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8" r:id="rId2"/>
    <p:sldId id="259" r:id="rId3"/>
    <p:sldId id="260" r:id="rId4"/>
    <p:sldId id="261" r:id="rId5"/>
    <p:sldId id="262" r:id="rId6"/>
    <p:sldId id="263" r:id="rId7"/>
    <p:sldId id="264" r:id="rId8"/>
    <p:sldId id="266" r:id="rId9"/>
    <p:sldId id="265" r:id="rId10"/>
    <p:sldId id="267" r:id="rId11"/>
    <p:sldId id="268" r:id="rId12"/>
    <p:sldId id="269" r:id="rId13"/>
    <p:sldId id="272" r:id="rId14"/>
    <p:sldId id="270" r:id="rId15"/>
    <p:sldId id="273" r:id="rId16"/>
    <p:sldId id="274" r:id="rId17"/>
    <p:sldId id="275" r:id="rId18"/>
    <p:sldId id="276" r:id="rId19"/>
    <p:sldId id="278" r:id="rId20"/>
    <p:sldId id="277" r:id="rId21"/>
    <p:sldId id="279" r:id="rId22"/>
    <p:sldId id="280" r:id="rId23"/>
    <p:sldId id="281" r:id="rId24"/>
    <p:sldId id="283"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74E"/>
    <a:srgbClr val="FF743F"/>
    <a:srgbClr val="7CCDDD"/>
    <a:srgbClr val="DA6665"/>
    <a:srgbClr val="BE40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72" y="1001"/>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FF874E"/>
            </a:solidFill>
            <a:ln>
              <a:noFill/>
            </a:ln>
            <a:effectLst>
              <a:outerShdw blurRad="50800" dist="38100" dir="2700000" algn="tl" rotWithShape="0">
                <a:prstClr val="black">
                  <a:alpha val="40000"/>
                </a:prst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C0B-461B-BE9B-FB1861F60FCE}"/>
            </c:ext>
          </c:extLst>
        </c:ser>
        <c:ser>
          <c:idx val="1"/>
          <c:order val="1"/>
          <c:tx>
            <c:strRef>
              <c:f>Sheet1!$C$1</c:f>
              <c:strCache>
                <c:ptCount val="1"/>
                <c:pt idx="0">
                  <c:v>系列 3</c:v>
                </c:pt>
              </c:strCache>
            </c:strRef>
          </c:tx>
          <c:spPr>
            <a:solidFill>
              <a:schemeClr val="tx1">
                <a:lumMod val="50000"/>
                <a:lumOff val="50000"/>
              </a:schemeClr>
            </a:solidFill>
            <a:ln>
              <a:noFill/>
            </a:ln>
            <a:effectLst>
              <a:outerShdw blurRad="50800" dist="38100" dir="2700000" algn="tl" rotWithShape="0">
                <a:prstClr val="black">
                  <a:alpha val="40000"/>
                </a:prst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4C0B-461B-BE9B-FB1861F60FCE}"/>
            </c:ext>
          </c:extLst>
        </c:ser>
        <c:dLbls>
          <c:showLegendKey val="0"/>
          <c:showVal val="0"/>
          <c:showCatName val="0"/>
          <c:showSerName val="0"/>
          <c:showPercent val="0"/>
          <c:showBubbleSize val="0"/>
        </c:dLbls>
        <c:gapWidth val="150"/>
        <c:overlap val="100"/>
        <c:axId val="1539599688"/>
        <c:axId val="1539601000"/>
      </c:barChart>
      <c:catAx>
        <c:axId val="15395996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539601000"/>
        <c:crosses val="autoZero"/>
        <c:auto val="1"/>
        <c:lblAlgn val="ctr"/>
        <c:lblOffset val="100"/>
        <c:noMultiLvlLbl val="0"/>
      </c:catAx>
      <c:valAx>
        <c:axId val="1539601000"/>
        <c:scaling>
          <c:orientation val="minMax"/>
        </c:scaling>
        <c:delete val="1"/>
        <c:axPos val="b"/>
        <c:numFmt formatCode="General" sourceLinked="1"/>
        <c:majorTickMark val="none"/>
        <c:minorTickMark val="none"/>
        <c:tickLblPos val="nextTo"/>
        <c:crossAx val="15395996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lnSpc>
          <a:spcPct val="13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spPr>
            <a:ln>
              <a:solidFill>
                <a:schemeClr val="bg1"/>
              </a:solidFill>
            </a:ln>
          </c:spPr>
          <c:dPt>
            <c:idx val="0"/>
            <c:bubble3D val="0"/>
            <c:spPr>
              <a:solidFill>
                <a:schemeClr val="tx1">
                  <a:lumMod val="65000"/>
                  <a:lumOff val="35000"/>
                </a:schemeClr>
              </a:solidFill>
              <a:ln>
                <a:solidFill>
                  <a:schemeClr val="bg1"/>
                </a:solidFill>
              </a:ln>
              <a:effectLst/>
            </c:spPr>
            <c:extLst>
              <c:ext xmlns:c16="http://schemas.microsoft.com/office/drawing/2014/chart" uri="{C3380CC4-5D6E-409C-BE32-E72D297353CC}">
                <c16:uniqueId val="{00000004-F1BC-410B-9FC5-F926A6244082}"/>
              </c:ext>
            </c:extLst>
          </c:dPt>
          <c:dPt>
            <c:idx val="1"/>
            <c:bubble3D val="0"/>
            <c:spPr>
              <a:solidFill>
                <a:schemeClr val="tx1">
                  <a:lumMod val="50000"/>
                  <a:lumOff val="50000"/>
                </a:schemeClr>
              </a:solidFill>
              <a:ln>
                <a:solidFill>
                  <a:schemeClr val="bg1"/>
                </a:solidFill>
              </a:ln>
              <a:effectLst/>
            </c:spPr>
            <c:extLst>
              <c:ext xmlns:c16="http://schemas.microsoft.com/office/drawing/2014/chart" uri="{C3380CC4-5D6E-409C-BE32-E72D297353CC}">
                <c16:uniqueId val="{00000005-F1BC-410B-9FC5-F926A6244082}"/>
              </c:ext>
            </c:extLst>
          </c:dPt>
          <c:dPt>
            <c:idx val="2"/>
            <c:bubble3D val="0"/>
            <c:spPr>
              <a:solidFill>
                <a:schemeClr val="accent3"/>
              </a:solidFill>
              <a:ln>
                <a:solidFill>
                  <a:schemeClr val="bg1"/>
                </a:solidFill>
              </a:ln>
              <a:effectLst/>
            </c:spPr>
            <c:extLst>
              <c:ext xmlns:c16="http://schemas.microsoft.com/office/drawing/2014/chart" uri="{C3380CC4-5D6E-409C-BE32-E72D297353CC}">
                <c16:uniqueId val="{00000005-1A5C-4B55-961A-C1786D00BF76}"/>
              </c:ext>
            </c:extLst>
          </c:dPt>
          <c:dPt>
            <c:idx val="3"/>
            <c:bubble3D val="0"/>
            <c:spPr>
              <a:solidFill>
                <a:srgbClr val="FF874E"/>
              </a:solidFill>
              <a:ln>
                <a:solidFill>
                  <a:schemeClr val="bg1"/>
                </a:solidFill>
              </a:ln>
              <a:effectLst/>
            </c:spPr>
            <c:extLst>
              <c:ext xmlns:c16="http://schemas.microsoft.com/office/drawing/2014/chart" uri="{C3380CC4-5D6E-409C-BE32-E72D297353CC}">
                <c16:uniqueId val="{00000003-F1BC-410B-9FC5-F926A6244082}"/>
              </c:ext>
            </c:extLst>
          </c:dPt>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mn-lt"/>
                    <a:ea typeface="+mn-ea"/>
                    <a:cs typeface="+mn-ea"/>
                    <a:sym typeface="+mn-lt"/>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1BC-410B-9FC5-F926A6244082}"/>
            </c:ext>
          </c:extLst>
        </c:ser>
        <c:ser>
          <c:idx val="1"/>
          <c:order val="1"/>
          <c:tx>
            <c:strRef>
              <c:f>Sheet1!$C$1</c:f>
              <c:strCache>
                <c:ptCount val="1"/>
                <c:pt idx="0">
                  <c:v>系列 2</c:v>
                </c:pt>
              </c:strCache>
            </c:strRef>
          </c:tx>
          <c:dPt>
            <c:idx val="0"/>
            <c:bubble3D val="0"/>
            <c:spPr>
              <a:solidFill>
                <a:schemeClr val="accent1"/>
              </a:solidFill>
              <a:ln>
                <a:noFill/>
              </a:ln>
              <a:effectLst/>
            </c:spPr>
            <c:extLst>
              <c:ext xmlns:c16="http://schemas.microsoft.com/office/drawing/2014/chart" uri="{C3380CC4-5D6E-409C-BE32-E72D297353CC}">
                <c16:uniqueId val="{00000009-1A5C-4B55-961A-C1786D00BF76}"/>
              </c:ext>
            </c:extLst>
          </c:dPt>
          <c:dPt>
            <c:idx val="1"/>
            <c:bubble3D val="0"/>
            <c:spPr>
              <a:solidFill>
                <a:schemeClr val="accent2"/>
              </a:solidFill>
              <a:ln>
                <a:noFill/>
              </a:ln>
              <a:effectLst/>
            </c:spPr>
            <c:extLst>
              <c:ext xmlns:c16="http://schemas.microsoft.com/office/drawing/2014/chart" uri="{C3380CC4-5D6E-409C-BE32-E72D297353CC}">
                <c16:uniqueId val="{0000000B-1A5C-4B55-961A-C1786D00BF76}"/>
              </c:ext>
            </c:extLst>
          </c:dPt>
          <c:dPt>
            <c:idx val="2"/>
            <c:bubble3D val="0"/>
            <c:spPr>
              <a:solidFill>
                <a:schemeClr val="accent3"/>
              </a:solidFill>
              <a:ln>
                <a:noFill/>
              </a:ln>
              <a:effectLst/>
            </c:spPr>
            <c:extLst>
              <c:ext xmlns:c16="http://schemas.microsoft.com/office/drawing/2014/chart" uri="{C3380CC4-5D6E-409C-BE32-E72D297353CC}">
                <c16:uniqueId val="{0000000D-1A5C-4B55-961A-C1786D00BF76}"/>
              </c:ext>
            </c:extLst>
          </c:dPt>
          <c:dPt>
            <c:idx val="3"/>
            <c:bubble3D val="0"/>
            <c:spPr>
              <a:solidFill>
                <a:schemeClr val="accent4"/>
              </a:solidFill>
              <a:ln>
                <a:noFill/>
              </a:ln>
              <a:effectLst/>
            </c:spPr>
            <c:extLst>
              <c:ext xmlns:c16="http://schemas.microsoft.com/office/drawing/2014/chart" uri="{C3380CC4-5D6E-409C-BE32-E72D297353CC}">
                <c16:uniqueId val="{0000000F-1A5C-4B55-961A-C1786D00BF76}"/>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1BC-410B-9FC5-F926A6244082}"/>
            </c:ext>
          </c:extLst>
        </c:ser>
        <c:ser>
          <c:idx val="2"/>
          <c:order val="2"/>
          <c:tx>
            <c:strRef>
              <c:f>Sheet1!$D$1</c:f>
              <c:strCache>
                <c:ptCount val="1"/>
                <c:pt idx="0">
                  <c:v>系列 3</c:v>
                </c:pt>
              </c:strCache>
            </c:strRef>
          </c:tx>
          <c:dPt>
            <c:idx val="0"/>
            <c:bubble3D val="0"/>
            <c:spPr>
              <a:solidFill>
                <a:schemeClr val="accent1"/>
              </a:solidFill>
              <a:ln>
                <a:noFill/>
              </a:ln>
              <a:effectLst/>
            </c:spPr>
            <c:extLst>
              <c:ext xmlns:c16="http://schemas.microsoft.com/office/drawing/2014/chart" uri="{C3380CC4-5D6E-409C-BE32-E72D297353CC}">
                <c16:uniqueId val="{00000011-1A5C-4B55-961A-C1786D00BF76}"/>
              </c:ext>
            </c:extLst>
          </c:dPt>
          <c:dPt>
            <c:idx val="1"/>
            <c:bubble3D val="0"/>
            <c:spPr>
              <a:solidFill>
                <a:schemeClr val="accent2"/>
              </a:solidFill>
              <a:ln>
                <a:noFill/>
              </a:ln>
              <a:effectLst/>
            </c:spPr>
            <c:extLst>
              <c:ext xmlns:c16="http://schemas.microsoft.com/office/drawing/2014/chart" uri="{C3380CC4-5D6E-409C-BE32-E72D297353CC}">
                <c16:uniqueId val="{00000013-1A5C-4B55-961A-C1786D00BF76}"/>
              </c:ext>
            </c:extLst>
          </c:dPt>
          <c:dPt>
            <c:idx val="2"/>
            <c:bubble3D val="0"/>
            <c:spPr>
              <a:solidFill>
                <a:schemeClr val="accent3"/>
              </a:solidFill>
              <a:ln>
                <a:noFill/>
              </a:ln>
              <a:effectLst/>
            </c:spPr>
            <c:extLst>
              <c:ext xmlns:c16="http://schemas.microsoft.com/office/drawing/2014/chart" uri="{C3380CC4-5D6E-409C-BE32-E72D297353CC}">
                <c16:uniqueId val="{00000015-1A5C-4B55-961A-C1786D00BF76}"/>
              </c:ext>
            </c:extLst>
          </c:dPt>
          <c:dPt>
            <c:idx val="3"/>
            <c:bubble3D val="0"/>
            <c:spPr>
              <a:solidFill>
                <a:schemeClr val="accent4"/>
              </a:solidFill>
              <a:ln>
                <a:noFill/>
              </a:ln>
              <a:effectLst/>
            </c:spPr>
            <c:extLst>
              <c:ext xmlns:c16="http://schemas.microsoft.com/office/drawing/2014/chart" uri="{C3380CC4-5D6E-409C-BE32-E72D297353CC}">
                <c16:uniqueId val="{00000017-1A5C-4B55-961A-C1786D00BF76}"/>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1BC-410B-9FC5-F926A62440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F87C0A-0BAE-4EB2-9E22-25593F4F1B15}" type="datetimeFigureOut">
              <a:rPr lang="zh-CN" altLang="en-US" smtClean="0"/>
              <a:t>2019/1/24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C9A250-2821-4C55-B85A-1F8872604C96}" type="slidenum">
              <a:rPr lang="zh-CN" altLang="en-US" smtClean="0"/>
              <a:t>‹#›</a:t>
            </a:fld>
            <a:endParaRPr lang="zh-CN" altLang="en-US"/>
          </a:p>
        </p:txBody>
      </p:sp>
    </p:spTree>
    <p:extLst>
      <p:ext uri="{BB962C8B-B14F-4D97-AF65-F5344CB8AC3E}">
        <p14:creationId xmlns:p14="http://schemas.microsoft.com/office/powerpoint/2010/main" val="2318931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FC9A250-2821-4C55-B85A-1F8872604C96}" type="slidenum">
              <a:rPr lang="zh-CN" altLang="en-US" smtClean="0"/>
              <a:t>1</a:t>
            </a:fld>
            <a:endParaRPr lang="zh-CN" altLang="en-US"/>
          </a:p>
        </p:txBody>
      </p:sp>
    </p:spTree>
    <p:extLst>
      <p:ext uri="{BB962C8B-B14F-4D97-AF65-F5344CB8AC3E}">
        <p14:creationId xmlns:p14="http://schemas.microsoft.com/office/powerpoint/2010/main" val="1064575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10</a:t>
            </a:fld>
            <a:endParaRPr lang="zh-CN" altLang="en-US"/>
          </a:p>
        </p:txBody>
      </p:sp>
    </p:spTree>
    <p:extLst>
      <p:ext uri="{BB962C8B-B14F-4D97-AF65-F5344CB8AC3E}">
        <p14:creationId xmlns:p14="http://schemas.microsoft.com/office/powerpoint/2010/main" val="2709080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11</a:t>
            </a:fld>
            <a:endParaRPr lang="zh-CN" altLang="en-US"/>
          </a:p>
        </p:txBody>
      </p:sp>
    </p:spTree>
    <p:extLst>
      <p:ext uri="{BB962C8B-B14F-4D97-AF65-F5344CB8AC3E}">
        <p14:creationId xmlns:p14="http://schemas.microsoft.com/office/powerpoint/2010/main" val="2435008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12</a:t>
            </a:fld>
            <a:endParaRPr lang="zh-CN" altLang="en-US"/>
          </a:p>
        </p:txBody>
      </p:sp>
    </p:spTree>
    <p:extLst>
      <p:ext uri="{BB962C8B-B14F-4D97-AF65-F5344CB8AC3E}">
        <p14:creationId xmlns:p14="http://schemas.microsoft.com/office/powerpoint/2010/main" val="184219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13</a:t>
            </a:fld>
            <a:endParaRPr lang="zh-CN" altLang="en-US"/>
          </a:p>
        </p:txBody>
      </p:sp>
    </p:spTree>
    <p:extLst>
      <p:ext uri="{BB962C8B-B14F-4D97-AF65-F5344CB8AC3E}">
        <p14:creationId xmlns:p14="http://schemas.microsoft.com/office/powerpoint/2010/main" val="2419599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14</a:t>
            </a:fld>
            <a:endParaRPr lang="zh-CN" altLang="en-US"/>
          </a:p>
        </p:txBody>
      </p:sp>
    </p:spTree>
    <p:extLst>
      <p:ext uri="{BB962C8B-B14F-4D97-AF65-F5344CB8AC3E}">
        <p14:creationId xmlns:p14="http://schemas.microsoft.com/office/powerpoint/2010/main" val="2611856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15</a:t>
            </a:fld>
            <a:endParaRPr lang="zh-CN" altLang="en-US"/>
          </a:p>
        </p:txBody>
      </p:sp>
    </p:spTree>
    <p:extLst>
      <p:ext uri="{BB962C8B-B14F-4D97-AF65-F5344CB8AC3E}">
        <p14:creationId xmlns:p14="http://schemas.microsoft.com/office/powerpoint/2010/main" val="3824922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16</a:t>
            </a:fld>
            <a:endParaRPr lang="zh-CN" altLang="en-US"/>
          </a:p>
        </p:txBody>
      </p:sp>
    </p:spTree>
    <p:extLst>
      <p:ext uri="{BB962C8B-B14F-4D97-AF65-F5344CB8AC3E}">
        <p14:creationId xmlns:p14="http://schemas.microsoft.com/office/powerpoint/2010/main" val="242883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17</a:t>
            </a:fld>
            <a:endParaRPr lang="zh-CN" altLang="en-US"/>
          </a:p>
        </p:txBody>
      </p:sp>
    </p:spTree>
    <p:extLst>
      <p:ext uri="{BB962C8B-B14F-4D97-AF65-F5344CB8AC3E}">
        <p14:creationId xmlns:p14="http://schemas.microsoft.com/office/powerpoint/2010/main" val="2844748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18</a:t>
            </a:fld>
            <a:endParaRPr lang="zh-CN" altLang="en-US"/>
          </a:p>
        </p:txBody>
      </p:sp>
    </p:spTree>
    <p:extLst>
      <p:ext uri="{BB962C8B-B14F-4D97-AF65-F5344CB8AC3E}">
        <p14:creationId xmlns:p14="http://schemas.microsoft.com/office/powerpoint/2010/main" val="4088119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19</a:t>
            </a:fld>
            <a:endParaRPr lang="zh-CN" altLang="en-US"/>
          </a:p>
        </p:txBody>
      </p:sp>
    </p:spTree>
    <p:extLst>
      <p:ext uri="{BB962C8B-B14F-4D97-AF65-F5344CB8AC3E}">
        <p14:creationId xmlns:p14="http://schemas.microsoft.com/office/powerpoint/2010/main" val="3464775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2</a:t>
            </a:fld>
            <a:endParaRPr lang="zh-CN" altLang="en-US"/>
          </a:p>
        </p:txBody>
      </p:sp>
    </p:spTree>
    <p:extLst>
      <p:ext uri="{BB962C8B-B14F-4D97-AF65-F5344CB8AC3E}">
        <p14:creationId xmlns:p14="http://schemas.microsoft.com/office/powerpoint/2010/main" val="3730748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20</a:t>
            </a:fld>
            <a:endParaRPr lang="zh-CN" altLang="en-US"/>
          </a:p>
        </p:txBody>
      </p:sp>
    </p:spTree>
    <p:extLst>
      <p:ext uri="{BB962C8B-B14F-4D97-AF65-F5344CB8AC3E}">
        <p14:creationId xmlns:p14="http://schemas.microsoft.com/office/powerpoint/2010/main" val="1664583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21</a:t>
            </a:fld>
            <a:endParaRPr lang="zh-CN" altLang="en-US"/>
          </a:p>
        </p:txBody>
      </p:sp>
    </p:spTree>
    <p:extLst>
      <p:ext uri="{BB962C8B-B14F-4D97-AF65-F5344CB8AC3E}">
        <p14:creationId xmlns:p14="http://schemas.microsoft.com/office/powerpoint/2010/main" val="1005559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22</a:t>
            </a:fld>
            <a:endParaRPr lang="zh-CN" altLang="en-US"/>
          </a:p>
        </p:txBody>
      </p:sp>
    </p:spTree>
    <p:extLst>
      <p:ext uri="{BB962C8B-B14F-4D97-AF65-F5344CB8AC3E}">
        <p14:creationId xmlns:p14="http://schemas.microsoft.com/office/powerpoint/2010/main" val="3035408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23</a:t>
            </a:fld>
            <a:endParaRPr lang="zh-CN" altLang="en-US"/>
          </a:p>
        </p:txBody>
      </p:sp>
    </p:spTree>
    <p:extLst>
      <p:ext uri="{BB962C8B-B14F-4D97-AF65-F5344CB8AC3E}">
        <p14:creationId xmlns:p14="http://schemas.microsoft.com/office/powerpoint/2010/main" val="1011452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C9A250-2821-4C55-B85A-1F8872604C9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602968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25</a:t>
            </a:fld>
            <a:endParaRPr lang="zh-CN" altLang="en-US"/>
          </a:p>
        </p:txBody>
      </p:sp>
    </p:spTree>
    <p:extLst>
      <p:ext uri="{BB962C8B-B14F-4D97-AF65-F5344CB8AC3E}">
        <p14:creationId xmlns:p14="http://schemas.microsoft.com/office/powerpoint/2010/main" val="4046909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3</a:t>
            </a:fld>
            <a:endParaRPr lang="zh-CN" altLang="en-US"/>
          </a:p>
        </p:txBody>
      </p:sp>
    </p:spTree>
    <p:extLst>
      <p:ext uri="{BB962C8B-B14F-4D97-AF65-F5344CB8AC3E}">
        <p14:creationId xmlns:p14="http://schemas.microsoft.com/office/powerpoint/2010/main" val="2798530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4</a:t>
            </a:fld>
            <a:endParaRPr lang="zh-CN" altLang="en-US"/>
          </a:p>
        </p:txBody>
      </p:sp>
    </p:spTree>
    <p:extLst>
      <p:ext uri="{BB962C8B-B14F-4D97-AF65-F5344CB8AC3E}">
        <p14:creationId xmlns:p14="http://schemas.microsoft.com/office/powerpoint/2010/main" val="3727281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5</a:t>
            </a:fld>
            <a:endParaRPr lang="zh-CN" altLang="en-US"/>
          </a:p>
        </p:txBody>
      </p:sp>
    </p:spTree>
    <p:extLst>
      <p:ext uri="{BB962C8B-B14F-4D97-AF65-F5344CB8AC3E}">
        <p14:creationId xmlns:p14="http://schemas.microsoft.com/office/powerpoint/2010/main" val="1986189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6</a:t>
            </a:fld>
            <a:endParaRPr lang="zh-CN" altLang="en-US"/>
          </a:p>
        </p:txBody>
      </p:sp>
    </p:spTree>
    <p:extLst>
      <p:ext uri="{BB962C8B-B14F-4D97-AF65-F5344CB8AC3E}">
        <p14:creationId xmlns:p14="http://schemas.microsoft.com/office/powerpoint/2010/main" val="2860632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7</a:t>
            </a:fld>
            <a:endParaRPr lang="zh-CN" altLang="en-US"/>
          </a:p>
        </p:txBody>
      </p:sp>
    </p:spTree>
    <p:extLst>
      <p:ext uri="{BB962C8B-B14F-4D97-AF65-F5344CB8AC3E}">
        <p14:creationId xmlns:p14="http://schemas.microsoft.com/office/powerpoint/2010/main" val="135232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8</a:t>
            </a:fld>
            <a:endParaRPr lang="zh-CN" altLang="en-US"/>
          </a:p>
        </p:txBody>
      </p:sp>
    </p:spTree>
    <p:extLst>
      <p:ext uri="{BB962C8B-B14F-4D97-AF65-F5344CB8AC3E}">
        <p14:creationId xmlns:p14="http://schemas.microsoft.com/office/powerpoint/2010/main" val="390632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FC9A250-2821-4C55-B85A-1F8872604C96}" type="slidenum">
              <a:rPr lang="zh-CN" altLang="en-US" smtClean="0"/>
              <a:t>9</a:t>
            </a:fld>
            <a:endParaRPr lang="zh-CN" altLang="en-US"/>
          </a:p>
        </p:txBody>
      </p:sp>
    </p:spTree>
    <p:extLst>
      <p:ext uri="{BB962C8B-B14F-4D97-AF65-F5344CB8AC3E}">
        <p14:creationId xmlns:p14="http://schemas.microsoft.com/office/powerpoint/2010/main" val="1446098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1B05D6-31CA-4650-BABB-E665A5F1FB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A30BFA1-D9E2-4574-840D-CBE3478D0A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A25652C-11EA-4633-BB49-F1CFD5A99384}"/>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5" name="页脚占位符 4">
            <a:extLst>
              <a:ext uri="{FF2B5EF4-FFF2-40B4-BE49-F238E27FC236}">
                <a16:creationId xmlns:a16="http://schemas.microsoft.com/office/drawing/2014/main" id="{83C0D154-11EA-49FB-B12C-2DF364B5FD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F93C884-B013-4632-A298-E7DCD5C8705F}"/>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4162644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778E2E-8A0B-442D-B754-F04272E2C5D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77B517F-560B-40FA-BAC1-8EEF2426B35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59CC5E7-DACF-44D1-A148-8426BB76F9B7}"/>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5" name="页脚占位符 4">
            <a:extLst>
              <a:ext uri="{FF2B5EF4-FFF2-40B4-BE49-F238E27FC236}">
                <a16:creationId xmlns:a16="http://schemas.microsoft.com/office/drawing/2014/main" id="{C9B57FBE-5A65-4573-B1BA-41D8475723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F00C5E-DB36-4EE1-BA8E-3E0FDA806B70}"/>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4132967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96972DC-A3E9-42A7-97B8-35C90319CAD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8AB75BE-CB91-4EEE-818E-A50FE8CCAC2B}"/>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2A50074-A57D-4E25-BC25-91918C215853}"/>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5" name="页脚占位符 4">
            <a:extLst>
              <a:ext uri="{FF2B5EF4-FFF2-40B4-BE49-F238E27FC236}">
                <a16:creationId xmlns:a16="http://schemas.microsoft.com/office/drawing/2014/main" id="{816627D8-3D4A-4288-A741-CB320DBB07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2B24AD-E79C-4A2D-8F58-51780C39F1B1}"/>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1052448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6383D1-FA16-41FB-A394-E8A2765BF6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BC0C66C-F1A2-46D7-B51D-5E9137C3BD3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BE6CF41-5CA7-45B6-9AE4-21F5172B0585}"/>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5" name="页脚占位符 4">
            <a:extLst>
              <a:ext uri="{FF2B5EF4-FFF2-40B4-BE49-F238E27FC236}">
                <a16:creationId xmlns:a16="http://schemas.microsoft.com/office/drawing/2014/main" id="{D7284E30-0427-4CC4-AE9D-0C5F57F565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691FC3-DFDA-47B8-A9A4-AA8B802DB493}"/>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1766167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6C205C-B009-42D6-A676-E6B83FD9976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8D8757E-EA98-4DF5-9070-12EF752674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8BE0E26-27B2-40C5-863E-CEC9289483E2}"/>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5" name="页脚占位符 4">
            <a:extLst>
              <a:ext uri="{FF2B5EF4-FFF2-40B4-BE49-F238E27FC236}">
                <a16:creationId xmlns:a16="http://schemas.microsoft.com/office/drawing/2014/main" id="{F996AEAD-2DA3-4484-8713-C325A395D0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BFBCAAE-5DB1-492E-AE70-A8B763562D76}"/>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1009527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831275-A145-4B39-BD7E-8B5980FA52F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0212FE3-C853-46C5-83F3-27F71B7DC61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E9FD864-DF06-4C4C-BBD2-421CED2F2F9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F911CC2-737F-47B0-B0BD-4A0135CDFDE0}"/>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6" name="页脚占位符 5">
            <a:extLst>
              <a:ext uri="{FF2B5EF4-FFF2-40B4-BE49-F238E27FC236}">
                <a16:creationId xmlns:a16="http://schemas.microsoft.com/office/drawing/2014/main" id="{67CB053F-FC48-4A95-B7EB-711E92AD38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276CC6B-F25A-444A-8518-2A19099A1F94}"/>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931682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92BEBA-417C-4E0A-86DD-9DA5860634B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716BA39-31DA-4705-AC18-1C32EB14E5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DB82052-D62E-4593-921A-5F951ED27C4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0337CAE-2FE8-42E4-83C1-29F4041324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476615A-7F2B-4CBE-B01D-856A1C6388D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1C4E56F-4258-4AF1-8C4B-5B966E7CFC34}"/>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8" name="页脚占位符 7">
            <a:extLst>
              <a:ext uri="{FF2B5EF4-FFF2-40B4-BE49-F238E27FC236}">
                <a16:creationId xmlns:a16="http://schemas.microsoft.com/office/drawing/2014/main" id="{78EF043F-3AD3-4470-8E25-06334DCD207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8C27964-293E-4207-931E-4F066140611B}"/>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201120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C40FE8-CB11-494A-81AA-CFDB73B39C9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4042318-1325-40CA-9F2F-25AFB0AD3157}"/>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4" name="页脚占位符 3">
            <a:extLst>
              <a:ext uri="{FF2B5EF4-FFF2-40B4-BE49-F238E27FC236}">
                <a16:creationId xmlns:a16="http://schemas.microsoft.com/office/drawing/2014/main" id="{F6F3A21D-7C50-4595-ACA6-4A637E8FC46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BBAA6A4-B0B9-4EC2-8EBE-0B300BA14833}"/>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334955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2674EC6-A68A-4C23-ADD4-6798E02C3BC2}"/>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3" name="页脚占位符 2">
            <a:extLst>
              <a:ext uri="{FF2B5EF4-FFF2-40B4-BE49-F238E27FC236}">
                <a16:creationId xmlns:a16="http://schemas.microsoft.com/office/drawing/2014/main" id="{992071EA-D161-49B0-AB4F-2F6145B0774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5E95C28-8D81-4B0A-ABA8-D449AC8B4422}"/>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98047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DB96A1-F7A6-4047-818D-E2E52B17162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20AC59C-07CD-4747-8C58-9708CF6428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F4AA414-36D3-479B-B446-918BA82158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9EBC963-55A9-40B4-B822-B2F94B701D56}"/>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6" name="页脚占位符 5">
            <a:extLst>
              <a:ext uri="{FF2B5EF4-FFF2-40B4-BE49-F238E27FC236}">
                <a16:creationId xmlns:a16="http://schemas.microsoft.com/office/drawing/2014/main" id="{6E9CC5CD-0858-4A55-A7FA-E4F11A0046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63BB92E-A1F9-4148-85E2-26DC32A122EC}"/>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169924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F4C567-7CAC-4D7F-9864-BD7B3D9584C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0B091C0-37A5-4308-B9D7-7A2E752228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A20BD97-EE20-4B2C-AA90-D07847B458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D2D1BA-91D9-4238-9938-6F41F6D64AC9}"/>
              </a:ext>
            </a:extLst>
          </p:cNvPr>
          <p:cNvSpPr>
            <a:spLocks noGrp="1"/>
          </p:cNvSpPr>
          <p:nvPr>
            <p:ph type="dt" sz="half" idx="10"/>
          </p:nvPr>
        </p:nvSpPr>
        <p:spPr/>
        <p:txBody>
          <a:bodyPr/>
          <a:lstStyle/>
          <a:p>
            <a:fld id="{A0FAC08B-C08C-47ED-AD56-730658B59311}" type="datetimeFigureOut">
              <a:rPr lang="zh-CN" altLang="en-US" smtClean="0"/>
              <a:t>2019/1/24</a:t>
            </a:fld>
            <a:endParaRPr lang="zh-CN" altLang="en-US"/>
          </a:p>
        </p:txBody>
      </p:sp>
      <p:sp>
        <p:nvSpPr>
          <p:cNvPr id="6" name="页脚占位符 5">
            <a:extLst>
              <a:ext uri="{FF2B5EF4-FFF2-40B4-BE49-F238E27FC236}">
                <a16:creationId xmlns:a16="http://schemas.microsoft.com/office/drawing/2014/main" id="{2B78631E-446B-4E8B-A13C-4C0FD1D828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C7DE60-71D9-42F1-B8E3-243DC11FEE22}"/>
              </a:ext>
            </a:extLst>
          </p:cNvPr>
          <p:cNvSpPr>
            <a:spLocks noGrp="1"/>
          </p:cNvSpPr>
          <p:nvPr>
            <p:ph type="sldNum" sz="quarter" idx="12"/>
          </p:nvPr>
        </p:nvSpPr>
        <p:spPr/>
        <p:txBody>
          <a:body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2753858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ABFD814-33F0-4DF3-8DAC-EF35C9C91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F220997-D6A5-453C-AA1C-E2C0DCF061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07AE40D-A370-4AAB-BE0B-C113124AD7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FAC08B-C08C-47ED-AD56-730658B59311}" type="datetimeFigureOut">
              <a:rPr lang="zh-CN" altLang="en-US" smtClean="0"/>
              <a:t>2019/1/24</a:t>
            </a:fld>
            <a:endParaRPr lang="zh-CN" altLang="en-US"/>
          </a:p>
        </p:txBody>
      </p:sp>
      <p:sp>
        <p:nvSpPr>
          <p:cNvPr id="5" name="页脚占位符 4">
            <a:extLst>
              <a:ext uri="{FF2B5EF4-FFF2-40B4-BE49-F238E27FC236}">
                <a16:creationId xmlns:a16="http://schemas.microsoft.com/office/drawing/2014/main" id="{B2E8C6AF-2973-477A-84FC-7CEF1357C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9F95C96-5B72-40D1-86BD-C9149BF9B1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304405-FE69-417F-9837-A818A394CCDA}" type="slidenum">
              <a:rPr lang="zh-CN" altLang="en-US" smtClean="0"/>
              <a:t>‹#›</a:t>
            </a:fld>
            <a:endParaRPr lang="zh-CN" altLang="en-US"/>
          </a:p>
        </p:txBody>
      </p:sp>
    </p:spTree>
    <p:extLst>
      <p:ext uri="{BB962C8B-B14F-4D97-AF65-F5344CB8AC3E}">
        <p14:creationId xmlns:p14="http://schemas.microsoft.com/office/powerpoint/2010/main" val="11379370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25065A5-4DAB-43A6-A727-B25726D8B18D}"/>
              </a:ext>
            </a:extLst>
          </p:cNvPr>
          <p:cNvSpPr/>
          <p:nvPr/>
        </p:nvSpPr>
        <p:spPr>
          <a:xfrm>
            <a:off x="2870400" y="424800"/>
            <a:ext cx="7936800" cy="5716800"/>
          </a:xfrm>
          <a:prstGeom prst="rect">
            <a:avLst/>
          </a:prstGeom>
          <a:solidFill>
            <a:srgbClr val="FF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7" name="图片 6" descr="图片包含 服装&#10;&#10;自动生成的说明">
            <a:extLst>
              <a:ext uri="{FF2B5EF4-FFF2-40B4-BE49-F238E27FC236}">
                <a16:creationId xmlns:a16="http://schemas.microsoft.com/office/drawing/2014/main" id="{43197D99-0343-4B95-A8F8-69FEBE0D80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2107" y="4657221"/>
            <a:ext cx="1014986" cy="1484379"/>
          </a:xfrm>
          <a:prstGeom prst="rect">
            <a:avLst/>
          </a:prstGeom>
        </p:spPr>
      </p:pic>
      <p:pic>
        <p:nvPicPr>
          <p:cNvPr id="9" name="图片 8" descr="图片包含 植物, 小, 就坐, 餐桌&#10;&#10;自动生成的说明">
            <a:extLst>
              <a:ext uri="{FF2B5EF4-FFF2-40B4-BE49-F238E27FC236}">
                <a16:creationId xmlns:a16="http://schemas.microsoft.com/office/drawing/2014/main" id="{DFE554EA-CDDB-439D-863A-832F3EE373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95112" y="4124843"/>
            <a:ext cx="1543582" cy="2308357"/>
          </a:xfrm>
          <a:prstGeom prst="rect">
            <a:avLst/>
          </a:prstGeom>
        </p:spPr>
      </p:pic>
      <p:pic>
        <p:nvPicPr>
          <p:cNvPr id="13" name="图片 12">
            <a:extLst>
              <a:ext uri="{FF2B5EF4-FFF2-40B4-BE49-F238E27FC236}">
                <a16:creationId xmlns:a16="http://schemas.microsoft.com/office/drawing/2014/main" id="{1E62A027-8F57-4B15-A433-5739439BF03E}"/>
              </a:ext>
            </a:extLst>
          </p:cNvPr>
          <p:cNvPicPr>
            <a:picLocks noChangeAspect="1"/>
          </p:cNvPicPr>
          <p:nvPr/>
        </p:nvPicPr>
        <p:blipFill rotWithShape="1">
          <a:blip r:embed="rId7">
            <a:extLst>
              <a:ext uri="{28A0092B-C50C-407E-A947-70E740481C1C}">
                <a14:useLocalDpi xmlns:a14="http://schemas.microsoft.com/office/drawing/2010/main" val="0"/>
              </a:ext>
            </a:extLst>
          </a:blip>
          <a:srcRect l="27003" t="12756" r="27326" b="12913"/>
          <a:stretch/>
        </p:blipFill>
        <p:spPr>
          <a:xfrm>
            <a:off x="292097" y="1152785"/>
            <a:ext cx="4435201" cy="5097600"/>
          </a:xfrm>
          <a:prstGeom prst="rect">
            <a:avLst/>
          </a:prstGeom>
        </p:spPr>
      </p:pic>
      <p:sp>
        <p:nvSpPr>
          <p:cNvPr id="15" name="矩形 14">
            <a:extLst>
              <a:ext uri="{FF2B5EF4-FFF2-40B4-BE49-F238E27FC236}">
                <a16:creationId xmlns:a16="http://schemas.microsoft.com/office/drawing/2014/main" id="{1376A0A4-9D6D-4B79-992F-DD806F793C7C}"/>
              </a:ext>
            </a:extLst>
          </p:cNvPr>
          <p:cNvSpPr/>
          <p:nvPr/>
        </p:nvSpPr>
        <p:spPr>
          <a:xfrm>
            <a:off x="3734054" y="1838169"/>
            <a:ext cx="6670416" cy="1395767"/>
          </a:xfrm>
          <a:prstGeom prst="rect">
            <a:avLst/>
          </a:prstGeom>
        </p:spPr>
        <p:txBody>
          <a:bodyPr wrap="none">
            <a:spAutoFit/>
          </a:bodyPr>
          <a:lstStyle/>
          <a:p>
            <a:pPr>
              <a:lnSpc>
                <a:spcPct val="130000"/>
              </a:lnSpc>
            </a:pPr>
            <a:r>
              <a:rPr lang="zh-CN" altLang="en-US" sz="7200" b="1" dirty="0">
                <a:solidFill>
                  <a:schemeClr val="bg1"/>
                </a:solidFill>
                <a:cs typeface="+mn-ea"/>
                <a:sym typeface="+mn-lt"/>
              </a:rPr>
              <a:t>女生节活动策划</a:t>
            </a:r>
          </a:p>
        </p:txBody>
      </p:sp>
      <p:pic>
        <p:nvPicPr>
          <p:cNvPr id="22" name="图片 21">
            <a:extLst>
              <a:ext uri="{FF2B5EF4-FFF2-40B4-BE49-F238E27FC236}">
                <a16:creationId xmlns:a16="http://schemas.microsoft.com/office/drawing/2014/main" id="{A3C5D084-576D-4C42-8DBA-D5E1EB828453}"/>
              </a:ext>
            </a:extLst>
          </p:cNvPr>
          <p:cNvPicPr>
            <a:picLocks noChangeAspect="1"/>
          </p:cNvPicPr>
          <p:nvPr/>
        </p:nvPicPr>
        <p:blipFill rotWithShape="1">
          <a:blip r:embed="rId8">
            <a:extLst>
              <a:ext uri="{28A0092B-C50C-407E-A947-70E740481C1C}">
                <a14:useLocalDpi xmlns:a14="http://schemas.microsoft.com/office/drawing/2010/main" val="0"/>
              </a:ext>
            </a:extLst>
          </a:blip>
          <a:srcRect l="53680" t="17765" r="28769" b="13847"/>
          <a:stretch/>
        </p:blipFill>
        <p:spPr>
          <a:xfrm rot="2086323">
            <a:off x="2153922" y="801375"/>
            <a:ext cx="215569" cy="592492"/>
          </a:xfrm>
          <a:prstGeom prst="rect">
            <a:avLst/>
          </a:prstGeom>
        </p:spPr>
      </p:pic>
      <p:pic>
        <p:nvPicPr>
          <p:cNvPr id="24" name="图片 23" descr="图片包含 矢量图形&#10;&#10;自动生成的说明">
            <a:extLst>
              <a:ext uri="{FF2B5EF4-FFF2-40B4-BE49-F238E27FC236}">
                <a16:creationId xmlns:a16="http://schemas.microsoft.com/office/drawing/2014/main" id="{619CC972-A3AD-4F84-8CAC-C498357348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16400" y="4030240"/>
            <a:ext cx="918606" cy="918606"/>
          </a:xfrm>
          <a:prstGeom prst="rect">
            <a:avLst/>
          </a:prstGeom>
        </p:spPr>
      </p:pic>
      <p:pic>
        <p:nvPicPr>
          <p:cNvPr id="26" name="图片 25">
            <a:extLst>
              <a:ext uri="{FF2B5EF4-FFF2-40B4-BE49-F238E27FC236}">
                <a16:creationId xmlns:a16="http://schemas.microsoft.com/office/drawing/2014/main" id="{8DC09ABE-2417-4D8C-95D3-E2521317611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83200" y="1229951"/>
            <a:ext cx="770249" cy="770249"/>
          </a:xfrm>
          <a:prstGeom prst="rect">
            <a:avLst/>
          </a:prstGeom>
        </p:spPr>
      </p:pic>
      <p:pic>
        <p:nvPicPr>
          <p:cNvPr id="28" name="图片 27" descr="图片包含 定居者&#10;&#10;自动生成的说明">
            <a:extLst>
              <a:ext uri="{FF2B5EF4-FFF2-40B4-BE49-F238E27FC236}">
                <a16:creationId xmlns:a16="http://schemas.microsoft.com/office/drawing/2014/main" id="{E093AAAB-489D-4AD3-91FC-BFA187A5D30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751248">
            <a:off x="3395681" y="5158699"/>
            <a:ext cx="969006" cy="969006"/>
          </a:xfrm>
          <a:prstGeom prst="rect">
            <a:avLst/>
          </a:prstGeom>
        </p:spPr>
      </p:pic>
      <p:pic>
        <p:nvPicPr>
          <p:cNvPr id="29" name="图片 28">
            <a:extLst>
              <a:ext uri="{FF2B5EF4-FFF2-40B4-BE49-F238E27FC236}">
                <a16:creationId xmlns:a16="http://schemas.microsoft.com/office/drawing/2014/main" id="{74E01A27-FD44-45DE-AA3F-BC5A8120C169}"/>
              </a:ext>
            </a:extLst>
          </p:cNvPr>
          <p:cNvPicPr>
            <a:picLocks noChangeAspect="1"/>
          </p:cNvPicPr>
          <p:nvPr/>
        </p:nvPicPr>
        <p:blipFill rotWithShape="1">
          <a:blip r:embed="rId8">
            <a:extLst>
              <a:ext uri="{28A0092B-C50C-407E-A947-70E740481C1C}">
                <a14:useLocalDpi xmlns:a14="http://schemas.microsoft.com/office/drawing/2010/main" val="0"/>
              </a:ext>
            </a:extLst>
          </a:blip>
          <a:srcRect l="53680" t="17765" r="28769" b="13847"/>
          <a:stretch/>
        </p:blipFill>
        <p:spPr>
          <a:xfrm rot="2086323">
            <a:off x="10159555" y="3733994"/>
            <a:ext cx="215569" cy="592492"/>
          </a:xfrm>
          <a:prstGeom prst="rect">
            <a:avLst/>
          </a:prstGeom>
        </p:spPr>
      </p:pic>
      <p:pic>
        <p:nvPicPr>
          <p:cNvPr id="31" name="图片 30">
            <a:extLst>
              <a:ext uri="{FF2B5EF4-FFF2-40B4-BE49-F238E27FC236}">
                <a16:creationId xmlns:a16="http://schemas.microsoft.com/office/drawing/2014/main" id="{3228D4DB-62BC-4A13-9E1A-BC413557E5A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30500" y="0"/>
            <a:ext cx="7698843" cy="6858000"/>
          </a:xfrm>
          <a:prstGeom prst="rect">
            <a:avLst/>
          </a:prstGeom>
        </p:spPr>
      </p:pic>
      <p:sp>
        <p:nvSpPr>
          <p:cNvPr id="33" name="矩形 32">
            <a:extLst>
              <a:ext uri="{FF2B5EF4-FFF2-40B4-BE49-F238E27FC236}">
                <a16:creationId xmlns:a16="http://schemas.microsoft.com/office/drawing/2014/main" id="{F5938C11-75E2-4068-9049-6C22562B6326}"/>
              </a:ext>
            </a:extLst>
          </p:cNvPr>
          <p:cNvSpPr/>
          <p:nvPr/>
        </p:nvSpPr>
        <p:spPr>
          <a:xfrm>
            <a:off x="7026226" y="4911981"/>
            <a:ext cx="2339102" cy="526811"/>
          </a:xfrm>
          <a:prstGeom prst="rect">
            <a:avLst/>
          </a:prstGeom>
        </p:spPr>
        <p:txBody>
          <a:bodyPr wrap="none">
            <a:spAutoFit/>
          </a:bodyPr>
          <a:lstStyle/>
          <a:p>
            <a:pPr>
              <a:lnSpc>
                <a:spcPct val="130000"/>
              </a:lnSpc>
            </a:pPr>
            <a:r>
              <a:rPr lang="zh-CN" altLang="en-US" sz="2400" dirty="0">
                <a:solidFill>
                  <a:schemeClr val="bg1"/>
                </a:solidFill>
                <a:cs typeface="+mn-ea"/>
                <a:sym typeface="+mn-lt"/>
              </a:rPr>
              <a:t>汇报人：包图网</a:t>
            </a:r>
          </a:p>
        </p:txBody>
      </p:sp>
      <p:sp>
        <p:nvSpPr>
          <p:cNvPr id="34" name="矩形 33">
            <a:extLst>
              <a:ext uri="{FF2B5EF4-FFF2-40B4-BE49-F238E27FC236}">
                <a16:creationId xmlns:a16="http://schemas.microsoft.com/office/drawing/2014/main" id="{BD31A831-681B-46FA-BC7B-F7710F02F8DA}"/>
              </a:ext>
            </a:extLst>
          </p:cNvPr>
          <p:cNvSpPr/>
          <p:nvPr/>
        </p:nvSpPr>
        <p:spPr>
          <a:xfrm>
            <a:off x="6996709" y="5336781"/>
            <a:ext cx="3127779" cy="526811"/>
          </a:xfrm>
          <a:prstGeom prst="rect">
            <a:avLst/>
          </a:prstGeom>
        </p:spPr>
        <p:txBody>
          <a:bodyPr wrap="none">
            <a:spAutoFit/>
          </a:bodyPr>
          <a:lstStyle/>
          <a:p>
            <a:pPr>
              <a:lnSpc>
                <a:spcPct val="130000"/>
              </a:lnSpc>
            </a:pPr>
            <a:r>
              <a:rPr lang="zh-CN" altLang="en-US" sz="2400" dirty="0">
                <a:solidFill>
                  <a:schemeClr val="bg1"/>
                </a:solidFill>
                <a:cs typeface="+mn-ea"/>
                <a:sym typeface="+mn-lt"/>
              </a:rPr>
              <a:t>日期：</a:t>
            </a:r>
            <a:r>
              <a:rPr lang="en-US" altLang="zh-CN" sz="2400" dirty="0">
                <a:solidFill>
                  <a:schemeClr val="bg1"/>
                </a:solidFill>
                <a:cs typeface="+mn-ea"/>
                <a:sym typeface="+mn-lt"/>
              </a:rPr>
              <a:t>2019</a:t>
            </a:r>
            <a:r>
              <a:rPr lang="zh-CN" altLang="en-US" sz="2400" dirty="0">
                <a:solidFill>
                  <a:schemeClr val="bg1"/>
                </a:solidFill>
                <a:cs typeface="+mn-ea"/>
                <a:sym typeface="+mn-lt"/>
              </a:rPr>
              <a:t>年</a:t>
            </a:r>
            <a:r>
              <a:rPr lang="en-US" altLang="zh-CN" sz="2400" dirty="0">
                <a:solidFill>
                  <a:schemeClr val="bg1"/>
                </a:solidFill>
                <a:cs typeface="+mn-ea"/>
                <a:sym typeface="+mn-lt"/>
              </a:rPr>
              <a:t>X</a:t>
            </a:r>
            <a:r>
              <a:rPr lang="zh-CN" altLang="en-US" sz="2400" dirty="0">
                <a:solidFill>
                  <a:schemeClr val="bg1"/>
                </a:solidFill>
                <a:cs typeface="+mn-ea"/>
                <a:sym typeface="+mn-lt"/>
              </a:rPr>
              <a:t>月</a:t>
            </a:r>
            <a:r>
              <a:rPr lang="en-US" altLang="zh-CN" sz="2400" dirty="0">
                <a:solidFill>
                  <a:schemeClr val="bg1"/>
                </a:solidFill>
                <a:cs typeface="+mn-ea"/>
                <a:sym typeface="+mn-lt"/>
              </a:rPr>
              <a:t>X</a:t>
            </a:r>
            <a:r>
              <a:rPr lang="zh-CN" altLang="en-US" sz="2400" dirty="0">
                <a:solidFill>
                  <a:schemeClr val="bg1"/>
                </a:solidFill>
                <a:cs typeface="+mn-ea"/>
                <a:sym typeface="+mn-lt"/>
              </a:rPr>
              <a:t>日</a:t>
            </a:r>
          </a:p>
        </p:txBody>
      </p:sp>
      <p:sp>
        <p:nvSpPr>
          <p:cNvPr id="36" name="矩形: 圆角 35">
            <a:extLst>
              <a:ext uri="{FF2B5EF4-FFF2-40B4-BE49-F238E27FC236}">
                <a16:creationId xmlns:a16="http://schemas.microsoft.com/office/drawing/2014/main" id="{854DEFE7-1172-41C0-A053-B560DC6D9667}"/>
              </a:ext>
            </a:extLst>
          </p:cNvPr>
          <p:cNvSpPr/>
          <p:nvPr/>
        </p:nvSpPr>
        <p:spPr>
          <a:xfrm>
            <a:off x="4828758" y="3203648"/>
            <a:ext cx="4212000" cy="869440"/>
          </a:xfrm>
          <a:prstGeom prst="roundRect">
            <a:avLst>
              <a:gd name="adj" fmla="val 48136"/>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35" name="矩形 34">
            <a:extLst>
              <a:ext uri="{FF2B5EF4-FFF2-40B4-BE49-F238E27FC236}">
                <a16:creationId xmlns:a16="http://schemas.microsoft.com/office/drawing/2014/main" id="{2DFCED55-44BC-46CC-BCB8-A3F12A34CA69}"/>
              </a:ext>
            </a:extLst>
          </p:cNvPr>
          <p:cNvSpPr/>
          <p:nvPr/>
        </p:nvSpPr>
        <p:spPr>
          <a:xfrm>
            <a:off x="5403029" y="3177671"/>
            <a:ext cx="3013967" cy="888898"/>
          </a:xfrm>
          <a:prstGeom prst="rect">
            <a:avLst/>
          </a:prstGeom>
        </p:spPr>
        <p:txBody>
          <a:bodyPr wrap="none">
            <a:spAutoFit/>
          </a:bodyPr>
          <a:lstStyle/>
          <a:p>
            <a:pPr>
              <a:lnSpc>
                <a:spcPct val="130000"/>
              </a:lnSpc>
            </a:pPr>
            <a:r>
              <a:rPr lang="zh-CN" altLang="en-US" sz="4400" b="1" dirty="0">
                <a:solidFill>
                  <a:srgbClr val="FF874E"/>
                </a:solidFill>
                <a:cs typeface="+mn-ea"/>
                <a:sym typeface="+mn-lt"/>
              </a:rPr>
              <a:t>女生我最大</a:t>
            </a:r>
          </a:p>
        </p:txBody>
      </p:sp>
      <p:sp>
        <p:nvSpPr>
          <p:cNvPr id="37" name="group-selection_92480">
            <a:extLst>
              <a:ext uri="{FF2B5EF4-FFF2-40B4-BE49-F238E27FC236}">
                <a16:creationId xmlns:a16="http://schemas.microsoft.com/office/drawing/2014/main" id="{A80AB63F-21CD-4A59-AB2B-1DD5DF6F6784}"/>
              </a:ext>
            </a:extLst>
          </p:cNvPr>
          <p:cNvSpPr>
            <a:spLocks noChangeAspect="1"/>
          </p:cNvSpPr>
          <p:nvPr/>
        </p:nvSpPr>
        <p:spPr bwMode="auto">
          <a:xfrm>
            <a:off x="8555687" y="3879232"/>
            <a:ext cx="375980" cy="395137"/>
          </a:xfrm>
          <a:custGeom>
            <a:avLst/>
            <a:gdLst>
              <a:gd name="T0" fmla="*/ 3732 w 3732"/>
              <a:gd name="T1" fmla="*/ 549 h 3928"/>
              <a:gd name="T2" fmla="*/ 3622 w 3732"/>
              <a:gd name="T3" fmla="*/ 662 h 3928"/>
              <a:gd name="T4" fmla="*/ 3288 w 3732"/>
              <a:gd name="T5" fmla="*/ 662 h 3928"/>
              <a:gd name="T6" fmla="*/ 3288 w 3732"/>
              <a:gd name="T7" fmla="*/ 992 h 3928"/>
              <a:gd name="T8" fmla="*/ 3181 w 3732"/>
              <a:gd name="T9" fmla="*/ 1102 h 3928"/>
              <a:gd name="T10" fmla="*/ 3074 w 3732"/>
              <a:gd name="T11" fmla="*/ 992 h 3928"/>
              <a:gd name="T12" fmla="*/ 3074 w 3732"/>
              <a:gd name="T13" fmla="*/ 662 h 3928"/>
              <a:gd name="T14" fmla="*/ 2752 w 3732"/>
              <a:gd name="T15" fmla="*/ 662 h 3928"/>
              <a:gd name="T16" fmla="*/ 2642 w 3732"/>
              <a:gd name="T17" fmla="*/ 549 h 3928"/>
              <a:gd name="T18" fmla="*/ 2752 w 3732"/>
              <a:gd name="T19" fmla="*/ 436 h 3928"/>
              <a:gd name="T20" fmla="*/ 3074 w 3732"/>
              <a:gd name="T21" fmla="*/ 436 h 3928"/>
              <a:gd name="T22" fmla="*/ 3074 w 3732"/>
              <a:gd name="T23" fmla="*/ 110 h 3928"/>
              <a:gd name="T24" fmla="*/ 3181 w 3732"/>
              <a:gd name="T25" fmla="*/ 0 h 3928"/>
              <a:gd name="T26" fmla="*/ 3288 w 3732"/>
              <a:gd name="T27" fmla="*/ 110 h 3928"/>
              <a:gd name="T28" fmla="*/ 3288 w 3732"/>
              <a:gd name="T29" fmla="*/ 436 h 3928"/>
              <a:gd name="T30" fmla="*/ 3622 w 3732"/>
              <a:gd name="T31" fmla="*/ 436 h 3928"/>
              <a:gd name="T32" fmla="*/ 3732 w 3732"/>
              <a:gd name="T33" fmla="*/ 549 h 3928"/>
              <a:gd name="T34" fmla="*/ 3427 w 3732"/>
              <a:gd name="T35" fmla="*/ 2990 h 3928"/>
              <a:gd name="T36" fmla="*/ 3427 w 3732"/>
              <a:gd name="T37" fmla="*/ 3272 h 3928"/>
              <a:gd name="T38" fmla="*/ 2830 w 3732"/>
              <a:gd name="T39" fmla="*/ 3869 h 3928"/>
              <a:gd name="T40" fmla="*/ 2689 w 3732"/>
              <a:gd name="T41" fmla="*/ 3928 h 3928"/>
              <a:gd name="T42" fmla="*/ 2547 w 3732"/>
              <a:gd name="T43" fmla="*/ 3869 h 3928"/>
              <a:gd name="T44" fmla="*/ 1916 w 3732"/>
              <a:gd name="T45" fmla="*/ 3238 h 3928"/>
              <a:gd name="T46" fmla="*/ 1354 w 3732"/>
              <a:gd name="T47" fmla="*/ 3800 h 3928"/>
              <a:gd name="T48" fmla="*/ 1166 w 3732"/>
              <a:gd name="T49" fmla="*/ 3853 h 3928"/>
              <a:gd name="T50" fmla="*/ 1023 w 3732"/>
              <a:gd name="T51" fmla="*/ 3722 h 3928"/>
              <a:gd name="T52" fmla="*/ 24 w 3732"/>
              <a:gd name="T53" fmla="*/ 734 h 3928"/>
              <a:gd name="T54" fmla="*/ 72 w 3732"/>
              <a:gd name="T55" fmla="*/ 529 h 3928"/>
              <a:gd name="T56" fmla="*/ 277 w 3732"/>
              <a:gd name="T57" fmla="*/ 481 h 3928"/>
              <a:gd name="T58" fmla="*/ 3265 w 3732"/>
              <a:gd name="T59" fmla="*/ 1479 h 3928"/>
              <a:gd name="T60" fmla="*/ 3396 w 3732"/>
              <a:gd name="T61" fmla="*/ 1623 h 3928"/>
              <a:gd name="T62" fmla="*/ 3343 w 3732"/>
              <a:gd name="T63" fmla="*/ 1811 h 3928"/>
              <a:gd name="T64" fmla="*/ 2795 w 3732"/>
              <a:gd name="T65" fmla="*/ 2358 h 3928"/>
              <a:gd name="T66" fmla="*/ 3427 w 3732"/>
              <a:gd name="T67" fmla="*/ 2990 h 3928"/>
              <a:gd name="T68" fmla="*/ 3002 w 3732"/>
              <a:gd name="T69" fmla="*/ 3131 h 3928"/>
              <a:gd name="T70" fmla="*/ 2371 w 3732"/>
              <a:gd name="T71" fmla="*/ 2500 h 3928"/>
              <a:gd name="T72" fmla="*/ 2371 w 3732"/>
              <a:gd name="T73" fmla="*/ 2217 h 3928"/>
              <a:gd name="T74" fmla="*/ 2832 w 3732"/>
              <a:gd name="T75" fmla="*/ 1756 h 3928"/>
              <a:gd name="T76" fmla="*/ 530 w 3732"/>
              <a:gd name="T77" fmla="*/ 987 h 3928"/>
              <a:gd name="T78" fmla="*/ 1299 w 3732"/>
              <a:gd name="T79" fmla="*/ 3289 h 3928"/>
              <a:gd name="T80" fmla="*/ 1774 w 3732"/>
              <a:gd name="T81" fmla="*/ 2814 h 3928"/>
              <a:gd name="T82" fmla="*/ 1916 w 3732"/>
              <a:gd name="T83" fmla="*/ 2755 h 3928"/>
              <a:gd name="T84" fmla="*/ 2057 w 3732"/>
              <a:gd name="T85" fmla="*/ 2814 h 3928"/>
              <a:gd name="T86" fmla="*/ 2689 w 3732"/>
              <a:gd name="T87" fmla="*/ 3445 h 3928"/>
              <a:gd name="T88" fmla="*/ 3002 w 3732"/>
              <a:gd name="T89" fmla="*/ 3131 h 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32" h="3928">
                <a:moveTo>
                  <a:pt x="3732" y="549"/>
                </a:moveTo>
                <a:cubicBezTo>
                  <a:pt x="3732" y="610"/>
                  <a:pt x="3683" y="662"/>
                  <a:pt x="3622" y="662"/>
                </a:cubicBezTo>
                <a:lnTo>
                  <a:pt x="3288" y="662"/>
                </a:lnTo>
                <a:lnTo>
                  <a:pt x="3288" y="992"/>
                </a:lnTo>
                <a:cubicBezTo>
                  <a:pt x="3288" y="1053"/>
                  <a:pt x="3242" y="1102"/>
                  <a:pt x="3181" y="1102"/>
                </a:cubicBezTo>
                <a:cubicBezTo>
                  <a:pt x="3120" y="1102"/>
                  <a:pt x="3074" y="1053"/>
                  <a:pt x="3074" y="992"/>
                </a:cubicBezTo>
                <a:lnTo>
                  <a:pt x="3074" y="662"/>
                </a:lnTo>
                <a:lnTo>
                  <a:pt x="2752" y="662"/>
                </a:lnTo>
                <a:cubicBezTo>
                  <a:pt x="2691" y="662"/>
                  <a:pt x="2642" y="610"/>
                  <a:pt x="2642" y="549"/>
                </a:cubicBezTo>
                <a:cubicBezTo>
                  <a:pt x="2642" y="488"/>
                  <a:pt x="2691" y="436"/>
                  <a:pt x="2752" y="436"/>
                </a:cubicBezTo>
                <a:lnTo>
                  <a:pt x="3074" y="436"/>
                </a:lnTo>
                <a:lnTo>
                  <a:pt x="3074" y="110"/>
                </a:lnTo>
                <a:cubicBezTo>
                  <a:pt x="3074" y="49"/>
                  <a:pt x="3120" y="0"/>
                  <a:pt x="3181" y="0"/>
                </a:cubicBezTo>
                <a:cubicBezTo>
                  <a:pt x="3242" y="0"/>
                  <a:pt x="3288" y="49"/>
                  <a:pt x="3288" y="110"/>
                </a:cubicBezTo>
                <a:lnTo>
                  <a:pt x="3288" y="436"/>
                </a:lnTo>
                <a:lnTo>
                  <a:pt x="3622" y="436"/>
                </a:lnTo>
                <a:cubicBezTo>
                  <a:pt x="3683" y="436"/>
                  <a:pt x="3732" y="488"/>
                  <a:pt x="3732" y="549"/>
                </a:cubicBezTo>
                <a:close/>
                <a:moveTo>
                  <a:pt x="3427" y="2990"/>
                </a:moveTo>
                <a:cubicBezTo>
                  <a:pt x="3505" y="3068"/>
                  <a:pt x="3505" y="3194"/>
                  <a:pt x="3427" y="3272"/>
                </a:cubicBezTo>
                <a:lnTo>
                  <a:pt x="2830" y="3869"/>
                </a:lnTo>
                <a:cubicBezTo>
                  <a:pt x="2791" y="3908"/>
                  <a:pt x="2740" y="3928"/>
                  <a:pt x="2689" y="3928"/>
                </a:cubicBezTo>
                <a:cubicBezTo>
                  <a:pt x="2637" y="3928"/>
                  <a:pt x="2586" y="3908"/>
                  <a:pt x="2547" y="3869"/>
                </a:cubicBezTo>
                <a:lnTo>
                  <a:pt x="1916" y="3238"/>
                </a:lnTo>
                <a:lnTo>
                  <a:pt x="1354" y="3800"/>
                </a:lnTo>
                <a:cubicBezTo>
                  <a:pt x="1305" y="3849"/>
                  <a:pt x="1234" y="3869"/>
                  <a:pt x="1166" y="3853"/>
                </a:cubicBezTo>
                <a:cubicBezTo>
                  <a:pt x="1099" y="3837"/>
                  <a:pt x="1044" y="3788"/>
                  <a:pt x="1023" y="3722"/>
                </a:cubicBezTo>
                <a:lnTo>
                  <a:pt x="24" y="734"/>
                </a:lnTo>
                <a:cubicBezTo>
                  <a:pt x="0" y="662"/>
                  <a:pt x="19" y="583"/>
                  <a:pt x="72" y="529"/>
                </a:cubicBezTo>
                <a:cubicBezTo>
                  <a:pt x="126" y="476"/>
                  <a:pt x="205" y="457"/>
                  <a:pt x="277" y="481"/>
                </a:cubicBezTo>
                <a:lnTo>
                  <a:pt x="3265" y="1479"/>
                </a:lnTo>
                <a:cubicBezTo>
                  <a:pt x="3331" y="1501"/>
                  <a:pt x="3381" y="1556"/>
                  <a:pt x="3396" y="1623"/>
                </a:cubicBezTo>
                <a:cubicBezTo>
                  <a:pt x="3412" y="1691"/>
                  <a:pt x="3392" y="1762"/>
                  <a:pt x="3343" y="1811"/>
                </a:cubicBezTo>
                <a:lnTo>
                  <a:pt x="2795" y="2358"/>
                </a:lnTo>
                <a:lnTo>
                  <a:pt x="3427" y="2990"/>
                </a:lnTo>
                <a:close/>
                <a:moveTo>
                  <a:pt x="3002" y="3131"/>
                </a:moveTo>
                <a:lnTo>
                  <a:pt x="2371" y="2500"/>
                </a:lnTo>
                <a:cubicBezTo>
                  <a:pt x="2293" y="2422"/>
                  <a:pt x="2293" y="2295"/>
                  <a:pt x="2371" y="2217"/>
                </a:cubicBezTo>
                <a:lnTo>
                  <a:pt x="2832" y="1756"/>
                </a:lnTo>
                <a:lnTo>
                  <a:pt x="530" y="987"/>
                </a:lnTo>
                <a:lnTo>
                  <a:pt x="1299" y="3289"/>
                </a:lnTo>
                <a:lnTo>
                  <a:pt x="1774" y="2814"/>
                </a:lnTo>
                <a:cubicBezTo>
                  <a:pt x="1813" y="2775"/>
                  <a:pt x="1865" y="2755"/>
                  <a:pt x="1916" y="2755"/>
                </a:cubicBezTo>
                <a:cubicBezTo>
                  <a:pt x="1967" y="2755"/>
                  <a:pt x="2018" y="2775"/>
                  <a:pt x="2057" y="2814"/>
                </a:cubicBezTo>
                <a:lnTo>
                  <a:pt x="2689" y="3445"/>
                </a:lnTo>
                <a:lnTo>
                  <a:pt x="3002" y="3131"/>
                </a:lnTo>
                <a:close/>
              </a:path>
            </a:pathLst>
          </a:custGeom>
          <a:solidFill>
            <a:schemeClr val="tx1">
              <a:lumMod val="65000"/>
              <a:lumOff val="35000"/>
            </a:schemeClr>
          </a:solidFill>
          <a:ln>
            <a:noFill/>
          </a:ln>
        </p:spPr>
        <p:txBody>
          <a:bodyPr/>
          <a:lstStyle/>
          <a:p>
            <a:pPr>
              <a:lnSpc>
                <a:spcPct val="130000"/>
              </a:lnSpc>
            </a:pPr>
            <a:endParaRPr lang="zh-CN" altLang="en-US">
              <a:cs typeface="+mn-ea"/>
              <a:sym typeface="+mn-lt"/>
            </a:endParaRPr>
          </a:p>
        </p:txBody>
      </p:sp>
      <p:pic>
        <p:nvPicPr>
          <p:cNvPr id="3" name="周杰伦 - 甜甜的">
            <a:hlinkClick r:id="" action="ppaction://media"/>
            <a:extLst>
              <a:ext uri="{FF2B5EF4-FFF2-40B4-BE49-F238E27FC236}">
                <a16:creationId xmlns:a16="http://schemas.microsoft.com/office/drawing/2014/main" id="{7E028238-D83C-4815-9600-BFEB4537D65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208147" y="6978370"/>
            <a:ext cx="347663" cy="347663"/>
          </a:xfrm>
          <a:prstGeom prst="rect">
            <a:avLst/>
          </a:prstGeom>
        </p:spPr>
      </p:pic>
    </p:spTree>
    <p:extLst>
      <p:ext uri="{BB962C8B-B14F-4D97-AF65-F5344CB8AC3E}">
        <p14:creationId xmlns:p14="http://schemas.microsoft.com/office/powerpoint/2010/main" val="1677321431"/>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22" presetClass="entr" presetSubtype="4"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down)">
                                      <p:cBhvr>
                                        <p:cTn id="41" dur="500"/>
                                        <p:tgtEl>
                                          <p:spTgt spid="36"/>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par>
                                <p:cTn id="55" presetID="10" presetClass="entr" presetSubtype="0"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2500"/>
                            </p:stCondLst>
                            <p:childTnLst>
                              <p:par>
                                <p:cTn id="63" presetID="2" presetClass="entr" presetSubtype="6"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1+#ppt_w/2"/>
                                          </p:val>
                                        </p:tav>
                                        <p:tav tm="100000">
                                          <p:val>
                                            <p:strVal val="#ppt_x"/>
                                          </p:val>
                                        </p:tav>
                                      </p:tavLst>
                                    </p:anim>
                                    <p:anim calcmode="lin" valueType="num">
                                      <p:cBhvr additive="base">
                                        <p:cTn id="66" dur="500" fill="hold"/>
                                        <p:tgtEl>
                                          <p:spTgt spid="37"/>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26" presetClass="emph" presetSubtype="0" fill="hold" grpId="1" nodeType="afterEffect">
                                  <p:stCondLst>
                                    <p:cond delay="0"/>
                                  </p:stCondLst>
                                  <p:childTnLst>
                                    <p:animEffect transition="out" filter="fade">
                                      <p:cBhvr>
                                        <p:cTn id="69" dur="500" tmFilter="0, 0; .2, .5; .8, .5; 1, 0"/>
                                        <p:tgtEl>
                                          <p:spTgt spid="37"/>
                                        </p:tgtEl>
                                      </p:cBhvr>
                                    </p:animEffect>
                                    <p:animScale>
                                      <p:cBhvr>
                                        <p:cTn id="70"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1" repeatCount="indefinite" fill="remove" display="0">
                  <p:stCondLst>
                    <p:cond delay="indefinite"/>
                  </p:stCondLst>
                  <p:endCondLst>
                    <p:cond evt="onStopAudio" delay="0">
                      <p:tgtEl>
                        <p:sldTgt/>
                      </p:tgtEl>
                    </p:cond>
                  </p:endCondLst>
                </p:cTn>
                <p:tgtEl>
                  <p:spTgt spid="3"/>
                </p:tgtEl>
              </p:cMediaNode>
            </p:audio>
          </p:childTnLst>
        </p:cTn>
      </p:par>
    </p:tnLst>
    <p:bldLst>
      <p:bldP spid="4" grpId="0" animBg="1"/>
      <p:bldP spid="15" grpId="0"/>
      <p:bldP spid="33" grpId="0"/>
      <p:bldP spid="34" grpId="0"/>
      <p:bldP spid="36" grpId="0" animBg="1"/>
      <p:bldP spid="35" grpId="0"/>
      <p:bldP spid="37" grpId="0" animBg="1"/>
      <p:bldP spid="3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5FA79B4-4AD1-44B6-927E-18469154D6A1}"/>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02</a:t>
            </a:r>
            <a:endParaRPr lang="zh-CN" altLang="en-US" sz="4000" b="1" dirty="0">
              <a:cs typeface="+mn-ea"/>
              <a:sym typeface="+mn-lt"/>
            </a:endParaRPr>
          </a:p>
        </p:txBody>
      </p:sp>
      <p:sp>
        <p:nvSpPr>
          <p:cNvPr id="5" name="文本框 4">
            <a:extLst>
              <a:ext uri="{FF2B5EF4-FFF2-40B4-BE49-F238E27FC236}">
                <a16:creationId xmlns:a16="http://schemas.microsoft.com/office/drawing/2014/main" id="{6ABB5808-C432-42D7-9D83-D4CC9229D277}"/>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内容策划</a:t>
            </a:r>
            <a:endParaRPr lang="zh-CN" altLang="en-US" sz="3600" dirty="0">
              <a:solidFill>
                <a:schemeClr val="tx1">
                  <a:lumMod val="75000"/>
                  <a:lumOff val="25000"/>
                </a:schemeClr>
              </a:solidFill>
              <a:cs typeface="+mn-ea"/>
              <a:sym typeface="+mn-lt"/>
            </a:endParaRPr>
          </a:p>
        </p:txBody>
      </p:sp>
      <p:sp>
        <p:nvSpPr>
          <p:cNvPr id="6" name="泪滴形 5">
            <a:extLst>
              <a:ext uri="{FF2B5EF4-FFF2-40B4-BE49-F238E27FC236}">
                <a16:creationId xmlns:a16="http://schemas.microsoft.com/office/drawing/2014/main" id="{D8011466-B50E-4059-88CF-A670E56035C7}"/>
              </a:ext>
            </a:extLst>
          </p:cNvPr>
          <p:cNvSpPr/>
          <p:nvPr/>
        </p:nvSpPr>
        <p:spPr>
          <a:xfrm>
            <a:off x="583473" y="2220685"/>
            <a:ext cx="3378938" cy="3222172"/>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7" name="泪滴形 6">
            <a:extLst>
              <a:ext uri="{FF2B5EF4-FFF2-40B4-BE49-F238E27FC236}">
                <a16:creationId xmlns:a16="http://schemas.microsoft.com/office/drawing/2014/main" id="{85F6F00C-8AA7-434F-9C03-A3E6D7270171}"/>
              </a:ext>
            </a:extLst>
          </p:cNvPr>
          <p:cNvSpPr/>
          <p:nvPr/>
        </p:nvSpPr>
        <p:spPr>
          <a:xfrm>
            <a:off x="4406536" y="2220685"/>
            <a:ext cx="3378938" cy="3222172"/>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8" name="泪滴形 7">
            <a:extLst>
              <a:ext uri="{FF2B5EF4-FFF2-40B4-BE49-F238E27FC236}">
                <a16:creationId xmlns:a16="http://schemas.microsoft.com/office/drawing/2014/main" id="{DF6A0275-AB69-4920-98F5-E1F767DA539A}"/>
              </a:ext>
            </a:extLst>
          </p:cNvPr>
          <p:cNvSpPr/>
          <p:nvPr/>
        </p:nvSpPr>
        <p:spPr>
          <a:xfrm>
            <a:off x="8229599" y="2220685"/>
            <a:ext cx="3378938" cy="3222172"/>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9" name="矩形 8">
            <a:extLst>
              <a:ext uri="{FF2B5EF4-FFF2-40B4-BE49-F238E27FC236}">
                <a16:creationId xmlns:a16="http://schemas.microsoft.com/office/drawing/2014/main" id="{D726911E-E82A-49E8-A10D-5EC2EA1237D9}"/>
              </a:ext>
            </a:extLst>
          </p:cNvPr>
          <p:cNvSpPr/>
          <p:nvPr/>
        </p:nvSpPr>
        <p:spPr>
          <a:xfrm>
            <a:off x="1131172" y="3284617"/>
            <a:ext cx="2695104" cy="1022139"/>
          </a:xfrm>
          <a:prstGeom prst="rect">
            <a:avLst/>
          </a:prstGeom>
        </p:spPr>
        <p:txBody>
          <a:bodyPr wrap="square">
            <a:spAutoFit/>
          </a:bodyPr>
          <a:lstStyle/>
          <a:p>
            <a:pPr>
              <a:lnSpc>
                <a:spcPct val="130000"/>
              </a:lnSpc>
            </a:pPr>
            <a:r>
              <a:rPr lang="zh-CN" altLang="en-US" sz="1600" dirty="0">
                <a:solidFill>
                  <a:schemeClr val="bg1"/>
                </a:solidFill>
                <a:cs typeface="+mn-ea"/>
                <a:sym typeface="+mn-lt"/>
              </a:rPr>
              <a:t>文字文字文字文字文字文字文字文字文字文字文字文字文字文字文字文字文字文字</a:t>
            </a:r>
          </a:p>
        </p:txBody>
      </p:sp>
      <p:sp>
        <p:nvSpPr>
          <p:cNvPr id="10" name="矩形 9">
            <a:extLst>
              <a:ext uri="{FF2B5EF4-FFF2-40B4-BE49-F238E27FC236}">
                <a16:creationId xmlns:a16="http://schemas.microsoft.com/office/drawing/2014/main" id="{93AA5EED-9132-487C-8429-2E111E6C881A}"/>
              </a:ext>
            </a:extLst>
          </p:cNvPr>
          <p:cNvSpPr/>
          <p:nvPr/>
        </p:nvSpPr>
        <p:spPr>
          <a:xfrm>
            <a:off x="1131172" y="2766248"/>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11" name="矩形 10">
            <a:extLst>
              <a:ext uri="{FF2B5EF4-FFF2-40B4-BE49-F238E27FC236}">
                <a16:creationId xmlns:a16="http://schemas.microsoft.com/office/drawing/2014/main" id="{F87323B2-32BD-40A9-9D6D-845A86E14D37}"/>
              </a:ext>
            </a:extLst>
          </p:cNvPr>
          <p:cNvSpPr/>
          <p:nvPr/>
        </p:nvSpPr>
        <p:spPr>
          <a:xfrm>
            <a:off x="4962945" y="3284617"/>
            <a:ext cx="2695104" cy="1022139"/>
          </a:xfrm>
          <a:prstGeom prst="rect">
            <a:avLst/>
          </a:prstGeom>
        </p:spPr>
        <p:txBody>
          <a:bodyPr wrap="square">
            <a:spAutoFit/>
          </a:bodyPr>
          <a:lstStyle/>
          <a:p>
            <a:pPr>
              <a:lnSpc>
                <a:spcPct val="130000"/>
              </a:lnSpc>
            </a:pPr>
            <a:r>
              <a:rPr lang="zh-CN" altLang="en-US" sz="1600" dirty="0">
                <a:solidFill>
                  <a:schemeClr val="bg1"/>
                </a:solidFill>
                <a:cs typeface="+mn-ea"/>
                <a:sym typeface="+mn-lt"/>
              </a:rPr>
              <a:t>文字文字文字文字文字文字文字文字文字文字文字文字文字文字文字文字文字文字</a:t>
            </a:r>
          </a:p>
        </p:txBody>
      </p:sp>
      <p:sp>
        <p:nvSpPr>
          <p:cNvPr id="12" name="矩形 11">
            <a:extLst>
              <a:ext uri="{FF2B5EF4-FFF2-40B4-BE49-F238E27FC236}">
                <a16:creationId xmlns:a16="http://schemas.microsoft.com/office/drawing/2014/main" id="{4B8E7963-CBA2-46EC-BA3D-653285B6354E}"/>
              </a:ext>
            </a:extLst>
          </p:cNvPr>
          <p:cNvSpPr/>
          <p:nvPr/>
        </p:nvSpPr>
        <p:spPr>
          <a:xfrm>
            <a:off x="4962945" y="2766248"/>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13" name="矩形 12">
            <a:extLst>
              <a:ext uri="{FF2B5EF4-FFF2-40B4-BE49-F238E27FC236}">
                <a16:creationId xmlns:a16="http://schemas.microsoft.com/office/drawing/2014/main" id="{0F5013F5-7407-4487-BE2F-D2A62A0721BA}"/>
              </a:ext>
            </a:extLst>
          </p:cNvPr>
          <p:cNvSpPr/>
          <p:nvPr/>
        </p:nvSpPr>
        <p:spPr>
          <a:xfrm>
            <a:off x="8759885" y="3284617"/>
            <a:ext cx="2695104" cy="1022139"/>
          </a:xfrm>
          <a:prstGeom prst="rect">
            <a:avLst/>
          </a:prstGeom>
        </p:spPr>
        <p:txBody>
          <a:bodyPr wrap="square">
            <a:spAutoFit/>
          </a:bodyPr>
          <a:lstStyle/>
          <a:p>
            <a:pPr>
              <a:lnSpc>
                <a:spcPct val="130000"/>
              </a:lnSpc>
            </a:pPr>
            <a:r>
              <a:rPr lang="zh-CN" altLang="en-US" sz="1600" dirty="0">
                <a:solidFill>
                  <a:schemeClr val="bg1"/>
                </a:solidFill>
                <a:cs typeface="+mn-ea"/>
                <a:sym typeface="+mn-lt"/>
              </a:rPr>
              <a:t>文字文字文字文字文字文字文字文字文字文字文字文字文字文字文字文字文字文字</a:t>
            </a:r>
          </a:p>
        </p:txBody>
      </p:sp>
      <p:sp>
        <p:nvSpPr>
          <p:cNvPr id="14" name="矩形 13">
            <a:extLst>
              <a:ext uri="{FF2B5EF4-FFF2-40B4-BE49-F238E27FC236}">
                <a16:creationId xmlns:a16="http://schemas.microsoft.com/office/drawing/2014/main" id="{A5A3EA33-FB75-4375-9AC6-B6B0ABCA294B}"/>
              </a:ext>
            </a:extLst>
          </p:cNvPr>
          <p:cNvSpPr/>
          <p:nvPr/>
        </p:nvSpPr>
        <p:spPr>
          <a:xfrm>
            <a:off x="8759885" y="2766248"/>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15" name="woman_326459">
            <a:extLst>
              <a:ext uri="{FF2B5EF4-FFF2-40B4-BE49-F238E27FC236}">
                <a16:creationId xmlns:a16="http://schemas.microsoft.com/office/drawing/2014/main" id="{F316CB30-42CB-430A-B786-D761B0EB7260}"/>
              </a:ext>
            </a:extLst>
          </p:cNvPr>
          <p:cNvSpPr>
            <a:spLocks noChangeAspect="1"/>
          </p:cNvSpPr>
          <p:nvPr/>
        </p:nvSpPr>
        <p:spPr bwMode="auto">
          <a:xfrm>
            <a:off x="2847371" y="2532154"/>
            <a:ext cx="816054" cy="752463"/>
          </a:xfrm>
          <a:custGeom>
            <a:avLst/>
            <a:gdLst>
              <a:gd name="connsiteX0" fmla="*/ 280431 w 607563"/>
              <a:gd name="connsiteY0" fmla="*/ 464977 h 560219"/>
              <a:gd name="connsiteX1" fmla="*/ 287197 w 607563"/>
              <a:gd name="connsiteY1" fmla="*/ 464977 h 560219"/>
              <a:gd name="connsiteX2" fmla="*/ 290491 w 607563"/>
              <a:gd name="connsiteY2" fmla="*/ 466044 h 560219"/>
              <a:gd name="connsiteX3" fmla="*/ 293428 w 607563"/>
              <a:gd name="connsiteY3" fmla="*/ 467644 h 560219"/>
              <a:gd name="connsiteX4" fmla="*/ 296099 w 607563"/>
              <a:gd name="connsiteY4" fmla="*/ 469779 h 560219"/>
              <a:gd name="connsiteX5" fmla="*/ 298235 w 607563"/>
              <a:gd name="connsiteY5" fmla="*/ 472446 h 560219"/>
              <a:gd name="connsiteX6" fmla="*/ 299838 w 607563"/>
              <a:gd name="connsiteY6" fmla="*/ 475381 h 560219"/>
              <a:gd name="connsiteX7" fmla="*/ 300817 w 607563"/>
              <a:gd name="connsiteY7" fmla="*/ 478671 h 560219"/>
              <a:gd name="connsiteX8" fmla="*/ 301173 w 607563"/>
              <a:gd name="connsiteY8" fmla="*/ 482050 h 560219"/>
              <a:gd name="connsiteX9" fmla="*/ 300817 w 607563"/>
              <a:gd name="connsiteY9" fmla="*/ 485430 h 560219"/>
              <a:gd name="connsiteX10" fmla="*/ 299838 w 607563"/>
              <a:gd name="connsiteY10" fmla="*/ 488631 h 560219"/>
              <a:gd name="connsiteX11" fmla="*/ 298235 w 607563"/>
              <a:gd name="connsiteY11" fmla="*/ 491654 h 560219"/>
              <a:gd name="connsiteX12" fmla="*/ 296099 w 607563"/>
              <a:gd name="connsiteY12" fmla="*/ 494322 h 560219"/>
              <a:gd name="connsiteX13" fmla="*/ 293428 w 607563"/>
              <a:gd name="connsiteY13" fmla="*/ 496456 h 560219"/>
              <a:gd name="connsiteX14" fmla="*/ 290491 w 607563"/>
              <a:gd name="connsiteY14" fmla="*/ 498057 h 560219"/>
              <a:gd name="connsiteX15" fmla="*/ 287197 w 607563"/>
              <a:gd name="connsiteY15" fmla="*/ 499035 h 560219"/>
              <a:gd name="connsiteX16" fmla="*/ 283814 w 607563"/>
              <a:gd name="connsiteY16" fmla="*/ 499391 h 560219"/>
              <a:gd name="connsiteX17" fmla="*/ 280431 w 607563"/>
              <a:gd name="connsiteY17" fmla="*/ 499035 h 560219"/>
              <a:gd name="connsiteX18" fmla="*/ 277137 w 607563"/>
              <a:gd name="connsiteY18" fmla="*/ 498057 h 560219"/>
              <a:gd name="connsiteX19" fmla="*/ 274200 w 607563"/>
              <a:gd name="connsiteY19" fmla="*/ 496456 h 560219"/>
              <a:gd name="connsiteX20" fmla="*/ 271529 w 607563"/>
              <a:gd name="connsiteY20" fmla="*/ 494322 h 560219"/>
              <a:gd name="connsiteX21" fmla="*/ 269393 w 607563"/>
              <a:gd name="connsiteY21" fmla="*/ 491654 h 560219"/>
              <a:gd name="connsiteX22" fmla="*/ 267790 w 607563"/>
              <a:gd name="connsiteY22" fmla="*/ 488631 h 560219"/>
              <a:gd name="connsiteX23" fmla="*/ 266811 w 607563"/>
              <a:gd name="connsiteY23" fmla="*/ 485430 h 560219"/>
              <a:gd name="connsiteX24" fmla="*/ 266455 w 607563"/>
              <a:gd name="connsiteY24" fmla="*/ 482050 h 560219"/>
              <a:gd name="connsiteX25" fmla="*/ 266811 w 607563"/>
              <a:gd name="connsiteY25" fmla="*/ 478671 h 560219"/>
              <a:gd name="connsiteX26" fmla="*/ 267790 w 607563"/>
              <a:gd name="connsiteY26" fmla="*/ 475381 h 560219"/>
              <a:gd name="connsiteX27" fmla="*/ 269393 w 607563"/>
              <a:gd name="connsiteY27" fmla="*/ 472446 h 560219"/>
              <a:gd name="connsiteX28" fmla="*/ 271529 w 607563"/>
              <a:gd name="connsiteY28" fmla="*/ 469779 h 560219"/>
              <a:gd name="connsiteX29" fmla="*/ 274200 w 607563"/>
              <a:gd name="connsiteY29" fmla="*/ 467644 h 560219"/>
              <a:gd name="connsiteX30" fmla="*/ 277137 w 607563"/>
              <a:gd name="connsiteY30" fmla="*/ 466044 h 560219"/>
              <a:gd name="connsiteX31" fmla="*/ 280431 w 607563"/>
              <a:gd name="connsiteY31" fmla="*/ 464977 h 560219"/>
              <a:gd name="connsiteX32" fmla="*/ 182541 w 607563"/>
              <a:gd name="connsiteY32" fmla="*/ 369688 h 560219"/>
              <a:gd name="connsiteX33" fmla="*/ 174086 w 607563"/>
              <a:gd name="connsiteY33" fmla="*/ 419276 h 560219"/>
              <a:gd name="connsiteX34" fmla="*/ 156909 w 607563"/>
              <a:gd name="connsiteY34" fmla="*/ 433672 h 560219"/>
              <a:gd name="connsiteX35" fmla="*/ 129942 w 607563"/>
              <a:gd name="connsiteY35" fmla="*/ 433672 h 560219"/>
              <a:gd name="connsiteX36" fmla="*/ 121398 w 607563"/>
              <a:gd name="connsiteY36" fmla="*/ 434116 h 560219"/>
              <a:gd name="connsiteX37" fmla="*/ 65060 w 607563"/>
              <a:gd name="connsiteY37" fmla="*/ 464687 h 560219"/>
              <a:gd name="connsiteX38" fmla="*/ 232026 w 607563"/>
              <a:gd name="connsiteY38" fmla="*/ 464687 h 560219"/>
              <a:gd name="connsiteX39" fmla="*/ 249381 w 607563"/>
              <a:gd name="connsiteY39" fmla="*/ 482016 h 560219"/>
              <a:gd name="connsiteX40" fmla="*/ 232026 w 607563"/>
              <a:gd name="connsiteY40" fmla="*/ 499345 h 560219"/>
              <a:gd name="connsiteX41" fmla="*/ 48417 w 607563"/>
              <a:gd name="connsiteY41" fmla="*/ 499345 h 560219"/>
              <a:gd name="connsiteX42" fmla="*/ 46548 w 607563"/>
              <a:gd name="connsiteY42" fmla="*/ 516852 h 560219"/>
              <a:gd name="connsiteX43" fmla="*/ 46548 w 607563"/>
              <a:gd name="connsiteY43" fmla="*/ 525561 h 560219"/>
              <a:gd name="connsiteX44" fmla="*/ 372381 w 607563"/>
              <a:gd name="connsiteY44" fmla="*/ 525561 h 560219"/>
              <a:gd name="connsiteX45" fmla="*/ 372381 w 607563"/>
              <a:gd name="connsiteY45" fmla="*/ 516852 h 560219"/>
              <a:gd name="connsiteX46" fmla="*/ 297620 w 607563"/>
              <a:gd name="connsiteY46" fmla="*/ 434116 h 560219"/>
              <a:gd name="connsiteX47" fmla="*/ 289076 w 607563"/>
              <a:gd name="connsiteY47" fmla="*/ 433672 h 560219"/>
              <a:gd name="connsiteX48" fmla="*/ 262019 w 607563"/>
              <a:gd name="connsiteY48" fmla="*/ 433672 h 560219"/>
              <a:gd name="connsiteX49" fmla="*/ 244931 w 607563"/>
              <a:gd name="connsiteY49" fmla="*/ 419276 h 560219"/>
              <a:gd name="connsiteX50" fmla="*/ 236476 w 607563"/>
              <a:gd name="connsiteY50" fmla="*/ 369688 h 560219"/>
              <a:gd name="connsiteX51" fmla="*/ 235408 w 607563"/>
              <a:gd name="connsiteY51" fmla="*/ 369954 h 560219"/>
              <a:gd name="connsiteX52" fmla="*/ 230780 w 607563"/>
              <a:gd name="connsiteY52" fmla="*/ 370843 h 560219"/>
              <a:gd name="connsiteX53" fmla="*/ 228644 w 607563"/>
              <a:gd name="connsiteY53" fmla="*/ 371198 h 560219"/>
              <a:gd name="connsiteX54" fmla="*/ 224283 w 607563"/>
              <a:gd name="connsiteY54" fmla="*/ 371820 h 560219"/>
              <a:gd name="connsiteX55" fmla="*/ 222325 w 607563"/>
              <a:gd name="connsiteY55" fmla="*/ 371998 h 560219"/>
              <a:gd name="connsiteX56" fmla="*/ 217341 w 607563"/>
              <a:gd name="connsiteY56" fmla="*/ 372443 h 560219"/>
              <a:gd name="connsiteX57" fmla="*/ 216006 w 607563"/>
              <a:gd name="connsiteY57" fmla="*/ 372531 h 560219"/>
              <a:gd name="connsiteX58" fmla="*/ 209509 w 607563"/>
              <a:gd name="connsiteY58" fmla="*/ 372709 h 560219"/>
              <a:gd name="connsiteX59" fmla="*/ 203012 w 607563"/>
              <a:gd name="connsiteY59" fmla="*/ 372531 h 560219"/>
              <a:gd name="connsiteX60" fmla="*/ 201677 w 607563"/>
              <a:gd name="connsiteY60" fmla="*/ 372443 h 560219"/>
              <a:gd name="connsiteX61" fmla="*/ 196604 w 607563"/>
              <a:gd name="connsiteY61" fmla="*/ 371998 h 560219"/>
              <a:gd name="connsiteX62" fmla="*/ 194735 w 607563"/>
              <a:gd name="connsiteY62" fmla="*/ 371820 h 560219"/>
              <a:gd name="connsiteX63" fmla="*/ 190284 w 607563"/>
              <a:gd name="connsiteY63" fmla="*/ 371198 h 560219"/>
              <a:gd name="connsiteX64" fmla="*/ 188237 w 607563"/>
              <a:gd name="connsiteY64" fmla="*/ 370843 h 560219"/>
              <a:gd name="connsiteX65" fmla="*/ 183609 w 607563"/>
              <a:gd name="connsiteY65" fmla="*/ 369954 h 560219"/>
              <a:gd name="connsiteX66" fmla="*/ 182541 w 607563"/>
              <a:gd name="connsiteY66" fmla="*/ 369688 h 560219"/>
              <a:gd name="connsiteX67" fmla="*/ 116770 w 607563"/>
              <a:gd name="connsiteY67" fmla="*/ 198441 h 560219"/>
              <a:gd name="connsiteX68" fmla="*/ 118283 w 607563"/>
              <a:gd name="connsiteY68" fmla="*/ 215236 h 560219"/>
              <a:gd name="connsiteX69" fmla="*/ 122110 w 607563"/>
              <a:gd name="connsiteY69" fmla="*/ 257448 h 560219"/>
              <a:gd name="connsiteX70" fmla="*/ 122466 w 607563"/>
              <a:gd name="connsiteY70" fmla="*/ 261359 h 560219"/>
              <a:gd name="connsiteX71" fmla="*/ 122644 w 607563"/>
              <a:gd name="connsiteY71" fmla="*/ 262158 h 560219"/>
              <a:gd name="connsiteX72" fmla="*/ 123178 w 607563"/>
              <a:gd name="connsiteY72" fmla="*/ 265802 h 560219"/>
              <a:gd name="connsiteX73" fmla="*/ 123178 w 607563"/>
              <a:gd name="connsiteY73" fmla="*/ 265891 h 560219"/>
              <a:gd name="connsiteX74" fmla="*/ 205237 w 607563"/>
              <a:gd name="connsiteY74" fmla="*/ 337962 h 560219"/>
              <a:gd name="connsiteX75" fmla="*/ 209509 w 607563"/>
              <a:gd name="connsiteY75" fmla="*/ 338051 h 560219"/>
              <a:gd name="connsiteX76" fmla="*/ 213781 w 607563"/>
              <a:gd name="connsiteY76" fmla="*/ 337962 h 560219"/>
              <a:gd name="connsiteX77" fmla="*/ 295840 w 607563"/>
              <a:gd name="connsiteY77" fmla="*/ 265802 h 560219"/>
              <a:gd name="connsiteX78" fmla="*/ 296374 w 607563"/>
              <a:gd name="connsiteY78" fmla="*/ 262158 h 560219"/>
              <a:gd name="connsiteX79" fmla="*/ 296463 w 607563"/>
              <a:gd name="connsiteY79" fmla="*/ 261359 h 560219"/>
              <a:gd name="connsiteX80" fmla="*/ 296908 w 607563"/>
              <a:gd name="connsiteY80" fmla="*/ 257448 h 560219"/>
              <a:gd name="connsiteX81" fmla="*/ 297442 w 607563"/>
              <a:gd name="connsiteY81" fmla="*/ 251228 h 560219"/>
              <a:gd name="connsiteX82" fmla="*/ 300735 w 607563"/>
              <a:gd name="connsiteY82" fmla="*/ 215236 h 560219"/>
              <a:gd name="connsiteX83" fmla="*/ 302248 w 607563"/>
              <a:gd name="connsiteY83" fmla="*/ 198441 h 560219"/>
              <a:gd name="connsiteX84" fmla="*/ 432457 w 607563"/>
              <a:gd name="connsiteY84" fmla="*/ 64518 h 560219"/>
              <a:gd name="connsiteX85" fmla="*/ 394987 w 607563"/>
              <a:gd name="connsiteY85" fmla="*/ 101398 h 560219"/>
              <a:gd name="connsiteX86" fmla="*/ 404065 w 607563"/>
              <a:gd name="connsiteY86" fmla="*/ 131346 h 560219"/>
              <a:gd name="connsiteX87" fmla="*/ 483988 w 607563"/>
              <a:gd name="connsiteY87" fmla="*/ 200396 h 560219"/>
              <a:gd name="connsiteX88" fmla="*/ 563644 w 607563"/>
              <a:gd name="connsiteY88" fmla="*/ 131435 h 560219"/>
              <a:gd name="connsiteX89" fmla="*/ 572812 w 607563"/>
              <a:gd name="connsiteY89" fmla="*/ 101398 h 560219"/>
              <a:gd name="connsiteX90" fmla="*/ 535342 w 607563"/>
              <a:gd name="connsiteY90" fmla="*/ 64518 h 560219"/>
              <a:gd name="connsiteX91" fmla="*/ 498051 w 607563"/>
              <a:gd name="connsiteY91" fmla="*/ 89223 h 560219"/>
              <a:gd name="connsiteX92" fmla="*/ 483632 w 607563"/>
              <a:gd name="connsiteY92" fmla="*/ 96510 h 560219"/>
              <a:gd name="connsiteX93" fmla="*/ 469392 w 607563"/>
              <a:gd name="connsiteY93" fmla="*/ 88778 h 560219"/>
              <a:gd name="connsiteX94" fmla="*/ 432457 w 607563"/>
              <a:gd name="connsiteY94" fmla="*/ 64518 h 560219"/>
              <a:gd name="connsiteX95" fmla="*/ 209509 w 607563"/>
              <a:gd name="connsiteY95" fmla="*/ 34747 h 560219"/>
              <a:gd name="connsiteX96" fmla="*/ 119885 w 607563"/>
              <a:gd name="connsiteY96" fmla="*/ 61852 h 560219"/>
              <a:gd name="connsiteX97" fmla="*/ 96388 w 607563"/>
              <a:gd name="connsiteY97" fmla="*/ 81847 h 560219"/>
              <a:gd name="connsiteX98" fmla="*/ 34710 w 607563"/>
              <a:gd name="connsiteY98" fmla="*/ 262336 h 560219"/>
              <a:gd name="connsiteX99" fmla="*/ 100037 w 607563"/>
              <a:gd name="connsiteY99" fmla="*/ 399547 h 560219"/>
              <a:gd name="connsiteX100" fmla="*/ 118639 w 607563"/>
              <a:gd name="connsiteY100" fmla="*/ 399547 h 560219"/>
              <a:gd name="connsiteX101" fmla="*/ 121754 w 607563"/>
              <a:gd name="connsiteY101" fmla="*/ 399280 h 560219"/>
              <a:gd name="connsiteX102" fmla="*/ 124068 w 607563"/>
              <a:gd name="connsiteY102" fmla="*/ 399103 h 560219"/>
              <a:gd name="connsiteX103" fmla="*/ 129942 w 607563"/>
              <a:gd name="connsiteY103" fmla="*/ 399014 h 560219"/>
              <a:gd name="connsiteX104" fmla="*/ 142313 w 607563"/>
              <a:gd name="connsiteY104" fmla="*/ 399014 h 560219"/>
              <a:gd name="connsiteX105" fmla="*/ 149433 w 607563"/>
              <a:gd name="connsiteY105" fmla="*/ 356980 h 560219"/>
              <a:gd name="connsiteX106" fmla="*/ 147742 w 607563"/>
              <a:gd name="connsiteY106" fmla="*/ 356002 h 560219"/>
              <a:gd name="connsiteX107" fmla="*/ 145517 w 607563"/>
              <a:gd name="connsiteY107" fmla="*/ 354758 h 560219"/>
              <a:gd name="connsiteX108" fmla="*/ 143915 w 607563"/>
              <a:gd name="connsiteY108" fmla="*/ 353692 h 560219"/>
              <a:gd name="connsiteX109" fmla="*/ 93095 w 607563"/>
              <a:gd name="connsiteY109" fmla="*/ 288285 h 560219"/>
              <a:gd name="connsiteX110" fmla="*/ 93006 w 607563"/>
              <a:gd name="connsiteY110" fmla="*/ 288196 h 560219"/>
              <a:gd name="connsiteX111" fmla="*/ 90158 w 607563"/>
              <a:gd name="connsiteY111" fmla="*/ 277621 h 560219"/>
              <a:gd name="connsiteX112" fmla="*/ 89980 w 607563"/>
              <a:gd name="connsiteY112" fmla="*/ 276910 h 560219"/>
              <a:gd name="connsiteX113" fmla="*/ 88200 w 607563"/>
              <a:gd name="connsiteY113" fmla="*/ 266602 h 560219"/>
              <a:gd name="connsiteX114" fmla="*/ 88022 w 607563"/>
              <a:gd name="connsiteY114" fmla="*/ 265358 h 560219"/>
              <a:gd name="connsiteX115" fmla="*/ 87488 w 607563"/>
              <a:gd name="connsiteY115" fmla="*/ 260292 h 560219"/>
              <a:gd name="connsiteX116" fmla="*/ 83750 w 607563"/>
              <a:gd name="connsiteY116" fmla="*/ 218525 h 560219"/>
              <a:gd name="connsiteX117" fmla="*/ 80813 w 607563"/>
              <a:gd name="connsiteY117" fmla="*/ 181733 h 560219"/>
              <a:gd name="connsiteX118" fmla="*/ 85708 w 607563"/>
              <a:gd name="connsiteY118" fmla="*/ 169114 h 560219"/>
              <a:gd name="connsiteX119" fmla="*/ 98168 w 607563"/>
              <a:gd name="connsiteY119" fmla="*/ 163782 h 560219"/>
              <a:gd name="connsiteX120" fmla="*/ 320849 w 607563"/>
              <a:gd name="connsiteY120" fmla="*/ 163782 h 560219"/>
              <a:gd name="connsiteX121" fmla="*/ 333309 w 607563"/>
              <a:gd name="connsiteY121" fmla="*/ 169114 h 560219"/>
              <a:gd name="connsiteX122" fmla="*/ 338204 w 607563"/>
              <a:gd name="connsiteY122" fmla="*/ 181733 h 560219"/>
              <a:gd name="connsiteX123" fmla="*/ 338026 w 607563"/>
              <a:gd name="connsiteY123" fmla="*/ 185644 h 560219"/>
              <a:gd name="connsiteX124" fmla="*/ 335267 w 607563"/>
              <a:gd name="connsiteY124" fmla="*/ 218525 h 560219"/>
              <a:gd name="connsiteX125" fmla="*/ 331529 w 607563"/>
              <a:gd name="connsiteY125" fmla="*/ 260292 h 560219"/>
              <a:gd name="connsiteX126" fmla="*/ 330995 w 607563"/>
              <a:gd name="connsiteY126" fmla="*/ 265358 h 560219"/>
              <a:gd name="connsiteX127" fmla="*/ 330817 w 607563"/>
              <a:gd name="connsiteY127" fmla="*/ 266602 h 560219"/>
              <a:gd name="connsiteX128" fmla="*/ 329037 w 607563"/>
              <a:gd name="connsiteY128" fmla="*/ 276910 h 560219"/>
              <a:gd name="connsiteX129" fmla="*/ 328859 w 607563"/>
              <a:gd name="connsiteY129" fmla="*/ 277621 h 560219"/>
              <a:gd name="connsiteX130" fmla="*/ 326011 w 607563"/>
              <a:gd name="connsiteY130" fmla="*/ 288196 h 560219"/>
              <a:gd name="connsiteX131" fmla="*/ 325922 w 607563"/>
              <a:gd name="connsiteY131" fmla="*/ 288285 h 560219"/>
              <a:gd name="connsiteX132" fmla="*/ 275103 w 607563"/>
              <a:gd name="connsiteY132" fmla="*/ 353692 h 560219"/>
              <a:gd name="connsiteX133" fmla="*/ 273501 w 607563"/>
              <a:gd name="connsiteY133" fmla="*/ 354669 h 560219"/>
              <a:gd name="connsiteX134" fmla="*/ 271187 w 607563"/>
              <a:gd name="connsiteY134" fmla="*/ 356002 h 560219"/>
              <a:gd name="connsiteX135" fmla="*/ 269585 w 607563"/>
              <a:gd name="connsiteY135" fmla="*/ 356980 h 560219"/>
              <a:gd name="connsiteX136" fmla="*/ 276705 w 607563"/>
              <a:gd name="connsiteY136" fmla="*/ 399014 h 560219"/>
              <a:gd name="connsiteX137" fmla="*/ 289076 w 607563"/>
              <a:gd name="connsiteY137" fmla="*/ 399014 h 560219"/>
              <a:gd name="connsiteX138" fmla="*/ 294950 w 607563"/>
              <a:gd name="connsiteY138" fmla="*/ 399103 h 560219"/>
              <a:gd name="connsiteX139" fmla="*/ 297264 w 607563"/>
              <a:gd name="connsiteY139" fmla="*/ 399280 h 560219"/>
              <a:gd name="connsiteX140" fmla="*/ 300379 w 607563"/>
              <a:gd name="connsiteY140" fmla="*/ 399547 h 560219"/>
              <a:gd name="connsiteX141" fmla="*/ 319158 w 607563"/>
              <a:gd name="connsiteY141" fmla="*/ 399547 h 560219"/>
              <a:gd name="connsiteX142" fmla="*/ 384307 w 607563"/>
              <a:gd name="connsiteY142" fmla="*/ 262336 h 560219"/>
              <a:gd name="connsiteX143" fmla="*/ 320404 w 607563"/>
              <a:gd name="connsiteY143" fmla="*/ 79625 h 560219"/>
              <a:gd name="connsiteX144" fmla="*/ 299133 w 607563"/>
              <a:gd name="connsiteY144" fmla="*/ 61852 h 560219"/>
              <a:gd name="connsiteX145" fmla="*/ 209509 w 607563"/>
              <a:gd name="connsiteY145" fmla="*/ 34747 h 560219"/>
              <a:gd name="connsiteX146" fmla="*/ 209509 w 607563"/>
              <a:gd name="connsiteY146" fmla="*/ 0 h 560219"/>
              <a:gd name="connsiteX147" fmla="*/ 318980 w 607563"/>
              <a:gd name="connsiteY147" fmla="*/ 33414 h 560219"/>
              <a:gd name="connsiteX148" fmla="*/ 344969 w 607563"/>
              <a:gd name="connsiteY148" fmla="*/ 55009 h 560219"/>
              <a:gd name="connsiteX149" fmla="*/ 364727 w 607563"/>
              <a:gd name="connsiteY149" fmla="*/ 77848 h 560219"/>
              <a:gd name="connsiteX150" fmla="*/ 432457 w 607563"/>
              <a:gd name="connsiteY150" fmla="*/ 29771 h 560219"/>
              <a:gd name="connsiteX151" fmla="*/ 483988 w 607563"/>
              <a:gd name="connsiteY151" fmla="*/ 53054 h 560219"/>
              <a:gd name="connsiteX152" fmla="*/ 535342 w 607563"/>
              <a:gd name="connsiteY152" fmla="*/ 29771 h 560219"/>
              <a:gd name="connsiteX153" fmla="*/ 607433 w 607563"/>
              <a:gd name="connsiteY153" fmla="*/ 99531 h 560219"/>
              <a:gd name="connsiteX154" fmla="*/ 592659 w 607563"/>
              <a:gd name="connsiteY154" fmla="*/ 150452 h 560219"/>
              <a:gd name="connsiteX155" fmla="*/ 541750 w 607563"/>
              <a:gd name="connsiteY155" fmla="*/ 201551 h 560219"/>
              <a:gd name="connsiteX156" fmla="*/ 483988 w 607563"/>
              <a:gd name="connsiteY156" fmla="*/ 235676 h 560219"/>
              <a:gd name="connsiteX157" fmla="*/ 426138 w 607563"/>
              <a:gd name="connsiteY157" fmla="*/ 201551 h 560219"/>
              <a:gd name="connsiteX158" fmla="*/ 412164 w 607563"/>
              <a:gd name="connsiteY158" fmla="*/ 189554 h 560219"/>
              <a:gd name="connsiteX159" fmla="*/ 419018 w 607563"/>
              <a:gd name="connsiteY159" fmla="*/ 262336 h 560219"/>
              <a:gd name="connsiteX160" fmla="*/ 351466 w 607563"/>
              <a:gd name="connsiteY160" fmla="*/ 416876 h 560219"/>
              <a:gd name="connsiteX161" fmla="*/ 407180 w 607563"/>
              <a:gd name="connsiteY161" fmla="*/ 516852 h 560219"/>
              <a:gd name="connsiteX162" fmla="*/ 407180 w 607563"/>
              <a:gd name="connsiteY162" fmla="*/ 542890 h 560219"/>
              <a:gd name="connsiteX163" fmla="*/ 389825 w 607563"/>
              <a:gd name="connsiteY163" fmla="*/ 560219 h 560219"/>
              <a:gd name="connsiteX164" fmla="*/ 29192 w 607563"/>
              <a:gd name="connsiteY164" fmla="*/ 560219 h 560219"/>
              <a:gd name="connsiteX165" fmla="*/ 11837 w 607563"/>
              <a:gd name="connsiteY165" fmla="*/ 542890 h 560219"/>
              <a:gd name="connsiteX166" fmla="*/ 11837 w 607563"/>
              <a:gd name="connsiteY166" fmla="*/ 516852 h 560219"/>
              <a:gd name="connsiteX167" fmla="*/ 18779 w 607563"/>
              <a:gd name="connsiteY167" fmla="*/ 477039 h 560219"/>
              <a:gd name="connsiteX168" fmla="*/ 19580 w 607563"/>
              <a:gd name="connsiteY168" fmla="*/ 474906 h 560219"/>
              <a:gd name="connsiteX169" fmla="*/ 67819 w 607563"/>
              <a:gd name="connsiteY169" fmla="*/ 416698 h 560219"/>
              <a:gd name="connsiteX170" fmla="*/ 0 w 607563"/>
              <a:gd name="connsiteY170" fmla="*/ 262336 h 560219"/>
              <a:gd name="connsiteX171" fmla="*/ 71468 w 607563"/>
              <a:gd name="connsiteY171" fmla="*/ 57675 h 560219"/>
              <a:gd name="connsiteX172" fmla="*/ 100037 w 607563"/>
              <a:gd name="connsiteY172" fmla="*/ 33414 h 560219"/>
              <a:gd name="connsiteX173" fmla="*/ 209509 w 607563"/>
              <a:gd name="connsiteY173" fmla="*/ 0 h 5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563" h="560219">
                <a:moveTo>
                  <a:pt x="280431" y="464977"/>
                </a:moveTo>
                <a:cubicBezTo>
                  <a:pt x="282657" y="464532"/>
                  <a:pt x="284971" y="464532"/>
                  <a:pt x="287197" y="464977"/>
                </a:cubicBezTo>
                <a:cubicBezTo>
                  <a:pt x="288265" y="465243"/>
                  <a:pt x="289422" y="465599"/>
                  <a:pt x="290491" y="466044"/>
                </a:cubicBezTo>
                <a:cubicBezTo>
                  <a:pt x="291470" y="466399"/>
                  <a:pt x="292538" y="467022"/>
                  <a:pt x="293428" y="467644"/>
                </a:cubicBezTo>
                <a:cubicBezTo>
                  <a:pt x="294407" y="468267"/>
                  <a:pt x="295298" y="468978"/>
                  <a:pt x="296099" y="469779"/>
                </a:cubicBezTo>
                <a:cubicBezTo>
                  <a:pt x="296900" y="470579"/>
                  <a:pt x="297612" y="471468"/>
                  <a:pt x="298235" y="472446"/>
                </a:cubicBezTo>
                <a:cubicBezTo>
                  <a:pt x="298858" y="473336"/>
                  <a:pt x="299393" y="474314"/>
                  <a:pt x="299838" y="475381"/>
                </a:cubicBezTo>
                <a:cubicBezTo>
                  <a:pt x="300283" y="476448"/>
                  <a:pt x="300639" y="477515"/>
                  <a:pt x="300817" y="478671"/>
                </a:cubicBezTo>
                <a:cubicBezTo>
                  <a:pt x="301084" y="479738"/>
                  <a:pt x="301173" y="480894"/>
                  <a:pt x="301173" y="482050"/>
                </a:cubicBezTo>
                <a:cubicBezTo>
                  <a:pt x="301173" y="483206"/>
                  <a:pt x="301084" y="484274"/>
                  <a:pt x="300817" y="485430"/>
                </a:cubicBezTo>
                <a:cubicBezTo>
                  <a:pt x="300639" y="486497"/>
                  <a:pt x="300283" y="487653"/>
                  <a:pt x="299838" y="488631"/>
                </a:cubicBezTo>
                <a:cubicBezTo>
                  <a:pt x="299393" y="489698"/>
                  <a:pt x="298858" y="490765"/>
                  <a:pt x="298235" y="491654"/>
                </a:cubicBezTo>
                <a:cubicBezTo>
                  <a:pt x="297612" y="492633"/>
                  <a:pt x="296900" y="493522"/>
                  <a:pt x="296099" y="494322"/>
                </a:cubicBezTo>
                <a:cubicBezTo>
                  <a:pt x="295298" y="495123"/>
                  <a:pt x="294407" y="495834"/>
                  <a:pt x="293428" y="496456"/>
                </a:cubicBezTo>
                <a:cubicBezTo>
                  <a:pt x="292538" y="497079"/>
                  <a:pt x="291470" y="497612"/>
                  <a:pt x="290491" y="498057"/>
                </a:cubicBezTo>
                <a:cubicBezTo>
                  <a:pt x="289422" y="498502"/>
                  <a:pt x="288265" y="498857"/>
                  <a:pt x="287197" y="499035"/>
                </a:cubicBezTo>
                <a:cubicBezTo>
                  <a:pt x="286129" y="499302"/>
                  <a:pt x="284971" y="499391"/>
                  <a:pt x="283814" y="499391"/>
                </a:cubicBezTo>
                <a:cubicBezTo>
                  <a:pt x="282657" y="499391"/>
                  <a:pt x="281499" y="499302"/>
                  <a:pt x="280431" y="499035"/>
                </a:cubicBezTo>
                <a:cubicBezTo>
                  <a:pt x="279274" y="498857"/>
                  <a:pt x="278206" y="498502"/>
                  <a:pt x="277137" y="498057"/>
                </a:cubicBezTo>
                <a:cubicBezTo>
                  <a:pt x="276158" y="497612"/>
                  <a:pt x="275090" y="497079"/>
                  <a:pt x="274200" y="496456"/>
                </a:cubicBezTo>
                <a:cubicBezTo>
                  <a:pt x="273221" y="495834"/>
                  <a:pt x="272330" y="495123"/>
                  <a:pt x="271529" y="494322"/>
                </a:cubicBezTo>
                <a:cubicBezTo>
                  <a:pt x="270728" y="493522"/>
                  <a:pt x="270016" y="492633"/>
                  <a:pt x="269393" y="491654"/>
                </a:cubicBezTo>
                <a:cubicBezTo>
                  <a:pt x="268770" y="490765"/>
                  <a:pt x="268235" y="489698"/>
                  <a:pt x="267790" y="488631"/>
                </a:cubicBezTo>
                <a:cubicBezTo>
                  <a:pt x="267345" y="487653"/>
                  <a:pt x="266989" y="486497"/>
                  <a:pt x="266811" y="485430"/>
                </a:cubicBezTo>
                <a:cubicBezTo>
                  <a:pt x="266544" y="484274"/>
                  <a:pt x="266455" y="483206"/>
                  <a:pt x="266455" y="482050"/>
                </a:cubicBezTo>
                <a:cubicBezTo>
                  <a:pt x="266455" y="480894"/>
                  <a:pt x="266544" y="479738"/>
                  <a:pt x="266811" y="478671"/>
                </a:cubicBezTo>
                <a:cubicBezTo>
                  <a:pt x="266989" y="477515"/>
                  <a:pt x="267345" y="476448"/>
                  <a:pt x="267790" y="475381"/>
                </a:cubicBezTo>
                <a:cubicBezTo>
                  <a:pt x="268235" y="474314"/>
                  <a:pt x="268770" y="473336"/>
                  <a:pt x="269393" y="472446"/>
                </a:cubicBezTo>
                <a:cubicBezTo>
                  <a:pt x="270016" y="471468"/>
                  <a:pt x="270728" y="470579"/>
                  <a:pt x="271529" y="469779"/>
                </a:cubicBezTo>
                <a:cubicBezTo>
                  <a:pt x="272330" y="468978"/>
                  <a:pt x="273221" y="468267"/>
                  <a:pt x="274200" y="467644"/>
                </a:cubicBezTo>
                <a:cubicBezTo>
                  <a:pt x="275090" y="467022"/>
                  <a:pt x="276158" y="466399"/>
                  <a:pt x="277137" y="466044"/>
                </a:cubicBezTo>
                <a:cubicBezTo>
                  <a:pt x="278206" y="465599"/>
                  <a:pt x="279274" y="465243"/>
                  <a:pt x="280431" y="464977"/>
                </a:cubicBezTo>
                <a:close/>
                <a:moveTo>
                  <a:pt x="182541" y="369688"/>
                </a:moveTo>
                <a:lnTo>
                  <a:pt x="174086" y="419276"/>
                </a:lnTo>
                <a:cubicBezTo>
                  <a:pt x="172662" y="427540"/>
                  <a:pt x="165453" y="433672"/>
                  <a:pt x="156909" y="433672"/>
                </a:cubicBezTo>
                <a:lnTo>
                  <a:pt x="129942" y="433672"/>
                </a:lnTo>
                <a:cubicBezTo>
                  <a:pt x="127094" y="433672"/>
                  <a:pt x="124157" y="433850"/>
                  <a:pt x="121398" y="434116"/>
                </a:cubicBezTo>
                <a:cubicBezTo>
                  <a:pt x="98702" y="436427"/>
                  <a:pt x="78677" y="447891"/>
                  <a:pt x="65060" y="464687"/>
                </a:cubicBezTo>
                <a:lnTo>
                  <a:pt x="232026" y="464687"/>
                </a:lnTo>
                <a:cubicBezTo>
                  <a:pt x="241638" y="464687"/>
                  <a:pt x="249381" y="472418"/>
                  <a:pt x="249381" y="482016"/>
                </a:cubicBezTo>
                <a:cubicBezTo>
                  <a:pt x="249381" y="491613"/>
                  <a:pt x="241638" y="499345"/>
                  <a:pt x="232026" y="499345"/>
                </a:cubicBezTo>
                <a:lnTo>
                  <a:pt x="48417" y="499345"/>
                </a:lnTo>
                <a:cubicBezTo>
                  <a:pt x="47260" y="505032"/>
                  <a:pt x="46548" y="510898"/>
                  <a:pt x="46548" y="516852"/>
                </a:cubicBezTo>
                <a:lnTo>
                  <a:pt x="46548" y="525561"/>
                </a:lnTo>
                <a:lnTo>
                  <a:pt x="372381" y="525561"/>
                </a:lnTo>
                <a:lnTo>
                  <a:pt x="372381" y="516852"/>
                </a:lnTo>
                <a:cubicBezTo>
                  <a:pt x="372381" y="473840"/>
                  <a:pt x="339628" y="438382"/>
                  <a:pt x="297620" y="434116"/>
                </a:cubicBezTo>
                <a:cubicBezTo>
                  <a:pt x="294772" y="433850"/>
                  <a:pt x="291924" y="433672"/>
                  <a:pt x="289076" y="433672"/>
                </a:cubicBezTo>
                <a:lnTo>
                  <a:pt x="262019" y="433672"/>
                </a:lnTo>
                <a:cubicBezTo>
                  <a:pt x="253564" y="433672"/>
                  <a:pt x="246355" y="427540"/>
                  <a:pt x="244931" y="419276"/>
                </a:cubicBezTo>
                <a:lnTo>
                  <a:pt x="236476" y="369688"/>
                </a:lnTo>
                <a:cubicBezTo>
                  <a:pt x="236120" y="369777"/>
                  <a:pt x="235764" y="369865"/>
                  <a:pt x="235408" y="369954"/>
                </a:cubicBezTo>
                <a:cubicBezTo>
                  <a:pt x="233806" y="370310"/>
                  <a:pt x="232293" y="370576"/>
                  <a:pt x="230780" y="370843"/>
                </a:cubicBezTo>
                <a:cubicBezTo>
                  <a:pt x="230068" y="370932"/>
                  <a:pt x="229356" y="371110"/>
                  <a:pt x="228644" y="371198"/>
                </a:cubicBezTo>
                <a:cubicBezTo>
                  <a:pt x="227220" y="371465"/>
                  <a:pt x="225796" y="371643"/>
                  <a:pt x="224283" y="371820"/>
                </a:cubicBezTo>
                <a:cubicBezTo>
                  <a:pt x="223660" y="371909"/>
                  <a:pt x="223037" y="371998"/>
                  <a:pt x="222325" y="371998"/>
                </a:cubicBezTo>
                <a:cubicBezTo>
                  <a:pt x="220634" y="372176"/>
                  <a:pt x="219032" y="372354"/>
                  <a:pt x="217341" y="372443"/>
                </a:cubicBezTo>
                <a:cubicBezTo>
                  <a:pt x="216896" y="372443"/>
                  <a:pt x="216451" y="372531"/>
                  <a:pt x="216006" y="372531"/>
                </a:cubicBezTo>
                <a:cubicBezTo>
                  <a:pt x="213870" y="372620"/>
                  <a:pt x="211645" y="372709"/>
                  <a:pt x="209509" y="372709"/>
                </a:cubicBezTo>
                <a:cubicBezTo>
                  <a:pt x="207284" y="372709"/>
                  <a:pt x="205148" y="372620"/>
                  <a:pt x="203012" y="372531"/>
                </a:cubicBezTo>
                <a:cubicBezTo>
                  <a:pt x="202567" y="372531"/>
                  <a:pt x="202122" y="372443"/>
                  <a:pt x="201677" y="372443"/>
                </a:cubicBezTo>
                <a:cubicBezTo>
                  <a:pt x="199986" y="372354"/>
                  <a:pt x="198295" y="372176"/>
                  <a:pt x="196604" y="371998"/>
                </a:cubicBezTo>
                <a:cubicBezTo>
                  <a:pt x="195981" y="371998"/>
                  <a:pt x="195358" y="371909"/>
                  <a:pt x="194735" y="371820"/>
                </a:cubicBezTo>
                <a:cubicBezTo>
                  <a:pt x="193222" y="371643"/>
                  <a:pt x="191798" y="371376"/>
                  <a:pt x="190284" y="371198"/>
                </a:cubicBezTo>
                <a:cubicBezTo>
                  <a:pt x="189572" y="371110"/>
                  <a:pt x="188949" y="370932"/>
                  <a:pt x="188237" y="370843"/>
                </a:cubicBezTo>
                <a:cubicBezTo>
                  <a:pt x="186724" y="370576"/>
                  <a:pt x="185122" y="370310"/>
                  <a:pt x="183609" y="369954"/>
                </a:cubicBezTo>
                <a:cubicBezTo>
                  <a:pt x="183253" y="369865"/>
                  <a:pt x="182897" y="369777"/>
                  <a:pt x="182541" y="369688"/>
                </a:cubicBezTo>
                <a:close/>
                <a:moveTo>
                  <a:pt x="116770" y="198441"/>
                </a:moveTo>
                <a:cubicBezTo>
                  <a:pt x="117215" y="203417"/>
                  <a:pt x="117660" y="209016"/>
                  <a:pt x="118283" y="215236"/>
                </a:cubicBezTo>
                <a:cubicBezTo>
                  <a:pt x="119351" y="226523"/>
                  <a:pt x="120775" y="240564"/>
                  <a:pt x="122110" y="257448"/>
                </a:cubicBezTo>
                <a:cubicBezTo>
                  <a:pt x="122199" y="258781"/>
                  <a:pt x="122377" y="260025"/>
                  <a:pt x="122466" y="261359"/>
                </a:cubicBezTo>
                <a:cubicBezTo>
                  <a:pt x="122555" y="261625"/>
                  <a:pt x="122555" y="261892"/>
                  <a:pt x="122644" y="262158"/>
                </a:cubicBezTo>
                <a:cubicBezTo>
                  <a:pt x="122733" y="263402"/>
                  <a:pt x="123000" y="264647"/>
                  <a:pt x="123178" y="265802"/>
                </a:cubicBezTo>
                <a:cubicBezTo>
                  <a:pt x="123178" y="265802"/>
                  <a:pt x="123178" y="265802"/>
                  <a:pt x="123178" y="265891"/>
                </a:cubicBezTo>
                <a:cubicBezTo>
                  <a:pt x="130298" y="305526"/>
                  <a:pt x="164563" y="335918"/>
                  <a:pt x="205237" y="337962"/>
                </a:cubicBezTo>
                <a:cubicBezTo>
                  <a:pt x="206661" y="337962"/>
                  <a:pt x="208085" y="338051"/>
                  <a:pt x="209509" y="338051"/>
                </a:cubicBezTo>
                <a:cubicBezTo>
                  <a:pt x="210933" y="338051"/>
                  <a:pt x="212357" y="337962"/>
                  <a:pt x="213781" y="337962"/>
                </a:cubicBezTo>
                <a:cubicBezTo>
                  <a:pt x="254454" y="335918"/>
                  <a:pt x="288720" y="305526"/>
                  <a:pt x="295840" y="265802"/>
                </a:cubicBezTo>
                <a:cubicBezTo>
                  <a:pt x="296018" y="264647"/>
                  <a:pt x="296196" y="263402"/>
                  <a:pt x="296374" y="262158"/>
                </a:cubicBezTo>
                <a:cubicBezTo>
                  <a:pt x="296463" y="261892"/>
                  <a:pt x="296463" y="261625"/>
                  <a:pt x="296463" y="261359"/>
                </a:cubicBezTo>
                <a:cubicBezTo>
                  <a:pt x="296641" y="260025"/>
                  <a:pt x="296819" y="258781"/>
                  <a:pt x="296908" y="257448"/>
                </a:cubicBezTo>
                <a:cubicBezTo>
                  <a:pt x="297086" y="255404"/>
                  <a:pt x="297264" y="253272"/>
                  <a:pt x="297442" y="251228"/>
                </a:cubicBezTo>
                <a:cubicBezTo>
                  <a:pt x="298599" y="237009"/>
                  <a:pt x="299756" y="225101"/>
                  <a:pt x="300735" y="215236"/>
                </a:cubicBezTo>
                <a:cubicBezTo>
                  <a:pt x="301269" y="208927"/>
                  <a:pt x="301803" y="203417"/>
                  <a:pt x="302248" y="198441"/>
                </a:cubicBezTo>
                <a:close/>
                <a:moveTo>
                  <a:pt x="432457" y="64518"/>
                </a:moveTo>
                <a:cubicBezTo>
                  <a:pt x="412876" y="64518"/>
                  <a:pt x="396055" y="81047"/>
                  <a:pt x="394987" y="101398"/>
                </a:cubicBezTo>
                <a:cubicBezTo>
                  <a:pt x="394453" y="111884"/>
                  <a:pt x="397123" y="120859"/>
                  <a:pt x="404065" y="131346"/>
                </a:cubicBezTo>
                <a:cubicBezTo>
                  <a:pt x="416258" y="149830"/>
                  <a:pt x="467790" y="192842"/>
                  <a:pt x="483988" y="200396"/>
                </a:cubicBezTo>
                <a:cubicBezTo>
                  <a:pt x="500098" y="192931"/>
                  <a:pt x="551451" y="150008"/>
                  <a:pt x="563644" y="131435"/>
                </a:cubicBezTo>
                <a:cubicBezTo>
                  <a:pt x="570676" y="120682"/>
                  <a:pt x="573346" y="111973"/>
                  <a:pt x="572812" y="101398"/>
                </a:cubicBezTo>
                <a:cubicBezTo>
                  <a:pt x="571654" y="81047"/>
                  <a:pt x="554922" y="64518"/>
                  <a:pt x="535342" y="64518"/>
                </a:cubicBezTo>
                <a:cubicBezTo>
                  <a:pt x="519322" y="64518"/>
                  <a:pt x="502946" y="82380"/>
                  <a:pt x="498051" y="89223"/>
                </a:cubicBezTo>
                <a:cubicBezTo>
                  <a:pt x="494758" y="93933"/>
                  <a:pt x="489417" y="96599"/>
                  <a:pt x="483632" y="96510"/>
                </a:cubicBezTo>
                <a:cubicBezTo>
                  <a:pt x="477847" y="96421"/>
                  <a:pt x="472596" y="93577"/>
                  <a:pt x="469392" y="88778"/>
                </a:cubicBezTo>
                <a:cubicBezTo>
                  <a:pt x="464853" y="82113"/>
                  <a:pt x="449278" y="64518"/>
                  <a:pt x="432457" y="64518"/>
                </a:cubicBezTo>
                <a:close/>
                <a:moveTo>
                  <a:pt x="209509" y="34747"/>
                </a:moveTo>
                <a:cubicBezTo>
                  <a:pt x="175955" y="34747"/>
                  <a:pt x="145784" y="43812"/>
                  <a:pt x="119885" y="61852"/>
                </a:cubicBezTo>
                <a:cubicBezTo>
                  <a:pt x="111518" y="67628"/>
                  <a:pt x="103686" y="74293"/>
                  <a:pt x="96388" y="81847"/>
                </a:cubicBezTo>
                <a:cubicBezTo>
                  <a:pt x="56605" y="122903"/>
                  <a:pt x="34710" y="186977"/>
                  <a:pt x="34710" y="262336"/>
                </a:cubicBezTo>
                <a:cubicBezTo>
                  <a:pt x="34710" y="334941"/>
                  <a:pt x="84907" y="385773"/>
                  <a:pt x="100037" y="399547"/>
                </a:cubicBezTo>
                <a:lnTo>
                  <a:pt x="118639" y="399547"/>
                </a:lnTo>
                <a:cubicBezTo>
                  <a:pt x="119707" y="399458"/>
                  <a:pt x="120686" y="399369"/>
                  <a:pt x="121754" y="399280"/>
                </a:cubicBezTo>
                <a:cubicBezTo>
                  <a:pt x="122555" y="399280"/>
                  <a:pt x="123267" y="399192"/>
                  <a:pt x="124068" y="399103"/>
                </a:cubicBezTo>
                <a:cubicBezTo>
                  <a:pt x="126026" y="399014"/>
                  <a:pt x="127984" y="399014"/>
                  <a:pt x="129942" y="399014"/>
                </a:cubicBezTo>
                <a:lnTo>
                  <a:pt x="142313" y="399014"/>
                </a:lnTo>
                <a:lnTo>
                  <a:pt x="149433" y="356980"/>
                </a:lnTo>
                <a:cubicBezTo>
                  <a:pt x="148899" y="356713"/>
                  <a:pt x="148365" y="356358"/>
                  <a:pt x="147742" y="356002"/>
                </a:cubicBezTo>
                <a:cubicBezTo>
                  <a:pt x="147030" y="355647"/>
                  <a:pt x="146318" y="355202"/>
                  <a:pt x="145517" y="354758"/>
                </a:cubicBezTo>
                <a:cubicBezTo>
                  <a:pt x="144983" y="354403"/>
                  <a:pt x="144449" y="354047"/>
                  <a:pt x="143915" y="353692"/>
                </a:cubicBezTo>
                <a:cubicBezTo>
                  <a:pt x="119707" y="338406"/>
                  <a:pt x="101817" y="315301"/>
                  <a:pt x="93095" y="288285"/>
                </a:cubicBezTo>
                <a:cubicBezTo>
                  <a:pt x="93006" y="288196"/>
                  <a:pt x="93006" y="288196"/>
                  <a:pt x="93006" y="288196"/>
                </a:cubicBezTo>
                <a:cubicBezTo>
                  <a:pt x="91938" y="284731"/>
                  <a:pt x="90959" y="281176"/>
                  <a:pt x="90158" y="277621"/>
                </a:cubicBezTo>
                <a:cubicBezTo>
                  <a:pt x="90069" y="277355"/>
                  <a:pt x="89980" y="277088"/>
                  <a:pt x="89980" y="276910"/>
                </a:cubicBezTo>
                <a:cubicBezTo>
                  <a:pt x="89179" y="273444"/>
                  <a:pt x="88645" y="270067"/>
                  <a:pt x="88200" y="266602"/>
                </a:cubicBezTo>
                <a:cubicBezTo>
                  <a:pt x="88111" y="266157"/>
                  <a:pt x="88022" y="265802"/>
                  <a:pt x="88022" y="265358"/>
                </a:cubicBezTo>
                <a:cubicBezTo>
                  <a:pt x="87844" y="263669"/>
                  <a:pt x="87577" y="261981"/>
                  <a:pt x="87488" y="260292"/>
                </a:cubicBezTo>
                <a:cubicBezTo>
                  <a:pt x="86153" y="243585"/>
                  <a:pt x="84818" y="230255"/>
                  <a:pt x="83750" y="218525"/>
                </a:cubicBezTo>
                <a:cubicBezTo>
                  <a:pt x="82326" y="203684"/>
                  <a:pt x="81169" y="191953"/>
                  <a:pt x="80813" y="181733"/>
                </a:cubicBezTo>
                <a:cubicBezTo>
                  <a:pt x="80635" y="177024"/>
                  <a:pt x="82415" y="172491"/>
                  <a:pt x="85708" y="169114"/>
                </a:cubicBezTo>
                <a:cubicBezTo>
                  <a:pt x="88912" y="165737"/>
                  <a:pt x="93451" y="163782"/>
                  <a:pt x="98168" y="163782"/>
                </a:cubicBezTo>
                <a:lnTo>
                  <a:pt x="320849" y="163782"/>
                </a:lnTo>
                <a:cubicBezTo>
                  <a:pt x="325566" y="163782"/>
                  <a:pt x="330016" y="165737"/>
                  <a:pt x="333309" y="169114"/>
                </a:cubicBezTo>
                <a:cubicBezTo>
                  <a:pt x="336602" y="172491"/>
                  <a:pt x="338382" y="177024"/>
                  <a:pt x="338204" y="181733"/>
                </a:cubicBezTo>
                <a:cubicBezTo>
                  <a:pt x="338115" y="183066"/>
                  <a:pt x="338115" y="184311"/>
                  <a:pt x="338026" y="185644"/>
                </a:cubicBezTo>
                <a:cubicBezTo>
                  <a:pt x="337581" y="194975"/>
                  <a:pt x="336513" y="205550"/>
                  <a:pt x="335267" y="218525"/>
                </a:cubicBezTo>
                <a:cubicBezTo>
                  <a:pt x="334110" y="230255"/>
                  <a:pt x="332864" y="243585"/>
                  <a:pt x="331529" y="260292"/>
                </a:cubicBezTo>
                <a:cubicBezTo>
                  <a:pt x="331351" y="261981"/>
                  <a:pt x="331173" y="263669"/>
                  <a:pt x="330995" y="265358"/>
                </a:cubicBezTo>
                <a:cubicBezTo>
                  <a:pt x="330906" y="265802"/>
                  <a:pt x="330906" y="266157"/>
                  <a:pt x="330817" y="266602"/>
                </a:cubicBezTo>
                <a:cubicBezTo>
                  <a:pt x="330372" y="270067"/>
                  <a:pt x="329749" y="273444"/>
                  <a:pt x="329037" y="276910"/>
                </a:cubicBezTo>
                <a:cubicBezTo>
                  <a:pt x="328948" y="277088"/>
                  <a:pt x="328948" y="277355"/>
                  <a:pt x="328859" y="277621"/>
                </a:cubicBezTo>
                <a:cubicBezTo>
                  <a:pt x="328058" y="281176"/>
                  <a:pt x="327079" y="284731"/>
                  <a:pt x="326011" y="288196"/>
                </a:cubicBezTo>
                <a:cubicBezTo>
                  <a:pt x="325922" y="288196"/>
                  <a:pt x="325922" y="288196"/>
                  <a:pt x="325922" y="288285"/>
                </a:cubicBezTo>
                <a:cubicBezTo>
                  <a:pt x="317200" y="315301"/>
                  <a:pt x="299311" y="338406"/>
                  <a:pt x="275103" y="353692"/>
                </a:cubicBezTo>
                <a:cubicBezTo>
                  <a:pt x="274569" y="354047"/>
                  <a:pt x="274035" y="354403"/>
                  <a:pt x="273501" y="354669"/>
                </a:cubicBezTo>
                <a:cubicBezTo>
                  <a:pt x="272700" y="355202"/>
                  <a:pt x="271988" y="355647"/>
                  <a:pt x="271187" y="356002"/>
                </a:cubicBezTo>
                <a:cubicBezTo>
                  <a:pt x="270653" y="356358"/>
                  <a:pt x="270119" y="356713"/>
                  <a:pt x="269585" y="356980"/>
                </a:cubicBezTo>
                <a:lnTo>
                  <a:pt x="276705" y="399014"/>
                </a:lnTo>
                <a:lnTo>
                  <a:pt x="289076" y="399014"/>
                </a:lnTo>
                <a:cubicBezTo>
                  <a:pt x="291034" y="399014"/>
                  <a:pt x="292992" y="399014"/>
                  <a:pt x="294950" y="399103"/>
                </a:cubicBezTo>
                <a:cubicBezTo>
                  <a:pt x="295662" y="399192"/>
                  <a:pt x="296463" y="399280"/>
                  <a:pt x="297264" y="399280"/>
                </a:cubicBezTo>
                <a:cubicBezTo>
                  <a:pt x="298332" y="399369"/>
                  <a:pt x="299311" y="399458"/>
                  <a:pt x="300379" y="399547"/>
                </a:cubicBezTo>
                <a:lnTo>
                  <a:pt x="319158" y="399547"/>
                </a:lnTo>
                <a:cubicBezTo>
                  <a:pt x="334110" y="386395"/>
                  <a:pt x="384307" y="336807"/>
                  <a:pt x="384307" y="262336"/>
                </a:cubicBezTo>
                <a:cubicBezTo>
                  <a:pt x="384307" y="185466"/>
                  <a:pt x="361612" y="120593"/>
                  <a:pt x="320404" y="79625"/>
                </a:cubicBezTo>
                <a:cubicBezTo>
                  <a:pt x="313729" y="72960"/>
                  <a:pt x="306609" y="67006"/>
                  <a:pt x="299133" y="61852"/>
                </a:cubicBezTo>
                <a:cubicBezTo>
                  <a:pt x="273234" y="43812"/>
                  <a:pt x="243062" y="34747"/>
                  <a:pt x="209509" y="34747"/>
                </a:cubicBezTo>
                <a:close/>
                <a:moveTo>
                  <a:pt x="209509" y="0"/>
                </a:moveTo>
                <a:cubicBezTo>
                  <a:pt x="250271" y="0"/>
                  <a:pt x="287118" y="11286"/>
                  <a:pt x="318980" y="33414"/>
                </a:cubicBezTo>
                <a:cubicBezTo>
                  <a:pt x="328058" y="39635"/>
                  <a:pt x="336780" y="47011"/>
                  <a:pt x="344969" y="55009"/>
                </a:cubicBezTo>
                <a:cubicBezTo>
                  <a:pt x="352000" y="62118"/>
                  <a:pt x="358586" y="69672"/>
                  <a:pt x="364727" y="77848"/>
                </a:cubicBezTo>
                <a:cubicBezTo>
                  <a:pt x="374962" y="49677"/>
                  <a:pt x="401573" y="29771"/>
                  <a:pt x="432457" y="29771"/>
                </a:cubicBezTo>
                <a:cubicBezTo>
                  <a:pt x="454529" y="29771"/>
                  <a:pt x="472507" y="42123"/>
                  <a:pt x="483988" y="53054"/>
                </a:cubicBezTo>
                <a:cubicBezTo>
                  <a:pt x="495648" y="42123"/>
                  <a:pt x="513626" y="29771"/>
                  <a:pt x="535342" y="29771"/>
                </a:cubicBezTo>
                <a:cubicBezTo>
                  <a:pt x="573702" y="29771"/>
                  <a:pt x="605386" y="60430"/>
                  <a:pt x="607433" y="99531"/>
                </a:cubicBezTo>
                <a:cubicBezTo>
                  <a:pt x="608768" y="123081"/>
                  <a:pt x="599601" y="139877"/>
                  <a:pt x="592659" y="150452"/>
                </a:cubicBezTo>
                <a:cubicBezTo>
                  <a:pt x="583136" y="165026"/>
                  <a:pt x="560084" y="186355"/>
                  <a:pt x="541750" y="201551"/>
                </a:cubicBezTo>
                <a:cubicBezTo>
                  <a:pt x="500632" y="235676"/>
                  <a:pt x="488972" y="235676"/>
                  <a:pt x="483988" y="235676"/>
                </a:cubicBezTo>
                <a:cubicBezTo>
                  <a:pt x="479093" y="235676"/>
                  <a:pt x="467523" y="235676"/>
                  <a:pt x="426138" y="201551"/>
                </a:cubicBezTo>
                <a:cubicBezTo>
                  <a:pt x="421688" y="197818"/>
                  <a:pt x="416970" y="193819"/>
                  <a:pt x="412164" y="189554"/>
                </a:cubicBezTo>
                <a:cubicBezTo>
                  <a:pt x="416703" y="212482"/>
                  <a:pt x="419018" y="236831"/>
                  <a:pt x="419018" y="262336"/>
                </a:cubicBezTo>
                <a:cubicBezTo>
                  <a:pt x="419018" y="339651"/>
                  <a:pt x="375674" y="393060"/>
                  <a:pt x="351466" y="416876"/>
                </a:cubicBezTo>
                <a:cubicBezTo>
                  <a:pt x="384841" y="437671"/>
                  <a:pt x="407180" y="474729"/>
                  <a:pt x="407180" y="516852"/>
                </a:cubicBezTo>
                <a:lnTo>
                  <a:pt x="407180" y="542890"/>
                </a:lnTo>
                <a:cubicBezTo>
                  <a:pt x="407180" y="552488"/>
                  <a:pt x="399348" y="560219"/>
                  <a:pt x="389825" y="560219"/>
                </a:cubicBezTo>
                <a:lnTo>
                  <a:pt x="29192" y="560219"/>
                </a:lnTo>
                <a:cubicBezTo>
                  <a:pt x="19580" y="560219"/>
                  <a:pt x="11837" y="552488"/>
                  <a:pt x="11837" y="542890"/>
                </a:cubicBezTo>
                <a:lnTo>
                  <a:pt x="11837" y="516852"/>
                </a:lnTo>
                <a:cubicBezTo>
                  <a:pt x="11837" y="502900"/>
                  <a:pt x="14329" y="489481"/>
                  <a:pt x="18779" y="477039"/>
                </a:cubicBezTo>
                <a:cubicBezTo>
                  <a:pt x="19046" y="476239"/>
                  <a:pt x="19313" y="475529"/>
                  <a:pt x="19580" y="474906"/>
                </a:cubicBezTo>
                <a:cubicBezTo>
                  <a:pt x="28925" y="450646"/>
                  <a:pt x="46014" y="430206"/>
                  <a:pt x="67819" y="416698"/>
                </a:cubicBezTo>
                <a:cubicBezTo>
                  <a:pt x="43878" y="392527"/>
                  <a:pt x="0" y="337873"/>
                  <a:pt x="0" y="262336"/>
                </a:cubicBezTo>
                <a:cubicBezTo>
                  <a:pt x="0" y="177912"/>
                  <a:pt x="25365" y="105219"/>
                  <a:pt x="71468" y="57675"/>
                </a:cubicBezTo>
                <a:cubicBezTo>
                  <a:pt x="80279" y="48610"/>
                  <a:pt x="89891" y="40435"/>
                  <a:pt x="100037" y="33414"/>
                </a:cubicBezTo>
                <a:cubicBezTo>
                  <a:pt x="131900" y="11286"/>
                  <a:pt x="168657" y="0"/>
                  <a:pt x="209509" y="0"/>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sp>
        <p:nvSpPr>
          <p:cNvPr id="16" name="girl_332873">
            <a:extLst>
              <a:ext uri="{FF2B5EF4-FFF2-40B4-BE49-F238E27FC236}">
                <a16:creationId xmlns:a16="http://schemas.microsoft.com/office/drawing/2014/main" id="{BF415AF3-350B-40B3-B26A-68F27B071F81}"/>
              </a:ext>
            </a:extLst>
          </p:cNvPr>
          <p:cNvSpPr>
            <a:spLocks noChangeAspect="1"/>
          </p:cNvSpPr>
          <p:nvPr/>
        </p:nvSpPr>
        <p:spPr bwMode="auto">
          <a:xfrm>
            <a:off x="6589702" y="2555981"/>
            <a:ext cx="816054" cy="758625"/>
          </a:xfrm>
          <a:custGeom>
            <a:avLst/>
            <a:gdLst>
              <a:gd name="T0" fmla="*/ 2744 w 2867"/>
              <a:gd name="T1" fmla="*/ 122 h 2669"/>
              <a:gd name="T2" fmla="*/ 2153 w 2867"/>
              <a:gd name="T3" fmla="*/ 122 h 2669"/>
              <a:gd name="T4" fmla="*/ 1433 w 2867"/>
              <a:gd name="T5" fmla="*/ 573 h 2669"/>
              <a:gd name="T6" fmla="*/ 714 w 2867"/>
              <a:gd name="T7" fmla="*/ 122 h 2669"/>
              <a:gd name="T8" fmla="*/ 122 w 2867"/>
              <a:gd name="T9" fmla="*/ 122 h 2669"/>
              <a:gd name="T10" fmla="*/ 0 w 2867"/>
              <a:gd name="T11" fmla="*/ 418 h 2669"/>
              <a:gd name="T12" fmla="*/ 122 w 2867"/>
              <a:gd name="T13" fmla="*/ 1349 h 2669"/>
              <a:gd name="T14" fmla="*/ 423 w 2867"/>
              <a:gd name="T15" fmla="*/ 1472 h 2669"/>
              <a:gd name="T16" fmla="*/ 253 w 2867"/>
              <a:gd name="T17" fmla="*/ 2235 h 2669"/>
              <a:gd name="T18" fmla="*/ 383 w 2867"/>
              <a:gd name="T19" fmla="*/ 2366 h 2669"/>
              <a:gd name="T20" fmla="*/ 966 w 2867"/>
              <a:gd name="T21" fmla="*/ 2607 h 2669"/>
              <a:gd name="T22" fmla="*/ 1151 w 2867"/>
              <a:gd name="T23" fmla="*/ 2607 h 2669"/>
              <a:gd name="T24" fmla="*/ 1716 w 2867"/>
              <a:gd name="T25" fmla="*/ 2607 h 2669"/>
              <a:gd name="T26" fmla="*/ 1901 w 2867"/>
              <a:gd name="T27" fmla="*/ 2607 h 2669"/>
              <a:gd name="T28" fmla="*/ 2484 w 2867"/>
              <a:gd name="T29" fmla="*/ 2366 h 2669"/>
              <a:gd name="T30" fmla="*/ 2614 w 2867"/>
              <a:gd name="T31" fmla="*/ 2235 h 2669"/>
              <a:gd name="T32" fmla="*/ 2444 w 2867"/>
              <a:gd name="T33" fmla="*/ 1472 h 2669"/>
              <a:gd name="T34" fmla="*/ 2744 w 2867"/>
              <a:gd name="T35" fmla="*/ 1349 h 2669"/>
              <a:gd name="T36" fmla="*/ 2867 w 2867"/>
              <a:gd name="T37" fmla="*/ 418 h 2669"/>
              <a:gd name="T38" fmla="*/ 2295 w 2867"/>
              <a:gd name="T39" fmla="*/ 264 h 2669"/>
              <a:gd name="T40" fmla="*/ 2603 w 2867"/>
              <a:gd name="T41" fmla="*/ 264 h 2669"/>
              <a:gd name="T42" fmla="*/ 2667 w 2867"/>
              <a:gd name="T43" fmla="*/ 418 h 2669"/>
              <a:gd name="T44" fmla="*/ 2449 w 2867"/>
              <a:gd name="T45" fmla="*/ 636 h 2669"/>
              <a:gd name="T46" fmla="*/ 2445 w 2867"/>
              <a:gd name="T47" fmla="*/ 636 h 2669"/>
              <a:gd name="T48" fmla="*/ 2295 w 2867"/>
              <a:gd name="T49" fmla="*/ 264 h 2669"/>
              <a:gd name="T50" fmla="*/ 1433 w 2867"/>
              <a:gd name="T51" fmla="*/ 1454 h 2669"/>
              <a:gd name="T52" fmla="*/ 1433 w 2867"/>
              <a:gd name="T53" fmla="*/ 773 h 2669"/>
              <a:gd name="T54" fmla="*/ 418 w 2867"/>
              <a:gd name="T55" fmla="*/ 200 h 2669"/>
              <a:gd name="T56" fmla="*/ 944 w 2867"/>
              <a:gd name="T57" fmla="*/ 636 h 2669"/>
              <a:gd name="T58" fmla="*/ 421 w 2867"/>
              <a:gd name="T59" fmla="*/ 636 h 2669"/>
              <a:gd name="T60" fmla="*/ 264 w 2867"/>
              <a:gd name="T61" fmla="*/ 572 h 2669"/>
              <a:gd name="T62" fmla="*/ 200 w 2867"/>
              <a:gd name="T63" fmla="*/ 418 h 2669"/>
              <a:gd name="T64" fmla="*/ 418 w 2867"/>
              <a:gd name="T65" fmla="*/ 200 h 2669"/>
              <a:gd name="T66" fmla="*/ 421 w 2867"/>
              <a:gd name="T67" fmla="*/ 1272 h 2669"/>
              <a:gd name="T68" fmla="*/ 200 w 2867"/>
              <a:gd name="T69" fmla="*/ 1054 h 2669"/>
              <a:gd name="T70" fmla="*/ 418 w 2867"/>
              <a:gd name="T71" fmla="*/ 836 h 2669"/>
              <a:gd name="T72" fmla="*/ 893 w 2867"/>
              <a:gd name="T73" fmla="*/ 1114 h 2669"/>
              <a:gd name="T74" fmla="*/ 718 w 2867"/>
              <a:gd name="T75" fmla="*/ 1272 h 2669"/>
              <a:gd name="T76" fmla="*/ 422 w 2867"/>
              <a:gd name="T77" fmla="*/ 1272 h 2669"/>
              <a:gd name="T78" fmla="*/ 942 w 2867"/>
              <a:gd name="T79" fmla="*/ 2026 h 2669"/>
              <a:gd name="T80" fmla="*/ 530 w 2867"/>
              <a:gd name="T81" fmla="*/ 2089 h 2669"/>
              <a:gd name="T82" fmla="*/ 1029 w 2867"/>
              <a:gd name="T83" fmla="*/ 1472 h 2669"/>
              <a:gd name="T84" fmla="*/ 1059 w 2867"/>
              <a:gd name="T85" fmla="*/ 2308 h 2669"/>
              <a:gd name="T86" fmla="*/ 2055 w 2867"/>
              <a:gd name="T87" fmla="*/ 1972 h 2669"/>
              <a:gd name="T88" fmla="*/ 1925 w 2867"/>
              <a:gd name="T89" fmla="*/ 2026 h 2669"/>
              <a:gd name="T90" fmla="*/ 1534 w 2867"/>
              <a:gd name="T91" fmla="*/ 1645 h 2669"/>
              <a:gd name="T92" fmla="*/ 2082 w 2867"/>
              <a:gd name="T93" fmla="*/ 1472 h 2669"/>
              <a:gd name="T94" fmla="*/ 2603 w 2867"/>
              <a:gd name="T95" fmla="*/ 1208 h 2669"/>
              <a:gd name="T96" fmla="*/ 2445 w 2867"/>
              <a:gd name="T97" fmla="*/ 1272 h 2669"/>
              <a:gd name="T98" fmla="*/ 2149 w 2867"/>
              <a:gd name="T99" fmla="*/ 1272 h 2669"/>
              <a:gd name="T100" fmla="*/ 1974 w 2867"/>
              <a:gd name="T101" fmla="*/ 1114 h 2669"/>
              <a:gd name="T102" fmla="*/ 2445 w 2867"/>
              <a:gd name="T103" fmla="*/ 836 h 2669"/>
              <a:gd name="T104" fmla="*/ 2667 w 2867"/>
              <a:gd name="T105" fmla="*/ 775 h 2669"/>
              <a:gd name="T106" fmla="*/ 2603 w 2867"/>
              <a:gd name="T107" fmla="*/ 1208 h 2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67" h="2669">
                <a:moveTo>
                  <a:pt x="2867" y="418"/>
                </a:moveTo>
                <a:cubicBezTo>
                  <a:pt x="2867" y="306"/>
                  <a:pt x="2823" y="201"/>
                  <a:pt x="2744" y="122"/>
                </a:cubicBezTo>
                <a:cubicBezTo>
                  <a:pt x="2665" y="43"/>
                  <a:pt x="2561" y="0"/>
                  <a:pt x="2449" y="0"/>
                </a:cubicBezTo>
                <a:cubicBezTo>
                  <a:pt x="2337" y="0"/>
                  <a:pt x="2232" y="43"/>
                  <a:pt x="2153" y="122"/>
                </a:cubicBezTo>
                <a:lnTo>
                  <a:pt x="1655" y="621"/>
                </a:lnTo>
                <a:cubicBezTo>
                  <a:pt x="1587" y="590"/>
                  <a:pt x="1512" y="573"/>
                  <a:pt x="1433" y="573"/>
                </a:cubicBezTo>
                <a:cubicBezTo>
                  <a:pt x="1355" y="573"/>
                  <a:pt x="1280" y="590"/>
                  <a:pt x="1212" y="621"/>
                </a:cubicBezTo>
                <a:lnTo>
                  <a:pt x="714" y="122"/>
                </a:lnTo>
                <a:cubicBezTo>
                  <a:pt x="635" y="43"/>
                  <a:pt x="530" y="0"/>
                  <a:pt x="418" y="0"/>
                </a:cubicBezTo>
                <a:cubicBezTo>
                  <a:pt x="306" y="0"/>
                  <a:pt x="201" y="43"/>
                  <a:pt x="122" y="122"/>
                </a:cubicBezTo>
                <a:cubicBezTo>
                  <a:pt x="43" y="201"/>
                  <a:pt x="0" y="306"/>
                  <a:pt x="0" y="418"/>
                </a:cubicBezTo>
                <a:cubicBezTo>
                  <a:pt x="0" y="418"/>
                  <a:pt x="0" y="418"/>
                  <a:pt x="0" y="418"/>
                </a:cubicBezTo>
                <a:lnTo>
                  <a:pt x="0" y="1054"/>
                </a:lnTo>
                <a:cubicBezTo>
                  <a:pt x="0" y="1165"/>
                  <a:pt x="43" y="1270"/>
                  <a:pt x="122" y="1349"/>
                </a:cubicBezTo>
                <a:cubicBezTo>
                  <a:pt x="201" y="1428"/>
                  <a:pt x="306" y="1472"/>
                  <a:pt x="418" y="1472"/>
                </a:cubicBezTo>
                <a:cubicBezTo>
                  <a:pt x="419" y="1472"/>
                  <a:pt x="421" y="1472"/>
                  <a:pt x="423" y="1472"/>
                </a:cubicBezTo>
                <a:lnTo>
                  <a:pt x="569" y="1472"/>
                </a:lnTo>
                <a:lnTo>
                  <a:pt x="253" y="2235"/>
                </a:lnTo>
                <a:cubicBezTo>
                  <a:pt x="237" y="2272"/>
                  <a:pt x="246" y="2315"/>
                  <a:pt x="274" y="2344"/>
                </a:cubicBezTo>
                <a:cubicBezTo>
                  <a:pt x="303" y="2373"/>
                  <a:pt x="346" y="2381"/>
                  <a:pt x="383" y="2366"/>
                </a:cubicBezTo>
                <a:lnTo>
                  <a:pt x="796" y="2195"/>
                </a:lnTo>
                <a:lnTo>
                  <a:pt x="966" y="2607"/>
                </a:lnTo>
                <a:cubicBezTo>
                  <a:pt x="982" y="2645"/>
                  <a:pt x="1018" y="2669"/>
                  <a:pt x="1059" y="2669"/>
                </a:cubicBezTo>
                <a:cubicBezTo>
                  <a:pt x="1099" y="2669"/>
                  <a:pt x="1136" y="2645"/>
                  <a:pt x="1151" y="2607"/>
                </a:cubicBezTo>
                <a:lnTo>
                  <a:pt x="1433" y="1926"/>
                </a:lnTo>
                <a:lnTo>
                  <a:pt x="1716" y="2607"/>
                </a:lnTo>
                <a:cubicBezTo>
                  <a:pt x="1731" y="2645"/>
                  <a:pt x="1768" y="2669"/>
                  <a:pt x="1808" y="2669"/>
                </a:cubicBezTo>
                <a:cubicBezTo>
                  <a:pt x="1849" y="2669"/>
                  <a:pt x="1885" y="2645"/>
                  <a:pt x="1901" y="2607"/>
                </a:cubicBezTo>
                <a:lnTo>
                  <a:pt x="2071" y="2195"/>
                </a:lnTo>
                <a:lnTo>
                  <a:pt x="2484" y="2366"/>
                </a:lnTo>
                <a:cubicBezTo>
                  <a:pt x="2521" y="2381"/>
                  <a:pt x="2564" y="2373"/>
                  <a:pt x="2593" y="2344"/>
                </a:cubicBezTo>
                <a:cubicBezTo>
                  <a:pt x="2621" y="2315"/>
                  <a:pt x="2630" y="2272"/>
                  <a:pt x="2614" y="2235"/>
                </a:cubicBezTo>
                <a:lnTo>
                  <a:pt x="2298" y="1472"/>
                </a:lnTo>
                <a:lnTo>
                  <a:pt x="2444" y="1472"/>
                </a:lnTo>
                <a:cubicBezTo>
                  <a:pt x="2446" y="1472"/>
                  <a:pt x="2448" y="1472"/>
                  <a:pt x="2449" y="1472"/>
                </a:cubicBezTo>
                <a:cubicBezTo>
                  <a:pt x="2561" y="1472"/>
                  <a:pt x="2665" y="1428"/>
                  <a:pt x="2744" y="1349"/>
                </a:cubicBezTo>
                <a:cubicBezTo>
                  <a:pt x="2823" y="1270"/>
                  <a:pt x="2867" y="1165"/>
                  <a:pt x="2867" y="1054"/>
                </a:cubicBezTo>
                <a:lnTo>
                  <a:pt x="2867" y="418"/>
                </a:lnTo>
                <a:cubicBezTo>
                  <a:pt x="2867" y="418"/>
                  <a:pt x="2867" y="418"/>
                  <a:pt x="2867" y="418"/>
                </a:cubicBezTo>
                <a:close/>
                <a:moveTo>
                  <a:pt x="2295" y="264"/>
                </a:moveTo>
                <a:cubicBezTo>
                  <a:pt x="2336" y="223"/>
                  <a:pt x="2391" y="200"/>
                  <a:pt x="2449" y="200"/>
                </a:cubicBezTo>
                <a:cubicBezTo>
                  <a:pt x="2507" y="200"/>
                  <a:pt x="2562" y="223"/>
                  <a:pt x="2603" y="264"/>
                </a:cubicBezTo>
                <a:cubicBezTo>
                  <a:pt x="2644" y="305"/>
                  <a:pt x="2667" y="359"/>
                  <a:pt x="2667" y="418"/>
                </a:cubicBezTo>
                <a:lnTo>
                  <a:pt x="2667" y="418"/>
                </a:lnTo>
                <a:cubicBezTo>
                  <a:pt x="2667" y="476"/>
                  <a:pt x="2644" y="531"/>
                  <a:pt x="2603" y="572"/>
                </a:cubicBezTo>
                <a:cubicBezTo>
                  <a:pt x="2562" y="613"/>
                  <a:pt x="2507" y="636"/>
                  <a:pt x="2449" y="636"/>
                </a:cubicBezTo>
                <a:lnTo>
                  <a:pt x="2446" y="636"/>
                </a:lnTo>
                <a:lnTo>
                  <a:pt x="2445" y="636"/>
                </a:lnTo>
                <a:lnTo>
                  <a:pt x="1923" y="636"/>
                </a:lnTo>
                <a:lnTo>
                  <a:pt x="2295" y="264"/>
                </a:lnTo>
                <a:close/>
                <a:moveTo>
                  <a:pt x="1774" y="1114"/>
                </a:moveTo>
                <a:cubicBezTo>
                  <a:pt x="1774" y="1301"/>
                  <a:pt x="1621" y="1454"/>
                  <a:pt x="1433" y="1454"/>
                </a:cubicBezTo>
                <a:cubicBezTo>
                  <a:pt x="1246" y="1454"/>
                  <a:pt x="1093" y="1301"/>
                  <a:pt x="1093" y="1114"/>
                </a:cubicBezTo>
                <a:cubicBezTo>
                  <a:pt x="1093" y="926"/>
                  <a:pt x="1246" y="773"/>
                  <a:pt x="1433" y="773"/>
                </a:cubicBezTo>
                <a:cubicBezTo>
                  <a:pt x="1621" y="773"/>
                  <a:pt x="1774" y="926"/>
                  <a:pt x="1774" y="1114"/>
                </a:cubicBezTo>
                <a:close/>
                <a:moveTo>
                  <a:pt x="418" y="200"/>
                </a:moveTo>
                <a:cubicBezTo>
                  <a:pt x="476" y="200"/>
                  <a:pt x="531" y="223"/>
                  <a:pt x="572" y="264"/>
                </a:cubicBezTo>
                <a:lnTo>
                  <a:pt x="944" y="636"/>
                </a:lnTo>
                <a:lnTo>
                  <a:pt x="422" y="636"/>
                </a:lnTo>
                <a:lnTo>
                  <a:pt x="421" y="636"/>
                </a:lnTo>
                <a:lnTo>
                  <a:pt x="418" y="636"/>
                </a:lnTo>
                <a:cubicBezTo>
                  <a:pt x="360" y="636"/>
                  <a:pt x="305" y="613"/>
                  <a:pt x="264" y="572"/>
                </a:cubicBezTo>
                <a:cubicBezTo>
                  <a:pt x="223" y="531"/>
                  <a:pt x="200" y="476"/>
                  <a:pt x="200" y="418"/>
                </a:cubicBezTo>
                <a:lnTo>
                  <a:pt x="200" y="418"/>
                </a:lnTo>
                <a:cubicBezTo>
                  <a:pt x="200" y="359"/>
                  <a:pt x="223" y="305"/>
                  <a:pt x="264" y="264"/>
                </a:cubicBezTo>
                <a:cubicBezTo>
                  <a:pt x="305" y="223"/>
                  <a:pt x="360" y="200"/>
                  <a:pt x="418" y="200"/>
                </a:cubicBezTo>
                <a:close/>
                <a:moveTo>
                  <a:pt x="422" y="1272"/>
                </a:moveTo>
                <a:cubicBezTo>
                  <a:pt x="422" y="1272"/>
                  <a:pt x="421" y="1272"/>
                  <a:pt x="421" y="1272"/>
                </a:cubicBezTo>
                <a:cubicBezTo>
                  <a:pt x="361" y="1273"/>
                  <a:pt x="306" y="1250"/>
                  <a:pt x="264" y="1208"/>
                </a:cubicBezTo>
                <a:cubicBezTo>
                  <a:pt x="223" y="1167"/>
                  <a:pt x="200" y="1112"/>
                  <a:pt x="200" y="1054"/>
                </a:cubicBezTo>
                <a:lnTo>
                  <a:pt x="200" y="775"/>
                </a:lnTo>
                <a:cubicBezTo>
                  <a:pt x="265" y="814"/>
                  <a:pt x="340" y="836"/>
                  <a:pt x="418" y="836"/>
                </a:cubicBezTo>
                <a:lnTo>
                  <a:pt x="970" y="836"/>
                </a:lnTo>
                <a:cubicBezTo>
                  <a:pt x="921" y="917"/>
                  <a:pt x="893" y="1012"/>
                  <a:pt x="893" y="1114"/>
                </a:cubicBezTo>
                <a:cubicBezTo>
                  <a:pt x="893" y="1169"/>
                  <a:pt x="901" y="1222"/>
                  <a:pt x="916" y="1272"/>
                </a:cubicBezTo>
                <a:lnTo>
                  <a:pt x="718" y="1272"/>
                </a:lnTo>
                <a:lnTo>
                  <a:pt x="717" y="1272"/>
                </a:lnTo>
                <a:lnTo>
                  <a:pt x="422" y="1272"/>
                </a:lnTo>
                <a:close/>
                <a:moveTo>
                  <a:pt x="1059" y="2308"/>
                </a:moveTo>
                <a:lnTo>
                  <a:pt x="942" y="2026"/>
                </a:lnTo>
                <a:cubicBezTo>
                  <a:pt x="921" y="1975"/>
                  <a:pt x="862" y="1951"/>
                  <a:pt x="811" y="1972"/>
                </a:cubicBezTo>
                <a:lnTo>
                  <a:pt x="530" y="2089"/>
                </a:lnTo>
                <a:lnTo>
                  <a:pt x="785" y="1472"/>
                </a:lnTo>
                <a:lnTo>
                  <a:pt x="1029" y="1472"/>
                </a:lnTo>
                <a:cubicBezTo>
                  <a:pt x="1107" y="1560"/>
                  <a:pt x="1213" y="1622"/>
                  <a:pt x="1333" y="1645"/>
                </a:cubicBezTo>
                <a:lnTo>
                  <a:pt x="1059" y="2308"/>
                </a:lnTo>
                <a:close/>
                <a:moveTo>
                  <a:pt x="2337" y="2089"/>
                </a:moveTo>
                <a:lnTo>
                  <a:pt x="2055" y="1972"/>
                </a:lnTo>
                <a:cubicBezTo>
                  <a:pt x="2031" y="1962"/>
                  <a:pt x="2003" y="1962"/>
                  <a:pt x="1979" y="1972"/>
                </a:cubicBezTo>
                <a:cubicBezTo>
                  <a:pt x="1954" y="1982"/>
                  <a:pt x="1935" y="2002"/>
                  <a:pt x="1925" y="2026"/>
                </a:cubicBezTo>
                <a:lnTo>
                  <a:pt x="1808" y="2308"/>
                </a:lnTo>
                <a:lnTo>
                  <a:pt x="1534" y="1645"/>
                </a:lnTo>
                <a:cubicBezTo>
                  <a:pt x="1654" y="1622"/>
                  <a:pt x="1760" y="1560"/>
                  <a:pt x="1838" y="1472"/>
                </a:cubicBezTo>
                <a:lnTo>
                  <a:pt x="2082" y="1472"/>
                </a:lnTo>
                <a:lnTo>
                  <a:pt x="2337" y="2089"/>
                </a:lnTo>
                <a:close/>
                <a:moveTo>
                  <a:pt x="2603" y="1208"/>
                </a:moveTo>
                <a:cubicBezTo>
                  <a:pt x="2561" y="1250"/>
                  <a:pt x="2505" y="1273"/>
                  <a:pt x="2446" y="1272"/>
                </a:cubicBezTo>
                <a:cubicBezTo>
                  <a:pt x="2446" y="1272"/>
                  <a:pt x="2445" y="1272"/>
                  <a:pt x="2445" y="1272"/>
                </a:cubicBezTo>
                <a:lnTo>
                  <a:pt x="2150" y="1272"/>
                </a:lnTo>
                <a:lnTo>
                  <a:pt x="2149" y="1272"/>
                </a:lnTo>
                <a:lnTo>
                  <a:pt x="1951" y="1272"/>
                </a:lnTo>
                <a:cubicBezTo>
                  <a:pt x="1966" y="1222"/>
                  <a:pt x="1974" y="1169"/>
                  <a:pt x="1974" y="1114"/>
                </a:cubicBezTo>
                <a:cubicBezTo>
                  <a:pt x="1974" y="1012"/>
                  <a:pt x="1946" y="917"/>
                  <a:pt x="1897" y="836"/>
                </a:cubicBezTo>
                <a:lnTo>
                  <a:pt x="2445" y="836"/>
                </a:lnTo>
                <a:lnTo>
                  <a:pt x="2449" y="836"/>
                </a:lnTo>
                <a:cubicBezTo>
                  <a:pt x="2527" y="836"/>
                  <a:pt x="2602" y="814"/>
                  <a:pt x="2667" y="775"/>
                </a:cubicBezTo>
                <a:lnTo>
                  <a:pt x="2667" y="1054"/>
                </a:lnTo>
                <a:cubicBezTo>
                  <a:pt x="2667" y="1112"/>
                  <a:pt x="2644" y="1167"/>
                  <a:pt x="2603" y="1208"/>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sp>
        <p:nvSpPr>
          <p:cNvPr id="17" name="woman-head-in-love_37947">
            <a:extLst>
              <a:ext uri="{FF2B5EF4-FFF2-40B4-BE49-F238E27FC236}">
                <a16:creationId xmlns:a16="http://schemas.microsoft.com/office/drawing/2014/main" id="{157D8E98-D09D-405E-B50B-318E56BF5B13}"/>
              </a:ext>
            </a:extLst>
          </p:cNvPr>
          <p:cNvSpPr>
            <a:spLocks noChangeAspect="1"/>
          </p:cNvSpPr>
          <p:nvPr/>
        </p:nvSpPr>
        <p:spPr bwMode="auto">
          <a:xfrm>
            <a:off x="10470538" y="2493243"/>
            <a:ext cx="775013" cy="816054"/>
          </a:xfrm>
          <a:custGeom>
            <a:avLst/>
            <a:gdLst>
              <a:gd name="connsiteX0" fmla="*/ 477744 w 577999"/>
              <a:gd name="connsiteY0" fmla="*/ 5964 h 608606"/>
              <a:gd name="connsiteX1" fmla="*/ 512950 w 577999"/>
              <a:gd name="connsiteY1" fmla="*/ 24443 h 608606"/>
              <a:gd name="connsiteX2" fmla="*/ 513141 w 577999"/>
              <a:gd name="connsiteY2" fmla="*/ 24443 h 608606"/>
              <a:gd name="connsiteX3" fmla="*/ 567629 w 577999"/>
              <a:gd name="connsiteY3" fmla="*/ 14136 h 608606"/>
              <a:gd name="connsiteX4" fmla="*/ 513141 w 577999"/>
              <a:gd name="connsiteY4" fmla="*/ 112428 h 608606"/>
              <a:gd name="connsiteX5" fmla="*/ 512950 w 577999"/>
              <a:gd name="connsiteY5" fmla="*/ 113096 h 608606"/>
              <a:gd name="connsiteX6" fmla="*/ 458558 w 577999"/>
              <a:gd name="connsiteY6" fmla="*/ 14136 h 608606"/>
              <a:gd name="connsiteX7" fmla="*/ 477744 w 577999"/>
              <a:gd name="connsiteY7" fmla="*/ 5964 h 608606"/>
              <a:gd name="connsiteX8" fmla="*/ 248644 w 577999"/>
              <a:gd name="connsiteY8" fmla="*/ 1 h 608606"/>
              <a:gd name="connsiteX9" fmla="*/ 254850 w 577999"/>
              <a:gd name="connsiteY9" fmla="*/ 147 h 608606"/>
              <a:gd name="connsiteX10" fmla="*/ 256189 w 577999"/>
              <a:gd name="connsiteY10" fmla="*/ 147 h 608606"/>
              <a:gd name="connsiteX11" fmla="*/ 400534 w 577999"/>
              <a:gd name="connsiteY11" fmla="*/ 137874 h 608606"/>
              <a:gd name="connsiteX12" fmla="*/ 455595 w 577999"/>
              <a:gd name="connsiteY12" fmla="*/ 317405 h 608606"/>
              <a:gd name="connsiteX13" fmla="*/ 293470 w 577999"/>
              <a:gd name="connsiteY13" fmla="*/ 345752 h 608606"/>
              <a:gd name="connsiteX14" fmla="*/ 379121 w 577999"/>
              <a:gd name="connsiteY14" fmla="*/ 472884 h 608606"/>
              <a:gd name="connsiteX15" fmla="*/ 510752 w 577999"/>
              <a:gd name="connsiteY15" fmla="*/ 608606 h 608606"/>
              <a:gd name="connsiteX16" fmla="*/ 273969 w 577999"/>
              <a:gd name="connsiteY16" fmla="*/ 608606 h 608606"/>
              <a:gd name="connsiteX17" fmla="*/ 237357 w 577999"/>
              <a:gd name="connsiteY17" fmla="*/ 608606 h 608606"/>
              <a:gd name="connsiteX18" fmla="*/ 0 w 577999"/>
              <a:gd name="connsiteY18" fmla="*/ 608606 h 608606"/>
              <a:gd name="connsiteX19" fmla="*/ 131631 w 577999"/>
              <a:gd name="connsiteY19" fmla="*/ 473266 h 608606"/>
              <a:gd name="connsiteX20" fmla="*/ 217282 w 577999"/>
              <a:gd name="connsiteY20" fmla="*/ 346515 h 608606"/>
              <a:gd name="connsiteX21" fmla="*/ 55253 w 577999"/>
              <a:gd name="connsiteY21" fmla="*/ 318836 h 608606"/>
              <a:gd name="connsiteX22" fmla="*/ 110410 w 577999"/>
              <a:gd name="connsiteY22" fmla="*/ 137874 h 608606"/>
              <a:gd name="connsiteX23" fmla="*/ 248644 w 577999"/>
              <a:gd name="connsiteY23" fmla="*/ 1 h 60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7999" h="608606">
                <a:moveTo>
                  <a:pt x="477744" y="5964"/>
                </a:moveTo>
                <a:cubicBezTo>
                  <a:pt x="496604" y="5602"/>
                  <a:pt x="512950" y="24443"/>
                  <a:pt x="512950" y="24443"/>
                </a:cubicBezTo>
                <a:lnTo>
                  <a:pt x="513141" y="24443"/>
                </a:lnTo>
                <a:cubicBezTo>
                  <a:pt x="513141" y="24443"/>
                  <a:pt x="542201" y="-9053"/>
                  <a:pt x="567629" y="14136"/>
                </a:cubicBezTo>
                <a:cubicBezTo>
                  <a:pt x="592961" y="37325"/>
                  <a:pt x="570784" y="89239"/>
                  <a:pt x="513141" y="112428"/>
                </a:cubicBezTo>
                <a:lnTo>
                  <a:pt x="512950" y="113096"/>
                </a:lnTo>
                <a:cubicBezTo>
                  <a:pt x="455308" y="89907"/>
                  <a:pt x="433130" y="37325"/>
                  <a:pt x="458558" y="14136"/>
                </a:cubicBezTo>
                <a:cubicBezTo>
                  <a:pt x="464891" y="8339"/>
                  <a:pt x="471457" y="6084"/>
                  <a:pt x="477744" y="5964"/>
                </a:cubicBezTo>
                <a:close/>
                <a:moveTo>
                  <a:pt x="248644" y="1"/>
                </a:moveTo>
                <a:cubicBezTo>
                  <a:pt x="252594" y="-11"/>
                  <a:pt x="254850" y="147"/>
                  <a:pt x="254850" y="147"/>
                </a:cubicBezTo>
                <a:lnTo>
                  <a:pt x="256189" y="147"/>
                </a:lnTo>
                <a:cubicBezTo>
                  <a:pt x="256189" y="147"/>
                  <a:pt x="400534" y="-9970"/>
                  <a:pt x="400534" y="137874"/>
                </a:cubicBezTo>
                <a:cubicBezTo>
                  <a:pt x="400534" y="285622"/>
                  <a:pt x="448808" y="319123"/>
                  <a:pt x="455595" y="317405"/>
                </a:cubicBezTo>
                <a:cubicBezTo>
                  <a:pt x="462382" y="315687"/>
                  <a:pt x="417645" y="359400"/>
                  <a:pt x="293470" y="345752"/>
                </a:cubicBezTo>
                <a:cubicBezTo>
                  <a:pt x="269667" y="420485"/>
                  <a:pt x="358377" y="461526"/>
                  <a:pt x="379121" y="472884"/>
                </a:cubicBezTo>
                <a:cubicBezTo>
                  <a:pt x="406460" y="487869"/>
                  <a:pt x="510752" y="450359"/>
                  <a:pt x="510752" y="608606"/>
                </a:cubicBezTo>
                <a:lnTo>
                  <a:pt x="273969" y="608606"/>
                </a:lnTo>
                <a:lnTo>
                  <a:pt x="237357" y="608606"/>
                </a:lnTo>
                <a:lnTo>
                  <a:pt x="0" y="608606"/>
                </a:lnTo>
                <a:cubicBezTo>
                  <a:pt x="0" y="445491"/>
                  <a:pt x="90622" y="482333"/>
                  <a:pt x="131631" y="473266"/>
                </a:cubicBezTo>
                <a:cubicBezTo>
                  <a:pt x="154956" y="468112"/>
                  <a:pt x="241181" y="421248"/>
                  <a:pt x="217282" y="346515"/>
                </a:cubicBezTo>
                <a:cubicBezTo>
                  <a:pt x="93107" y="360068"/>
                  <a:pt x="48370" y="317118"/>
                  <a:pt x="55253" y="318836"/>
                </a:cubicBezTo>
                <a:cubicBezTo>
                  <a:pt x="62040" y="320554"/>
                  <a:pt x="110410" y="285622"/>
                  <a:pt x="110410" y="137874"/>
                </a:cubicBezTo>
                <a:cubicBezTo>
                  <a:pt x="110410" y="8511"/>
                  <a:pt x="220997" y="86"/>
                  <a:pt x="248644" y="1"/>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pic>
        <p:nvPicPr>
          <p:cNvPr id="18" name="图片 17" descr="图片包含 服装&#10;&#10;自动生成的说明">
            <a:extLst>
              <a:ext uri="{FF2B5EF4-FFF2-40B4-BE49-F238E27FC236}">
                <a16:creationId xmlns:a16="http://schemas.microsoft.com/office/drawing/2014/main" id="{3C8B628E-E241-4F05-B4D4-3B28A14E22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79" y="4306756"/>
            <a:ext cx="789870" cy="1155155"/>
          </a:xfrm>
          <a:prstGeom prst="rect">
            <a:avLst/>
          </a:prstGeom>
        </p:spPr>
      </p:pic>
      <p:pic>
        <p:nvPicPr>
          <p:cNvPr id="19" name="图片 18" descr="图片包含 树叶&#10;&#10;自动生成的说明">
            <a:extLst>
              <a:ext uri="{FF2B5EF4-FFF2-40B4-BE49-F238E27FC236}">
                <a16:creationId xmlns:a16="http://schemas.microsoft.com/office/drawing/2014/main" id="{05F6086A-338F-4566-A232-E03FBB9BB2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9372" y="4077728"/>
            <a:ext cx="1325603" cy="1240124"/>
          </a:xfrm>
          <a:prstGeom prst="rect">
            <a:avLst/>
          </a:prstGeom>
        </p:spPr>
      </p:pic>
      <p:pic>
        <p:nvPicPr>
          <p:cNvPr id="20" name="图片 19" descr="图片包含 植物, 小, 就坐, 餐桌&#10;&#10;自动生成的说明">
            <a:extLst>
              <a:ext uri="{FF2B5EF4-FFF2-40B4-BE49-F238E27FC236}">
                <a16:creationId xmlns:a16="http://schemas.microsoft.com/office/drawing/2014/main" id="{188C2069-1632-47DC-A857-395AA47DBF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6111" y="3934201"/>
            <a:ext cx="1021213" cy="1527178"/>
          </a:xfrm>
          <a:prstGeom prst="rect">
            <a:avLst/>
          </a:prstGeom>
        </p:spPr>
      </p:pic>
    </p:spTree>
    <p:extLst>
      <p:ext uri="{BB962C8B-B14F-4D97-AF65-F5344CB8AC3E}">
        <p14:creationId xmlns:p14="http://schemas.microsoft.com/office/powerpoint/2010/main" val="2393345668"/>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12"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1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1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par>
                                <p:cTn id="30" presetID="22" presetClass="entr" presetSubtype="4"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par>
                                <p:cTn id="33" presetID="22" presetClass="entr" presetSubtype="4"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p:bldP spid="10" grpId="0"/>
      <p:bldP spid="11" grpId="0"/>
      <p:bldP spid="12" grpId="0"/>
      <p:bldP spid="13" grpId="0"/>
      <p:bldP spid="14" grpId="0"/>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A68C3C5-41D2-4392-919D-C6A6412E0729}"/>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02</a:t>
            </a:r>
            <a:endParaRPr lang="zh-CN" altLang="en-US" sz="4000" b="1" dirty="0">
              <a:cs typeface="+mn-ea"/>
              <a:sym typeface="+mn-lt"/>
            </a:endParaRPr>
          </a:p>
        </p:txBody>
      </p:sp>
      <p:sp>
        <p:nvSpPr>
          <p:cNvPr id="5" name="文本框 4">
            <a:extLst>
              <a:ext uri="{FF2B5EF4-FFF2-40B4-BE49-F238E27FC236}">
                <a16:creationId xmlns:a16="http://schemas.microsoft.com/office/drawing/2014/main" id="{7708D184-F92B-4019-90E6-70BBF93D75BA}"/>
              </a:ext>
            </a:extLst>
          </p:cNvPr>
          <p:cNvSpPr txBox="1"/>
          <p:nvPr/>
        </p:nvSpPr>
        <p:spPr>
          <a:xfrm>
            <a:off x="1410790" y="242387"/>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内容策划</a:t>
            </a:r>
            <a:endParaRPr lang="zh-CN" altLang="en-US" sz="3600" dirty="0">
              <a:solidFill>
                <a:schemeClr val="tx1">
                  <a:lumMod val="75000"/>
                  <a:lumOff val="25000"/>
                </a:schemeClr>
              </a:solidFill>
              <a:cs typeface="+mn-ea"/>
              <a:sym typeface="+mn-lt"/>
            </a:endParaRPr>
          </a:p>
        </p:txBody>
      </p:sp>
      <p:sp>
        <p:nvSpPr>
          <p:cNvPr id="6" name="菱形 5">
            <a:extLst>
              <a:ext uri="{FF2B5EF4-FFF2-40B4-BE49-F238E27FC236}">
                <a16:creationId xmlns:a16="http://schemas.microsoft.com/office/drawing/2014/main" id="{67AF2510-5760-4394-BDD4-B7C3AF293585}"/>
              </a:ext>
            </a:extLst>
          </p:cNvPr>
          <p:cNvSpPr/>
          <p:nvPr/>
        </p:nvSpPr>
        <p:spPr>
          <a:xfrm>
            <a:off x="4245428" y="2037806"/>
            <a:ext cx="3701143" cy="3701143"/>
          </a:xfrm>
          <a:prstGeom prst="diamond">
            <a:avLst/>
          </a:prstGeom>
          <a:solidFill>
            <a:srgbClr val="FF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9" name="任意多边形: 形状 8">
            <a:extLst>
              <a:ext uri="{FF2B5EF4-FFF2-40B4-BE49-F238E27FC236}">
                <a16:creationId xmlns:a16="http://schemas.microsoft.com/office/drawing/2014/main" id="{E4D7DFE9-3E55-4D94-9B8B-A34ED02E4295}"/>
              </a:ext>
            </a:extLst>
          </p:cNvPr>
          <p:cNvSpPr/>
          <p:nvPr/>
        </p:nvSpPr>
        <p:spPr>
          <a:xfrm rot="5400000">
            <a:off x="1886238" y="379157"/>
            <a:ext cx="2020389" cy="4152324"/>
          </a:xfrm>
          <a:custGeom>
            <a:avLst/>
            <a:gdLst>
              <a:gd name="connsiteX0" fmla="*/ 0 w 2020389"/>
              <a:gd name="connsiteY0" fmla="*/ 4122050 h 4458788"/>
              <a:gd name="connsiteX1" fmla="*/ 0 w 2020389"/>
              <a:gd name="connsiteY1" fmla="*/ 658955 h 4458788"/>
              <a:gd name="connsiteX2" fmla="*/ 336738 w 2020389"/>
              <a:gd name="connsiteY2" fmla="*/ 322217 h 4458788"/>
              <a:gd name="connsiteX3" fmla="*/ 823309 w 2020389"/>
              <a:gd name="connsiteY3" fmla="*/ 322217 h 4458788"/>
              <a:gd name="connsiteX4" fmla="*/ 1010195 w 2020389"/>
              <a:gd name="connsiteY4" fmla="*/ 0 h 4458788"/>
              <a:gd name="connsiteX5" fmla="*/ 1197081 w 2020389"/>
              <a:gd name="connsiteY5" fmla="*/ 322217 h 4458788"/>
              <a:gd name="connsiteX6" fmla="*/ 1683651 w 2020389"/>
              <a:gd name="connsiteY6" fmla="*/ 322217 h 4458788"/>
              <a:gd name="connsiteX7" fmla="*/ 2020389 w 2020389"/>
              <a:gd name="connsiteY7" fmla="*/ 658955 h 4458788"/>
              <a:gd name="connsiteX8" fmla="*/ 2020388 w 2020389"/>
              <a:gd name="connsiteY8" fmla="*/ 4122050 h 4458788"/>
              <a:gd name="connsiteX9" fmla="*/ 1683650 w 2020389"/>
              <a:gd name="connsiteY9" fmla="*/ 4458788 h 4458788"/>
              <a:gd name="connsiteX10" fmla="*/ 336738 w 2020389"/>
              <a:gd name="connsiteY10" fmla="*/ 4458788 h 4458788"/>
              <a:gd name="connsiteX11" fmla="*/ 0 w 2020389"/>
              <a:gd name="connsiteY11" fmla="*/ 4122050 h 445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0389" h="4458788">
                <a:moveTo>
                  <a:pt x="0" y="4122050"/>
                </a:moveTo>
                <a:lnTo>
                  <a:pt x="0" y="658955"/>
                </a:lnTo>
                <a:cubicBezTo>
                  <a:pt x="0" y="472980"/>
                  <a:pt x="150763" y="322217"/>
                  <a:pt x="336738" y="322217"/>
                </a:cubicBezTo>
                <a:lnTo>
                  <a:pt x="823309" y="322217"/>
                </a:lnTo>
                <a:lnTo>
                  <a:pt x="1010195" y="0"/>
                </a:lnTo>
                <a:lnTo>
                  <a:pt x="1197081" y="322217"/>
                </a:lnTo>
                <a:lnTo>
                  <a:pt x="1683651" y="322217"/>
                </a:lnTo>
                <a:cubicBezTo>
                  <a:pt x="1869626" y="322217"/>
                  <a:pt x="2020389" y="472980"/>
                  <a:pt x="2020389" y="658955"/>
                </a:cubicBezTo>
                <a:lnTo>
                  <a:pt x="2020388" y="4122050"/>
                </a:lnTo>
                <a:cubicBezTo>
                  <a:pt x="2020388" y="4308025"/>
                  <a:pt x="1869625" y="4458788"/>
                  <a:pt x="1683650" y="4458788"/>
                </a:cubicBezTo>
                <a:lnTo>
                  <a:pt x="336738" y="4458788"/>
                </a:lnTo>
                <a:cubicBezTo>
                  <a:pt x="150763" y="4458788"/>
                  <a:pt x="0" y="4308025"/>
                  <a:pt x="0" y="4122050"/>
                </a:cubicBezTo>
                <a:close/>
              </a:path>
            </a:pathLst>
          </a:custGeom>
          <a:noFill/>
          <a:ln w="19050">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0" name="任意多边形: 形状 9">
            <a:extLst>
              <a:ext uri="{FF2B5EF4-FFF2-40B4-BE49-F238E27FC236}">
                <a16:creationId xmlns:a16="http://schemas.microsoft.com/office/drawing/2014/main" id="{C9E5BD6C-5AEE-4BC3-9A92-7315AC975738}"/>
              </a:ext>
            </a:extLst>
          </p:cNvPr>
          <p:cNvSpPr/>
          <p:nvPr/>
        </p:nvSpPr>
        <p:spPr>
          <a:xfrm rot="5400000">
            <a:off x="1886238" y="3218653"/>
            <a:ext cx="2020389" cy="4152324"/>
          </a:xfrm>
          <a:custGeom>
            <a:avLst/>
            <a:gdLst>
              <a:gd name="connsiteX0" fmla="*/ 0 w 2020389"/>
              <a:gd name="connsiteY0" fmla="*/ 4122050 h 4458788"/>
              <a:gd name="connsiteX1" fmla="*/ 0 w 2020389"/>
              <a:gd name="connsiteY1" fmla="*/ 658955 h 4458788"/>
              <a:gd name="connsiteX2" fmla="*/ 336738 w 2020389"/>
              <a:gd name="connsiteY2" fmla="*/ 322217 h 4458788"/>
              <a:gd name="connsiteX3" fmla="*/ 823309 w 2020389"/>
              <a:gd name="connsiteY3" fmla="*/ 322217 h 4458788"/>
              <a:gd name="connsiteX4" fmla="*/ 1010195 w 2020389"/>
              <a:gd name="connsiteY4" fmla="*/ 0 h 4458788"/>
              <a:gd name="connsiteX5" fmla="*/ 1197081 w 2020389"/>
              <a:gd name="connsiteY5" fmla="*/ 322217 h 4458788"/>
              <a:gd name="connsiteX6" fmla="*/ 1683651 w 2020389"/>
              <a:gd name="connsiteY6" fmla="*/ 322217 h 4458788"/>
              <a:gd name="connsiteX7" fmla="*/ 2020389 w 2020389"/>
              <a:gd name="connsiteY7" fmla="*/ 658955 h 4458788"/>
              <a:gd name="connsiteX8" fmla="*/ 2020388 w 2020389"/>
              <a:gd name="connsiteY8" fmla="*/ 4122050 h 4458788"/>
              <a:gd name="connsiteX9" fmla="*/ 1683650 w 2020389"/>
              <a:gd name="connsiteY9" fmla="*/ 4458788 h 4458788"/>
              <a:gd name="connsiteX10" fmla="*/ 336738 w 2020389"/>
              <a:gd name="connsiteY10" fmla="*/ 4458788 h 4458788"/>
              <a:gd name="connsiteX11" fmla="*/ 0 w 2020389"/>
              <a:gd name="connsiteY11" fmla="*/ 4122050 h 445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0389" h="4458788">
                <a:moveTo>
                  <a:pt x="0" y="4122050"/>
                </a:moveTo>
                <a:lnTo>
                  <a:pt x="0" y="658955"/>
                </a:lnTo>
                <a:cubicBezTo>
                  <a:pt x="0" y="472980"/>
                  <a:pt x="150763" y="322217"/>
                  <a:pt x="336738" y="322217"/>
                </a:cubicBezTo>
                <a:lnTo>
                  <a:pt x="823309" y="322217"/>
                </a:lnTo>
                <a:lnTo>
                  <a:pt x="1010195" y="0"/>
                </a:lnTo>
                <a:lnTo>
                  <a:pt x="1197081" y="322217"/>
                </a:lnTo>
                <a:lnTo>
                  <a:pt x="1683651" y="322217"/>
                </a:lnTo>
                <a:cubicBezTo>
                  <a:pt x="1869626" y="322217"/>
                  <a:pt x="2020389" y="472980"/>
                  <a:pt x="2020389" y="658955"/>
                </a:cubicBezTo>
                <a:lnTo>
                  <a:pt x="2020388" y="4122050"/>
                </a:lnTo>
                <a:cubicBezTo>
                  <a:pt x="2020388" y="4308025"/>
                  <a:pt x="1869625" y="4458788"/>
                  <a:pt x="1683650" y="4458788"/>
                </a:cubicBezTo>
                <a:lnTo>
                  <a:pt x="336738" y="4458788"/>
                </a:lnTo>
                <a:cubicBezTo>
                  <a:pt x="150763" y="4458788"/>
                  <a:pt x="0" y="4308025"/>
                  <a:pt x="0" y="4122050"/>
                </a:cubicBezTo>
                <a:close/>
              </a:path>
            </a:pathLst>
          </a:custGeom>
          <a:noFill/>
          <a:ln w="19050">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1" name="任意多边形: 形状 10">
            <a:extLst>
              <a:ext uri="{FF2B5EF4-FFF2-40B4-BE49-F238E27FC236}">
                <a16:creationId xmlns:a16="http://schemas.microsoft.com/office/drawing/2014/main" id="{82FE7BA9-3DF8-4309-B69C-40D063502A0D}"/>
              </a:ext>
            </a:extLst>
          </p:cNvPr>
          <p:cNvSpPr/>
          <p:nvPr/>
        </p:nvSpPr>
        <p:spPr>
          <a:xfrm rot="16200000" flipH="1">
            <a:off x="8285374" y="342644"/>
            <a:ext cx="2020389" cy="4152326"/>
          </a:xfrm>
          <a:custGeom>
            <a:avLst/>
            <a:gdLst>
              <a:gd name="connsiteX0" fmla="*/ 0 w 2020389"/>
              <a:gd name="connsiteY0" fmla="*/ 4122050 h 4458788"/>
              <a:gd name="connsiteX1" fmla="*/ 0 w 2020389"/>
              <a:gd name="connsiteY1" fmla="*/ 658955 h 4458788"/>
              <a:gd name="connsiteX2" fmla="*/ 336738 w 2020389"/>
              <a:gd name="connsiteY2" fmla="*/ 322217 h 4458788"/>
              <a:gd name="connsiteX3" fmla="*/ 823309 w 2020389"/>
              <a:gd name="connsiteY3" fmla="*/ 322217 h 4458788"/>
              <a:gd name="connsiteX4" fmla="*/ 1010195 w 2020389"/>
              <a:gd name="connsiteY4" fmla="*/ 0 h 4458788"/>
              <a:gd name="connsiteX5" fmla="*/ 1197081 w 2020389"/>
              <a:gd name="connsiteY5" fmla="*/ 322217 h 4458788"/>
              <a:gd name="connsiteX6" fmla="*/ 1683651 w 2020389"/>
              <a:gd name="connsiteY6" fmla="*/ 322217 h 4458788"/>
              <a:gd name="connsiteX7" fmla="*/ 2020389 w 2020389"/>
              <a:gd name="connsiteY7" fmla="*/ 658955 h 4458788"/>
              <a:gd name="connsiteX8" fmla="*/ 2020388 w 2020389"/>
              <a:gd name="connsiteY8" fmla="*/ 4122050 h 4458788"/>
              <a:gd name="connsiteX9" fmla="*/ 1683650 w 2020389"/>
              <a:gd name="connsiteY9" fmla="*/ 4458788 h 4458788"/>
              <a:gd name="connsiteX10" fmla="*/ 336738 w 2020389"/>
              <a:gd name="connsiteY10" fmla="*/ 4458788 h 4458788"/>
              <a:gd name="connsiteX11" fmla="*/ 0 w 2020389"/>
              <a:gd name="connsiteY11" fmla="*/ 4122050 h 445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0389" h="4458788">
                <a:moveTo>
                  <a:pt x="0" y="4122050"/>
                </a:moveTo>
                <a:lnTo>
                  <a:pt x="0" y="658955"/>
                </a:lnTo>
                <a:cubicBezTo>
                  <a:pt x="0" y="472980"/>
                  <a:pt x="150763" y="322217"/>
                  <a:pt x="336738" y="322217"/>
                </a:cubicBezTo>
                <a:lnTo>
                  <a:pt x="823309" y="322217"/>
                </a:lnTo>
                <a:lnTo>
                  <a:pt x="1010195" y="0"/>
                </a:lnTo>
                <a:lnTo>
                  <a:pt x="1197081" y="322217"/>
                </a:lnTo>
                <a:lnTo>
                  <a:pt x="1683651" y="322217"/>
                </a:lnTo>
                <a:cubicBezTo>
                  <a:pt x="1869626" y="322217"/>
                  <a:pt x="2020389" y="472980"/>
                  <a:pt x="2020389" y="658955"/>
                </a:cubicBezTo>
                <a:lnTo>
                  <a:pt x="2020388" y="4122050"/>
                </a:lnTo>
                <a:cubicBezTo>
                  <a:pt x="2020388" y="4308025"/>
                  <a:pt x="1869625" y="4458788"/>
                  <a:pt x="1683650" y="4458788"/>
                </a:cubicBezTo>
                <a:lnTo>
                  <a:pt x="336738" y="4458788"/>
                </a:lnTo>
                <a:cubicBezTo>
                  <a:pt x="150763" y="4458788"/>
                  <a:pt x="0" y="4308025"/>
                  <a:pt x="0" y="4122050"/>
                </a:cubicBezTo>
                <a:close/>
              </a:path>
            </a:pathLst>
          </a:custGeom>
          <a:noFill/>
          <a:ln w="19050">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2" name="任意多边形: 形状 11">
            <a:extLst>
              <a:ext uri="{FF2B5EF4-FFF2-40B4-BE49-F238E27FC236}">
                <a16:creationId xmlns:a16="http://schemas.microsoft.com/office/drawing/2014/main" id="{E38DC5A3-3DA7-4AB4-85A8-DA52D44F0778}"/>
              </a:ext>
            </a:extLst>
          </p:cNvPr>
          <p:cNvSpPr/>
          <p:nvPr/>
        </p:nvSpPr>
        <p:spPr>
          <a:xfrm rot="16200000" flipH="1">
            <a:off x="8285373" y="3182141"/>
            <a:ext cx="2020389" cy="4152324"/>
          </a:xfrm>
          <a:custGeom>
            <a:avLst/>
            <a:gdLst>
              <a:gd name="connsiteX0" fmla="*/ 0 w 2020389"/>
              <a:gd name="connsiteY0" fmla="*/ 4122050 h 4458788"/>
              <a:gd name="connsiteX1" fmla="*/ 0 w 2020389"/>
              <a:gd name="connsiteY1" fmla="*/ 658955 h 4458788"/>
              <a:gd name="connsiteX2" fmla="*/ 336738 w 2020389"/>
              <a:gd name="connsiteY2" fmla="*/ 322217 h 4458788"/>
              <a:gd name="connsiteX3" fmla="*/ 823309 w 2020389"/>
              <a:gd name="connsiteY3" fmla="*/ 322217 h 4458788"/>
              <a:gd name="connsiteX4" fmla="*/ 1010195 w 2020389"/>
              <a:gd name="connsiteY4" fmla="*/ 0 h 4458788"/>
              <a:gd name="connsiteX5" fmla="*/ 1197081 w 2020389"/>
              <a:gd name="connsiteY5" fmla="*/ 322217 h 4458788"/>
              <a:gd name="connsiteX6" fmla="*/ 1683651 w 2020389"/>
              <a:gd name="connsiteY6" fmla="*/ 322217 h 4458788"/>
              <a:gd name="connsiteX7" fmla="*/ 2020389 w 2020389"/>
              <a:gd name="connsiteY7" fmla="*/ 658955 h 4458788"/>
              <a:gd name="connsiteX8" fmla="*/ 2020388 w 2020389"/>
              <a:gd name="connsiteY8" fmla="*/ 4122050 h 4458788"/>
              <a:gd name="connsiteX9" fmla="*/ 1683650 w 2020389"/>
              <a:gd name="connsiteY9" fmla="*/ 4458788 h 4458788"/>
              <a:gd name="connsiteX10" fmla="*/ 336738 w 2020389"/>
              <a:gd name="connsiteY10" fmla="*/ 4458788 h 4458788"/>
              <a:gd name="connsiteX11" fmla="*/ 0 w 2020389"/>
              <a:gd name="connsiteY11" fmla="*/ 4122050 h 445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0389" h="4458788">
                <a:moveTo>
                  <a:pt x="0" y="4122050"/>
                </a:moveTo>
                <a:lnTo>
                  <a:pt x="0" y="658955"/>
                </a:lnTo>
                <a:cubicBezTo>
                  <a:pt x="0" y="472980"/>
                  <a:pt x="150763" y="322217"/>
                  <a:pt x="336738" y="322217"/>
                </a:cubicBezTo>
                <a:lnTo>
                  <a:pt x="823309" y="322217"/>
                </a:lnTo>
                <a:lnTo>
                  <a:pt x="1010195" y="0"/>
                </a:lnTo>
                <a:lnTo>
                  <a:pt x="1197081" y="322217"/>
                </a:lnTo>
                <a:lnTo>
                  <a:pt x="1683651" y="322217"/>
                </a:lnTo>
                <a:cubicBezTo>
                  <a:pt x="1869626" y="322217"/>
                  <a:pt x="2020389" y="472980"/>
                  <a:pt x="2020389" y="658955"/>
                </a:cubicBezTo>
                <a:lnTo>
                  <a:pt x="2020388" y="4122050"/>
                </a:lnTo>
                <a:cubicBezTo>
                  <a:pt x="2020388" y="4308025"/>
                  <a:pt x="1869625" y="4458788"/>
                  <a:pt x="1683650" y="4458788"/>
                </a:cubicBezTo>
                <a:lnTo>
                  <a:pt x="336738" y="4458788"/>
                </a:lnTo>
                <a:cubicBezTo>
                  <a:pt x="150763" y="4458788"/>
                  <a:pt x="0" y="4308025"/>
                  <a:pt x="0" y="4122050"/>
                </a:cubicBezTo>
                <a:close/>
              </a:path>
            </a:pathLst>
          </a:custGeom>
          <a:noFill/>
          <a:ln w="19050">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pic>
        <p:nvPicPr>
          <p:cNvPr id="14" name="图片 13" descr="图片包含 玩具&#10;&#10;自动生成的说明">
            <a:extLst>
              <a:ext uri="{FF2B5EF4-FFF2-40B4-BE49-F238E27FC236}">
                <a16:creationId xmlns:a16="http://schemas.microsoft.com/office/drawing/2014/main" id="{89250A16-DAB5-41E5-82BE-E89177B5F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6830" y="2105297"/>
            <a:ext cx="2978337" cy="2978337"/>
          </a:xfrm>
          <a:prstGeom prst="rect">
            <a:avLst/>
          </a:prstGeom>
        </p:spPr>
      </p:pic>
      <p:sp>
        <p:nvSpPr>
          <p:cNvPr id="15" name="矩形 14">
            <a:extLst>
              <a:ext uri="{FF2B5EF4-FFF2-40B4-BE49-F238E27FC236}">
                <a16:creationId xmlns:a16="http://schemas.microsoft.com/office/drawing/2014/main" id="{D25BF5F3-152D-4DDF-B95A-3F2E460DCA1B}"/>
              </a:ext>
            </a:extLst>
          </p:cNvPr>
          <p:cNvSpPr/>
          <p:nvPr/>
        </p:nvSpPr>
        <p:spPr>
          <a:xfrm>
            <a:off x="953989" y="2084698"/>
            <a:ext cx="3538167"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6" name="矩形 15">
            <a:extLst>
              <a:ext uri="{FF2B5EF4-FFF2-40B4-BE49-F238E27FC236}">
                <a16:creationId xmlns:a16="http://schemas.microsoft.com/office/drawing/2014/main" id="{6B444E5A-1FBB-41A5-B041-BEAAD901F431}"/>
              </a:ext>
            </a:extLst>
          </p:cNvPr>
          <p:cNvSpPr/>
          <p:nvPr/>
        </p:nvSpPr>
        <p:spPr>
          <a:xfrm>
            <a:off x="953989" y="1566329"/>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17" name="矩形 16">
            <a:extLst>
              <a:ext uri="{FF2B5EF4-FFF2-40B4-BE49-F238E27FC236}">
                <a16:creationId xmlns:a16="http://schemas.microsoft.com/office/drawing/2014/main" id="{AA3109CB-394E-46DC-AF22-216F5E6CF604}"/>
              </a:ext>
            </a:extLst>
          </p:cNvPr>
          <p:cNvSpPr/>
          <p:nvPr/>
        </p:nvSpPr>
        <p:spPr>
          <a:xfrm>
            <a:off x="953989" y="4932401"/>
            <a:ext cx="3538167"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8" name="矩形 17">
            <a:extLst>
              <a:ext uri="{FF2B5EF4-FFF2-40B4-BE49-F238E27FC236}">
                <a16:creationId xmlns:a16="http://schemas.microsoft.com/office/drawing/2014/main" id="{961D3D6A-D419-4707-8319-7C5B2E7AD95F}"/>
              </a:ext>
            </a:extLst>
          </p:cNvPr>
          <p:cNvSpPr/>
          <p:nvPr/>
        </p:nvSpPr>
        <p:spPr>
          <a:xfrm>
            <a:off x="953989" y="4414032"/>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19" name="矩形 18">
            <a:extLst>
              <a:ext uri="{FF2B5EF4-FFF2-40B4-BE49-F238E27FC236}">
                <a16:creationId xmlns:a16="http://schemas.microsoft.com/office/drawing/2014/main" id="{053613F3-3966-41F4-A054-18D84D02E313}"/>
              </a:ext>
            </a:extLst>
          </p:cNvPr>
          <p:cNvSpPr/>
          <p:nvPr/>
        </p:nvSpPr>
        <p:spPr>
          <a:xfrm>
            <a:off x="7783594" y="2084698"/>
            <a:ext cx="3474207"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20" name="矩形 19">
            <a:extLst>
              <a:ext uri="{FF2B5EF4-FFF2-40B4-BE49-F238E27FC236}">
                <a16:creationId xmlns:a16="http://schemas.microsoft.com/office/drawing/2014/main" id="{016CF749-603E-430D-8E07-930964C97E06}"/>
              </a:ext>
            </a:extLst>
          </p:cNvPr>
          <p:cNvSpPr/>
          <p:nvPr/>
        </p:nvSpPr>
        <p:spPr>
          <a:xfrm>
            <a:off x="9835618" y="1566329"/>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sp>
        <p:nvSpPr>
          <p:cNvPr id="21" name="矩形 20">
            <a:extLst>
              <a:ext uri="{FF2B5EF4-FFF2-40B4-BE49-F238E27FC236}">
                <a16:creationId xmlns:a16="http://schemas.microsoft.com/office/drawing/2014/main" id="{FD6078C4-6D66-4760-AE21-1B5E253DFC7D}"/>
              </a:ext>
            </a:extLst>
          </p:cNvPr>
          <p:cNvSpPr/>
          <p:nvPr/>
        </p:nvSpPr>
        <p:spPr>
          <a:xfrm>
            <a:off x="7783594" y="4932401"/>
            <a:ext cx="3474207"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22" name="矩形 21">
            <a:extLst>
              <a:ext uri="{FF2B5EF4-FFF2-40B4-BE49-F238E27FC236}">
                <a16:creationId xmlns:a16="http://schemas.microsoft.com/office/drawing/2014/main" id="{F6660D09-3119-4B28-99E8-70899D0277E7}"/>
              </a:ext>
            </a:extLst>
          </p:cNvPr>
          <p:cNvSpPr/>
          <p:nvPr/>
        </p:nvSpPr>
        <p:spPr>
          <a:xfrm>
            <a:off x="9835618" y="4414032"/>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spTree>
    <p:extLst>
      <p:ext uri="{BB962C8B-B14F-4D97-AF65-F5344CB8AC3E}">
        <p14:creationId xmlns:p14="http://schemas.microsoft.com/office/powerpoint/2010/main" val="2169508813"/>
      </p:ext>
    </p:extLst>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4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ppt_w</p:attrName>
                                        </p:attrNameLst>
                                      </p:cBhvr>
                                      <p:tavLst>
                                        <p:tav tm="0" fmla="#ppt_w*sin(2.5*pi*$)">
                                          <p:val>
                                            <p:fltVal val="0"/>
                                          </p:val>
                                        </p:tav>
                                        <p:tav tm="100000">
                                          <p:val>
                                            <p:fltVal val="1"/>
                                          </p:val>
                                        </p:tav>
                                      </p:tavLst>
                                    </p:anim>
                                    <p:anim calcmode="lin" valueType="num">
                                      <p:cBhvr>
                                        <p:cTn id="16" dur="20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2500"/>
                            </p:stCondLst>
                            <p:childTnLst>
                              <p:par>
                                <p:cTn id="18" presetID="31"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 calcmode="lin" valueType="num">
                                      <p:cBhvr>
                                        <p:cTn id="22" dur="1000" fill="hold"/>
                                        <p:tgtEl>
                                          <p:spTgt spid="14"/>
                                        </p:tgtEl>
                                        <p:attrNameLst>
                                          <p:attrName>style.rotation</p:attrName>
                                        </p:attrNameLst>
                                      </p:cBhvr>
                                      <p:tavLst>
                                        <p:tav tm="0">
                                          <p:val>
                                            <p:fltVal val="90"/>
                                          </p:val>
                                        </p:tav>
                                        <p:tav tm="100000">
                                          <p:val>
                                            <p:fltVal val="0"/>
                                          </p:val>
                                        </p:tav>
                                      </p:tavLst>
                                    </p:anim>
                                    <p:animEffect transition="in" filter="fade">
                                      <p:cBhvr>
                                        <p:cTn id="23" dur="1000"/>
                                        <p:tgtEl>
                                          <p:spTgt spid="14"/>
                                        </p:tgtEl>
                                      </p:cBhvr>
                                    </p:animEffect>
                                  </p:childTnLst>
                                </p:cTn>
                              </p:par>
                            </p:childTnLst>
                          </p:cTn>
                        </p:par>
                        <p:par>
                          <p:cTn id="24" fill="hold">
                            <p:stCondLst>
                              <p:cond delay="3500"/>
                            </p:stCondLst>
                            <p:childTnLst>
                              <p:par>
                                <p:cTn id="25" presetID="2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500"/>
                                        <p:tgtEl>
                                          <p:spTgt spid="17"/>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up)">
                                      <p:cBhvr>
                                        <p:cTn id="52" dur="500"/>
                                        <p:tgtEl>
                                          <p:spTgt spid="2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500"/>
                                        <p:tgtEl>
                                          <p:spTgt spid="22"/>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up)">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9" grpId="0" animBg="1"/>
      <p:bldP spid="10" grpId="0" animBg="1"/>
      <p:bldP spid="11" grpId="0" animBg="1"/>
      <p:bldP spid="12" grpId="0" animBg="1"/>
      <p:bldP spid="15" grpId="0"/>
      <p:bldP spid="16" grpId="0"/>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41E0211-3A13-4C38-AEAC-A71317308CD4}"/>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02</a:t>
            </a:r>
            <a:endParaRPr lang="zh-CN" altLang="en-US" sz="4000" b="1" dirty="0">
              <a:cs typeface="+mn-ea"/>
              <a:sym typeface="+mn-lt"/>
            </a:endParaRPr>
          </a:p>
        </p:txBody>
      </p:sp>
      <p:sp>
        <p:nvSpPr>
          <p:cNvPr id="5" name="文本框 4">
            <a:extLst>
              <a:ext uri="{FF2B5EF4-FFF2-40B4-BE49-F238E27FC236}">
                <a16:creationId xmlns:a16="http://schemas.microsoft.com/office/drawing/2014/main" id="{C73904D5-D6E2-4B0F-A63A-55FCF1045761}"/>
              </a:ext>
            </a:extLst>
          </p:cNvPr>
          <p:cNvSpPr txBox="1"/>
          <p:nvPr/>
        </p:nvSpPr>
        <p:spPr>
          <a:xfrm>
            <a:off x="1410790" y="255835"/>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内容策划</a:t>
            </a:r>
            <a:endParaRPr lang="zh-CN" altLang="en-US" sz="3600" dirty="0">
              <a:solidFill>
                <a:schemeClr val="tx1">
                  <a:lumMod val="75000"/>
                  <a:lumOff val="25000"/>
                </a:schemeClr>
              </a:solidFill>
              <a:cs typeface="+mn-ea"/>
              <a:sym typeface="+mn-lt"/>
            </a:endParaRPr>
          </a:p>
        </p:txBody>
      </p:sp>
      <p:sp>
        <p:nvSpPr>
          <p:cNvPr id="6" name="箭头: 五边形 5">
            <a:extLst>
              <a:ext uri="{FF2B5EF4-FFF2-40B4-BE49-F238E27FC236}">
                <a16:creationId xmlns:a16="http://schemas.microsoft.com/office/drawing/2014/main" id="{24BA7810-CD19-4009-8522-62DA9A898E63}"/>
              </a:ext>
            </a:extLst>
          </p:cNvPr>
          <p:cNvSpPr/>
          <p:nvPr/>
        </p:nvSpPr>
        <p:spPr>
          <a:xfrm rot="16200000">
            <a:off x="3798741" y="2303044"/>
            <a:ext cx="4789442" cy="3197063"/>
          </a:xfrm>
          <a:prstGeom prst="homePlate">
            <a:avLst/>
          </a:prstGeom>
          <a:solidFill>
            <a:srgbClr val="FF874E"/>
          </a:solidFill>
          <a:ln w="22225">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箭头: 五边形 7">
            <a:extLst>
              <a:ext uri="{FF2B5EF4-FFF2-40B4-BE49-F238E27FC236}">
                <a16:creationId xmlns:a16="http://schemas.microsoft.com/office/drawing/2014/main" id="{CDA2977B-C988-493B-B04E-741AFD38226C}"/>
              </a:ext>
            </a:extLst>
          </p:cNvPr>
          <p:cNvSpPr/>
          <p:nvPr/>
        </p:nvSpPr>
        <p:spPr>
          <a:xfrm rot="16200000">
            <a:off x="149849" y="2303043"/>
            <a:ext cx="4789442" cy="3197063"/>
          </a:xfrm>
          <a:prstGeom prst="homePlate">
            <a:avLst/>
          </a:pr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9" name="箭头: 五边形 8">
            <a:extLst>
              <a:ext uri="{FF2B5EF4-FFF2-40B4-BE49-F238E27FC236}">
                <a16:creationId xmlns:a16="http://schemas.microsoft.com/office/drawing/2014/main" id="{A93A155F-A52B-42CD-9D70-7B9AF46B3E42}"/>
              </a:ext>
            </a:extLst>
          </p:cNvPr>
          <p:cNvSpPr/>
          <p:nvPr/>
        </p:nvSpPr>
        <p:spPr>
          <a:xfrm rot="16200000">
            <a:off x="7447635" y="2303043"/>
            <a:ext cx="4789442" cy="3197063"/>
          </a:xfrm>
          <a:prstGeom prst="homePlate">
            <a:avLst/>
          </a:pr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0" name="椭圆 9">
            <a:extLst>
              <a:ext uri="{FF2B5EF4-FFF2-40B4-BE49-F238E27FC236}">
                <a16:creationId xmlns:a16="http://schemas.microsoft.com/office/drawing/2014/main" id="{8822357C-E16E-48F8-AC6E-3326E421C398}"/>
              </a:ext>
            </a:extLst>
          </p:cNvPr>
          <p:cNvSpPr/>
          <p:nvPr/>
        </p:nvSpPr>
        <p:spPr>
          <a:xfrm>
            <a:off x="2084294" y="1923188"/>
            <a:ext cx="920164" cy="920164"/>
          </a:xfrm>
          <a:prstGeom prst="ellipse">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01</a:t>
            </a:r>
            <a:endParaRPr lang="zh-CN" altLang="en-US" sz="3200" b="1" dirty="0">
              <a:cs typeface="+mn-ea"/>
              <a:sym typeface="+mn-lt"/>
            </a:endParaRPr>
          </a:p>
        </p:txBody>
      </p:sp>
      <p:sp>
        <p:nvSpPr>
          <p:cNvPr id="11" name="椭圆 10">
            <a:extLst>
              <a:ext uri="{FF2B5EF4-FFF2-40B4-BE49-F238E27FC236}">
                <a16:creationId xmlns:a16="http://schemas.microsoft.com/office/drawing/2014/main" id="{E7310DEE-46C4-46F1-9957-3BE3AC8CE294}"/>
              </a:ext>
            </a:extLst>
          </p:cNvPr>
          <p:cNvSpPr/>
          <p:nvPr/>
        </p:nvSpPr>
        <p:spPr>
          <a:xfrm>
            <a:off x="5728831" y="1923188"/>
            <a:ext cx="920164" cy="92016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solidFill>
                  <a:srgbClr val="FF874E"/>
                </a:solidFill>
                <a:cs typeface="+mn-ea"/>
                <a:sym typeface="+mn-lt"/>
              </a:rPr>
              <a:t>02</a:t>
            </a:r>
            <a:endParaRPr lang="zh-CN" altLang="en-US" sz="3200" b="1" dirty="0">
              <a:solidFill>
                <a:srgbClr val="FF874E"/>
              </a:solidFill>
              <a:cs typeface="+mn-ea"/>
              <a:sym typeface="+mn-lt"/>
            </a:endParaRPr>
          </a:p>
        </p:txBody>
      </p:sp>
      <p:sp>
        <p:nvSpPr>
          <p:cNvPr id="12" name="椭圆 11">
            <a:extLst>
              <a:ext uri="{FF2B5EF4-FFF2-40B4-BE49-F238E27FC236}">
                <a16:creationId xmlns:a16="http://schemas.microsoft.com/office/drawing/2014/main" id="{79CB8ED6-45AD-4B5E-8BB9-E24184D14D31}"/>
              </a:ext>
            </a:extLst>
          </p:cNvPr>
          <p:cNvSpPr/>
          <p:nvPr/>
        </p:nvSpPr>
        <p:spPr>
          <a:xfrm>
            <a:off x="9373367" y="1923188"/>
            <a:ext cx="920164" cy="920164"/>
          </a:xfrm>
          <a:prstGeom prst="ellipse">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03</a:t>
            </a:r>
            <a:endParaRPr lang="zh-CN" altLang="en-US" sz="3200" b="1" dirty="0">
              <a:cs typeface="+mn-ea"/>
              <a:sym typeface="+mn-lt"/>
            </a:endParaRPr>
          </a:p>
        </p:txBody>
      </p:sp>
      <p:sp>
        <p:nvSpPr>
          <p:cNvPr id="13" name="矩形 12">
            <a:extLst>
              <a:ext uri="{FF2B5EF4-FFF2-40B4-BE49-F238E27FC236}">
                <a16:creationId xmlns:a16="http://schemas.microsoft.com/office/drawing/2014/main" id="{D8809AF8-17CE-4D7D-BB6A-B5D1D2788207}"/>
              </a:ext>
            </a:extLst>
          </p:cNvPr>
          <p:cNvSpPr/>
          <p:nvPr/>
        </p:nvSpPr>
        <p:spPr>
          <a:xfrm>
            <a:off x="1134390" y="3575562"/>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4" name="矩形 13">
            <a:extLst>
              <a:ext uri="{FF2B5EF4-FFF2-40B4-BE49-F238E27FC236}">
                <a16:creationId xmlns:a16="http://schemas.microsoft.com/office/drawing/2014/main" id="{EEDBC263-20EA-4BFF-8FB0-4441A0D73F9B}"/>
              </a:ext>
            </a:extLst>
          </p:cNvPr>
          <p:cNvSpPr/>
          <p:nvPr/>
        </p:nvSpPr>
        <p:spPr>
          <a:xfrm>
            <a:off x="1727306" y="3050105"/>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5" name="矩形 14">
            <a:extLst>
              <a:ext uri="{FF2B5EF4-FFF2-40B4-BE49-F238E27FC236}">
                <a16:creationId xmlns:a16="http://schemas.microsoft.com/office/drawing/2014/main" id="{6BA63656-DC17-47AC-A6F0-A42CC6C9EF2C}"/>
              </a:ext>
            </a:extLst>
          </p:cNvPr>
          <p:cNvSpPr/>
          <p:nvPr/>
        </p:nvSpPr>
        <p:spPr>
          <a:xfrm>
            <a:off x="4791991" y="3575562"/>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6" name="矩形 15">
            <a:extLst>
              <a:ext uri="{FF2B5EF4-FFF2-40B4-BE49-F238E27FC236}">
                <a16:creationId xmlns:a16="http://schemas.microsoft.com/office/drawing/2014/main" id="{5C330079-B32C-4D33-AE4C-617ED28E592E}"/>
              </a:ext>
            </a:extLst>
          </p:cNvPr>
          <p:cNvSpPr/>
          <p:nvPr/>
        </p:nvSpPr>
        <p:spPr>
          <a:xfrm>
            <a:off x="5384907" y="3050105"/>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7" name="矩形 16">
            <a:extLst>
              <a:ext uri="{FF2B5EF4-FFF2-40B4-BE49-F238E27FC236}">
                <a16:creationId xmlns:a16="http://schemas.microsoft.com/office/drawing/2014/main" id="{F3602D7C-6F13-4609-8181-B00BF23AEC97}"/>
              </a:ext>
            </a:extLst>
          </p:cNvPr>
          <p:cNvSpPr/>
          <p:nvPr/>
        </p:nvSpPr>
        <p:spPr>
          <a:xfrm>
            <a:off x="8449593" y="3575562"/>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8" name="矩形 17">
            <a:extLst>
              <a:ext uri="{FF2B5EF4-FFF2-40B4-BE49-F238E27FC236}">
                <a16:creationId xmlns:a16="http://schemas.microsoft.com/office/drawing/2014/main" id="{2B4643A9-DE0D-4BFE-BD81-77C229210358}"/>
              </a:ext>
            </a:extLst>
          </p:cNvPr>
          <p:cNvSpPr/>
          <p:nvPr/>
        </p:nvSpPr>
        <p:spPr>
          <a:xfrm>
            <a:off x="9042509" y="3050105"/>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pic>
        <p:nvPicPr>
          <p:cNvPr id="22" name="图片 21" descr="图片包含 矢量图形&#10;&#10;自动生成的说明">
            <a:extLst>
              <a:ext uri="{FF2B5EF4-FFF2-40B4-BE49-F238E27FC236}">
                <a16:creationId xmlns:a16="http://schemas.microsoft.com/office/drawing/2014/main" id="{51A0BD98-359B-4D98-A85C-6BBED0D322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487" y="5377692"/>
            <a:ext cx="918606" cy="918606"/>
          </a:xfrm>
          <a:prstGeom prst="rect">
            <a:avLst/>
          </a:prstGeom>
        </p:spPr>
      </p:pic>
      <p:pic>
        <p:nvPicPr>
          <p:cNvPr id="23" name="图片 22">
            <a:extLst>
              <a:ext uri="{FF2B5EF4-FFF2-40B4-BE49-F238E27FC236}">
                <a16:creationId xmlns:a16="http://schemas.microsoft.com/office/drawing/2014/main" id="{7E38B3E2-F7E7-4F1E-81CB-F4EF5275CF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469" y="5513920"/>
            <a:ext cx="702606" cy="702606"/>
          </a:xfrm>
          <a:prstGeom prst="rect">
            <a:avLst/>
          </a:prstGeom>
        </p:spPr>
      </p:pic>
      <p:pic>
        <p:nvPicPr>
          <p:cNvPr id="24" name="图片 23" descr="图片包含 定居者&#10;&#10;自动生成的说明">
            <a:extLst>
              <a:ext uri="{FF2B5EF4-FFF2-40B4-BE49-F238E27FC236}">
                <a16:creationId xmlns:a16="http://schemas.microsoft.com/office/drawing/2014/main" id="{C2086B07-DAAE-4FCE-84CA-1C2F5D21FB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92090">
            <a:off x="3646817" y="5443120"/>
            <a:ext cx="787748" cy="787748"/>
          </a:xfrm>
          <a:prstGeom prst="rect">
            <a:avLst/>
          </a:prstGeom>
        </p:spPr>
      </p:pic>
      <p:pic>
        <p:nvPicPr>
          <p:cNvPr id="25" name="图片 24" descr="图片包含 矢量图形&#10;&#10;自动生成的说明">
            <a:extLst>
              <a:ext uri="{FF2B5EF4-FFF2-40B4-BE49-F238E27FC236}">
                <a16:creationId xmlns:a16="http://schemas.microsoft.com/office/drawing/2014/main" id="{5436E5D0-EDE5-427E-9A57-F291E2F76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5191" y="5477304"/>
            <a:ext cx="918606" cy="918606"/>
          </a:xfrm>
          <a:prstGeom prst="rect">
            <a:avLst/>
          </a:prstGeom>
        </p:spPr>
      </p:pic>
      <p:pic>
        <p:nvPicPr>
          <p:cNvPr id="26" name="图片 25">
            <a:extLst>
              <a:ext uri="{FF2B5EF4-FFF2-40B4-BE49-F238E27FC236}">
                <a16:creationId xmlns:a16="http://schemas.microsoft.com/office/drawing/2014/main" id="{F5246DD5-E3B7-4BBB-9742-C5D1E1B315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1620" y="5544510"/>
            <a:ext cx="702606" cy="702606"/>
          </a:xfrm>
          <a:prstGeom prst="rect">
            <a:avLst/>
          </a:prstGeom>
        </p:spPr>
      </p:pic>
      <p:pic>
        <p:nvPicPr>
          <p:cNvPr id="27" name="图片 26" descr="图片包含 定居者&#10;&#10;自动生成的说明">
            <a:extLst>
              <a:ext uri="{FF2B5EF4-FFF2-40B4-BE49-F238E27FC236}">
                <a16:creationId xmlns:a16="http://schemas.microsoft.com/office/drawing/2014/main" id="{C3F30151-1FA3-432F-B57D-A6B6668ED1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92090">
            <a:off x="7038805" y="5501938"/>
            <a:ext cx="787748" cy="787748"/>
          </a:xfrm>
          <a:prstGeom prst="rect">
            <a:avLst/>
          </a:prstGeom>
        </p:spPr>
      </p:pic>
      <p:pic>
        <p:nvPicPr>
          <p:cNvPr id="28" name="图片 27" descr="图片包含 矢量图形&#10;&#10;自动生成的说明">
            <a:extLst>
              <a:ext uri="{FF2B5EF4-FFF2-40B4-BE49-F238E27FC236}">
                <a16:creationId xmlns:a16="http://schemas.microsoft.com/office/drawing/2014/main" id="{4BD19AAA-67F1-4E64-9036-D70212B9D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5954" y="5405920"/>
            <a:ext cx="918606" cy="918606"/>
          </a:xfrm>
          <a:prstGeom prst="rect">
            <a:avLst/>
          </a:prstGeom>
        </p:spPr>
      </p:pic>
      <p:pic>
        <p:nvPicPr>
          <p:cNvPr id="29" name="图片 28" descr="图片包含 定居者&#10;&#10;自动生成的说明">
            <a:extLst>
              <a:ext uri="{FF2B5EF4-FFF2-40B4-BE49-F238E27FC236}">
                <a16:creationId xmlns:a16="http://schemas.microsoft.com/office/drawing/2014/main" id="{523DA5D5-0B0D-40DD-977F-41672A5754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92090">
            <a:off x="9427103" y="5486742"/>
            <a:ext cx="787748" cy="787748"/>
          </a:xfrm>
          <a:prstGeom prst="rect">
            <a:avLst/>
          </a:prstGeom>
        </p:spPr>
      </p:pic>
      <p:pic>
        <p:nvPicPr>
          <p:cNvPr id="31" name="图片 30">
            <a:extLst>
              <a:ext uri="{FF2B5EF4-FFF2-40B4-BE49-F238E27FC236}">
                <a16:creationId xmlns:a16="http://schemas.microsoft.com/office/drawing/2014/main" id="{93C425D9-6C3F-442E-A4D0-29DC8008FC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9627" y="5405920"/>
            <a:ext cx="843803" cy="843803"/>
          </a:xfrm>
          <a:prstGeom prst="rect">
            <a:avLst/>
          </a:prstGeom>
        </p:spPr>
      </p:pic>
    </p:spTree>
    <p:extLst>
      <p:ext uri="{BB962C8B-B14F-4D97-AF65-F5344CB8AC3E}">
        <p14:creationId xmlns:p14="http://schemas.microsoft.com/office/powerpoint/2010/main" val="3053008109"/>
      </p:ext>
    </p:extLst>
  </p:cSld>
  <p:clrMapOvr>
    <a:masterClrMapping/>
  </p:clrMapOvr>
  <mc:AlternateContent xmlns:mc="http://schemas.openxmlformats.org/markup-compatibility/2006" xmlns:p14="http://schemas.microsoft.com/office/powerpoint/2010/main">
    <mc:Choice Requires="p14">
      <p:transition spd="slow" p14:dur="3400" advClick="0" advTm="4000">
        <p14:reveal/>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3000"/>
                            </p:stCondLst>
                            <p:childTnLst>
                              <p:par>
                                <p:cTn id="56" presetID="2" presetClass="entr" presetSubtype="4"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ppt_x"/>
                                          </p:val>
                                        </p:tav>
                                        <p:tav tm="100000">
                                          <p:val>
                                            <p:strVal val="#ppt_x"/>
                                          </p:val>
                                        </p:tav>
                                      </p:tavLst>
                                    </p:anim>
                                    <p:anim calcmode="lin" valueType="num">
                                      <p:cBhvr additive="base">
                                        <p:cTn id="59" dur="500" fill="hold"/>
                                        <p:tgtEl>
                                          <p:spTgt spid="22"/>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ppt_x"/>
                                          </p:val>
                                        </p:tav>
                                        <p:tav tm="100000">
                                          <p:val>
                                            <p:strVal val="#ppt_x"/>
                                          </p:val>
                                        </p:tav>
                                      </p:tavLst>
                                    </p:anim>
                                    <p:anim calcmode="lin" valueType="num">
                                      <p:cBhvr additive="base">
                                        <p:cTn id="63" dur="500" fill="hold"/>
                                        <p:tgtEl>
                                          <p:spTgt spid="23"/>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ppt_x"/>
                                          </p:val>
                                        </p:tav>
                                        <p:tav tm="100000">
                                          <p:val>
                                            <p:strVal val="#ppt_x"/>
                                          </p:val>
                                        </p:tav>
                                      </p:tavLst>
                                    </p:anim>
                                    <p:anim calcmode="lin" valueType="num">
                                      <p:cBhvr additive="base">
                                        <p:cTn id="67" dur="500" fill="hold"/>
                                        <p:tgtEl>
                                          <p:spTgt spid="24"/>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ppt_x"/>
                                          </p:val>
                                        </p:tav>
                                        <p:tav tm="100000">
                                          <p:val>
                                            <p:strVal val="#ppt_x"/>
                                          </p:val>
                                        </p:tav>
                                      </p:tavLst>
                                    </p:anim>
                                    <p:anim calcmode="lin" valueType="num">
                                      <p:cBhvr additive="base">
                                        <p:cTn id="71" dur="500" fill="hold"/>
                                        <p:tgtEl>
                                          <p:spTgt spid="26"/>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ppt_x"/>
                                          </p:val>
                                        </p:tav>
                                        <p:tav tm="100000">
                                          <p:val>
                                            <p:strVal val="#ppt_x"/>
                                          </p:val>
                                        </p:tav>
                                      </p:tavLst>
                                    </p:anim>
                                    <p:anim calcmode="lin" valueType="num">
                                      <p:cBhvr additive="base">
                                        <p:cTn id="75" dur="500" fill="hold"/>
                                        <p:tgtEl>
                                          <p:spTgt spid="25"/>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ppt_x"/>
                                          </p:val>
                                        </p:tav>
                                        <p:tav tm="100000">
                                          <p:val>
                                            <p:strVal val="#ppt_x"/>
                                          </p:val>
                                        </p:tav>
                                      </p:tavLst>
                                    </p:anim>
                                    <p:anim calcmode="lin" valueType="num">
                                      <p:cBhvr additive="base">
                                        <p:cTn id="79" dur="500" fill="hold"/>
                                        <p:tgtEl>
                                          <p:spTgt spid="27"/>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ppt_x"/>
                                          </p:val>
                                        </p:tav>
                                        <p:tav tm="100000">
                                          <p:val>
                                            <p:strVal val="#ppt_x"/>
                                          </p:val>
                                        </p:tav>
                                      </p:tavLst>
                                    </p:anim>
                                    <p:anim calcmode="lin" valueType="num">
                                      <p:cBhvr additive="base">
                                        <p:cTn id="83" dur="500" fill="hold"/>
                                        <p:tgtEl>
                                          <p:spTgt spid="28"/>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additive="base">
                                        <p:cTn id="86" dur="500" fill="hold"/>
                                        <p:tgtEl>
                                          <p:spTgt spid="29"/>
                                        </p:tgtEl>
                                        <p:attrNameLst>
                                          <p:attrName>ppt_x</p:attrName>
                                        </p:attrNameLst>
                                      </p:cBhvr>
                                      <p:tavLst>
                                        <p:tav tm="0">
                                          <p:val>
                                            <p:strVal val="#ppt_x"/>
                                          </p:val>
                                        </p:tav>
                                        <p:tav tm="100000">
                                          <p:val>
                                            <p:strVal val="#ppt_x"/>
                                          </p:val>
                                        </p:tav>
                                      </p:tavLst>
                                    </p:anim>
                                    <p:anim calcmode="lin" valueType="num">
                                      <p:cBhvr additive="base">
                                        <p:cTn id="87" dur="500" fill="hold"/>
                                        <p:tgtEl>
                                          <p:spTgt spid="29"/>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additive="base">
                                        <p:cTn id="90" dur="500" fill="hold"/>
                                        <p:tgtEl>
                                          <p:spTgt spid="31"/>
                                        </p:tgtEl>
                                        <p:attrNameLst>
                                          <p:attrName>ppt_x</p:attrName>
                                        </p:attrNameLst>
                                      </p:cBhvr>
                                      <p:tavLst>
                                        <p:tav tm="0">
                                          <p:val>
                                            <p:strVal val="#ppt_x"/>
                                          </p:val>
                                        </p:tav>
                                        <p:tav tm="100000">
                                          <p:val>
                                            <p:strVal val="#ppt_x"/>
                                          </p:val>
                                        </p:tav>
                                      </p:tavLst>
                                    </p:anim>
                                    <p:anim calcmode="lin" valueType="num">
                                      <p:cBhvr additive="base">
                                        <p:cTn id="9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874E"/>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D73A35-462F-4078-8A7A-D9D424DCDC42}"/>
              </a:ext>
            </a:extLst>
          </p:cNvPr>
          <p:cNvPicPr>
            <a:picLocks noChangeAspect="1"/>
          </p:cNvPicPr>
          <p:nvPr/>
        </p:nvPicPr>
        <p:blipFill rotWithShape="1">
          <a:blip r:embed="rId3">
            <a:extLst>
              <a:ext uri="{28A0092B-C50C-407E-A947-70E740481C1C}">
                <a14:useLocalDpi xmlns:a14="http://schemas.microsoft.com/office/drawing/2010/main" val="0"/>
              </a:ext>
            </a:extLst>
          </a:blip>
          <a:srcRect l="26077" t="11969" r="27214" b="12441"/>
          <a:stretch/>
        </p:blipFill>
        <p:spPr>
          <a:xfrm>
            <a:off x="1058400" y="1389600"/>
            <a:ext cx="4536000" cy="5184000"/>
          </a:xfrm>
          <a:prstGeom prst="rect">
            <a:avLst/>
          </a:prstGeom>
        </p:spPr>
      </p:pic>
      <p:sp>
        <p:nvSpPr>
          <p:cNvPr id="6" name="等腰三角形 5">
            <a:extLst>
              <a:ext uri="{FF2B5EF4-FFF2-40B4-BE49-F238E27FC236}">
                <a16:creationId xmlns:a16="http://schemas.microsoft.com/office/drawing/2014/main" id="{8560DA71-D4F3-42C6-A38F-A8754B666921}"/>
              </a:ext>
            </a:extLst>
          </p:cNvPr>
          <p:cNvSpPr/>
          <p:nvPr/>
        </p:nvSpPr>
        <p:spPr>
          <a:xfrm>
            <a:off x="954000" y="-129600"/>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等腰三角形 7">
            <a:extLst>
              <a:ext uri="{FF2B5EF4-FFF2-40B4-BE49-F238E27FC236}">
                <a16:creationId xmlns:a16="http://schemas.microsoft.com/office/drawing/2014/main" id="{357251AE-B08A-4DC2-8A1C-5074EB1A7E40}"/>
              </a:ext>
            </a:extLst>
          </p:cNvPr>
          <p:cNvSpPr/>
          <p:nvPr/>
        </p:nvSpPr>
        <p:spPr>
          <a:xfrm rot="20036767">
            <a:off x="-130801" y="-489601"/>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等腰三角形 8">
            <a:extLst>
              <a:ext uri="{FF2B5EF4-FFF2-40B4-BE49-F238E27FC236}">
                <a16:creationId xmlns:a16="http://schemas.microsoft.com/office/drawing/2014/main" id="{F9212932-6699-4A3A-A184-14ED3605B14A}"/>
              </a:ext>
            </a:extLst>
          </p:cNvPr>
          <p:cNvSpPr/>
          <p:nvPr/>
        </p:nvSpPr>
        <p:spPr>
          <a:xfrm rot="1555838" flipH="1">
            <a:off x="2200798" y="-489602"/>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文本框 9">
            <a:extLst>
              <a:ext uri="{FF2B5EF4-FFF2-40B4-BE49-F238E27FC236}">
                <a16:creationId xmlns:a16="http://schemas.microsoft.com/office/drawing/2014/main" id="{D67E1E3D-8F0F-455F-844D-3D0C9AA9B959}"/>
              </a:ext>
            </a:extLst>
          </p:cNvPr>
          <p:cNvSpPr txBox="1"/>
          <p:nvPr/>
        </p:nvSpPr>
        <p:spPr>
          <a:xfrm>
            <a:off x="7866193" y="2126066"/>
            <a:ext cx="1722814" cy="1540615"/>
          </a:xfrm>
          <a:prstGeom prst="rect">
            <a:avLst/>
          </a:prstGeom>
          <a:noFill/>
        </p:spPr>
        <p:txBody>
          <a:bodyPr wrap="square" rtlCol="0">
            <a:spAutoFit/>
          </a:bodyPr>
          <a:lstStyle/>
          <a:p>
            <a:pPr marL="0" marR="0" lvl="0" indent="0" algn="ctr" defTabSz="914400" rtl="0" eaLnBrk="1" fontAlgn="auto" latinLnBrk="0" hangingPunct="1">
              <a:lnSpc>
                <a:spcPct val="130000"/>
              </a:lnSpc>
              <a:buClrTx/>
              <a:buSzTx/>
              <a:buFontTx/>
              <a:buNone/>
              <a:tabLst/>
              <a:defRPr/>
            </a:pPr>
            <a:r>
              <a:rPr kumimoji="0" lang="en-US" altLang="zh-CN" sz="8000" b="1" i="0" u="none" strike="noStrike" kern="1200" cap="none" spc="0" normalizeH="0" baseline="0" noProof="0" dirty="0">
                <a:ln>
                  <a:noFill/>
                </a:ln>
                <a:solidFill>
                  <a:prstClr val="white"/>
                </a:solidFill>
                <a:effectLst/>
                <a:uLnTx/>
                <a:uFillTx/>
                <a:cs typeface="+mn-ea"/>
                <a:sym typeface="+mn-lt"/>
              </a:rPr>
              <a:t>03</a:t>
            </a:r>
            <a:endParaRPr kumimoji="0" lang="zh-CN" altLang="en-US" sz="8000" b="1"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21BB1B2-BF93-4609-B3DE-EEFBD24C6B9F}"/>
              </a:ext>
            </a:extLst>
          </p:cNvPr>
          <p:cNvSpPr txBox="1"/>
          <p:nvPr/>
        </p:nvSpPr>
        <p:spPr>
          <a:xfrm>
            <a:off x="6321601" y="3381435"/>
            <a:ext cx="4811999" cy="1395767"/>
          </a:xfrm>
          <a:prstGeom prst="rect">
            <a:avLst/>
          </a:prstGeom>
          <a:noFill/>
        </p:spPr>
        <p:txBody>
          <a:bodyPr wrap="square" rtlCol="0">
            <a:spAutoFit/>
          </a:bodyPr>
          <a:lstStyle/>
          <a:p>
            <a:pPr marL="0" marR="0" lvl="0" indent="0" algn="ctr" defTabSz="914400" rtl="0" eaLnBrk="1" fontAlgn="auto" latinLnBrk="0" hangingPunct="1">
              <a:lnSpc>
                <a:spcPct val="130000"/>
              </a:lnSpc>
              <a:buClrTx/>
              <a:buSzTx/>
              <a:buFontTx/>
              <a:buNone/>
              <a:tabLst/>
              <a:defRPr/>
            </a:pPr>
            <a:r>
              <a:rPr lang="zh-CN" altLang="en-US" sz="7200" b="1" noProof="0" dirty="0">
                <a:solidFill>
                  <a:prstClr val="white"/>
                </a:solidFill>
                <a:cs typeface="+mn-ea"/>
                <a:sym typeface="+mn-lt"/>
              </a:rPr>
              <a:t>宣传策略</a:t>
            </a:r>
            <a:endParaRPr kumimoji="0" lang="zh-CN" altLang="en-US" sz="7200" b="1" i="0" u="none" strike="noStrike" kern="1200" cap="none" spc="0" normalizeH="0" baseline="0" noProof="0" dirty="0">
              <a:ln>
                <a:noFill/>
              </a:ln>
              <a:solidFill>
                <a:prstClr val="white"/>
              </a:solidFill>
              <a:effectLst/>
              <a:uLnTx/>
              <a:uFillTx/>
              <a:cs typeface="+mn-ea"/>
              <a:sym typeface="+mn-lt"/>
            </a:endParaRPr>
          </a:p>
        </p:txBody>
      </p:sp>
      <p:cxnSp>
        <p:nvCxnSpPr>
          <p:cNvPr id="12" name="直接连接符 11">
            <a:extLst>
              <a:ext uri="{FF2B5EF4-FFF2-40B4-BE49-F238E27FC236}">
                <a16:creationId xmlns:a16="http://schemas.microsoft.com/office/drawing/2014/main" id="{7CC4037C-3BD8-4AE1-88C7-6CEBDD29C69B}"/>
              </a:ext>
            </a:extLst>
          </p:cNvPr>
          <p:cNvCxnSpPr>
            <a:cxnSpLocks/>
          </p:cNvCxnSpPr>
          <p:nvPr/>
        </p:nvCxnSpPr>
        <p:spPr>
          <a:xfrm>
            <a:off x="8038801" y="3345433"/>
            <a:ext cx="137759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4DEADEC2-7C81-418C-A240-E1C3612A5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855" y="-6327"/>
            <a:ext cx="7698843" cy="6858000"/>
          </a:xfrm>
          <a:prstGeom prst="rect">
            <a:avLst/>
          </a:prstGeom>
        </p:spPr>
      </p:pic>
      <p:sp>
        <p:nvSpPr>
          <p:cNvPr id="16" name="矩形 15">
            <a:extLst>
              <a:ext uri="{FF2B5EF4-FFF2-40B4-BE49-F238E27FC236}">
                <a16:creationId xmlns:a16="http://schemas.microsoft.com/office/drawing/2014/main" id="{68478249-C4D0-4DDE-ACA0-F1183CB4BBBA}"/>
              </a:ext>
            </a:extLst>
          </p:cNvPr>
          <p:cNvSpPr/>
          <p:nvPr/>
        </p:nvSpPr>
        <p:spPr>
          <a:xfrm>
            <a:off x="609964" y="441873"/>
            <a:ext cx="10989847" cy="5961600"/>
          </a:xfrm>
          <a:prstGeom prst="rect">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350850867"/>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ppt_w</p:attrName>
                                        </p:attrNameLst>
                                      </p:cBhvr>
                                      <p:tavLst>
                                        <p:tav tm="0" fmla="#ppt_w*sin(2.5*pi*$)">
                                          <p:val>
                                            <p:fltVal val="0"/>
                                          </p:val>
                                        </p:tav>
                                        <p:tav tm="100000">
                                          <p:val>
                                            <p:fltVal val="1"/>
                                          </p:val>
                                        </p:tav>
                                      </p:tavLst>
                                    </p:anim>
                                    <p:anim calcmode="lin" valueType="num">
                                      <p:cBhvr>
                                        <p:cTn id="15" dur="1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22" presetClass="entr" presetSubtype="8"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p:bldP spid="11" grpId="0"/>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68C610DA-882C-41BC-8032-325C240F0DCE}"/>
              </a:ext>
            </a:extLst>
          </p:cNvPr>
          <p:cNvSpPr/>
          <p:nvPr/>
        </p:nvSpPr>
        <p:spPr>
          <a:xfrm>
            <a:off x="4380618" y="2072220"/>
            <a:ext cx="3758837" cy="3758837"/>
          </a:xfrm>
          <a:prstGeom prst="ellipse">
            <a:avLst/>
          </a:prstGeom>
          <a:solidFill>
            <a:srgbClr val="FF874E"/>
          </a:solidFill>
          <a:ln>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4" name="矩形 3">
            <a:extLst>
              <a:ext uri="{FF2B5EF4-FFF2-40B4-BE49-F238E27FC236}">
                <a16:creationId xmlns:a16="http://schemas.microsoft.com/office/drawing/2014/main" id="{1645D0B6-003E-4245-A2A3-846483C093D2}"/>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03</a:t>
            </a:r>
            <a:endParaRPr lang="zh-CN" altLang="en-US" sz="4000" b="1" dirty="0">
              <a:cs typeface="+mn-ea"/>
              <a:sym typeface="+mn-lt"/>
            </a:endParaRPr>
          </a:p>
        </p:txBody>
      </p:sp>
      <p:sp>
        <p:nvSpPr>
          <p:cNvPr id="5" name="文本框 4">
            <a:extLst>
              <a:ext uri="{FF2B5EF4-FFF2-40B4-BE49-F238E27FC236}">
                <a16:creationId xmlns:a16="http://schemas.microsoft.com/office/drawing/2014/main" id="{A7A69044-D8B0-498B-9BEA-5AA86A5AB591}"/>
              </a:ext>
            </a:extLst>
          </p:cNvPr>
          <p:cNvSpPr txBox="1"/>
          <p:nvPr/>
        </p:nvSpPr>
        <p:spPr>
          <a:xfrm>
            <a:off x="1410790" y="249111"/>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宣传策略</a:t>
            </a:r>
            <a:endParaRPr lang="zh-CN" altLang="en-US" sz="3600" dirty="0">
              <a:solidFill>
                <a:schemeClr val="tx1">
                  <a:lumMod val="75000"/>
                  <a:lumOff val="25000"/>
                </a:schemeClr>
              </a:solidFill>
              <a:cs typeface="+mn-ea"/>
              <a:sym typeface="+mn-lt"/>
            </a:endParaRPr>
          </a:p>
        </p:txBody>
      </p:sp>
      <p:sp>
        <p:nvSpPr>
          <p:cNvPr id="13" name="椭圆 12">
            <a:extLst>
              <a:ext uri="{FF2B5EF4-FFF2-40B4-BE49-F238E27FC236}">
                <a16:creationId xmlns:a16="http://schemas.microsoft.com/office/drawing/2014/main" id="{542762FE-FAE5-4A83-A06D-66208E8FADDE}"/>
              </a:ext>
            </a:extLst>
          </p:cNvPr>
          <p:cNvSpPr/>
          <p:nvPr/>
        </p:nvSpPr>
        <p:spPr>
          <a:xfrm rot="-5400000">
            <a:off x="3923877" y="3433998"/>
            <a:ext cx="1172833" cy="1172833"/>
          </a:xfrm>
          <a:prstGeom prst="ellipse">
            <a:avLst/>
          </a:prstGeom>
          <a:solidFill>
            <a:schemeClr val="bg1"/>
          </a:solidFill>
          <a:ln w="22225">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4" name="椭圆 13">
            <a:extLst>
              <a:ext uri="{FF2B5EF4-FFF2-40B4-BE49-F238E27FC236}">
                <a16:creationId xmlns:a16="http://schemas.microsoft.com/office/drawing/2014/main" id="{1A0C23DB-6DEB-469A-9C19-0E2D7D11565D}"/>
              </a:ext>
            </a:extLst>
          </p:cNvPr>
          <p:cNvSpPr/>
          <p:nvPr/>
        </p:nvSpPr>
        <p:spPr>
          <a:xfrm rot="-1800000">
            <a:off x="4872561" y="1790831"/>
            <a:ext cx="1172833" cy="1172833"/>
          </a:xfrm>
          <a:prstGeom prst="ellipse">
            <a:avLst/>
          </a:prstGeom>
          <a:solidFill>
            <a:schemeClr val="bg1"/>
          </a:solidFill>
          <a:ln w="22225">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5" name="椭圆 14">
            <a:extLst>
              <a:ext uri="{FF2B5EF4-FFF2-40B4-BE49-F238E27FC236}">
                <a16:creationId xmlns:a16="http://schemas.microsoft.com/office/drawing/2014/main" id="{A4A66E3D-5A94-41D7-8110-9F588420FD58}"/>
              </a:ext>
            </a:extLst>
          </p:cNvPr>
          <p:cNvSpPr/>
          <p:nvPr/>
        </p:nvSpPr>
        <p:spPr>
          <a:xfrm rot="1800000">
            <a:off x="6638205" y="1659107"/>
            <a:ext cx="1172833" cy="1172833"/>
          </a:xfrm>
          <a:prstGeom prst="ellipse">
            <a:avLst/>
          </a:prstGeom>
          <a:solidFill>
            <a:schemeClr val="bg1"/>
          </a:solidFill>
          <a:ln w="22225">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6" name="椭圆 15">
            <a:extLst>
              <a:ext uri="{FF2B5EF4-FFF2-40B4-BE49-F238E27FC236}">
                <a16:creationId xmlns:a16="http://schemas.microsoft.com/office/drawing/2014/main" id="{CA066EA3-7D24-4DA0-8EE9-2AC127C2ACF9}"/>
              </a:ext>
            </a:extLst>
          </p:cNvPr>
          <p:cNvSpPr/>
          <p:nvPr/>
        </p:nvSpPr>
        <p:spPr>
          <a:xfrm rot="5400000">
            <a:off x="7455164" y="3433999"/>
            <a:ext cx="1172833" cy="1172833"/>
          </a:xfrm>
          <a:prstGeom prst="ellipse">
            <a:avLst/>
          </a:prstGeom>
          <a:solidFill>
            <a:schemeClr val="bg1"/>
          </a:solidFill>
          <a:ln w="22225">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7" name="椭圆 16">
            <a:extLst>
              <a:ext uri="{FF2B5EF4-FFF2-40B4-BE49-F238E27FC236}">
                <a16:creationId xmlns:a16="http://schemas.microsoft.com/office/drawing/2014/main" id="{FDBF6570-3BE5-47CC-BDF3-C33F03C80D91}"/>
              </a:ext>
            </a:extLst>
          </p:cNvPr>
          <p:cNvSpPr/>
          <p:nvPr/>
        </p:nvSpPr>
        <p:spPr>
          <a:xfrm rot="9000000">
            <a:off x="6638204" y="4849014"/>
            <a:ext cx="1172833" cy="1172833"/>
          </a:xfrm>
          <a:prstGeom prst="ellipse">
            <a:avLst/>
          </a:prstGeom>
          <a:solidFill>
            <a:schemeClr val="bg1"/>
          </a:solidFill>
          <a:ln w="22225">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8" name="椭圆 17">
            <a:extLst>
              <a:ext uri="{FF2B5EF4-FFF2-40B4-BE49-F238E27FC236}">
                <a16:creationId xmlns:a16="http://schemas.microsoft.com/office/drawing/2014/main" id="{9A713D3E-7134-4399-836B-FFCA430D085B}"/>
              </a:ext>
            </a:extLst>
          </p:cNvPr>
          <p:cNvSpPr/>
          <p:nvPr/>
        </p:nvSpPr>
        <p:spPr>
          <a:xfrm rot="12600000">
            <a:off x="4872560" y="4717290"/>
            <a:ext cx="1172833" cy="1172833"/>
          </a:xfrm>
          <a:prstGeom prst="ellipse">
            <a:avLst/>
          </a:prstGeom>
          <a:solidFill>
            <a:schemeClr val="bg1"/>
          </a:solidFill>
          <a:ln w="22225">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33" name="矩形 32">
            <a:extLst>
              <a:ext uri="{FF2B5EF4-FFF2-40B4-BE49-F238E27FC236}">
                <a16:creationId xmlns:a16="http://schemas.microsoft.com/office/drawing/2014/main" id="{3A15F658-A88C-4D33-98A1-B998DAA87FB6}"/>
              </a:ext>
            </a:extLst>
          </p:cNvPr>
          <p:cNvSpPr/>
          <p:nvPr/>
        </p:nvSpPr>
        <p:spPr>
          <a:xfrm>
            <a:off x="1370778" y="1726190"/>
            <a:ext cx="2991194"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34" name="矩形 33">
            <a:extLst>
              <a:ext uri="{FF2B5EF4-FFF2-40B4-BE49-F238E27FC236}">
                <a16:creationId xmlns:a16="http://schemas.microsoft.com/office/drawing/2014/main" id="{65EDB109-1C94-4F63-BBF3-9CACE5CDC4CE}"/>
              </a:ext>
            </a:extLst>
          </p:cNvPr>
          <p:cNvSpPr/>
          <p:nvPr/>
        </p:nvSpPr>
        <p:spPr>
          <a:xfrm>
            <a:off x="1370778" y="1236173"/>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35" name="矩形 34">
            <a:extLst>
              <a:ext uri="{FF2B5EF4-FFF2-40B4-BE49-F238E27FC236}">
                <a16:creationId xmlns:a16="http://schemas.microsoft.com/office/drawing/2014/main" id="{0C27DABE-0B14-4B42-941D-B0009029F778}"/>
              </a:ext>
            </a:extLst>
          </p:cNvPr>
          <p:cNvSpPr/>
          <p:nvPr/>
        </p:nvSpPr>
        <p:spPr>
          <a:xfrm>
            <a:off x="532971" y="3468443"/>
            <a:ext cx="2991194"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36" name="矩形 35">
            <a:extLst>
              <a:ext uri="{FF2B5EF4-FFF2-40B4-BE49-F238E27FC236}">
                <a16:creationId xmlns:a16="http://schemas.microsoft.com/office/drawing/2014/main" id="{3910B0A6-39FF-476D-AB0D-891D620D6604}"/>
              </a:ext>
            </a:extLst>
          </p:cNvPr>
          <p:cNvSpPr/>
          <p:nvPr/>
        </p:nvSpPr>
        <p:spPr>
          <a:xfrm>
            <a:off x="532971" y="2978426"/>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37" name="矩形 36">
            <a:extLst>
              <a:ext uri="{FF2B5EF4-FFF2-40B4-BE49-F238E27FC236}">
                <a16:creationId xmlns:a16="http://schemas.microsoft.com/office/drawing/2014/main" id="{CB975858-1037-44E9-A314-9C37C2CE8701}"/>
              </a:ext>
            </a:extLst>
          </p:cNvPr>
          <p:cNvSpPr/>
          <p:nvPr/>
        </p:nvSpPr>
        <p:spPr>
          <a:xfrm>
            <a:off x="1370778" y="5207096"/>
            <a:ext cx="2991194"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38" name="矩形 37">
            <a:extLst>
              <a:ext uri="{FF2B5EF4-FFF2-40B4-BE49-F238E27FC236}">
                <a16:creationId xmlns:a16="http://schemas.microsoft.com/office/drawing/2014/main" id="{D7497C9F-68CC-4B69-AC6D-3FBC02CA8FB5}"/>
              </a:ext>
            </a:extLst>
          </p:cNvPr>
          <p:cNvSpPr/>
          <p:nvPr/>
        </p:nvSpPr>
        <p:spPr>
          <a:xfrm>
            <a:off x="1370778" y="4717079"/>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39" name="矩形 38">
            <a:extLst>
              <a:ext uri="{FF2B5EF4-FFF2-40B4-BE49-F238E27FC236}">
                <a16:creationId xmlns:a16="http://schemas.microsoft.com/office/drawing/2014/main" id="{519B9105-1FD6-4680-9CB6-FA5EC5C50C87}"/>
              </a:ext>
            </a:extLst>
          </p:cNvPr>
          <p:cNvSpPr/>
          <p:nvPr/>
        </p:nvSpPr>
        <p:spPr>
          <a:xfrm>
            <a:off x="7947165" y="1726190"/>
            <a:ext cx="2991194"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40" name="矩形 39">
            <a:extLst>
              <a:ext uri="{FF2B5EF4-FFF2-40B4-BE49-F238E27FC236}">
                <a16:creationId xmlns:a16="http://schemas.microsoft.com/office/drawing/2014/main" id="{FC0FEB05-DC43-4CB5-B97D-7981A317FB3C}"/>
              </a:ext>
            </a:extLst>
          </p:cNvPr>
          <p:cNvSpPr/>
          <p:nvPr/>
        </p:nvSpPr>
        <p:spPr>
          <a:xfrm>
            <a:off x="9516175" y="1236173"/>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sp>
        <p:nvSpPr>
          <p:cNvPr id="41" name="矩形 40">
            <a:extLst>
              <a:ext uri="{FF2B5EF4-FFF2-40B4-BE49-F238E27FC236}">
                <a16:creationId xmlns:a16="http://schemas.microsoft.com/office/drawing/2014/main" id="{D5BF4930-A4C7-492E-84E7-AF3F62C3CDE1}"/>
              </a:ext>
            </a:extLst>
          </p:cNvPr>
          <p:cNvSpPr/>
          <p:nvPr/>
        </p:nvSpPr>
        <p:spPr>
          <a:xfrm>
            <a:off x="8667835" y="3468443"/>
            <a:ext cx="2991194"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42" name="矩形 41">
            <a:extLst>
              <a:ext uri="{FF2B5EF4-FFF2-40B4-BE49-F238E27FC236}">
                <a16:creationId xmlns:a16="http://schemas.microsoft.com/office/drawing/2014/main" id="{D5F768AC-5E29-44A9-933B-B336578E83A9}"/>
              </a:ext>
            </a:extLst>
          </p:cNvPr>
          <p:cNvSpPr/>
          <p:nvPr/>
        </p:nvSpPr>
        <p:spPr>
          <a:xfrm>
            <a:off x="10236845" y="2978426"/>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sp>
        <p:nvSpPr>
          <p:cNvPr id="43" name="矩形 42">
            <a:extLst>
              <a:ext uri="{FF2B5EF4-FFF2-40B4-BE49-F238E27FC236}">
                <a16:creationId xmlns:a16="http://schemas.microsoft.com/office/drawing/2014/main" id="{01AAE096-955E-4FC8-8466-C599E04BD8E6}"/>
              </a:ext>
            </a:extLst>
          </p:cNvPr>
          <p:cNvSpPr/>
          <p:nvPr/>
        </p:nvSpPr>
        <p:spPr>
          <a:xfrm>
            <a:off x="7947165" y="5207096"/>
            <a:ext cx="2991194"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44" name="矩形 43">
            <a:extLst>
              <a:ext uri="{FF2B5EF4-FFF2-40B4-BE49-F238E27FC236}">
                <a16:creationId xmlns:a16="http://schemas.microsoft.com/office/drawing/2014/main" id="{F65D2162-9F15-4F1F-A859-15F9D5338F74}"/>
              </a:ext>
            </a:extLst>
          </p:cNvPr>
          <p:cNvSpPr/>
          <p:nvPr/>
        </p:nvSpPr>
        <p:spPr>
          <a:xfrm>
            <a:off x="9516175" y="4717079"/>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sp>
        <p:nvSpPr>
          <p:cNvPr id="45" name="couple_85889">
            <a:extLst>
              <a:ext uri="{FF2B5EF4-FFF2-40B4-BE49-F238E27FC236}">
                <a16:creationId xmlns:a16="http://schemas.microsoft.com/office/drawing/2014/main" id="{BE14593E-EA03-4F66-991F-1687ECBF9148}"/>
              </a:ext>
            </a:extLst>
          </p:cNvPr>
          <p:cNvSpPr>
            <a:spLocks noChangeAspect="1"/>
          </p:cNvSpPr>
          <p:nvPr/>
        </p:nvSpPr>
        <p:spPr bwMode="auto">
          <a:xfrm>
            <a:off x="6895395" y="5080080"/>
            <a:ext cx="708718" cy="742139"/>
          </a:xfrm>
          <a:custGeom>
            <a:avLst/>
            <a:gdLst>
              <a:gd name="connsiteX0" fmla="*/ 108326 w 581259"/>
              <a:gd name="connsiteY0" fmla="*/ 130617 h 608669"/>
              <a:gd name="connsiteX1" fmla="*/ 199639 w 581259"/>
              <a:gd name="connsiteY1" fmla="*/ 130617 h 608669"/>
              <a:gd name="connsiteX2" fmla="*/ 221688 w 581259"/>
              <a:gd name="connsiteY2" fmla="*/ 144898 h 608669"/>
              <a:gd name="connsiteX3" fmla="*/ 290845 w 581259"/>
              <a:gd name="connsiteY3" fmla="*/ 312727 h 608669"/>
              <a:gd name="connsiteX4" fmla="*/ 360002 w 581259"/>
              <a:gd name="connsiteY4" fmla="*/ 144898 h 608669"/>
              <a:gd name="connsiteX5" fmla="*/ 381405 w 581259"/>
              <a:gd name="connsiteY5" fmla="*/ 130725 h 608669"/>
              <a:gd name="connsiteX6" fmla="*/ 381727 w 581259"/>
              <a:gd name="connsiteY6" fmla="*/ 130617 h 608669"/>
              <a:gd name="connsiteX7" fmla="*/ 472933 w 581259"/>
              <a:gd name="connsiteY7" fmla="*/ 130617 h 608669"/>
              <a:gd name="connsiteX8" fmla="*/ 473148 w 581259"/>
              <a:gd name="connsiteY8" fmla="*/ 130725 h 608669"/>
              <a:gd name="connsiteX9" fmla="*/ 494443 w 581259"/>
              <a:gd name="connsiteY9" fmla="*/ 144898 h 608669"/>
              <a:gd name="connsiteX10" fmla="*/ 579518 w 581259"/>
              <a:gd name="connsiteY10" fmla="*/ 351382 h 608669"/>
              <a:gd name="connsiteX11" fmla="*/ 567042 w 581259"/>
              <a:gd name="connsiteY11" fmla="*/ 381232 h 608669"/>
              <a:gd name="connsiteX12" fmla="*/ 558330 w 581259"/>
              <a:gd name="connsiteY12" fmla="*/ 382950 h 608669"/>
              <a:gd name="connsiteX13" fmla="*/ 537142 w 581259"/>
              <a:gd name="connsiteY13" fmla="*/ 368777 h 608669"/>
              <a:gd name="connsiteX14" fmla="*/ 499714 w 581259"/>
              <a:gd name="connsiteY14" fmla="*/ 278044 h 608669"/>
              <a:gd name="connsiteX15" fmla="*/ 499714 w 581259"/>
              <a:gd name="connsiteY15" fmla="*/ 577837 h 608669"/>
              <a:gd name="connsiteX16" fmla="*/ 470567 w 581259"/>
              <a:gd name="connsiteY16" fmla="*/ 608654 h 608669"/>
              <a:gd name="connsiteX17" fmla="*/ 439268 w 581259"/>
              <a:gd name="connsiteY17" fmla="*/ 578482 h 608669"/>
              <a:gd name="connsiteX18" fmla="*/ 439268 w 581259"/>
              <a:gd name="connsiteY18" fmla="*/ 414734 h 608669"/>
              <a:gd name="connsiteX19" fmla="*/ 426577 w 581259"/>
              <a:gd name="connsiteY19" fmla="*/ 402815 h 608669"/>
              <a:gd name="connsiteX20" fmla="*/ 415392 w 581259"/>
              <a:gd name="connsiteY20" fmla="*/ 415056 h 608669"/>
              <a:gd name="connsiteX21" fmla="*/ 415392 w 581259"/>
              <a:gd name="connsiteY21" fmla="*/ 577837 h 608669"/>
              <a:gd name="connsiteX22" fmla="*/ 386245 w 581259"/>
              <a:gd name="connsiteY22" fmla="*/ 608654 h 608669"/>
              <a:gd name="connsiteX23" fmla="*/ 354947 w 581259"/>
              <a:gd name="connsiteY23" fmla="*/ 578482 h 608669"/>
              <a:gd name="connsiteX24" fmla="*/ 354947 w 581259"/>
              <a:gd name="connsiteY24" fmla="*/ 277507 h 608669"/>
              <a:gd name="connsiteX25" fmla="*/ 317410 w 581259"/>
              <a:gd name="connsiteY25" fmla="*/ 368777 h 608669"/>
              <a:gd name="connsiteX26" fmla="*/ 296115 w 581259"/>
              <a:gd name="connsiteY26" fmla="*/ 382950 h 608669"/>
              <a:gd name="connsiteX27" fmla="*/ 291060 w 581259"/>
              <a:gd name="connsiteY27" fmla="*/ 382413 h 608669"/>
              <a:gd name="connsiteX28" fmla="*/ 285575 w 581259"/>
              <a:gd name="connsiteY28" fmla="*/ 383058 h 608669"/>
              <a:gd name="connsiteX29" fmla="*/ 264387 w 581259"/>
              <a:gd name="connsiteY29" fmla="*/ 368884 h 608669"/>
              <a:gd name="connsiteX30" fmla="*/ 226313 w 581259"/>
              <a:gd name="connsiteY30" fmla="*/ 276541 h 608669"/>
              <a:gd name="connsiteX31" fmla="*/ 226313 w 581259"/>
              <a:gd name="connsiteY31" fmla="*/ 293721 h 608669"/>
              <a:gd name="connsiteX32" fmla="*/ 269119 w 581259"/>
              <a:gd name="connsiteY32" fmla="*/ 427189 h 608669"/>
              <a:gd name="connsiteX33" fmla="*/ 235885 w 581259"/>
              <a:gd name="connsiteY33" fmla="*/ 472609 h 608669"/>
              <a:gd name="connsiteX34" fmla="*/ 226313 w 581259"/>
              <a:gd name="connsiteY34" fmla="*/ 472609 h 608669"/>
              <a:gd name="connsiteX35" fmla="*/ 226313 w 581259"/>
              <a:gd name="connsiteY35" fmla="*/ 577837 h 608669"/>
              <a:gd name="connsiteX36" fmla="*/ 197273 w 581259"/>
              <a:gd name="connsiteY36" fmla="*/ 608654 h 608669"/>
              <a:gd name="connsiteX37" fmla="*/ 165975 w 581259"/>
              <a:gd name="connsiteY37" fmla="*/ 578482 h 608669"/>
              <a:gd name="connsiteX38" fmla="*/ 165975 w 581259"/>
              <a:gd name="connsiteY38" fmla="*/ 472609 h 608669"/>
              <a:gd name="connsiteX39" fmla="*/ 141991 w 581259"/>
              <a:gd name="connsiteY39" fmla="*/ 472609 h 608669"/>
              <a:gd name="connsiteX40" fmla="*/ 141991 w 581259"/>
              <a:gd name="connsiteY40" fmla="*/ 577837 h 608669"/>
              <a:gd name="connsiteX41" fmla="*/ 112951 w 581259"/>
              <a:gd name="connsiteY41" fmla="*/ 608654 h 608669"/>
              <a:gd name="connsiteX42" fmla="*/ 81653 w 581259"/>
              <a:gd name="connsiteY42" fmla="*/ 578482 h 608669"/>
              <a:gd name="connsiteX43" fmla="*/ 81653 w 581259"/>
              <a:gd name="connsiteY43" fmla="*/ 472609 h 608669"/>
              <a:gd name="connsiteX44" fmla="*/ 71973 w 581259"/>
              <a:gd name="connsiteY44" fmla="*/ 472609 h 608669"/>
              <a:gd name="connsiteX45" fmla="*/ 38847 w 581259"/>
              <a:gd name="connsiteY45" fmla="*/ 427189 h 608669"/>
              <a:gd name="connsiteX46" fmla="*/ 81653 w 581259"/>
              <a:gd name="connsiteY46" fmla="*/ 293721 h 608669"/>
              <a:gd name="connsiteX47" fmla="*/ 81653 w 581259"/>
              <a:gd name="connsiteY47" fmla="*/ 277829 h 608669"/>
              <a:gd name="connsiteX48" fmla="*/ 44117 w 581259"/>
              <a:gd name="connsiteY48" fmla="*/ 368777 h 608669"/>
              <a:gd name="connsiteX49" fmla="*/ 22929 w 581259"/>
              <a:gd name="connsiteY49" fmla="*/ 382950 h 608669"/>
              <a:gd name="connsiteX50" fmla="*/ 14217 w 581259"/>
              <a:gd name="connsiteY50" fmla="*/ 381232 h 608669"/>
              <a:gd name="connsiteX51" fmla="*/ 1741 w 581259"/>
              <a:gd name="connsiteY51" fmla="*/ 351382 h 608669"/>
              <a:gd name="connsiteX52" fmla="*/ 86816 w 581259"/>
              <a:gd name="connsiteY52" fmla="*/ 144898 h 608669"/>
              <a:gd name="connsiteX53" fmla="*/ 108111 w 581259"/>
              <a:gd name="connsiteY53" fmla="*/ 130725 h 608669"/>
              <a:gd name="connsiteX54" fmla="*/ 108326 w 581259"/>
              <a:gd name="connsiteY54" fmla="*/ 130617 h 608669"/>
              <a:gd name="connsiteX55" fmla="*/ 427315 w 581259"/>
              <a:gd name="connsiteY55" fmla="*/ 0 h 608669"/>
              <a:gd name="connsiteX56" fmla="*/ 486978 w 581259"/>
              <a:gd name="connsiteY56" fmla="*/ 59593 h 608669"/>
              <a:gd name="connsiteX57" fmla="*/ 427315 w 581259"/>
              <a:gd name="connsiteY57" fmla="*/ 119186 h 608669"/>
              <a:gd name="connsiteX58" fmla="*/ 367652 w 581259"/>
              <a:gd name="connsiteY58" fmla="*/ 59593 h 608669"/>
              <a:gd name="connsiteX59" fmla="*/ 427315 w 581259"/>
              <a:gd name="connsiteY59" fmla="*/ 0 h 608669"/>
              <a:gd name="connsiteX60" fmla="*/ 153980 w 581259"/>
              <a:gd name="connsiteY60" fmla="*/ 0 h 608669"/>
              <a:gd name="connsiteX61" fmla="*/ 213608 w 581259"/>
              <a:gd name="connsiteY61" fmla="*/ 59593 h 608669"/>
              <a:gd name="connsiteX62" fmla="*/ 153980 w 581259"/>
              <a:gd name="connsiteY62" fmla="*/ 119186 h 608669"/>
              <a:gd name="connsiteX63" fmla="*/ 94352 w 581259"/>
              <a:gd name="connsiteY63" fmla="*/ 59593 h 608669"/>
              <a:gd name="connsiteX64" fmla="*/ 153980 w 581259"/>
              <a:gd name="connsiteY64" fmla="*/ 0 h 608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81259" h="608669">
                <a:moveTo>
                  <a:pt x="108326" y="130617"/>
                </a:moveTo>
                <a:lnTo>
                  <a:pt x="199639" y="130617"/>
                </a:lnTo>
                <a:cubicBezTo>
                  <a:pt x="212868" y="130617"/>
                  <a:pt x="219322" y="139207"/>
                  <a:pt x="221688" y="144898"/>
                </a:cubicBezTo>
                <a:lnTo>
                  <a:pt x="290845" y="312727"/>
                </a:lnTo>
                <a:lnTo>
                  <a:pt x="360002" y="144898"/>
                </a:lnTo>
                <a:cubicBezTo>
                  <a:pt x="363658" y="135986"/>
                  <a:pt x="372370" y="130617"/>
                  <a:pt x="381405" y="130725"/>
                </a:cubicBezTo>
                <a:cubicBezTo>
                  <a:pt x="381512" y="130725"/>
                  <a:pt x="381620" y="130617"/>
                  <a:pt x="381727" y="130617"/>
                </a:cubicBezTo>
                <a:lnTo>
                  <a:pt x="472933" y="130617"/>
                </a:lnTo>
                <a:cubicBezTo>
                  <a:pt x="473040" y="130617"/>
                  <a:pt x="473148" y="130725"/>
                  <a:pt x="473148" y="130725"/>
                </a:cubicBezTo>
                <a:cubicBezTo>
                  <a:pt x="482182" y="130617"/>
                  <a:pt x="490787" y="135986"/>
                  <a:pt x="494443" y="144898"/>
                </a:cubicBezTo>
                <a:lnTo>
                  <a:pt x="579518" y="351382"/>
                </a:lnTo>
                <a:cubicBezTo>
                  <a:pt x="584358" y="363086"/>
                  <a:pt x="578765" y="376508"/>
                  <a:pt x="567042" y="381232"/>
                </a:cubicBezTo>
                <a:cubicBezTo>
                  <a:pt x="564138" y="382413"/>
                  <a:pt x="561234" y="382950"/>
                  <a:pt x="558330" y="382950"/>
                </a:cubicBezTo>
                <a:cubicBezTo>
                  <a:pt x="549296" y="382950"/>
                  <a:pt x="540691" y="377689"/>
                  <a:pt x="537142" y="368777"/>
                </a:cubicBezTo>
                <a:lnTo>
                  <a:pt x="499714" y="278044"/>
                </a:lnTo>
                <a:lnTo>
                  <a:pt x="499714" y="577837"/>
                </a:lnTo>
                <a:cubicBezTo>
                  <a:pt x="499714" y="594159"/>
                  <a:pt x="486915" y="608010"/>
                  <a:pt x="470567" y="608654"/>
                </a:cubicBezTo>
                <a:cubicBezTo>
                  <a:pt x="453358" y="609191"/>
                  <a:pt x="439268" y="595554"/>
                  <a:pt x="439268" y="578482"/>
                </a:cubicBezTo>
                <a:lnTo>
                  <a:pt x="439268" y="414734"/>
                </a:lnTo>
                <a:cubicBezTo>
                  <a:pt x="439268" y="407861"/>
                  <a:pt x="433461" y="402385"/>
                  <a:pt x="426577" y="402815"/>
                </a:cubicBezTo>
                <a:cubicBezTo>
                  <a:pt x="420231" y="403244"/>
                  <a:pt x="415392" y="408720"/>
                  <a:pt x="415392" y="415056"/>
                </a:cubicBezTo>
                <a:lnTo>
                  <a:pt x="415392" y="577837"/>
                </a:lnTo>
                <a:cubicBezTo>
                  <a:pt x="415392" y="594159"/>
                  <a:pt x="402700" y="608010"/>
                  <a:pt x="386245" y="608654"/>
                </a:cubicBezTo>
                <a:cubicBezTo>
                  <a:pt x="369144" y="609191"/>
                  <a:pt x="354947" y="595554"/>
                  <a:pt x="354947" y="578482"/>
                </a:cubicBezTo>
                <a:lnTo>
                  <a:pt x="354947" y="277507"/>
                </a:lnTo>
                <a:lnTo>
                  <a:pt x="317410" y="368777"/>
                </a:lnTo>
                <a:cubicBezTo>
                  <a:pt x="313754" y="377689"/>
                  <a:pt x="305149" y="382950"/>
                  <a:pt x="296115" y="382950"/>
                </a:cubicBezTo>
                <a:cubicBezTo>
                  <a:pt x="294394" y="382950"/>
                  <a:pt x="292673" y="382736"/>
                  <a:pt x="291060" y="382413"/>
                </a:cubicBezTo>
                <a:cubicBezTo>
                  <a:pt x="289231" y="382843"/>
                  <a:pt x="287403" y="383058"/>
                  <a:pt x="285575" y="383058"/>
                </a:cubicBezTo>
                <a:cubicBezTo>
                  <a:pt x="276540" y="383058"/>
                  <a:pt x="268043" y="377689"/>
                  <a:pt x="264387" y="368884"/>
                </a:cubicBezTo>
                <a:lnTo>
                  <a:pt x="226313" y="276541"/>
                </a:lnTo>
                <a:lnTo>
                  <a:pt x="226313" y="293721"/>
                </a:lnTo>
                <a:lnTo>
                  <a:pt x="269119" y="427189"/>
                </a:lnTo>
                <a:cubicBezTo>
                  <a:pt x="276325" y="449631"/>
                  <a:pt x="259547" y="472609"/>
                  <a:pt x="235885" y="472609"/>
                </a:cubicBezTo>
                <a:lnTo>
                  <a:pt x="226313" y="472609"/>
                </a:lnTo>
                <a:lnTo>
                  <a:pt x="226313" y="577837"/>
                </a:lnTo>
                <a:cubicBezTo>
                  <a:pt x="226313" y="594159"/>
                  <a:pt x="213621" y="608010"/>
                  <a:pt x="197273" y="608654"/>
                </a:cubicBezTo>
                <a:cubicBezTo>
                  <a:pt x="180065" y="609191"/>
                  <a:pt x="165975" y="595554"/>
                  <a:pt x="165975" y="578482"/>
                </a:cubicBezTo>
                <a:lnTo>
                  <a:pt x="165975" y="472609"/>
                </a:lnTo>
                <a:lnTo>
                  <a:pt x="141991" y="472609"/>
                </a:lnTo>
                <a:lnTo>
                  <a:pt x="141991" y="577837"/>
                </a:lnTo>
                <a:cubicBezTo>
                  <a:pt x="141991" y="594159"/>
                  <a:pt x="129299" y="608010"/>
                  <a:pt x="112951" y="608654"/>
                </a:cubicBezTo>
                <a:cubicBezTo>
                  <a:pt x="95743" y="609191"/>
                  <a:pt x="81653" y="595554"/>
                  <a:pt x="81653" y="578482"/>
                </a:cubicBezTo>
                <a:lnTo>
                  <a:pt x="81653" y="472609"/>
                </a:lnTo>
                <a:lnTo>
                  <a:pt x="71973" y="472609"/>
                </a:lnTo>
                <a:cubicBezTo>
                  <a:pt x="48419" y="472609"/>
                  <a:pt x="31641" y="449631"/>
                  <a:pt x="38847" y="427189"/>
                </a:cubicBezTo>
                <a:lnTo>
                  <a:pt x="81653" y="293721"/>
                </a:lnTo>
                <a:lnTo>
                  <a:pt x="81653" y="277829"/>
                </a:lnTo>
                <a:lnTo>
                  <a:pt x="44117" y="368777"/>
                </a:lnTo>
                <a:cubicBezTo>
                  <a:pt x="40460" y="377689"/>
                  <a:pt x="31963" y="382950"/>
                  <a:pt x="22929" y="382950"/>
                </a:cubicBezTo>
                <a:cubicBezTo>
                  <a:pt x="20025" y="382950"/>
                  <a:pt x="17013" y="382413"/>
                  <a:pt x="14217" y="381232"/>
                </a:cubicBezTo>
                <a:cubicBezTo>
                  <a:pt x="2494" y="376508"/>
                  <a:pt x="-3099" y="363086"/>
                  <a:pt x="1741" y="351382"/>
                </a:cubicBezTo>
                <a:lnTo>
                  <a:pt x="86816" y="144898"/>
                </a:lnTo>
                <a:cubicBezTo>
                  <a:pt x="90472" y="135986"/>
                  <a:pt x="99077" y="130832"/>
                  <a:pt x="108111" y="130725"/>
                </a:cubicBezTo>
                <a:cubicBezTo>
                  <a:pt x="108219" y="130725"/>
                  <a:pt x="108219" y="130617"/>
                  <a:pt x="108326" y="130617"/>
                </a:cubicBezTo>
                <a:close/>
                <a:moveTo>
                  <a:pt x="427315" y="0"/>
                </a:moveTo>
                <a:cubicBezTo>
                  <a:pt x="460266" y="0"/>
                  <a:pt x="486978" y="26681"/>
                  <a:pt x="486978" y="59593"/>
                </a:cubicBezTo>
                <a:cubicBezTo>
                  <a:pt x="486978" y="92505"/>
                  <a:pt x="460266" y="119186"/>
                  <a:pt x="427315" y="119186"/>
                </a:cubicBezTo>
                <a:cubicBezTo>
                  <a:pt x="394364" y="119186"/>
                  <a:pt x="367652" y="92505"/>
                  <a:pt x="367652" y="59593"/>
                </a:cubicBezTo>
                <a:cubicBezTo>
                  <a:pt x="367652" y="26681"/>
                  <a:pt x="394364" y="0"/>
                  <a:pt x="427315" y="0"/>
                </a:cubicBezTo>
                <a:close/>
                <a:moveTo>
                  <a:pt x="153980" y="0"/>
                </a:moveTo>
                <a:cubicBezTo>
                  <a:pt x="186912" y="0"/>
                  <a:pt x="213608" y="26681"/>
                  <a:pt x="213608" y="59593"/>
                </a:cubicBezTo>
                <a:cubicBezTo>
                  <a:pt x="213608" y="92505"/>
                  <a:pt x="186912" y="119186"/>
                  <a:pt x="153980" y="119186"/>
                </a:cubicBezTo>
                <a:cubicBezTo>
                  <a:pt x="121048" y="119186"/>
                  <a:pt x="94352" y="92505"/>
                  <a:pt x="94352" y="59593"/>
                </a:cubicBezTo>
                <a:cubicBezTo>
                  <a:pt x="94352" y="26681"/>
                  <a:pt x="121048" y="0"/>
                  <a:pt x="153980" y="0"/>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46" name="route_310231">
            <a:extLst>
              <a:ext uri="{FF2B5EF4-FFF2-40B4-BE49-F238E27FC236}">
                <a16:creationId xmlns:a16="http://schemas.microsoft.com/office/drawing/2014/main" id="{4E1C9ACE-7DE9-4C9B-A1B7-F1723F4C3D32}"/>
              </a:ext>
            </a:extLst>
          </p:cNvPr>
          <p:cNvSpPr>
            <a:spLocks noChangeAspect="1"/>
          </p:cNvSpPr>
          <p:nvPr/>
        </p:nvSpPr>
        <p:spPr bwMode="auto">
          <a:xfrm>
            <a:off x="5003150" y="1963792"/>
            <a:ext cx="742139" cy="676314"/>
          </a:xfrm>
          <a:custGeom>
            <a:avLst/>
            <a:gdLst>
              <a:gd name="connsiteX0" fmla="*/ 238942 w 607620"/>
              <a:gd name="connsiteY0" fmla="*/ 508565 h 553727"/>
              <a:gd name="connsiteX1" fmla="*/ 261549 w 607620"/>
              <a:gd name="connsiteY1" fmla="*/ 531146 h 553727"/>
              <a:gd name="connsiteX2" fmla="*/ 239031 w 607620"/>
              <a:gd name="connsiteY2" fmla="*/ 553727 h 553727"/>
              <a:gd name="connsiteX3" fmla="*/ 238942 w 607620"/>
              <a:gd name="connsiteY3" fmla="*/ 553727 h 553727"/>
              <a:gd name="connsiteX4" fmla="*/ 216335 w 607620"/>
              <a:gd name="connsiteY4" fmla="*/ 531235 h 553727"/>
              <a:gd name="connsiteX5" fmla="*/ 238942 w 607620"/>
              <a:gd name="connsiteY5" fmla="*/ 508565 h 553727"/>
              <a:gd name="connsiteX6" fmla="*/ 179676 w 607620"/>
              <a:gd name="connsiteY6" fmla="*/ 508565 h 553727"/>
              <a:gd name="connsiteX7" fmla="*/ 202292 w 607620"/>
              <a:gd name="connsiteY7" fmla="*/ 531146 h 553727"/>
              <a:gd name="connsiteX8" fmla="*/ 179765 w 607620"/>
              <a:gd name="connsiteY8" fmla="*/ 553727 h 553727"/>
              <a:gd name="connsiteX9" fmla="*/ 179676 w 607620"/>
              <a:gd name="connsiteY9" fmla="*/ 553727 h 553727"/>
              <a:gd name="connsiteX10" fmla="*/ 157060 w 607620"/>
              <a:gd name="connsiteY10" fmla="*/ 531235 h 553727"/>
              <a:gd name="connsiteX11" fmla="*/ 179676 w 607620"/>
              <a:gd name="connsiteY11" fmla="*/ 508565 h 553727"/>
              <a:gd name="connsiteX12" fmla="*/ 299478 w 607620"/>
              <a:gd name="connsiteY12" fmla="*/ 508495 h 553727"/>
              <a:gd name="connsiteX13" fmla="*/ 322183 w 607620"/>
              <a:gd name="connsiteY13" fmla="*/ 531041 h 553727"/>
              <a:gd name="connsiteX14" fmla="*/ 299567 w 607620"/>
              <a:gd name="connsiteY14" fmla="*/ 553586 h 553727"/>
              <a:gd name="connsiteX15" fmla="*/ 276951 w 607620"/>
              <a:gd name="connsiteY15" fmla="*/ 531129 h 553727"/>
              <a:gd name="connsiteX16" fmla="*/ 299478 w 607620"/>
              <a:gd name="connsiteY16" fmla="*/ 508495 h 553727"/>
              <a:gd name="connsiteX17" fmla="*/ 360103 w 607620"/>
              <a:gd name="connsiteY17" fmla="*/ 508353 h 553727"/>
              <a:gd name="connsiteX18" fmla="*/ 382710 w 607620"/>
              <a:gd name="connsiteY18" fmla="*/ 530845 h 553727"/>
              <a:gd name="connsiteX19" fmla="*/ 360192 w 607620"/>
              <a:gd name="connsiteY19" fmla="*/ 553515 h 553727"/>
              <a:gd name="connsiteX20" fmla="*/ 360103 w 607620"/>
              <a:gd name="connsiteY20" fmla="*/ 553515 h 553727"/>
              <a:gd name="connsiteX21" fmla="*/ 337496 w 607620"/>
              <a:gd name="connsiteY21" fmla="*/ 530934 h 553727"/>
              <a:gd name="connsiteX22" fmla="*/ 360103 w 607620"/>
              <a:gd name="connsiteY22" fmla="*/ 508353 h 553727"/>
              <a:gd name="connsiteX23" fmla="*/ 420727 w 607620"/>
              <a:gd name="connsiteY23" fmla="*/ 508301 h 553727"/>
              <a:gd name="connsiteX24" fmla="*/ 443343 w 607620"/>
              <a:gd name="connsiteY24" fmla="*/ 530784 h 553727"/>
              <a:gd name="connsiteX25" fmla="*/ 420727 w 607620"/>
              <a:gd name="connsiteY25" fmla="*/ 553444 h 553727"/>
              <a:gd name="connsiteX26" fmla="*/ 398111 w 607620"/>
              <a:gd name="connsiteY26" fmla="*/ 530873 h 553727"/>
              <a:gd name="connsiteX27" fmla="*/ 420727 w 607620"/>
              <a:gd name="connsiteY27" fmla="*/ 508301 h 553727"/>
              <a:gd name="connsiteX28" fmla="*/ 481219 w 607620"/>
              <a:gd name="connsiteY28" fmla="*/ 508142 h 553727"/>
              <a:gd name="connsiteX29" fmla="*/ 503889 w 607620"/>
              <a:gd name="connsiteY29" fmla="*/ 530688 h 553727"/>
              <a:gd name="connsiteX30" fmla="*/ 481308 w 607620"/>
              <a:gd name="connsiteY30" fmla="*/ 553233 h 553727"/>
              <a:gd name="connsiteX31" fmla="*/ 458727 w 607620"/>
              <a:gd name="connsiteY31" fmla="*/ 530776 h 553727"/>
              <a:gd name="connsiteX32" fmla="*/ 481219 w 607620"/>
              <a:gd name="connsiteY32" fmla="*/ 508142 h 553727"/>
              <a:gd name="connsiteX33" fmla="*/ 545190 w 607620"/>
              <a:gd name="connsiteY33" fmla="*/ 496115 h 553727"/>
              <a:gd name="connsiteX34" fmla="*/ 559011 w 607620"/>
              <a:gd name="connsiteY34" fmla="*/ 506499 h 553727"/>
              <a:gd name="connsiteX35" fmla="*/ 551088 w 607620"/>
              <a:gd name="connsiteY35" fmla="*/ 537421 h 553727"/>
              <a:gd name="connsiteX36" fmla="*/ 539604 w 607620"/>
              <a:gd name="connsiteY36" fmla="*/ 540531 h 553727"/>
              <a:gd name="connsiteX37" fmla="*/ 520107 w 607620"/>
              <a:gd name="connsiteY37" fmla="*/ 529424 h 553727"/>
              <a:gd name="connsiteX38" fmla="*/ 528030 w 607620"/>
              <a:gd name="connsiteY38" fmla="*/ 498591 h 553727"/>
              <a:gd name="connsiteX39" fmla="*/ 545190 w 607620"/>
              <a:gd name="connsiteY39" fmla="*/ 496115 h 553727"/>
              <a:gd name="connsiteX40" fmla="*/ 586442 w 607620"/>
              <a:gd name="connsiteY40" fmla="*/ 451772 h 553727"/>
              <a:gd name="connsiteX41" fmla="*/ 599178 w 607620"/>
              <a:gd name="connsiteY41" fmla="*/ 481074 h 553727"/>
              <a:gd name="connsiteX42" fmla="*/ 578159 w 607620"/>
              <a:gd name="connsiteY42" fmla="*/ 495370 h 553727"/>
              <a:gd name="connsiteX43" fmla="*/ 569876 w 607620"/>
              <a:gd name="connsiteY43" fmla="*/ 493772 h 553727"/>
              <a:gd name="connsiteX44" fmla="*/ 557139 w 607620"/>
              <a:gd name="connsiteY44" fmla="*/ 464470 h 553727"/>
              <a:gd name="connsiteX45" fmla="*/ 586442 w 607620"/>
              <a:gd name="connsiteY45" fmla="*/ 451772 h 553727"/>
              <a:gd name="connsiteX46" fmla="*/ 574485 w 607620"/>
              <a:gd name="connsiteY46" fmla="*/ 391786 h 553727"/>
              <a:gd name="connsiteX47" fmla="*/ 602525 w 607620"/>
              <a:gd name="connsiteY47" fmla="*/ 407154 h 553727"/>
              <a:gd name="connsiteX48" fmla="*/ 587214 w 607620"/>
              <a:gd name="connsiteY48" fmla="*/ 435136 h 553727"/>
              <a:gd name="connsiteX49" fmla="*/ 580805 w 607620"/>
              <a:gd name="connsiteY49" fmla="*/ 436024 h 553727"/>
              <a:gd name="connsiteX50" fmla="*/ 559085 w 607620"/>
              <a:gd name="connsiteY50" fmla="*/ 419857 h 553727"/>
              <a:gd name="connsiteX51" fmla="*/ 574485 w 607620"/>
              <a:gd name="connsiteY51" fmla="*/ 391786 h 553727"/>
              <a:gd name="connsiteX52" fmla="*/ 542824 w 607620"/>
              <a:gd name="connsiteY52" fmla="*/ 342755 h 553727"/>
              <a:gd name="connsiteX53" fmla="*/ 559657 w 607620"/>
              <a:gd name="connsiteY53" fmla="*/ 346712 h 553727"/>
              <a:gd name="connsiteX54" fmla="*/ 564823 w 607620"/>
              <a:gd name="connsiteY54" fmla="*/ 378279 h 553727"/>
              <a:gd name="connsiteX55" fmla="*/ 546386 w 607620"/>
              <a:gd name="connsiteY55" fmla="*/ 387616 h 553727"/>
              <a:gd name="connsiteX56" fmla="*/ 533205 w 607620"/>
              <a:gd name="connsiteY56" fmla="*/ 383348 h 553727"/>
              <a:gd name="connsiteX57" fmla="*/ 528128 w 607620"/>
              <a:gd name="connsiteY57" fmla="*/ 351869 h 553727"/>
              <a:gd name="connsiteX58" fmla="*/ 542824 w 607620"/>
              <a:gd name="connsiteY58" fmla="*/ 342755 h 553727"/>
              <a:gd name="connsiteX59" fmla="*/ 428904 w 607620"/>
              <a:gd name="connsiteY59" fmla="*/ 325377 h 553727"/>
              <a:gd name="connsiteX60" fmla="*/ 451511 w 607620"/>
              <a:gd name="connsiteY60" fmla="*/ 347869 h 553727"/>
              <a:gd name="connsiteX61" fmla="*/ 428993 w 607620"/>
              <a:gd name="connsiteY61" fmla="*/ 370539 h 553727"/>
              <a:gd name="connsiteX62" fmla="*/ 428904 w 607620"/>
              <a:gd name="connsiteY62" fmla="*/ 370539 h 553727"/>
              <a:gd name="connsiteX63" fmla="*/ 406297 w 607620"/>
              <a:gd name="connsiteY63" fmla="*/ 347958 h 553727"/>
              <a:gd name="connsiteX64" fmla="*/ 428904 w 607620"/>
              <a:gd name="connsiteY64" fmla="*/ 325377 h 553727"/>
              <a:gd name="connsiteX65" fmla="*/ 489405 w 607620"/>
              <a:gd name="connsiteY65" fmla="*/ 325236 h 553727"/>
              <a:gd name="connsiteX66" fmla="*/ 512075 w 607620"/>
              <a:gd name="connsiteY66" fmla="*/ 347781 h 553727"/>
              <a:gd name="connsiteX67" fmla="*/ 489583 w 607620"/>
              <a:gd name="connsiteY67" fmla="*/ 370327 h 553727"/>
              <a:gd name="connsiteX68" fmla="*/ 489494 w 607620"/>
              <a:gd name="connsiteY68" fmla="*/ 370327 h 553727"/>
              <a:gd name="connsiteX69" fmla="*/ 466913 w 607620"/>
              <a:gd name="connsiteY69" fmla="*/ 347870 h 553727"/>
              <a:gd name="connsiteX70" fmla="*/ 489405 w 607620"/>
              <a:gd name="connsiteY70" fmla="*/ 325236 h 553727"/>
              <a:gd name="connsiteX71" fmla="*/ 374424 w 607620"/>
              <a:gd name="connsiteY71" fmla="*/ 324431 h 553727"/>
              <a:gd name="connsiteX72" fmla="*/ 390370 w 607620"/>
              <a:gd name="connsiteY72" fmla="*/ 352068 h 553727"/>
              <a:gd name="connsiteX73" fmla="*/ 368545 w 607620"/>
              <a:gd name="connsiteY73" fmla="*/ 368775 h 553727"/>
              <a:gd name="connsiteX74" fmla="*/ 362576 w 607620"/>
              <a:gd name="connsiteY74" fmla="*/ 367975 h 553727"/>
              <a:gd name="connsiteX75" fmla="*/ 346719 w 607620"/>
              <a:gd name="connsiteY75" fmla="*/ 340338 h 553727"/>
              <a:gd name="connsiteX76" fmla="*/ 374424 w 607620"/>
              <a:gd name="connsiteY76" fmla="*/ 324431 h 553727"/>
              <a:gd name="connsiteX77" fmla="*/ 325656 w 607620"/>
              <a:gd name="connsiteY77" fmla="*/ 281731 h 553727"/>
              <a:gd name="connsiteX78" fmla="*/ 351923 w 607620"/>
              <a:gd name="connsiteY78" fmla="*/ 299943 h 553727"/>
              <a:gd name="connsiteX79" fmla="*/ 333670 w 607620"/>
              <a:gd name="connsiteY79" fmla="*/ 326152 h 553727"/>
              <a:gd name="connsiteX80" fmla="*/ 329663 w 607620"/>
              <a:gd name="connsiteY80" fmla="*/ 326507 h 553727"/>
              <a:gd name="connsiteX81" fmla="*/ 307403 w 607620"/>
              <a:gd name="connsiteY81" fmla="*/ 307939 h 553727"/>
              <a:gd name="connsiteX82" fmla="*/ 325656 w 607620"/>
              <a:gd name="connsiteY82" fmla="*/ 281731 h 553727"/>
              <a:gd name="connsiteX83" fmla="*/ 110724 w 607620"/>
              <a:gd name="connsiteY83" fmla="*/ 258795 h 553727"/>
              <a:gd name="connsiteX84" fmla="*/ 78326 w 607620"/>
              <a:gd name="connsiteY84" fmla="*/ 291235 h 553727"/>
              <a:gd name="connsiteX85" fmla="*/ 110813 w 607620"/>
              <a:gd name="connsiteY85" fmla="*/ 323586 h 553727"/>
              <a:gd name="connsiteX86" fmla="*/ 143212 w 607620"/>
              <a:gd name="connsiteY86" fmla="*/ 291146 h 553727"/>
              <a:gd name="connsiteX87" fmla="*/ 110724 w 607620"/>
              <a:gd name="connsiteY87" fmla="*/ 258795 h 553727"/>
              <a:gd name="connsiteX88" fmla="*/ 354539 w 607620"/>
              <a:gd name="connsiteY88" fmla="*/ 228405 h 553727"/>
              <a:gd name="connsiteX89" fmla="*/ 369268 w 607620"/>
              <a:gd name="connsiteY89" fmla="*/ 237464 h 553727"/>
              <a:gd name="connsiteX90" fmla="*/ 364280 w 607620"/>
              <a:gd name="connsiteY90" fmla="*/ 269032 h 553727"/>
              <a:gd name="connsiteX91" fmla="*/ 351010 w 607620"/>
              <a:gd name="connsiteY91" fmla="*/ 273300 h 553727"/>
              <a:gd name="connsiteX92" fmla="*/ 332662 w 607620"/>
              <a:gd name="connsiteY92" fmla="*/ 263963 h 553727"/>
              <a:gd name="connsiteX93" fmla="*/ 337739 w 607620"/>
              <a:gd name="connsiteY93" fmla="*/ 232484 h 553727"/>
              <a:gd name="connsiteX94" fmla="*/ 354539 w 607620"/>
              <a:gd name="connsiteY94" fmla="*/ 228405 h 553727"/>
              <a:gd name="connsiteX95" fmla="*/ 474136 w 607620"/>
              <a:gd name="connsiteY95" fmla="*/ 217836 h 553727"/>
              <a:gd name="connsiteX96" fmla="*/ 496743 w 607620"/>
              <a:gd name="connsiteY96" fmla="*/ 240417 h 553727"/>
              <a:gd name="connsiteX97" fmla="*/ 474225 w 607620"/>
              <a:gd name="connsiteY97" fmla="*/ 262998 h 553727"/>
              <a:gd name="connsiteX98" fmla="*/ 474136 w 607620"/>
              <a:gd name="connsiteY98" fmla="*/ 262998 h 553727"/>
              <a:gd name="connsiteX99" fmla="*/ 451529 w 607620"/>
              <a:gd name="connsiteY99" fmla="*/ 240506 h 553727"/>
              <a:gd name="connsiteX100" fmla="*/ 474136 w 607620"/>
              <a:gd name="connsiteY100" fmla="*/ 217836 h 553727"/>
              <a:gd name="connsiteX101" fmla="*/ 409402 w 607620"/>
              <a:gd name="connsiteY101" fmla="*/ 217836 h 553727"/>
              <a:gd name="connsiteX102" fmla="*/ 431983 w 607620"/>
              <a:gd name="connsiteY102" fmla="*/ 240417 h 553727"/>
              <a:gd name="connsiteX103" fmla="*/ 409491 w 607620"/>
              <a:gd name="connsiteY103" fmla="*/ 262998 h 553727"/>
              <a:gd name="connsiteX104" fmla="*/ 409402 w 607620"/>
              <a:gd name="connsiteY104" fmla="*/ 262998 h 553727"/>
              <a:gd name="connsiteX105" fmla="*/ 386821 w 607620"/>
              <a:gd name="connsiteY105" fmla="*/ 240506 h 553727"/>
              <a:gd name="connsiteX106" fmla="*/ 409402 w 607620"/>
              <a:gd name="connsiteY106" fmla="*/ 217836 h 553727"/>
              <a:gd name="connsiteX107" fmla="*/ 110546 w 607620"/>
              <a:gd name="connsiteY107" fmla="*/ 175073 h 553727"/>
              <a:gd name="connsiteX108" fmla="*/ 110813 w 607620"/>
              <a:gd name="connsiteY108" fmla="*/ 175073 h 553727"/>
              <a:gd name="connsiteX109" fmla="*/ 189050 w 607620"/>
              <a:gd name="connsiteY109" fmla="*/ 206624 h 553727"/>
              <a:gd name="connsiteX110" fmla="*/ 221538 w 607620"/>
              <a:gd name="connsiteY110" fmla="*/ 283947 h 553727"/>
              <a:gd name="connsiteX111" fmla="*/ 111080 w 607620"/>
              <a:gd name="connsiteY111" fmla="*/ 493253 h 553727"/>
              <a:gd name="connsiteX112" fmla="*/ 0 w 607620"/>
              <a:gd name="connsiteY112" fmla="*/ 285903 h 553727"/>
              <a:gd name="connsiteX113" fmla="*/ 110546 w 607620"/>
              <a:gd name="connsiteY113" fmla="*/ 175073 h 553727"/>
              <a:gd name="connsiteX114" fmla="*/ 537831 w 607620"/>
              <a:gd name="connsiteY114" fmla="*/ 52891 h 553727"/>
              <a:gd name="connsiteX115" fmla="*/ 511393 w 607620"/>
              <a:gd name="connsiteY115" fmla="*/ 79381 h 553727"/>
              <a:gd name="connsiteX116" fmla="*/ 537920 w 607620"/>
              <a:gd name="connsiteY116" fmla="*/ 105693 h 553727"/>
              <a:gd name="connsiteX117" fmla="*/ 564358 w 607620"/>
              <a:gd name="connsiteY117" fmla="*/ 79292 h 553727"/>
              <a:gd name="connsiteX118" fmla="*/ 537831 w 607620"/>
              <a:gd name="connsiteY118" fmla="*/ 52891 h 553727"/>
              <a:gd name="connsiteX119" fmla="*/ 537742 w 607620"/>
              <a:gd name="connsiteY119" fmla="*/ 0 h 553727"/>
              <a:gd name="connsiteX120" fmla="*/ 537831 w 607620"/>
              <a:gd name="connsiteY120" fmla="*/ 0 h 553727"/>
              <a:gd name="connsiteX121" fmla="*/ 607620 w 607620"/>
              <a:gd name="connsiteY121" fmla="*/ 68447 h 553727"/>
              <a:gd name="connsiteX122" fmla="*/ 538009 w 607620"/>
              <a:gd name="connsiteY122" fmla="*/ 201253 h 553727"/>
              <a:gd name="connsiteX123" fmla="*/ 468131 w 607620"/>
              <a:gd name="connsiteY123" fmla="*/ 69781 h 553727"/>
              <a:gd name="connsiteX124" fmla="*/ 537742 w 607620"/>
              <a:gd name="connsiteY124"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7620" h="553727">
                <a:moveTo>
                  <a:pt x="238942" y="508565"/>
                </a:moveTo>
                <a:cubicBezTo>
                  <a:pt x="251402" y="508565"/>
                  <a:pt x="261549" y="518700"/>
                  <a:pt x="261549" y="531146"/>
                </a:cubicBezTo>
                <a:cubicBezTo>
                  <a:pt x="261638" y="543592"/>
                  <a:pt x="251491" y="553727"/>
                  <a:pt x="239031" y="553727"/>
                </a:cubicBezTo>
                <a:lnTo>
                  <a:pt x="238942" y="553727"/>
                </a:lnTo>
                <a:cubicBezTo>
                  <a:pt x="226481" y="553727"/>
                  <a:pt x="216424" y="543681"/>
                  <a:pt x="216335" y="531235"/>
                </a:cubicBezTo>
                <a:cubicBezTo>
                  <a:pt x="216335" y="518700"/>
                  <a:pt x="226481" y="508654"/>
                  <a:pt x="238942" y="508565"/>
                </a:cubicBezTo>
                <a:close/>
                <a:moveTo>
                  <a:pt x="179676" y="508565"/>
                </a:moveTo>
                <a:cubicBezTo>
                  <a:pt x="192141" y="508565"/>
                  <a:pt x="202292" y="518700"/>
                  <a:pt x="202292" y="531146"/>
                </a:cubicBezTo>
                <a:cubicBezTo>
                  <a:pt x="202292" y="543592"/>
                  <a:pt x="192230" y="553727"/>
                  <a:pt x="179765" y="553727"/>
                </a:cubicBezTo>
                <a:lnTo>
                  <a:pt x="179676" y="553727"/>
                </a:lnTo>
                <a:cubicBezTo>
                  <a:pt x="167210" y="553727"/>
                  <a:pt x="157060" y="543681"/>
                  <a:pt x="157060" y="531235"/>
                </a:cubicBezTo>
                <a:cubicBezTo>
                  <a:pt x="157060" y="518700"/>
                  <a:pt x="167121" y="508654"/>
                  <a:pt x="179676" y="508565"/>
                </a:cubicBezTo>
                <a:close/>
                <a:moveTo>
                  <a:pt x="299478" y="508495"/>
                </a:moveTo>
                <a:cubicBezTo>
                  <a:pt x="312032" y="508495"/>
                  <a:pt x="322183" y="518525"/>
                  <a:pt x="322183" y="531041"/>
                </a:cubicBezTo>
                <a:cubicBezTo>
                  <a:pt x="322183" y="543467"/>
                  <a:pt x="312121" y="553586"/>
                  <a:pt x="299567" y="553586"/>
                </a:cubicBezTo>
                <a:cubicBezTo>
                  <a:pt x="287101" y="553586"/>
                  <a:pt x="276951" y="543556"/>
                  <a:pt x="276951" y="531129"/>
                </a:cubicBezTo>
                <a:cubicBezTo>
                  <a:pt x="276951" y="518614"/>
                  <a:pt x="287012" y="508495"/>
                  <a:pt x="299478" y="508495"/>
                </a:cubicBezTo>
                <a:close/>
                <a:moveTo>
                  <a:pt x="360103" y="508353"/>
                </a:moveTo>
                <a:cubicBezTo>
                  <a:pt x="372564" y="508353"/>
                  <a:pt x="382710" y="518399"/>
                  <a:pt x="382710" y="530845"/>
                </a:cubicBezTo>
                <a:cubicBezTo>
                  <a:pt x="382799" y="543380"/>
                  <a:pt x="372653" y="553515"/>
                  <a:pt x="360192" y="553515"/>
                </a:cubicBezTo>
                <a:lnTo>
                  <a:pt x="360103" y="553515"/>
                </a:lnTo>
                <a:cubicBezTo>
                  <a:pt x="347643" y="553515"/>
                  <a:pt x="337585" y="543380"/>
                  <a:pt x="337496" y="530934"/>
                </a:cubicBezTo>
                <a:cubicBezTo>
                  <a:pt x="337496" y="518488"/>
                  <a:pt x="347643" y="508353"/>
                  <a:pt x="360103" y="508353"/>
                </a:cubicBezTo>
                <a:close/>
                <a:moveTo>
                  <a:pt x="420727" y="508301"/>
                </a:moveTo>
                <a:cubicBezTo>
                  <a:pt x="433193" y="508212"/>
                  <a:pt x="443343" y="518343"/>
                  <a:pt x="443343" y="530784"/>
                </a:cubicBezTo>
                <a:cubicBezTo>
                  <a:pt x="443343" y="543225"/>
                  <a:pt x="433282" y="553355"/>
                  <a:pt x="420727" y="553444"/>
                </a:cubicBezTo>
                <a:cubicBezTo>
                  <a:pt x="408262" y="553444"/>
                  <a:pt x="398111" y="543314"/>
                  <a:pt x="398111" y="530873"/>
                </a:cubicBezTo>
                <a:cubicBezTo>
                  <a:pt x="398111" y="518432"/>
                  <a:pt x="408173" y="508301"/>
                  <a:pt x="420727" y="508301"/>
                </a:cubicBezTo>
                <a:close/>
                <a:moveTo>
                  <a:pt x="481219" y="508142"/>
                </a:moveTo>
                <a:cubicBezTo>
                  <a:pt x="493754" y="508142"/>
                  <a:pt x="503889" y="518261"/>
                  <a:pt x="503889" y="530688"/>
                </a:cubicBezTo>
                <a:cubicBezTo>
                  <a:pt x="503889" y="543114"/>
                  <a:pt x="493754" y="553233"/>
                  <a:pt x="481308" y="553233"/>
                </a:cubicBezTo>
                <a:cubicBezTo>
                  <a:pt x="468862" y="553233"/>
                  <a:pt x="458727" y="543203"/>
                  <a:pt x="458727" y="530776"/>
                </a:cubicBezTo>
                <a:cubicBezTo>
                  <a:pt x="458727" y="518350"/>
                  <a:pt x="468773" y="508231"/>
                  <a:pt x="481219" y="508142"/>
                </a:cubicBezTo>
                <a:close/>
                <a:moveTo>
                  <a:pt x="545190" y="496115"/>
                </a:moveTo>
                <a:cubicBezTo>
                  <a:pt x="550799" y="497547"/>
                  <a:pt x="555851" y="501124"/>
                  <a:pt x="559011" y="506499"/>
                </a:cubicBezTo>
                <a:cubicBezTo>
                  <a:pt x="565421" y="517162"/>
                  <a:pt x="561860" y="531024"/>
                  <a:pt x="551088" y="537421"/>
                </a:cubicBezTo>
                <a:cubicBezTo>
                  <a:pt x="547438" y="539554"/>
                  <a:pt x="543521" y="540531"/>
                  <a:pt x="539604" y="540531"/>
                </a:cubicBezTo>
                <a:cubicBezTo>
                  <a:pt x="531858" y="540531"/>
                  <a:pt x="524380" y="536622"/>
                  <a:pt x="520107" y="529424"/>
                </a:cubicBezTo>
                <a:cubicBezTo>
                  <a:pt x="513697" y="518762"/>
                  <a:pt x="517258" y="504900"/>
                  <a:pt x="528030" y="498591"/>
                </a:cubicBezTo>
                <a:cubicBezTo>
                  <a:pt x="533416" y="495393"/>
                  <a:pt x="539581" y="494682"/>
                  <a:pt x="545190" y="496115"/>
                </a:cubicBezTo>
                <a:close/>
                <a:moveTo>
                  <a:pt x="586442" y="451772"/>
                </a:moveTo>
                <a:cubicBezTo>
                  <a:pt x="598109" y="456390"/>
                  <a:pt x="603809" y="469442"/>
                  <a:pt x="599178" y="481074"/>
                </a:cubicBezTo>
                <a:cubicBezTo>
                  <a:pt x="595704" y="489953"/>
                  <a:pt x="587154" y="495370"/>
                  <a:pt x="578159" y="495370"/>
                </a:cubicBezTo>
                <a:cubicBezTo>
                  <a:pt x="575398" y="495370"/>
                  <a:pt x="572637" y="494837"/>
                  <a:pt x="569876" y="493772"/>
                </a:cubicBezTo>
                <a:cubicBezTo>
                  <a:pt x="558208" y="489154"/>
                  <a:pt x="552508" y="476102"/>
                  <a:pt x="557139" y="464470"/>
                </a:cubicBezTo>
                <a:cubicBezTo>
                  <a:pt x="561682" y="452927"/>
                  <a:pt x="574863" y="447244"/>
                  <a:pt x="586442" y="451772"/>
                </a:cubicBezTo>
                <a:close/>
                <a:moveTo>
                  <a:pt x="574485" y="391786"/>
                </a:moveTo>
                <a:cubicBezTo>
                  <a:pt x="586413" y="388322"/>
                  <a:pt x="598965" y="395162"/>
                  <a:pt x="602525" y="407154"/>
                </a:cubicBezTo>
                <a:cubicBezTo>
                  <a:pt x="605997" y="419057"/>
                  <a:pt x="599143" y="431582"/>
                  <a:pt x="587214" y="435136"/>
                </a:cubicBezTo>
                <a:cubicBezTo>
                  <a:pt x="585078" y="435757"/>
                  <a:pt x="582941" y="436024"/>
                  <a:pt x="580805" y="436024"/>
                </a:cubicBezTo>
                <a:cubicBezTo>
                  <a:pt x="571013" y="436024"/>
                  <a:pt x="562022" y="429628"/>
                  <a:pt x="559085" y="419857"/>
                </a:cubicBezTo>
                <a:cubicBezTo>
                  <a:pt x="555613" y="407865"/>
                  <a:pt x="562467" y="395339"/>
                  <a:pt x="574485" y="391786"/>
                </a:cubicBezTo>
                <a:close/>
                <a:moveTo>
                  <a:pt x="542824" y="342755"/>
                </a:moveTo>
                <a:cubicBezTo>
                  <a:pt x="548524" y="341821"/>
                  <a:pt x="554580" y="343066"/>
                  <a:pt x="559657" y="346712"/>
                </a:cubicBezTo>
                <a:cubicBezTo>
                  <a:pt x="569810" y="354003"/>
                  <a:pt x="572126" y="368142"/>
                  <a:pt x="564823" y="378279"/>
                </a:cubicBezTo>
                <a:cubicBezTo>
                  <a:pt x="560370" y="384326"/>
                  <a:pt x="553423" y="387616"/>
                  <a:pt x="546386" y="387616"/>
                </a:cubicBezTo>
                <a:cubicBezTo>
                  <a:pt x="541844" y="387616"/>
                  <a:pt x="537213" y="386193"/>
                  <a:pt x="533205" y="383348"/>
                </a:cubicBezTo>
                <a:cubicBezTo>
                  <a:pt x="523052" y="376056"/>
                  <a:pt x="520825" y="361917"/>
                  <a:pt x="528128" y="351869"/>
                </a:cubicBezTo>
                <a:cubicBezTo>
                  <a:pt x="531780" y="346801"/>
                  <a:pt x="537124" y="343688"/>
                  <a:pt x="542824" y="342755"/>
                </a:cubicBezTo>
                <a:close/>
                <a:moveTo>
                  <a:pt x="428904" y="325377"/>
                </a:moveTo>
                <a:cubicBezTo>
                  <a:pt x="441365" y="325377"/>
                  <a:pt x="451511" y="335423"/>
                  <a:pt x="451511" y="347869"/>
                </a:cubicBezTo>
                <a:cubicBezTo>
                  <a:pt x="451600" y="360404"/>
                  <a:pt x="441454" y="370539"/>
                  <a:pt x="428993" y="370539"/>
                </a:cubicBezTo>
                <a:lnTo>
                  <a:pt x="428904" y="370539"/>
                </a:lnTo>
                <a:cubicBezTo>
                  <a:pt x="416444" y="370539"/>
                  <a:pt x="406386" y="360404"/>
                  <a:pt x="406297" y="347958"/>
                </a:cubicBezTo>
                <a:cubicBezTo>
                  <a:pt x="406297" y="335512"/>
                  <a:pt x="416444" y="325377"/>
                  <a:pt x="428904" y="325377"/>
                </a:cubicBezTo>
                <a:close/>
                <a:moveTo>
                  <a:pt x="489405" y="325236"/>
                </a:moveTo>
                <a:cubicBezTo>
                  <a:pt x="501940" y="325236"/>
                  <a:pt x="512075" y="335355"/>
                  <a:pt x="512075" y="347781"/>
                </a:cubicBezTo>
                <a:cubicBezTo>
                  <a:pt x="512075" y="360208"/>
                  <a:pt x="502029" y="370327"/>
                  <a:pt x="489583" y="370327"/>
                </a:cubicBezTo>
                <a:lnTo>
                  <a:pt x="489494" y="370327"/>
                </a:lnTo>
                <a:cubicBezTo>
                  <a:pt x="477048" y="370327"/>
                  <a:pt x="466913" y="360297"/>
                  <a:pt x="466913" y="347870"/>
                </a:cubicBezTo>
                <a:cubicBezTo>
                  <a:pt x="466913" y="335443"/>
                  <a:pt x="476959" y="325325"/>
                  <a:pt x="489405" y="325236"/>
                </a:cubicBezTo>
                <a:close/>
                <a:moveTo>
                  <a:pt x="374424" y="324431"/>
                </a:moveTo>
                <a:cubicBezTo>
                  <a:pt x="386450" y="327630"/>
                  <a:pt x="393666" y="340071"/>
                  <a:pt x="390370" y="352068"/>
                </a:cubicBezTo>
                <a:cubicBezTo>
                  <a:pt x="387608" y="362199"/>
                  <a:pt x="378522" y="368775"/>
                  <a:pt x="368545" y="368775"/>
                </a:cubicBezTo>
                <a:cubicBezTo>
                  <a:pt x="366585" y="368775"/>
                  <a:pt x="364625" y="368508"/>
                  <a:pt x="362576" y="367975"/>
                </a:cubicBezTo>
                <a:cubicBezTo>
                  <a:pt x="350550" y="364687"/>
                  <a:pt x="343423" y="352335"/>
                  <a:pt x="346719" y="340338"/>
                </a:cubicBezTo>
                <a:cubicBezTo>
                  <a:pt x="349926" y="328252"/>
                  <a:pt x="362398" y="321143"/>
                  <a:pt x="374424" y="324431"/>
                </a:cubicBezTo>
                <a:close/>
                <a:moveTo>
                  <a:pt x="325656" y="281731"/>
                </a:moveTo>
                <a:cubicBezTo>
                  <a:pt x="337944" y="279510"/>
                  <a:pt x="349697" y="287683"/>
                  <a:pt x="351923" y="299943"/>
                </a:cubicBezTo>
                <a:cubicBezTo>
                  <a:pt x="354149" y="312203"/>
                  <a:pt x="345957" y="323930"/>
                  <a:pt x="333670" y="326152"/>
                </a:cubicBezTo>
                <a:cubicBezTo>
                  <a:pt x="332334" y="326418"/>
                  <a:pt x="330999" y="326507"/>
                  <a:pt x="329663" y="326507"/>
                </a:cubicBezTo>
                <a:cubicBezTo>
                  <a:pt x="318889" y="326507"/>
                  <a:pt x="309362" y="318867"/>
                  <a:pt x="307403" y="307939"/>
                </a:cubicBezTo>
                <a:cubicBezTo>
                  <a:pt x="305177" y="295679"/>
                  <a:pt x="313369" y="283952"/>
                  <a:pt x="325656" y="281731"/>
                </a:cubicBezTo>
                <a:close/>
                <a:moveTo>
                  <a:pt x="110724" y="258795"/>
                </a:moveTo>
                <a:cubicBezTo>
                  <a:pt x="92834" y="258884"/>
                  <a:pt x="78326" y="273371"/>
                  <a:pt x="78326" y="291235"/>
                </a:cubicBezTo>
                <a:cubicBezTo>
                  <a:pt x="78415" y="309188"/>
                  <a:pt x="92923" y="323586"/>
                  <a:pt x="110813" y="323586"/>
                </a:cubicBezTo>
                <a:cubicBezTo>
                  <a:pt x="128793" y="323586"/>
                  <a:pt x="143212" y="309011"/>
                  <a:pt x="143212" y="291146"/>
                </a:cubicBezTo>
                <a:cubicBezTo>
                  <a:pt x="143212" y="273282"/>
                  <a:pt x="128615" y="258795"/>
                  <a:pt x="110724" y="258795"/>
                </a:cubicBezTo>
                <a:close/>
                <a:moveTo>
                  <a:pt x="354539" y="228405"/>
                </a:moveTo>
                <a:cubicBezTo>
                  <a:pt x="360250" y="229305"/>
                  <a:pt x="365616" y="232396"/>
                  <a:pt x="369268" y="237464"/>
                </a:cubicBezTo>
                <a:cubicBezTo>
                  <a:pt x="376660" y="247512"/>
                  <a:pt x="374433" y="261651"/>
                  <a:pt x="364280" y="269032"/>
                </a:cubicBezTo>
                <a:cubicBezTo>
                  <a:pt x="360272" y="271877"/>
                  <a:pt x="355641" y="273300"/>
                  <a:pt x="351010" y="273300"/>
                </a:cubicBezTo>
                <a:cubicBezTo>
                  <a:pt x="344063" y="273300"/>
                  <a:pt x="337115" y="270099"/>
                  <a:pt x="332662" y="263963"/>
                </a:cubicBezTo>
                <a:cubicBezTo>
                  <a:pt x="325359" y="253915"/>
                  <a:pt x="327586" y="239776"/>
                  <a:pt x="337739" y="232484"/>
                </a:cubicBezTo>
                <a:cubicBezTo>
                  <a:pt x="342771" y="228794"/>
                  <a:pt x="348828" y="227505"/>
                  <a:pt x="354539" y="228405"/>
                </a:cubicBezTo>
                <a:close/>
                <a:moveTo>
                  <a:pt x="474136" y="217836"/>
                </a:moveTo>
                <a:cubicBezTo>
                  <a:pt x="486597" y="217836"/>
                  <a:pt x="496743" y="227882"/>
                  <a:pt x="496743" y="240417"/>
                </a:cubicBezTo>
                <a:cubicBezTo>
                  <a:pt x="496832" y="252863"/>
                  <a:pt x="486686" y="262998"/>
                  <a:pt x="474225" y="262998"/>
                </a:cubicBezTo>
                <a:lnTo>
                  <a:pt x="474136" y="262998"/>
                </a:lnTo>
                <a:cubicBezTo>
                  <a:pt x="461676" y="262998"/>
                  <a:pt x="451618" y="252952"/>
                  <a:pt x="451529" y="240506"/>
                </a:cubicBezTo>
                <a:cubicBezTo>
                  <a:pt x="451529" y="228060"/>
                  <a:pt x="461676" y="217925"/>
                  <a:pt x="474136" y="217836"/>
                </a:cubicBezTo>
                <a:close/>
                <a:moveTo>
                  <a:pt x="409402" y="217836"/>
                </a:moveTo>
                <a:cubicBezTo>
                  <a:pt x="421848" y="217836"/>
                  <a:pt x="431983" y="227882"/>
                  <a:pt x="431983" y="240417"/>
                </a:cubicBezTo>
                <a:cubicBezTo>
                  <a:pt x="431983" y="252863"/>
                  <a:pt x="421937" y="262998"/>
                  <a:pt x="409491" y="262998"/>
                </a:cubicBezTo>
                <a:lnTo>
                  <a:pt x="409402" y="262998"/>
                </a:lnTo>
                <a:cubicBezTo>
                  <a:pt x="396956" y="262998"/>
                  <a:pt x="386821" y="252952"/>
                  <a:pt x="386821" y="240506"/>
                </a:cubicBezTo>
                <a:cubicBezTo>
                  <a:pt x="386821" y="228060"/>
                  <a:pt x="396867" y="217925"/>
                  <a:pt x="409402" y="217836"/>
                </a:cubicBezTo>
                <a:close/>
                <a:moveTo>
                  <a:pt x="110546" y="175073"/>
                </a:moveTo>
                <a:lnTo>
                  <a:pt x="110813" y="175073"/>
                </a:lnTo>
                <a:cubicBezTo>
                  <a:pt x="140453" y="175073"/>
                  <a:pt x="168223" y="186271"/>
                  <a:pt x="189050" y="206624"/>
                </a:cubicBezTo>
                <a:cubicBezTo>
                  <a:pt x="209967" y="227066"/>
                  <a:pt x="221538" y="254529"/>
                  <a:pt x="221538" y="283947"/>
                </a:cubicBezTo>
                <a:cubicBezTo>
                  <a:pt x="221627" y="331319"/>
                  <a:pt x="150332" y="439304"/>
                  <a:pt x="111080" y="493253"/>
                </a:cubicBezTo>
                <a:cubicBezTo>
                  <a:pt x="71739" y="439927"/>
                  <a:pt x="89" y="333274"/>
                  <a:pt x="0" y="285903"/>
                </a:cubicBezTo>
                <a:cubicBezTo>
                  <a:pt x="-89" y="224933"/>
                  <a:pt x="49488" y="175251"/>
                  <a:pt x="110546" y="175073"/>
                </a:cubicBezTo>
                <a:close/>
                <a:moveTo>
                  <a:pt x="537831" y="52891"/>
                </a:moveTo>
                <a:cubicBezTo>
                  <a:pt x="523232" y="52891"/>
                  <a:pt x="511393" y="64714"/>
                  <a:pt x="511393" y="79381"/>
                </a:cubicBezTo>
                <a:cubicBezTo>
                  <a:pt x="511393" y="93959"/>
                  <a:pt x="523321" y="105782"/>
                  <a:pt x="537920" y="105693"/>
                </a:cubicBezTo>
                <a:cubicBezTo>
                  <a:pt x="552519" y="105693"/>
                  <a:pt x="564358" y="93871"/>
                  <a:pt x="564358" y="79292"/>
                </a:cubicBezTo>
                <a:cubicBezTo>
                  <a:pt x="564269" y="64625"/>
                  <a:pt x="552430" y="52891"/>
                  <a:pt x="537831" y="52891"/>
                </a:cubicBezTo>
                <a:close/>
                <a:moveTo>
                  <a:pt x="537742" y="0"/>
                </a:moveTo>
                <a:lnTo>
                  <a:pt x="537831" y="0"/>
                </a:lnTo>
                <a:cubicBezTo>
                  <a:pt x="576909" y="0"/>
                  <a:pt x="607531" y="30046"/>
                  <a:pt x="607620" y="68447"/>
                </a:cubicBezTo>
                <a:cubicBezTo>
                  <a:pt x="607620" y="95204"/>
                  <a:pt x="568809" y="158229"/>
                  <a:pt x="538009" y="201253"/>
                </a:cubicBezTo>
                <a:cubicBezTo>
                  <a:pt x="507120" y="158762"/>
                  <a:pt x="468131" y="96537"/>
                  <a:pt x="468131" y="69781"/>
                </a:cubicBezTo>
                <a:cubicBezTo>
                  <a:pt x="468042" y="31379"/>
                  <a:pt x="499287" y="89"/>
                  <a:pt x="537742" y="0"/>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47" name="singer_199478">
            <a:extLst>
              <a:ext uri="{FF2B5EF4-FFF2-40B4-BE49-F238E27FC236}">
                <a16:creationId xmlns:a16="http://schemas.microsoft.com/office/drawing/2014/main" id="{57AEBA5B-6444-4BB0-B59C-9B8FE900B1F3}"/>
              </a:ext>
            </a:extLst>
          </p:cNvPr>
          <p:cNvSpPr>
            <a:spLocks noChangeAspect="1"/>
          </p:cNvSpPr>
          <p:nvPr/>
        </p:nvSpPr>
        <p:spPr bwMode="auto">
          <a:xfrm>
            <a:off x="4213556" y="3667980"/>
            <a:ext cx="610245" cy="74213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98859" h="606678">
                <a:moveTo>
                  <a:pt x="293002" y="98197"/>
                </a:moveTo>
                <a:cubicBezTo>
                  <a:pt x="304486" y="101308"/>
                  <a:pt x="308225" y="110728"/>
                  <a:pt x="306089" y="118816"/>
                </a:cubicBezTo>
                <a:cubicBezTo>
                  <a:pt x="304219" y="125571"/>
                  <a:pt x="298521" y="130192"/>
                  <a:pt x="291933" y="130903"/>
                </a:cubicBezTo>
                <a:lnTo>
                  <a:pt x="357013" y="510135"/>
                </a:lnTo>
                <a:cubicBezTo>
                  <a:pt x="358081" y="516623"/>
                  <a:pt x="353808" y="522755"/>
                  <a:pt x="347309" y="523911"/>
                </a:cubicBezTo>
                <a:cubicBezTo>
                  <a:pt x="340810" y="524977"/>
                  <a:pt x="334667" y="520622"/>
                  <a:pt x="333509" y="514134"/>
                </a:cubicBezTo>
                <a:lnTo>
                  <a:pt x="271991" y="155433"/>
                </a:lnTo>
                <a:cubicBezTo>
                  <a:pt x="293091" y="98819"/>
                  <a:pt x="292022" y="101841"/>
                  <a:pt x="293002" y="98197"/>
                </a:cubicBezTo>
                <a:close/>
                <a:moveTo>
                  <a:pt x="256901" y="63234"/>
                </a:moveTo>
                <a:cubicBezTo>
                  <a:pt x="270165" y="68122"/>
                  <a:pt x="276931" y="82785"/>
                  <a:pt x="271946" y="96027"/>
                </a:cubicBezTo>
                <a:lnTo>
                  <a:pt x="232598" y="201872"/>
                </a:lnTo>
                <a:cubicBezTo>
                  <a:pt x="228058" y="213959"/>
                  <a:pt x="215327" y="220802"/>
                  <a:pt x="202864" y="217869"/>
                </a:cubicBezTo>
                <a:lnTo>
                  <a:pt x="101379" y="194496"/>
                </a:lnTo>
                <a:lnTo>
                  <a:pt x="192627" y="235554"/>
                </a:lnTo>
                <a:lnTo>
                  <a:pt x="214971" y="341666"/>
                </a:lnTo>
                <a:lnTo>
                  <a:pt x="247287" y="420227"/>
                </a:lnTo>
                <a:cubicBezTo>
                  <a:pt x="248711" y="423693"/>
                  <a:pt x="249512" y="427426"/>
                  <a:pt x="249512" y="431247"/>
                </a:cubicBezTo>
                <a:lnTo>
                  <a:pt x="251025" y="576640"/>
                </a:lnTo>
                <a:cubicBezTo>
                  <a:pt x="251203" y="592992"/>
                  <a:pt x="238028" y="606500"/>
                  <a:pt x="221559" y="606678"/>
                </a:cubicBezTo>
                <a:cubicBezTo>
                  <a:pt x="204823" y="606767"/>
                  <a:pt x="191647" y="593348"/>
                  <a:pt x="191469" y="577262"/>
                </a:cubicBezTo>
                <a:lnTo>
                  <a:pt x="190045" y="437557"/>
                </a:lnTo>
                <a:lnTo>
                  <a:pt x="157196" y="357840"/>
                </a:lnTo>
                <a:lnTo>
                  <a:pt x="132893" y="362995"/>
                </a:lnTo>
                <a:lnTo>
                  <a:pt x="126750" y="466973"/>
                </a:lnTo>
                <a:cubicBezTo>
                  <a:pt x="126483" y="471772"/>
                  <a:pt x="125059" y="476483"/>
                  <a:pt x="122566" y="480571"/>
                </a:cubicBezTo>
                <a:lnTo>
                  <a:pt x="55265" y="592281"/>
                </a:lnTo>
                <a:cubicBezTo>
                  <a:pt x="46808" y="606323"/>
                  <a:pt x="28469" y="610855"/>
                  <a:pt x="14404" y="602412"/>
                </a:cubicBezTo>
                <a:cubicBezTo>
                  <a:pt x="338" y="593881"/>
                  <a:pt x="-4202" y="575662"/>
                  <a:pt x="4255" y="561621"/>
                </a:cubicBezTo>
                <a:lnTo>
                  <a:pt x="67728" y="456220"/>
                </a:lnTo>
                <a:lnTo>
                  <a:pt x="72980" y="367260"/>
                </a:lnTo>
                <a:lnTo>
                  <a:pt x="34345" y="184098"/>
                </a:lnTo>
                <a:cubicBezTo>
                  <a:pt x="30072" y="163569"/>
                  <a:pt x="43247" y="143395"/>
                  <a:pt x="63811" y="139041"/>
                </a:cubicBezTo>
                <a:lnTo>
                  <a:pt x="130311" y="125088"/>
                </a:lnTo>
                <a:cubicBezTo>
                  <a:pt x="148204" y="121266"/>
                  <a:pt x="165653" y="130687"/>
                  <a:pt x="172953" y="146594"/>
                </a:cubicBezTo>
                <a:lnTo>
                  <a:pt x="112863" y="144728"/>
                </a:lnTo>
                <a:lnTo>
                  <a:pt x="192449" y="163124"/>
                </a:lnTo>
                <a:lnTo>
                  <a:pt x="224052" y="78253"/>
                </a:lnTo>
                <a:cubicBezTo>
                  <a:pt x="228948" y="65011"/>
                  <a:pt x="243726" y="58257"/>
                  <a:pt x="256901" y="63234"/>
                </a:cubicBezTo>
                <a:close/>
                <a:moveTo>
                  <a:pt x="484797" y="20261"/>
                </a:moveTo>
                <a:cubicBezTo>
                  <a:pt x="491383" y="17329"/>
                  <a:pt x="498859" y="22127"/>
                  <a:pt x="498859" y="29325"/>
                </a:cubicBezTo>
                <a:cubicBezTo>
                  <a:pt x="498770" y="106188"/>
                  <a:pt x="498681" y="113118"/>
                  <a:pt x="498592" y="114629"/>
                </a:cubicBezTo>
                <a:cubicBezTo>
                  <a:pt x="498325" y="127869"/>
                  <a:pt x="486755" y="138976"/>
                  <a:pt x="469044" y="138976"/>
                </a:cubicBezTo>
                <a:cubicBezTo>
                  <a:pt x="452667" y="138976"/>
                  <a:pt x="439317" y="129202"/>
                  <a:pt x="439317" y="117206"/>
                </a:cubicBezTo>
                <a:cubicBezTo>
                  <a:pt x="439317" y="105121"/>
                  <a:pt x="452667" y="95347"/>
                  <a:pt x="469044" y="95347"/>
                </a:cubicBezTo>
                <a:cubicBezTo>
                  <a:pt x="472604" y="95347"/>
                  <a:pt x="475897" y="95791"/>
                  <a:pt x="479012" y="96591"/>
                </a:cubicBezTo>
                <a:lnTo>
                  <a:pt x="479012" y="59537"/>
                </a:lnTo>
                <a:lnTo>
                  <a:pt x="410214" y="75087"/>
                </a:lnTo>
                <a:cubicBezTo>
                  <a:pt x="410125" y="121738"/>
                  <a:pt x="410036" y="133378"/>
                  <a:pt x="409947" y="134800"/>
                </a:cubicBezTo>
                <a:cubicBezTo>
                  <a:pt x="409680" y="148129"/>
                  <a:pt x="398110" y="159236"/>
                  <a:pt x="380398" y="159236"/>
                </a:cubicBezTo>
                <a:cubicBezTo>
                  <a:pt x="363933" y="159236"/>
                  <a:pt x="350672" y="149462"/>
                  <a:pt x="350672" y="137377"/>
                </a:cubicBezTo>
                <a:cubicBezTo>
                  <a:pt x="350672" y="125381"/>
                  <a:pt x="363933" y="115607"/>
                  <a:pt x="380398" y="115607"/>
                </a:cubicBezTo>
                <a:cubicBezTo>
                  <a:pt x="383869" y="115607"/>
                  <a:pt x="387251" y="116051"/>
                  <a:pt x="390367" y="116851"/>
                </a:cubicBezTo>
                <a:lnTo>
                  <a:pt x="390367" y="49585"/>
                </a:lnTo>
                <a:cubicBezTo>
                  <a:pt x="390367" y="45497"/>
                  <a:pt x="392770" y="42032"/>
                  <a:pt x="396152" y="40521"/>
                </a:cubicBezTo>
                <a:lnTo>
                  <a:pt x="396152" y="40343"/>
                </a:lnTo>
                <a:cubicBezTo>
                  <a:pt x="407900" y="37678"/>
                  <a:pt x="474918" y="22483"/>
                  <a:pt x="484797" y="20261"/>
                </a:cubicBezTo>
                <a:close/>
                <a:moveTo>
                  <a:pt x="100290" y="1035"/>
                </a:moveTo>
                <a:cubicBezTo>
                  <a:pt x="121885" y="5237"/>
                  <a:pt x="139912" y="21898"/>
                  <a:pt x="144719" y="44756"/>
                </a:cubicBezTo>
                <a:cubicBezTo>
                  <a:pt x="146499" y="53286"/>
                  <a:pt x="146232" y="61906"/>
                  <a:pt x="144274" y="69814"/>
                </a:cubicBezTo>
                <a:cubicBezTo>
                  <a:pt x="150594" y="56130"/>
                  <a:pt x="165994" y="48577"/>
                  <a:pt x="181128" y="52576"/>
                </a:cubicBezTo>
                <a:cubicBezTo>
                  <a:pt x="191988" y="55508"/>
                  <a:pt x="200000" y="63860"/>
                  <a:pt x="203027" y="73901"/>
                </a:cubicBezTo>
                <a:lnTo>
                  <a:pt x="203472" y="74079"/>
                </a:lnTo>
                <a:cubicBezTo>
                  <a:pt x="198754" y="86608"/>
                  <a:pt x="195193" y="96293"/>
                  <a:pt x="190475" y="108911"/>
                </a:cubicBezTo>
                <a:cubicBezTo>
                  <a:pt x="183175" y="113886"/>
                  <a:pt x="173828" y="115664"/>
                  <a:pt x="164659" y="113264"/>
                </a:cubicBezTo>
                <a:cubicBezTo>
                  <a:pt x="148636" y="108911"/>
                  <a:pt x="138843" y="92916"/>
                  <a:pt x="142048" y="76922"/>
                </a:cubicBezTo>
                <a:cubicBezTo>
                  <a:pt x="135282" y="93894"/>
                  <a:pt x="120416" y="107400"/>
                  <a:pt x="101099" y="111399"/>
                </a:cubicBezTo>
                <a:cubicBezTo>
                  <a:pt x="70654" y="117885"/>
                  <a:pt x="40654" y="98337"/>
                  <a:pt x="34244" y="67948"/>
                </a:cubicBezTo>
                <a:cubicBezTo>
                  <a:pt x="27835" y="37470"/>
                  <a:pt x="47330" y="7614"/>
                  <a:pt x="77864" y="1217"/>
                </a:cubicBezTo>
                <a:cubicBezTo>
                  <a:pt x="85498" y="-383"/>
                  <a:pt x="93092" y="-366"/>
                  <a:pt x="100290" y="1035"/>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48" name="walking-to-school_177901">
            <a:extLst>
              <a:ext uri="{FF2B5EF4-FFF2-40B4-BE49-F238E27FC236}">
                <a16:creationId xmlns:a16="http://schemas.microsoft.com/office/drawing/2014/main" id="{0FB2CC35-9C7B-4AEA-A263-CB1B421DFBCC}"/>
              </a:ext>
            </a:extLst>
          </p:cNvPr>
          <p:cNvSpPr>
            <a:spLocks noChangeAspect="1"/>
          </p:cNvSpPr>
          <p:nvPr/>
        </p:nvSpPr>
        <p:spPr bwMode="auto">
          <a:xfrm>
            <a:off x="5112129" y="4924599"/>
            <a:ext cx="711132" cy="742139"/>
          </a:xfrm>
          <a:custGeom>
            <a:avLst/>
            <a:gdLst>
              <a:gd name="connsiteX0" fmla="*/ 127618 w 579552"/>
              <a:gd name="connsiteY0" fmla="*/ 194569 h 604821"/>
              <a:gd name="connsiteX1" fmla="*/ 172957 w 579552"/>
              <a:gd name="connsiteY1" fmla="*/ 239872 h 604821"/>
              <a:gd name="connsiteX2" fmla="*/ 127618 w 579552"/>
              <a:gd name="connsiteY2" fmla="*/ 285175 h 604821"/>
              <a:gd name="connsiteX3" fmla="*/ 82279 w 579552"/>
              <a:gd name="connsiteY3" fmla="*/ 239872 h 604821"/>
              <a:gd name="connsiteX4" fmla="*/ 127618 w 579552"/>
              <a:gd name="connsiteY4" fmla="*/ 194569 h 604821"/>
              <a:gd name="connsiteX5" fmla="*/ 384148 w 579552"/>
              <a:gd name="connsiteY5" fmla="*/ 120732 h 604821"/>
              <a:gd name="connsiteX6" fmla="*/ 447464 w 579552"/>
              <a:gd name="connsiteY6" fmla="*/ 126038 h 604821"/>
              <a:gd name="connsiteX7" fmla="*/ 479805 w 579552"/>
              <a:gd name="connsiteY7" fmla="*/ 164544 h 604821"/>
              <a:gd name="connsiteX8" fmla="*/ 479805 w 579552"/>
              <a:gd name="connsiteY8" fmla="*/ 164847 h 604821"/>
              <a:gd name="connsiteX9" fmla="*/ 476313 w 579552"/>
              <a:gd name="connsiteY9" fmla="*/ 205021 h 604821"/>
              <a:gd name="connsiteX10" fmla="*/ 492711 w 579552"/>
              <a:gd name="connsiteY10" fmla="*/ 230641 h 604821"/>
              <a:gd name="connsiteX11" fmla="*/ 570907 w 579552"/>
              <a:gd name="connsiteY11" fmla="*/ 295525 h 604821"/>
              <a:gd name="connsiteX12" fmla="*/ 574096 w 579552"/>
              <a:gd name="connsiteY12" fmla="*/ 329028 h 604821"/>
              <a:gd name="connsiteX13" fmla="*/ 540540 w 579552"/>
              <a:gd name="connsiteY13" fmla="*/ 332212 h 604821"/>
              <a:gd name="connsiteX14" fmla="*/ 470391 w 579552"/>
              <a:gd name="connsiteY14" fmla="*/ 274150 h 604821"/>
              <a:gd name="connsiteX15" fmla="*/ 465229 w 579552"/>
              <a:gd name="connsiteY15" fmla="*/ 334486 h 604821"/>
              <a:gd name="connsiteX16" fmla="*/ 504706 w 579552"/>
              <a:gd name="connsiteY16" fmla="*/ 421504 h 604821"/>
              <a:gd name="connsiteX17" fmla="*/ 506528 w 579552"/>
              <a:gd name="connsiteY17" fmla="*/ 426961 h 604821"/>
              <a:gd name="connsiteX18" fmla="*/ 539022 w 579552"/>
              <a:gd name="connsiteY18" fmla="*/ 569767 h 604821"/>
              <a:gd name="connsiteX19" fmla="*/ 517461 w 579552"/>
              <a:gd name="connsiteY19" fmla="*/ 604028 h 604821"/>
              <a:gd name="connsiteX20" fmla="*/ 482994 w 579552"/>
              <a:gd name="connsiteY20" fmla="*/ 582501 h 604821"/>
              <a:gd name="connsiteX21" fmla="*/ 451260 w 579552"/>
              <a:gd name="connsiteY21" fmla="*/ 442576 h 604821"/>
              <a:gd name="connsiteX22" fmla="*/ 405405 w 579552"/>
              <a:gd name="connsiteY22" fmla="*/ 341459 h 604821"/>
              <a:gd name="connsiteX23" fmla="*/ 390373 w 579552"/>
              <a:gd name="connsiteY23" fmla="*/ 340095 h 604821"/>
              <a:gd name="connsiteX24" fmla="*/ 406620 w 579552"/>
              <a:gd name="connsiteY24" fmla="*/ 443637 h 604821"/>
              <a:gd name="connsiteX25" fmla="*/ 405101 w 579552"/>
              <a:gd name="connsiteY25" fmla="*/ 458190 h 604821"/>
              <a:gd name="connsiteX26" fmla="*/ 356665 w 579552"/>
              <a:gd name="connsiteY26" fmla="*/ 586291 h 604821"/>
              <a:gd name="connsiteX27" fmla="*/ 319769 w 579552"/>
              <a:gd name="connsiteY27" fmla="*/ 602967 h 604821"/>
              <a:gd name="connsiteX28" fmla="*/ 303067 w 579552"/>
              <a:gd name="connsiteY28" fmla="*/ 566129 h 604821"/>
              <a:gd name="connsiteX29" fmla="*/ 348770 w 579552"/>
              <a:gd name="connsiteY29" fmla="*/ 445001 h 604821"/>
              <a:gd name="connsiteX30" fmla="*/ 334042 w 579552"/>
              <a:gd name="connsiteY30" fmla="*/ 351617 h 604821"/>
              <a:gd name="connsiteX31" fmla="*/ 363498 w 579552"/>
              <a:gd name="connsiteY31" fmla="*/ 264447 h 604821"/>
              <a:gd name="connsiteX32" fmla="*/ 415578 w 579552"/>
              <a:gd name="connsiteY32" fmla="*/ 164847 h 604821"/>
              <a:gd name="connsiteX33" fmla="*/ 340722 w 579552"/>
              <a:gd name="connsiteY33" fmla="*/ 254442 h 604821"/>
              <a:gd name="connsiteX34" fmla="*/ 302156 w 579552"/>
              <a:gd name="connsiteY34" fmla="*/ 348433 h 604821"/>
              <a:gd name="connsiteX35" fmla="*/ 280139 w 579552"/>
              <a:gd name="connsiteY35" fmla="*/ 363290 h 604821"/>
              <a:gd name="connsiteX36" fmla="*/ 271788 w 579552"/>
              <a:gd name="connsiteY36" fmla="*/ 361774 h 604821"/>
              <a:gd name="connsiteX37" fmla="*/ 257667 w 579552"/>
              <a:gd name="connsiteY37" fmla="*/ 371021 h 604821"/>
              <a:gd name="connsiteX38" fmla="*/ 195718 w 579552"/>
              <a:gd name="connsiteY38" fmla="*/ 379056 h 604821"/>
              <a:gd name="connsiteX39" fmla="*/ 185545 w 579552"/>
              <a:gd name="connsiteY39" fmla="*/ 377692 h 604821"/>
              <a:gd name="connsiteX40" fmla="*/ 118281 w 579552"/>
              <a:gd name="connsiteY40" fmla="*/ 349039 h 604821"/>
              <a:gd name="connsiteX41" fmla="*/ 173702 w 579552"/>
              <a:gd name="connsiteY41" fmla="*/ 392093 h 604821"/>
              <a:gd name="connsiteX42" fmla="*/ 172335 w 579552"/>
              <a:gd name="connsiteY42" fmla="*/ 451368 h 604821"/>
              <a:gd name="connsiteX43" fmla="*/ 184330 w 579552"/>
              <a:gd name="connsiteY43" fmla="*/ 502154 h 604821"/>
              <a:gd name="connsiteX44" fmla="*/ 184634 w 579552"/>
              <a:gd name="connsiteY44" fmla="*/ 510037 h 604821"/>
              <a:gd name="connsiteX45" fmla="*/ 173853 w 579552"/>
              <a:gd name="connsiteY45" fmla="*/ 586746 h 604821"/>
              <a:gd name="connsiteX46" fmla="*/ 150015 w 579552"/>
              <a:gd name="connsiteY46" fmla="*/ 604635 h 604821"/>
              <a:gd name="connsiteX47" fmla="*/ 132098 w 579552"/>
              <a:gd name="connsiteY47" fmla="*/ 580834 h 604821"/>
              <a:gd name="connsiteX48" fmla="*/ 142423 w 579552"/>
              <a:gd name="connsiteY48" fmla="*/ 508066 h 604821"/>
              <a:gd name="connsiteX49" fmla="*/ 129062 w 579552"/>
              <a:gd name="connsiteY49" fmla="*/ 451368 h 604821"/>
              <a:gd name="connsiteX50" fmla="*/ 121621 w 579552"/>
              <a:gd name="connsiteY50" fmla="*/ 451368 h 604821"/>
              <a:gd name="connsiteX51" fmla="*/ 116763 w 579552"/>
              <a:gd name="connsiteY51" fmla="*/ 503518 h 604821"/>
              <a:gd name="connsiteX52" fmla="*/ 111297 w 579552"/>
              <a:gd name="connsiteY52" fmla="*/ 515798 h 604821"/>
              <a:gd name="connsiteX53" fmla="*/ 57546 w 579552"/>
              <a:gd name="connsiteY53" fmla="*/ 573860 h 604821"/>
              <a:gd name="connsiteX54" fmla="*/ 27786 w 579552"/>
              <a:gd name="connsiteY54" fmla="*/ 575073 h 604821"/>
              <a:gd name="connsiteX55" fmla="*/ 26723 w 579552"/>
              <a:gd name="connsiteY55" fmla="*/ 545360 h 604821"/>
              <a:gd name="connsiteX56" fmla="*/ 75615 w 579552"/>
              <a:gd name="connsiteY56" fmla="*/ 492603 h 604821"/>
              <a:gd name="connsiteX57" fmla="*/ 80777 w 579552"/>
              <a:gd name="connsiteY57" fmla="*/ 436663 h 604821"/>
              <a:gd name="connsiteX58" fmla="*/ 80777 w 579552"/>
              <a:gd name="connsiteY58" fmla="*/ 423474 h 604821"/>
              <a:gd name="connsiteX59" fmla="*/ 54510 w 579552"/>
              <a:gd name="connsiteY59" fmla="*/ 432570 h 604821"/>
              <a:gd name="connsiteX60" fmla="*/ 0 w 579552"/>
              <a:gd name="connsiteY60" fmla="*/ 359500 h 604821"/>
              <a:gd name="connsiteX61" fmla="*/ 54510 w 579552"/>
              <a:gd name="connsiteY61" fmla="*/ 286429 h 604821"/>
              <a:gd name="connsiteX62" fmla="*/ 87154 w 579552"/>
              <a:gd name="connsiteY62" fmla="*/ 301134 h 604821"/>
              <a:gd name="connsiteX63" fmla="*/ 148345 w 579552"/>
              <a:gd name="connsiteY63" fmla="*/ 301134 h 604821"/>
              <a:gd name="connsiteX64" fmla="*/ 172639 w 579552"/>
              <a:gd name="connsiteY64" fmla="*/ 319174 h 604821"/>
              <a:gd name="connsiteX65" fmla="*/ 133465 w 579552"/>
              <a:gd name="connsiteY65" fmla="*/ 313565 h 604821"/>
              <a:gd name="connsiteX66" fmla="*/ 195870 w 579552"/>
              <a:gd name="connsiteY66" fmla="*/ 340095 h 604821"/>
              <a:gd name="connsiteX67" fmla="*/ 252657 w 579552"/>
              <a:gd name="connsiteY67" fmla="*/ 332667 h 604821"/>
              <a:gd name="connsiteX68" fmla="*/ 257212 w 579552"/>
              <a:gd name="connsiteY68" fmla="*/ 332667 h 604821"/>
              <a:gd name="connsiteX69" fmla="*/ 257971 w 579552"/>
              <a:gd name="connsiteY69" fmla="*/ 330393 h 604821"/>
              <a:gd name="connsiteX70" fmla="*/ 297904 w 579552"/>
              <a:gd name="connsiteY70" fmla="*/ 232915 h 604821"/>
              <a:gd name="connsiteX71" fmla="*/ 301700 w 579552"/>
              <a:gd name="connsiteY71" fmla="*/ 226699 h 604821"/>
              <a:gd name="connsiteX72" fmla="*/ 379593 w 579552"/>
              <a:gd name="connsiteY72" fmla="*/ 134679 h 604821"/>
              <a:gd name="connsiteX73" fmla="*/ 344974 w 579552"/>
              <a:gd name="connsiteY73" fmla="*/ 159086 h 604821"/>
              <a:gd name="connsiteX74" fmla="*/ 345581 w 579552"/>
              <a:gd name="connsiteY74" fmla="*/ 153022 h 604821"/>
              <a:gd name="connsiteX75" fmla="*/ 384148 w 579552"/>
              <a:gd name="connsiteY75" fmla="*/ 120732 h 604821"/>
              <a:gd name="connsiteX76" fmla="*/ 435493 w 579552"/>
              <a:gd name="connsiteY76" fmla="*/ 187 h 604821"/>
              <a:gd name="connsiteX77" fmla="*/ 483626 w 579552"/>
              <a:gd name="connsiteY77" fmla="*/ 57168 h 604821"/>
              <a:gd name="connsiteX78" fmla="*/ 426535 w 579552"/>
              <a:gd name="connsiteY78" fmla="*/ 105208 h 604821"/>
              <a:gd name="connsiteX79" fmla="*/ 378402 w 579552"/>
              <a:gd name="connsiteY79" fmla="*/ 48227 h 604821"/>
              <a:gd name="connsiteX80" fmla="*/ 435493 w 579552"/>
              <a:gd name="connsiteY80" fmla="*/ 187 h 604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79552" h="604821">
                <a:moveTo>
                  <a:pt x="127618" y="194569"/>
                </a:moveTo>
                <a:cubicBezTo>
                  <a:pt x="152658" y="194569"/>
                  <a:pt x="172957" y="214852"/>
                  <a:pt x="172957" y="239872"/>
                </a:cubicBezTo>
                <a:cubicBezTo>
                  <a:pt x="172957" y="264892"/>
                  <a:pt x="152658" y="285175"/>
                  <a:pt x="127618" y="285175"/>
                </a:cubicBezTo>
                <a:cubicBezTo>
                  <a:pt x="102578" y="285175"/>
                  <a:pt x="82279" y="264892"/>
                  <a:pt x="82279" y="239872"/>
                </a:cubicBezTo>
                <a:cubicBezTo>
                  <a:pt x="82279" y="214852"/>
                  <a:pt x="102578" y="194569"/>
                  <a:pt x="127618" y="194569"/>
                </a:cubicBezTo>
                <a:close/>
                <a:moveTo>
                  <a:pt x="384148" y="120732"/>
                </a:moveTo>
                <a:lnTo>
                  <a:pt x="447464" y="126038"/>
                </a:lnTo>
                <a:cubicBezTo>
                  <a:pt x="466899" y="127705"/>
                  <a:pt x="481475" y="144988"/>
                  <a:pt x="479805" y="164544"/>
                </a:cubicBezTo>
                <a:lnTo>
                  <a:pt x="479805" y="164847"/>
                </a:lnTo>
                <a:lnTo>
                  <a:pt x="476313" y="205021"/>
                </a:lnTo>
                <a:lnTo>
                  <a:pt x="492711" y="230641"/>
                </a:lnTo>
                <a:lnTo>
                  <a:pt x="570907" y="295525"/>
                </a:lnTo>
                <a:cubicBezTo>
                  <a:pt x="581080" y="303863"/>
                  <a:pt x="582447" y="318871"/>
                  <a:pt x="574096" y="329028"/>
                </a:cubicBezTo>
                <a:cubicBezTo>
                  <a:pt x="565745" y="339185"/>
                  <a:pt x="550713" y="340550"/>
                  <a:pt x="540540" y="332212"/>
                </a:cubicBezTo>
                <a:lnTo>
                  <a:pt x="470391" y="274150"/>
                </a:lnTo>
                <a:cubicBezTo>
                  <a:pt x="469328" y="286581"/>
                  <a:pt x="466292" y="322206"/>
                  <a:pt x="465229" y="334486"/>
                </a:cubicBezTo>
                <a:lnTo>
                  <a:pt x="504706" y="421504"/>
                </a:lnTo>
                <a:cubicBezTo>
                  <a:pt x="505466" y="423323"/>
                  <a:pt x="506073" y="425142"/>
                  <a:pt x="506528" y="426961"/>
                </a:cubicBezTo>
                <a:lnTo>
                  <a:pt x="539022" y="569767"/>
                </a:lnTo>
                <a:cubicBezTo>
                  <a:pt x="542514" y="585230"/>
                  <a:pt x="532796" y="600542"/>
                  <a:pt x="517461" y="604028"/>
                </a:cubicBezTo>
                <a:cubicBezTo>
                  <a:pt x="501973" y="607667"/>
                  <a:pt x="486638" y="597964"/>
                  <a:pt x="482994" y="582501"/>
                </a:cubicBezTo>
                <a:lnTo>
                  <a:pt x="451260" y="442576"/>
                </a:lnTo>
                <a:lnTo>
                  <a:pt x="405405" y="341459"/>
                </a:lnTo>
                <a:lnTo>
                  <a:pt x="390373" y="340095"/>
                </a:lnTo>
                <a:cubicBezTo>
                  <a:pt x="393714" y="361319"/>
                  <a:pt x="403279" y="422413"/>
                  <a:pt x="406620" y="443637"/>
                </a:cubicBezTo>
                <a:cubicBezTo>
                  <a:pt x="407379" y="448488"/>
                  <a:pt x="406771" y="453642"/>
                  <a:pt x="405101" y="458190"/>
                </a:cubicBezTo>
                <a:lnTo>
                  <a:pt x="356665" y="586291"/>
                </a:lnTo>
                <a:cubicBezTo>
                  <a:pt x="351047" y="600996"/>
                  <a:pt x="334649" y="608576"/>
                  <a:pt x="319769" y="602967"/>
                </a:cubicBezTo>
                <a:cubicBezTo>
                  <a:pt x="304889" y="597358"/>
                  <a:pt x="297449" y="580834"/>
                  <a:pt x="303067" y="566129"/>
                </a:cubicBezTo>
                <a:lnTo>
                  <a:pt x="348770" y="445001"/>
                </a:lnTo>
                <a:lnTo>
                  <a:pt x="334042" y="351617"/>
                </a:lnTo>
                <a:lnTo>
                  <a:pt x="363498" y="264447"/>
                </a:lnTo>
                <a:lnTo>
                  <a:pt x="415578" y="164847"/>
                </a:lnTo>
                <a:cubicBezTo>
                  <a:pt x="414060" y="167424"/>
                  <a:pt x="415578" y="164847"/>
                  <a:pt x="340722" y="254442"/>
                </a:cubicBezTo>
                <a:lnTo>
                  <a:pt x="302156" y="348433"/>
                </a:lnTo>
                <a:cubicBezTo>
                  <a:pt x="298360" y="357680"/>
                  <a:pt x="289401" y="363290"/>
                  <a:pt x="280139" y="363290"/>
                </a:cubicBezTo>
                <a:cubicBezTo>
                  <a:pt x="277255" y="363290"/>
                  <a:pt x="274521" y="362683"/>
                  <a:pt x="271788" y="361774"/>
                </a:cubicBezTo>
                <a:cubicBezTo>
                  <a:pt x="268903" y="366625"/>
                  <a:pt x="263741" y="370263"/>
                  <a:pt x="257667" y="371021"/>
                </a:cubicBezTo>
                <a:lnTo>
                  <a:pt x="195718" y="379056"/>
                </a:lnTo>
                <a:cubicBezTo>
                  <a:pt x="192378" y="379511"/>
                  <a:pt x="188885" y="379056"/>
                  <a:pt x="185545" y="377692"/>
                </a:cubicBezTo>
                <a:lnTo>
                  <a:pt x="118281" y="349039"/>
                </a:lnTo>
                <a:lnTo>
                  <a:pt x="173702" y="392093"/>
                </a:lnTo>
                <a:lnTo>
                  <a:pt x="172335" y="451368"/>
                </a:lnTo>
                <a:lnTo>
                  <a:pt x="184330" y="502154"/>
                </a:lnTo>
                <a:cubicBezTo>
                  <a:pt x="184938" y="504731"/>
                  <a:pt x="185089" y="507460"/>
                  <a:pt x="184634" y="510037"/>
                </a:cubicBezTo>
                <a:lnTo>
                  <a:pt x="173853" y="586746"/>
                </a:lnTo>
                <a:cubicBezTo>
                  <a:pt x="172183" y="598268"/>
                  <a:pt x="161555" y="606151"/>
                  <a:pt x="150015" y="604635"/>
                </a:cubicBezTo>
                <a:cubicBezTo>
                  <a:pt x="138475" y="602967"/>
                  <a:pt x="130580" y="592355"/>
                  <a:pt x="132098" y="580834"/>
                </a:cubicBezTo>
                <a:lnTo>
                  <a:pt x="142423" y="508066"/>
                </a:lnTo>
                <a:lnTo>
                  <a:pt x="129062" y="451368"/>
                </a:lnTo>
                <a:lnTo>
                  <a:pt x="121621" y="451368"/>
                </a:lnTo>
                <a:lnTo>
                  <a:pt x="116763" y="503518"/>
                </a:lnTo>
                <a:cubicBezTo>
                  <a:pt x="116307" y="508066"/>
                  <a:pt x="114485" y="512463"/>
                  <a:pt x="111297" y="515798"/>
                </a:cubicBezTo>
                <a:lnTo>
                  <a:pt x="57546" y="573860"/>
                </a:lnTo>
                <a:cubicBezTo>
                  <a:pt x="49651" y="582350"/>
                  <a:pt x="36441" y="582956"/>
                  <a:pt x="27786" y="575073"/>
                </a:cubicBezTo>
                <a:cubicBezTo>
                  <a:pt x="19283" y="567190"/>
                  <a:pt x="18828" y="553849"/>
                  <a:pt x="26723" y="545360"/>
                </a:cubicBezTo>
                <a:lnTo>
                  <a:pt x="75615" y="492603"/>
                </a:lnTo>
                <a:lnTo>
                  <a:pt x="80777" y="436663"/>
                </a:lnTo>
                <a:lnTo>
                  <a:pt x="80777" y="423474"/>
                </a:lnTo>
                <a:cubicBezTo>
                  <a:pt x="73034" y="429235"/>
                  <a:pt x="64075" y="432570"/>
                  <a:pt x="54510" y="432570"/>
                </a:cubicBezTo>
                <a:cubicBezTo>
                  <a:pt x="24446" y="432570"/>
                  <a:pt x="0" y="399825"/>
                  <a:pt x="0" y="359500"/>
                </a:cubicBezTo>
                <a:cubicBezTo>
                  <a:pt x="0" y="319174"/>
                  <a:pt x="24446" y="286429"/>
                  <a:pt x="54510" y="286429"/>
                </a:cubicBezTo>
                <a:cubicBezTo>
                  <a:pt x="66656" y="286429"/>
                  <a:pt x="78044" y="291887"/>
                  <a:pt x="87154" y="301134"/>
                </a:cubicBezTo>
                <a:lnTo>
                  <a:pt x="148345" y="301134"/>
                </a:lnTo>
                <a:cubicBezTo>
                  <a:pt x="159733" y="301134"/>
                  <a:pt x="169450" y="308714"/>
                  <a:pt x="172639" y="319174"/>
                </a:cubicBezTo>
                <a:lnTo>
                  <a:pt x="133465" y="313565"/>
                </a:lnTo>
                <a:lnTo>
                  <a:pt x="195870" y="340095"/>
                </a:lnTo>
                <a:lnTo>
                  <a:pt x="252657" y="332667"/>
                </a:lnTo>
                <a:cubicBezTo>
                  <a:pt x="254175" y="332515"/>
                  <a:pt x="255694" y="332515"/>
                  <a:pt x="257212" y="332667"/>
                </a:cubicBezTo>
                <a:cubicBezTo>
                  <a:pt x="257364" y="331909"/>
                  <a:pt x="257667" y="331151"/>
                  <a:pt x="257971" y="330393"/>
                </a:cubicBezTo>
                <a:lnTo>
                  <a:pt x="297904" y="232915"/>
                </a:lnTo>
                <a:cubicBezTo>
                  <a:pt x="298815" y="230641"/>
                  <a:pt x="300182" y="228518"/>
                  <a:pt x="301700" y="226699"/>
                </a:cubicBezTo>
                <a:cubicBezTo>
                  <a:pt x="383237" y="129828"/>
                  <a:pt x="377315" y="136650"/>
                  <a:pt x="379593" y="134679"/>
                </a:cubicBezTo>
                <a:cubicBezTo>
                  <a:pt x="376860" y="136043"/>
                  <a:pt x="379441" y="134376"/>
                  <a:pt x="344974" y="159086"/>
                </a:cubicBezTo>
                <a:lnTo>
                  <a:pt x="345581" y="153022"/>
                </a:lnTo>
                <a:cubicBezTo>
                  <a:pt x="347251" y="133315"/>
                  <a:pt x="364713" y="119064"/>
                  <a:pt x="384148" y="120732"/>
                </a:cubicBezTo>
                <a:close/>
                <a:moveTo>
                  <a:pt x="435493" y="187"/>
                </a:moveTo>
                <a:cubicBezTo>
                  <a:pt x="464494" y="2763"/>
                  <a:pt x="486055" y="28223"/>
                  <a:pt x="483626" y="57168"/>
                </a:cubicBezTo>
                <a:cubicBezTo>
                  <a:pt x="481044" y="86264"/>
                  <a:pt x="455384" y="107632"/>
                  <a:pt x="426535" y="105208"/>
                </a:cubicBezTo>
                <a:cubicBezTo>
                  <a:pt x="397686" y="102631"/>
                  <a:pt x="375973" y="77323"/>
                  <a:pt x="378402" y="48227"/>
                </a:cubicBezTo>
                <a:cubicBezTo>
                  <a:pt x="380984" y="19282"/>
                  <a:pt x="406492" y="-2238"/>
                  <a:pt x="435493" y="187"/>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49" name="heart-on-laptop_67081">
            <a:extLst>
              <a:ext uri="{FF2B5EF4-FFF2-40B4-BE49-F238E27FC236}">
                <a16:creationId xmlns:a16="http://schemas.microsoft.com/office/drawing/2014/main" id="{8798BB88-8A82-4983-B648-0162A72779A6}"/>
              </a:ext>
            </a:extLst>
          </p:cNvPr>
          <p:cNvSpPr>
            <a:spLocks noChangeAspect="1"/>
          </p:cNvSpPr>
          <p:nvPr/>
        </p:nvSpPr>
        <p:spPr bwMode="auto">
          <a:xfrm>
            <a:off x="7694479" y="3735246"/>
            <a:ext cx="742139" cy="547014"/>
          </a:xfrm>
          <a:custGeom>
            <a:avLst/>
            <a:gdLst>
              <a:gd name="connsiteX0" fmla="*/ 204644 w 606977"/>
              <a:gd name="connsiteY0" fmla="*/ 387870 h 447389"/>
              <a:gd name="connsiteX1" fmla="*/ 190736 w 606977"/>
              <a:gd name="connsiteY1" fmla="*/ 401758 h 447389"/>
              <a:gd name="connsiteX2" fmla="*/ 204644 w 606977"/>
              <a:gd name="connsiteY2" fmla="*/ 414653 h 447389"/>
              <a:gd name="connsiteX3" fmla="*/ 402334 w 606977"/>
              <a:gd name="connsiteY3" fmla="*/ 414653 h 447389"/>
              <a:gd name="connsiteX4" fmla="*/ 416241 w 606977"/>
              <a:gd name="connsiteY4" fmla="*/ 401758 h 447389"/>
              <a:gd name="connsiteX5" fmla="*/ 402334 w 606977"/>
              <a:gd name="connsiteY5" fmla="*/ 387870 h 447389"/>
              <a:gd name="connsiteX6" fmla="*/ 254815 w 606977"/>
              <a:gd name="connsiteY6" fmla="*/ 93021 h 447389"/>
              <a:gd name="connsiteX7" fmla="*/ 302993 w 606977"/>
              <a:gd name="connsiteY7" fmla="*/ 113112 h 447389"/>
              <a:gd name="connsiteX8" fmla="*/ 400342 w 606977"/>
              <a:gd name="connsiteY8" fmla="*/ 113112 h 447389"/>
              <a:gd name="connsiteX9" fmla="*/ 400342 w 606977"/>
              <a:gd name="connsiteY9" fmla="*/ 210343 h 447389"/>
              <a:gd name="connsiteX10" fmla="*/ 311933 w 606977"/>
              <a:gd name="connsiteY10" fmla="*/ 297652 h 447389"/>
              <a:gd name="connsiteX11" fmla="*/ 295046 w 606977"/>
              <a:gd name="connsiteY11" fmla="*/ 297652 h 447389"/>
              <a:gd name="connsiteX12" fmla="*/ 206637 w 606977"/>
              <a:gd name="connsiteY12" fmla="*/ 210343 h 447389"/>
              <a:gd name="connsiteX13" fmla="*/ 206637 w 606977"/>
              <a:gd name="connsiteY13" fmla="*/ 113112 h 447389"/>
              <a:gd name="connsiteX14" fmla="*/ 254815 w 606977"/>
              <a:gd name="connsiteY14" fmla="*/ 93021 h 447389"/>
              <a:gd name="connsiteX15" fmla="*/ 88414 w 606977"/>
              <a:gd name="connsiteY15" fmla="*/ 38688 h 447389"/>
              <a:gd name="connsiteX16" fmla="*/ 62585 w 606977"/>
              <a:gd name="connsiteY16" fmla="*/ 65472 h 447389"/>
              <a:gd name="connsiteX17" fmla="*/ 62585 w 606977"/>
              <a:gd name="connsiteY17" fmla="*/ 329342 h 447389"/>
              <a:gd name="connsiteX18" fmla="*/ 88414 w 606977"/>
              <a:gd name="connsiteY18" fmla="*/ 355134 h 447389"/>
              <a:gd name="connsiteX19" fmla="*/ 517570 w 606977"/>
              <a:gd name="connsiteY19" fmla="*/ 355134 h 447389"/>
              <a:gd name="connsiteX20" fmla="*/ 543399 w 606977"/>
              <a:gd name="connsiteY20" fmla="*/ 329342 h 447389"/>
              <a:gd name="connsiteX21" fmla="*/ 543399 w 606977"/>
              <a:gd name="connsiteY21" fmla="*/ 65472 h 447389"/>
              <a:gd name="connsiteX22" fmla="*/ 517570 w 606977"/>
              <a:gd name="connsiteY22" fmla="*/ 38688 h 447389"/>
              <a:gd name="connsiteX23" fmla="*/ 89408 w 606977"/>
              <a:gd name="connsiteY23" fmla="*/ 0 h 447389"/>
              <a:gd name="connsiteX24" fmla="*/ 517570 w 606977"/>
              <a:gd name="connsiteY24" fmla="*/ 0 h 447389"/>
              <a:gd name="connsiteX25" fmla="*/ 584129 w 606977"/>
              <a:gd name="connsiteY25" fmla="*/ 65472 h 447389"/>
              <a:gd name="connsiteX26" fmla="*/ 584129 w 606977"/>
              <a:gd name="connsiteY26" fmla="*/ 329342 h 447389"/>
              <a:gd name="connsiteX27" fmla="*/ 577175 w 606977"/>
              <a:gd name="connsiteY27" fmla="*/ 358110 h 447389"/>
              <a:gd name="connsiteX28" fmla="*/ 606977 w 606977"/>
              <a:gd name="connsiteY28" fmla="*/ 401758 h 447389"/>
              <a:gd name="connsiteX29" fmla="*/ 560287 w 606977"/>
              <a:gd name="connsiteY29" fmla="*/ 447389 h 447389"/>
              <a:gd name="connsiteX30" fmla="*/ 45697 w 606977"/>
              <a:gd name="connsiteY30" fmla="*/ 447389 h 447389"/>
              <a:gd name="connsiteX31" fmla="*/ 0 w 606977"/>
              <a:gd name="connsiteY31" fmla="*/ 401758 h 447389"/>
              <a:gd name="connsiteX32" fmla="*/ 29803 w 606977"/>
              <a:gd name="connsiteY32" fmla="*/ 358110 h 447389"/>
              <a:gd name="connsiteX33" fmla="*/ 22849 w 606977"/>
              <a:gd name="connsiteY33" fmla="*/ 329342 h 447389"/>
              <a:gd name="connsiteX34" fmla="*/ 22849 w 606977"/>
              <a:gd name="connsiteY34" fmla="*/ 65472 h 447389"/>
              <a:gd name="connsiteX35" fmla="*/ 89408 w 606977"/>
              <a:gd name="connsiteY35" fmla="*/ 0 h 447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977" h="447389">
                <a:moveTo>
                  <a:pt x="204644" y="387870"/>
                </a:moveTo>
                <a:cubicBezTo>
                  <a:pt x="196697" y="387870"/>
                  <a:pt x="190736" y="393822"/>
                  <a:pt x="190736" y="401758"/>
                </a:cubicBezTo>
                <a:cubicBezTo>
                  <a:pt x="190736" y="408701"/>
                  <a:pt x="196697" y="414653"/>
                  <a:pt x="204644" y="414653"/>
                </a:cubicBezTo>
                <a:lnTo>
                  <a:pt x="402334" y="414653"/>
                </a:lnTo>
                <a:cubicBezTo>
                  <a:pt x="410281" y="414653"/>
                  <a:pt x="416241" y="408701"/>
                  <a:pt x="416241" y="401758"/>
                </a:cubicBezTo>
                <a:cubicBezTo>
                  <a:pt x="416241" y="393822"/>
                  <a:pt x="410281" y="387870"/>
                  <a:pt x="402334" y="387870"/>
                </a:cubicBezTo>
                <a:close/>
                <a:moveTo>
                  <a:pt x="254815" y="93021"/>
                </a:moveTo>
                <a:cubicBezTo>
                  <a:pt x="272199" y="93021"/>
                  <a:pt x="289582" y="99718"/>
                  <a:pt x="302993" y="113112"/>
                </a:cubicBezTo>
                <a:cubicBezTo>
                  <a:pt x="329813" y="86324"/>
                  <a:pt x="373521" y="86324"/>
                  <a:pt x="400342" y="113112"/>
                </a:cubicBezTo>
                <a:cubicBezTo>
                  <a:pt x="427162" y="139900"/>
                  <a:pt x="427162" y="183555"/>
                  <a:pt x="400342" y="210343"/>
                </a:cubicBezTo>
                <a:cubicBezTo>
                  <a:pt x="399348" y="211335"/>
                  <a:pt x="335773" y="274832"/>
                  <a:pt x="311933" y="297652"/>
                </a:cubicBezTo>
                <a:cubicBezTo>
                  <a:pt x="306966" y="302612"/>
                  <a:pt x="300012" y="302612"/>
                  <a:pt x="295046" y="297652"/>
                </a:cubicBezTo>
                <a:cubicBezTo>
                  <a:pt x="271205" y="274832"/>
                  <a:pt x="207630" y="211335"/>
                  <a:pt x="206637" y="210343"/>
                </a:cubicBezTo>
                <a:cubicBezTo>
                  <a:pt x="179816" y="183555"/>
                  <a:pt x="179816" y="139900"/>
                  <a:pt x="206637" y="113112"/>
                </a:cubicBezTo>
                <a:cubicBezTo>
                  <a:pt x="220047" y="99718"/>
                  <a:pt x="237431" y="93021"/>
                  <a:pt x="254815" y="93021"/>
                </a:cubicBezTo>
                <a:close/>
                <a:moveTo>
                  <a:pt x="88414" y="38688"/>
                </a:moveTo>
                <a:cubicBezTo>
                  <a:pt x="74506" y="38688"/>
                  <a:pt x="62585" y="50592"/>
                  <a:pt x="62585" y="65472"/>
                </a:cubicBezTo>
                <a:lnTo>
                  <a:pt x="62585" y="329342"/>
                </a:lnTo>
                <a:cubicBezTo>
                  <a:pt x="62585" y="343230"/>
                  <a:pt x="74506" y="355134"/>
                  <a:pt x="88414" y="355134"/>
                </a:cubicBezTo>
                <a:lnTo>
                  <a:pt x="517570" y="355134"/>
                </a:lnTo>
                <a:cubicBezTo>
                  <a:pt x="532471" y="355134"/>
                  <a:pt x="543399" y="343230"/>
                  <a:pt x="543399" y="329342"/>
                </a:cubicBezTo>
                <a:lnTo>
                  <a:pt x="543399" y="65472"/>
                </a:lnTo>
                <a:cubicBezTo>
                  <a:pt x="543399" y="50592"/>
                  <a:pt x="532471" y="38688"/>
                  <a:pt x="517570" y="38688"/>
                </a:cubicBezTo>
                <a:close/>
                <a:moveTo>
                  <a:pt x="89408" y="0"/>
                </a:moveTo>
                <a:lnTo>
                  <a:pt x="517570" y="0"/>
                </a:lnTo>
                <a:cubicBezTo>
                  <a:pt x="554326" y="0"/>
                  <a:pt x="584129" y="28768"/>
                  <a:pt x="584129" y="65472"/>
                </a:cubicBezTo>
                <a:lnTo>
                  <a:pt x="584129" y="329342"/>
                </a:lnTo>
                <a:cubicBezTo>
                  <a:pt x="584129" y="339262"/>
                  <a:pt x="581148" y="349182"/>
                  <a:pt x="577175" y="358110"/>
                </a:cubicBezTo>
                <a:cubicBezTo>
                  <a:pt x="594063" y="365054"/>
                  <a:pt x="606977" y="381918"/>
                  <a:pt x="606977" y="401758"/>
                </a:cubicBezTo>
                <a:cubicBezTo>
                  <a:pt x="606977" y="426557"/>
                  <a:pt x="586115" y="447389"/>
                  <a:pt x="560287" y="447389"/>
                </a:cubicBezTo>
                <a:lnTo>
                  <a:pt x="45697" y="447389"/>
                </a:lnTo>
                <a:cubicBezTo>
                  <a:pt x="20862" y="447389"/>
                  <a:pt x="0" y="426557"/>
                  <a:pt x="0" y="401758"/>
                </a:cubicBezTo>
                <a:cubicBezTo>
                  <a:pt x="0" y="381918"/>
                  <a:pt x="12915" y="365054"/>
                  <a:pt x="29803" y="358110"/>
                </a:cubicBezTo>
                <a:cubicBezTo>
                  <a:pt x="25829" y="349182"/>
                  <a:pt x="22849" y="339262"/>
                  <a:pt x="22849" y="329342"/>
                </a:cubicBezTo>
                <a:lnTo>
                  <a:pt x="22849" y="65472"/>
                </a:lnTo>
                <a:cubicBezTo>
                  <a:pt x="22849" y="28768"/>
                  <a:pt x="52651" y="0"/>
                  <a:pt x="89408" y="0"/>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50" name="shopping-cart_272578">
            <a:extLst>
              <a:ext uri="{FF2B5EF4-FFF2-40B4-BE49-F238E27FC236}">
                <a16:creationId xmlns:a16="http://schemas.microsoft.com/office/drawing/2014/main" id="{2284AF53-D2E0-414D-A9E1-C05943BA2F3B}"/>
              </a:ext>
            </a:extLst>
          </p:cNvPr>
          <p:cNvSpPr>
            <a:spLocks noChangeAspect="1"/>
          </p:cNvSpPr>
          <p:nvPr/>
        </p:nvSpPr>
        <p:spPr bwMode="auto">
          <a:xfrm>
            <a:off x="6816029" y="1930059"/>
            <a:ext cx="742139" cy="741036"/>
          </a:xfrm>
          <a:custGeom>
            <a:avLst/>
            <a:gdLst>
              <a:gd name="connsiteX0" fmla="*/ 482139 w 607624"/>
              <a:gd name="connsiteY0" fmla="*/ 527565 h 606722"/>
              <a:gd name="connsiteX1" fmla="*/ 462292 w 607624"/>
              <a:gd name="connsiteY1" fmla="*/ 547377 h 606722"/>
              <a:gd name="connsiteX2" fmla="*/ 482139 w 607624"/>
              <a:gd name="connsiteY2" fmla="*/ 567099 h 606722"/>
              <a:gd name="connsiteX3" fmla="*/ 501897 w 607624"/>
              <a:gd name="connsiteY3" fmla="*/ 547377 h 606722"/>
              <a:gd name="connsiteX4" fmla="*/ 482139 w 607624"/>
              <a:gd name="connsiteY4" fmla="*/ 527565 h 606722"/>
              <a:gd name="connsiteX5" fmla="*/ 257600 w 607624"/>
              <a:gd name="connsiteY5" fmla="*/ 527565 h 606722"/>
              <a:gd name="connsiteX6" fmla="*/ 237753 w 607624"/>
              <a:gd name="connsiteY6" fmla="*/ 547377 h 606722"/>
              <a:gd name="connsiteX7" fmla="*/ 257600 w 607624"/>
              <a:gd name="connsiteY7" fmla="*/ 567099 h 606722"/>
              <a:gd name="connsiteX8" fmla="*/ 277447 w 607624"/>
              <a:gd name="connsiteY8" fmla="*/ 547377 h 606722"/>
              <a:gd name="connsiteX9" fmla="*/ 257600 w 607624"/>
              <a:gd name="connsiteY9" fmla="*/ 527565 h 606722"/>
              <a:gd name="connsiteX10" fmla="*/ 482139 w 607624"/>
              <a:gd name="connsiteY10" fmla="*/ 488031 h 606722"/>
              <a:gd name="connsiteX11" fmla="*/ 541590 w 607624"/>
              <a:gd name="connsiteY11" fmla="*/ 547377 h 606722"/>
              <a:gd name="connsiteX12" fmla="*/ 482139 w 607624"/>
              <a:gd name="connsiteY12" fmla="*/ 606722 h 606722"/>
              <a:gd name="connsiteX13" fmla="*/ 422687 w 607624"/>
              <a:gd name="connsiteY13" fmla="*/ 547377 h 606722"/>
              <a:gd name="connsiteX14" fmla="*/ 482139 w 607624"/>
              <a:gd name="connsiteY14" fmla="*/ 488031 h 606722"/>
              <a:gd name="connsiteX15" fmla="*/ 257600 w 607624"/>
              <a:gd name="connsiteY15" fmla="*/ 488031 h 606722"/>
              <a:gd name="connsiteX16" fmla="*/ 317051 w 607624"/>
              <a:gd name="connsiteY16" fmla="*/ 547377 h 606722"/>
              <a:gd name="connsiteX17" fmla="*/ 257600 w 607624"/>
              <a:gd name="connsiteY17" fmla="*/ 606722 h 606722"/>
              <a:gd name="connsiteX18" fmla="*/ 198148 w 607624"/>
              <a:gd name="connsiteY18" fmla="*/ 547377 h 606722"/>
              <a:gd name="connsiteX19" fmla="*/ 257600 w 607624"/>
              <a:gd name="connsiteY19" fmla="*/ 488031 h 606722"/>
              <a:gd name="connsiteX20" fmla="*/ 482151 w 607624"/>
              <a:gd name="connsiteY20" fmla="*/ 171433 h 606722"/>
              <a:gd name="connsiteX21" fmla="*/ 462303 w 607624"/>
              <a:gd name="connsiteY21" fmla="*/ 191251 h 606722"/>
              <a:gd name="connsiteX22" fmla="*/ 462303 w 607624"/>
              <a:gd name="connsiteY22" fmla="*/ 270346 h 606722"/>
              <a:gd name="connsiteX23" fmla="*/ 482151 w 607624"/>
              <a:gd name="connsiteY23" fmla="*/ 290165 h 606722"/>
              <a:gd name="connsiteX24" fmla="*/ 501911 w 607624"/>
              <a:gd name="connsiteY24" fmla="*/ 270346 h 606722"/>
              <a:gd name="connsiteX25" fmla="*/ 501911 w 607624"/>
              <a:gd name="connsiteY25" fmla="*/ 191251 h 606722"/>
              <a:gd name="connsiteX26" fmla="*/ 482151 w 607624"/>
              <a:gd name="connsiteY26" fmla="*/ 171433 h 606722"/>
              <a:gd name="connsiteX27" fmla="*/ 363238 w 607624"/>
              <a:gd name="connsiteY27" fmla="*/ 171433 h 606722"/>
              <a:gd name="connsiteX28" fmla="*/ 343478 w 607624"/>
              <a:gd name="connsiteY28" fmla="*/ 191251 h 606722"/>
              <a:gd name="connsiteX29" fmla="*/ 343478 w 607624"/>
              <a:gd name="connsiteY29" fmla="*/ 270346 h 606722"/>
              <a:gd name="connsiteX30" fmla="*/ 363238 w 607624"/>
              <a:gd name="connsiteY30" fmla="*/ 290165 h 606722"/>
              <a:gd name="connsiteX31" fmla="*/ 383086 w 607624"/>
              <a:gd name="connsiteY31" fmla="*/ 270346 h 606722"/>
              <a:gd name="connsiteX32" fmla="*/ 383086 w 607624"/>
              <a:gd name="connsiteY32" fmla="*/ 191251 h 606722"/>
              <a:gd name="connsiteX33" fmla="*/ 363238 w 607624"/>
              <a:gd name="connsiteY33" fmla="*/ 171433 h 606722"/>
              <a:gd name="connsiteX34" fmla="*/ 244325 w 607624"/>
              <a:gd name="connsiteY34" fmla="*/ 171433 h 606722"/>
              <a:gd name="connsiteX35" fmla="*/ 224565 w 607624"/>
              <a:gd name="connsiteY35" fmla="*/ 191251 h 606722"/>
              <a:gd name="connsiteX36" fmla="*/ 224565 w 607624"/>
              <a:gd name="connsiteY36" fmla="*/ 270346 h 606722"/>
              <a:gd name="connsiteX37" fmla="*/ 244325 w 607624"/>
              <a:gd name="connsiteY37" fmla="*/ 290165 h 606722"/>
              <a:gd name="connsiteX38" fmla="*/ 264173 w 607624"/>
              <a:gd name="connsiteY38" fmla="*/ 270346 h 606722"/>
              <a:gd name="connsiteX39" fmla="*/ 264173 w 607624"/>
              <a:gd name="connsiteY39" fmla="*/ 191251 h 606722"/>
              <a:gd name="connsiteX40" fmla="*/ 244325 w 607624"/>
              <a:gd name="connsiteY40" fmla="*/ 171433 h 606722"/>
              <a:gd name="connsiteX41" fmla="*/ 19849 w 607624"/>
              <a:gd name="connsiteY41" fmla="*/ 0 h 606722"/>
              <a:gd name="connsiteX42" fmla="*/ 112238 w 607624"/>
              <a:gd name="connsiteY42" fmla="*/ 0 h 606722"/>
              <a:gd name="connsiteX43" fmla="*/ 131731 w 607624"/>
              <a:gd name="connsiteY43" fmla="*/ 15997 h 606722"/>
              <a:gd name="connsiteX44" fmla="*/ 146506 w 607624"/>
              <a:gd name="connsiteY44" fmla="*/ 92337 h 606722"/>
              <a:gd name="connsiteX45" fmla="*/ 587803 w 607624"/>
              <a:gd name="connsiteY45" fmla="*/ 92337 h 606722"/>
              <a:gd name="connsiteX46" fmla="*/ 602934 w 607624"/>
              <a:gd name="connsiteY46" fmla="*/ 99358 h 606722"/>
              <a:gd name="connsiteX47" fmla="*/ 607384 w 607624"/>
              <a:gd name="connsiteY47" fmla="*/ 115355 h 606722"/>
              <a:gd name="connsiteX48" fmla="*/ 567687 w 607624"/>
              <a:gd name="connsiteY48" fmla="*/ 352730 h 606722"/>
              <a:gd name="connsiteX49" fmla="*/ 548194 w 607624"/>
              <a:gd name="connsiteY49" fmla="*/ 369260 h 606722"/>
              <a:gd name="connsiteX50" fmla="*/ 200177 w 607624"/>
              <a:gd name="connsiteY50" fmla="*/ 369260 h 606722"/>
              <a:gd name="connsiteX51" fmla="*/ 207921 w 607624"/>
              <a:gd name="connsiteY51" fmla="*/ 408897 h 606722"/>
              <a:gd name="connsiteX52" fmla="*/ 548194 w 607624"/>
              <a:gd name="connsiteY52" fmla="*/ 408897 h 606722"/>
              <a:gd name="connsiteX53" fmla="*/ 567954 w 607624"/>
              <a:gd name="connsiteY53" fmla="*/ 428626 h 606722"/>
              <a:gd name="connsiteX54" fmla="*/ 548194 w 607624"/>
              <a:gd name="connsiteY54" fmla="*/ 448444 h 606722"/>
              <a:gd name="connsiteX55" fmla="*/ 191543 w 607624"/>
              <a:gd name="connsiteY55" fmla="*/ 448444 h 606722"/>
              <a:gd name="connsiteX56" fmla="*/ 172051 w 607624"/>
              <a:gd name="connsiteY56" fmla="*/ 432359 h 606722"/>
              <a:gd name="connsiteX57" fmla="*/ 148553 w 607624"/>
              <a:gd name="connsiteY57" fmla="*/ 311138 h 606722"/>
              <a:gd name="connsiteX58" fmla="*/ 110725 w 607624"/>
              <a:gd name="connsiteY58" fmla="*/ 115888 h 606722"/>
              <a:gd name="connsiteX59" fmla="*/ 110725 w 607624"/>
              <a:gd name="connsiteY59" fmla="*/ 115711 h 606722"/>
              <a:gd name="connsiteX60" fmla="*/ 95950 w 607624"/>
              <a:gd name="connsiteY60" fmla="*/ 39548 h 606722"/>
              <a:gd name="connsiteX61" fmla="*/ 19849 w 607624"/>
              <a:gd name="connsiteY61" fmla="*/ 39548 h 606722"/>
              <a:gd name="connsiteX62" fmla="*/ 0 w 607624"/>
              <a:gd name="connsiteY62" fmla="*/ 19819 h 606722"/>
              <a:gd name="connsiteX63" fmla="*/ 19849 w 607624"/>
              <a:gd name="connsiteY6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24" h="606722">
                <a:moveTo>
                  <a:pt x="482139" y="527565"/>
                </a:moveTo>
                <a:cubicBezTo>
                  <a:pt x="471192" y="527565"/>
                  <a:pt x="462292" y="536449"/>
                  <a:pt x="462292" y="547377"/>
                </a:cubicBezTo>
                <a:cubicBezTo>
                  <a:pt x="462292" y="558304"/>
                  <a:pt x="471192" y="567099"/>
                  <a:pt x="482139" y="567099"/>
                </a:cubicBezTo>
                <a:cubicBezTo>
                  <a:pt x="493086" y="567099"/>
                  <a:pt x="501897" y="558304"/>
                  <a:pt x="501897" y="547377"/>
                </a:cubicBezTo>
                <a:cubicBezTo>
                  <a:pt x="501897" y="536449"/>
                  <a:pt x="493086" y="527565"/>
                  <a:pt x="482139" y="527565"/>
                </a:cubicBezTo>
                <a:close/>
                <a:moveTo>
                  <a:pt x="257600" y="527565"/>
                </a:moveTo>
                <a:cubicBezTo>
                  <a:pt x="246653" y="527565"/>
                  <a:pt x="237753" y="536449"/>
                  <a:pt x="237753" y="547377"/>
                </a:cubicBezTo>
                <a:cubicBezTo>
                  <a:pt x="237753" y="558304"/>
                  <a:pt x="246653" y="567099"/>
                  <a:pt x="257600" y="567099"/>
                </a:cubicBezTo>
                <a:cubicBezTo>
                  <a:pt x="268547" y="567099"/>
                  <a:pt x="277447" y="558304"/>
                  <a:pt x="277447" y="547377"/>
                </a:cubicBezTo>
                <a:cubicBezTo>
                  <a:pt x="277447" y="536449"/>
                  <a:pt x="268547" y="527565"/>
                  <a:pt x="257600" y="527565"/>
                </a:cubicBezTo>
                <a:close/>
                <a:moveTo>
                  <a:pt x="482139" y="488031"/>
                </a:moveTo>
                <a:cubicBezTo>
                  <a:pt x="514890" y="488031"/>
                  <a:pt x="541590" y="514683"/>
                  <a:pt x="541590" y="547377"/>
                </a:cubicBezTo>
                <a:cubicBezTo>
                  <a:pt x="541590" y="580070"/>
                  <a:pt x="514890" y="606722"/>
                  <a:pt x="482139" y="606722"/>
                </a:cubicBezTo>
                <a:cubicBezTo>
                  <a:pt x="449387" y="606722"/>
                  <a:pt x="422687" y="580070"/>
                  <a:pt x="422687" y="547377"/>
                </a:cubicBezTo>
                <a:cubicBezTo>
                  <a:pt x="422687" y="514683"/>
                  <a:pt x="449387" y="488031"/>
                  <a:pt x="482139" y="488031"/>
                </a:cubicBezTo>
                <a:close/>
                <a:moveTo>
                  <a:pt x="257600" y="488031"/>
                </a:moveTo>
                <a:cubicBezTo>
                  <a:pt x="290351" y="488031"/>
                  <a:pt x="317051" y="514683"/>
                  <a:pt x="317051" y="547377"/>
                </a:cubicBezTo>
                <a:cubicBezTo>
                  <a:pt x="317051" y="580070"/>
                  <a:pt x="290351" y="606722"/>
                  <a:pt x="257600" y="606722"/>
                </a:cubicBezTo>
                <a:cubicBezTo>
                  <a:pt x="224848" y="606722"/>
                  <a:pt x="198148" y="580070"/>
                  <a:pt x="198148" y="547377"/>
                </a:cubicBezTo>
                <a:cubicBezTo>
                  <a:pt x="198148" y="514683"/>
                  <a:pt x="224848" y="488031"/>
                  <a:pt x="257600" y="488031"/>
                </a:cubicBezTo>
                <a:close/>
                <a:moveTo>
                  <a:pt x="482151" y="171433"/>
                </a:moveTo>
                <a:cubicBezTo>
                  <a:pt x="471203" y="171433"/>
                  <a:pt x="462303" y="180320"/>
                  <a:pt x="462303" y="191251"/>
                </a:cubicBezTo>
                <a:lnTo>
                  <a:pt x="462303" y="270346"/>
                </a:lnTo>
                <a:cubicBezTo>
                  <a:pt x="462303" y="281278"/>
                  <a:pt x="471203" y="290165"/>
                  <a:pt x="482151" y="290165"/>
                </a:cubicBezTo>
                <a:cubicBezTo>
                  <a:pt x="493099" y="290165"/>
                  <a:pt x="501911" y="281278"/>
                  <a:pt x="501911" y="270346"/>
                </a:cubicBezTo>
                <a:lnTo>
                  <a:pt x="501911" y="191251"/>
                </a:lnTo>
                <a:cubicBezTo>
                  <a:pt x="501911" y="180320"/>
                  <a:pt x="493099" y="171433"/>
                  <a:pt x="482151" y="171433"/>
                </a:cubicBezTo>
                <a:close/>
                <a:moveTo>
                  <a:pt x="363238" y="171433"/>
                </a:moveTo>
                <a:cubicBezTo>
                  <a:pt x="352290" y="171433"/>
                  <a:pt x="343478" y="180320"/>
                  <a:pt x="343478" y="191251"/>
                </a:cubicBezTo>
                <a:lnTo>
                  <a:pt x="343478" y="270346"/>
                </a:lnTo>
                <a:cubicBezTo>
                  <a:pt x="343478" y="281278"/>
                  <a:pt x="352290" y="290165"/>
                  <a:pt x="363238" y="290165"/>
                </a:cubicBezTo>
                <a:cubicBezTo>
                  <a:pt x="374186" y="290165"/>
                  <a:pt x="383086" y="281278"/>
                  <a:pt x="383086" y="270346"/>
                </a:cubicBezTo>
                <a:lnTo>
                  <a:pt x="383086" y="191251"/>
                </a:lnTo>
                <a:cubicBezTo>
                  <a:pt x="383086" y="180320"/>
                  <a:pt x="374186" y="171433"/>
                  <a:pt x="363238" y="171433"/>
                </a:cubicBezTo>
                <a:close/>
                <a:moveTo>
                  <a:pt x="244325" y="171433"/>
                </a:moveTo>
                <a:cubicBezTo>
                  <a:pt x="233466" y="171433"/>
                  <a:pt x="224565" y="180320"/>
                  <a:pt x="224565" y="191251"/>
                </a:cubicBezTo>
                <a:lnTo>
                  <a:pt x="224565" y="270346"/>
                </a:lnTo>
                <a:cubicBezTo>
                  <a:pt x="224565" y="281278"/>
                  <a:pt x="233466" y="290165"/>
                  <a:pt x="244325" y="290165"/>
                </a:cubicBezTo>
                <a:cubicBezTo>
                  <a:pt x="255272" y="290165"/>
                  <a:pt x="264173" y="281278"/>
                  <a:pt x="264173" y="270346"/>
                </a:cubicBezTo>
                <a:lnTo>
                  <a:pt x="264173" y="191251"/>
                </a:lnTo>
                <a:cubicBezTo>
                  <a:pt x="264173" y="180320"/>
                  <a:pt x="255272" y="171433"/>
                  <a:pt x="244325" y="171433"/>
                </a:cubicBezTo>
                <a:close/>
                <a:moveTo>
                  <a:pt x="19849" y="0"/>
                </a:moveTo>
                <a:lnTo>
                  <a:pt x="112238" y="0"/>
                </a:lnTo>
                <a:cubicBezTo>
                  <a:pt x="121762" y="0"/>
                  <a:pt x="129951" y="6754"/>
                  <a:pt x="131731" y="15997"/>
                </a:cubicBezTo>
                <a:lnTo>
                  <a:pt x="146506" y="92337"/>
                </a:lnTo>
                <a:lnTo>
                  <a:pt x="587803" y="92337"/>
                </a:lnTo>
                <a:cubicBezTo>
                  <a:pt x="593677" y="92337"/>
                  <a:pt x="599196" y="94915"/>
                  <a:pt x="602934" y="99358"/>
                </a:cubicBezTo>
                <a:cubicBezTo>
                  <a:pt x="606672" y="103802"/>
                  <a:pt x="608274" y="109578"/>
                  <a:pt x="607384" y="115355"/>
                </a:cubicBezTo>
                <a:lnTo>
                  <a:pt x="567687" y="352730"/>
                </a:lnTo>
                <a:cubicBezTo>
                  <a:pt x="566174" y="362328"/>
                  <a:pt x="557896" y="369260"/>
                  <a:pt x="548194" y="369260"/>
                </a:cubicBezTo>
                <a:lnTo>
                  <a:pt x="200177" y="369260"/>
                </a:lnTo>
                <a:lnTo>
                  <a:pt x="207921" y="408897"/>
                </a:lnTo>
                <a:lnTo>
                  <a:pt x="548194" y="408897"/>
                </a:lnTo>
                <a:cubicBezTo>
                  <a:pt x="559142" y="408897"/>
                  <a:pt x="567954" y="417695"/>
                  <a:pt x="567954" y="428626"/>
                </a:cubicBezTo>
                <a:cubicBezTo>
                  <a:pt x="567954" y="439557"/>
                  <a:pt x="559142" y="448444"/>
                  <a:pt x="548194" y="448444"/>
                </a:cubicBezTo>
                <a:lnTo>
                  <a:pt x="191543" y="448444"/>
                </a:lnTo>
                <a:cubicBezTo>
                  <a:pt x="182020" y="448444"/>
                  <a:pt x="173920" y="441690"/>
                  <a:pt x="172051" y="432359"/>
                </a:cubicBezTo>
                <a:lnTo>
                  <a:pt x="148553" y="311138"/>
                </a:lnTo>
                <a:lnTo>
                  <a:pt x="110725" y="115888"/>
                </a:lnTo>
                <a:cubicBezTo>
                  <a:pt x="110725" y="115799"/>
                  <a:pt x="110725" y="115799"/>
                  <a:pt x="110725" y="115711"/>
                </a:cubicBezTo>
                <a:lnTo>
                  <a:pt x="95950" y="39548"/>
                </a:lnTo>
                <a:lnTo>
                  <a:pt x="19849" y="39548"/>
                </a:lnTo>
                <a:cubicBezTo>
                  <a:pt x="8901" y="39548"/>
                  <a:pt x="0" y="30750"/>
                  <a:pt x="0" y="19819"/>
                </a:cubicBezTo>
                <a:cubicBezTo>
                  <a:pt x="0" y="8887"/>
                  <a:pt x="8901" y="0"/>
                  <a:pt x="19849" y="0"/>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Tree>
    <p:extLst>
      <p:ext uri="{BB962C8B-B14F-4D97-AF65-F5344CB8AC3E}">
        <p14:creationId xmlns:p14="http://schemas.microsoft.com/office/powerpoint/2010/main" val="1834344258"/>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p:cTn id="14" dur="1000" fill="hold"/>
                                        <p:tgtEl>
                                          <p:spTgt spid="46"/>
                                        </p:tgtEl>
                                        <p:attrNameLst>
                                          <p:attrName>ppt_w</p:attrName>
                                        </p:attrNameLst>
                                      </p:cBhvr>
                                      <p:tavLst>
                                        <p:tav tm="0">
                                          <p:val>
                                            <p:fltVal val="0"/>
                                          </p:val>
                                        </p:tav>
                                        <p:tav tm="100000">
                                          <p:val>
                                            <p:strVal val="#ppt_w"/>
                                          </p:val>
                                        </p:tav>
                                      </p:tavLst>
                                    </p:anim>
                                    <p:anim calcmode="lin" valueType="num">
                                      <p:cBhvr>
                                        <p:cTn id="15" dur="1000" fill="hold"/>
                                        <p:tgtEl>
                                          <p:spTgt spid="46"/>
                                        </p:tgtEl>
                                        <p:attrNameLst>
                                          <p:attrName>ppt_h</p:attrName>
                                        </p:attrNameLst>
                                      </p:cBhvr>
                                      <p:tavLst>
                                        <p:tav tm="0">
                                          <p:val>
                                            <p:fltVal val="0"/>
                                          </p:val>
                                        </p:tav>
                                        <p:tav tm="100000">
                                          <p:val>
                                            <p:strVal val="#ppt_h"/>
                                          </p:val>
                                        </p:tav>
                                      </p:tavLst>
                                    </p:anim>
                                    <p:anim calcmode="lin" valueType="num">
                                      <p:cBhvr>
                                        <p:cTn id="16" dur="1000" fill="hold"/>
                                        <p:tgtEl>
                                          <p:spTgt spid="46"/>
                                        </p:tgtEl>
                                        <p:attrNameLst>
                                          <p:attrName>style.rotation</p:attrName>
                                        </p:attrNameLst>
                                      </p:cBhvr>
                                      <p:tavLst>
                                        <p:tav tm="0">
                                          <p:val>
                                            <p:fltVal val="90"/>
                                          </p:val>
                                        </p:tav>
                                        <p:tav tm="100000">
                                          <p:val>
                                            <p:fltVal val="0"/>
                                          </p:val>
                                        </p:tav>
                                      </p:tavLst>
                                    </p:anim>
                                    <p:animEffect transition="in" filter="fade">
                                      <p:cBhvr>
                                        <p:cTn id="17" dur="1000"/>
                                        <p:tgtEl>
                                          <p:spTgt spid="46"/>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 calcmode="lin" valueType="num">
                                      <p:cBhvr>
                                        <p:cTn id="22" dur="1000" fill="hold"/>
                                        <p:tgtEl>
                                          <p:spTgt spid="14"/>
                                        </p:tgtEl>
                                        <p:attrNameLst>
                                          <p:attrName>style.rotation</p:attrName>
                                        </p:attrNameLst>
                                      </p:cBhvr>
                                      <p:tavLst>
                                        <p:tav tm="0">
                                          <p:val>
                                            <p:fltVal val="90"/>
                                          </p:val>
                                        </p:tav>
                                        <p:tav tm="100000">
                                          <p:val>
                                            <p:fltVal val="0"/>
                                          </p:val>
                                        </p:tav>
                                      </p:tavLst>
                                    </p:anim>
                                    <p:animEffect transition="in" filter="fade">
                                      <p:cBhvr>
                                        <p:cTn id="23" dur="1000"/>
                                        <p:tgtEl>
                                          <p:spTgt spid="14"/>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fltVal val="0"/>
                                          </p:val>
                                        </p:tav>
                                        <p:tav tm="100000">
                                          <p:val>
                                            <p:strVal val="#ppt_w"/>
                                          </p:val>
                                        </p:tav>
                                      </p:tavLst>
                                    </p:anim>
                                    <p:anim calcmode="lin" valueType="num">
                                      <p:cBhvr>
                                        <p:cTn id="27" dur="1000" fill="hold"/>
                                        <p:tgtEl>
                                          <p:spTgt spid="15"/>
                                        </p:tgtEl>
                                        <p:attrNameLst>
                                          <p:attrName>ppt_h</p:attrName>
                                        </p:attrNameLst>
                                      </p:cBhvr>
                                      <p:tavLst>
                                        <p:tav tm="0">
                                          <p:val>
                                            <p:fltVal val="0"/>
                                          </p:val>
                                        </p:tav>
                                        <p:tav tm="100000">
                                          <p:val>
                                            <p:strVal val="#ppt_h"/>
                                          </p:val>
                                        </p:tav>
                                      </p:tavLst>
                                    </p:anim>
                                    <p:anim calcmode="lin" valueType="num">
                                      <p:cBhvr>
                                        <p:cTn id="28" dur="1000" fill="hold"/>
                                        <p:tgtEl>
                                          <p:spTgt spid="15"/>
                                        </p:tgtEl>
                                        <p:attrNameLst>
                                          <p:attrName>style.rotation</p:attrName>
                                        </p:attrNameLst>
                                      </p:cBhvr>
                                      <p:tavLst>
                                        <p:tav tm="0">
                                          <p:val>
                                            <p:fltVal val="90"/>
                                          </p:val>
                                        </p:tav>
                                        <p:tav tm="100000">
                                          <p:val>
                                            <p:fltVal val="0"/>
                                          </p:val>
                                        </p:tav>
                                      </p:tavLst>
                                    </p:anim>
                                    <p:animEffect transition="in" filter="fade">
                                      <p:cBhvr>
                                        <p:cTn id="29" dur="1000"/>
                                        <p:tgtEl>
                                          <p:spTgt spid="15"/>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1000" fill="hold"/>
                                        <p:tgtEl>
                                          <p:spTgt spid="50"/>
                                        </p:tgtEl>
                                        <p:attrNameLst>
                                          <p:attrName>ppt_w</p:attrName>
                                        </p:attrNameLst>
                                      </p:cBhvr>
                                      <p:tavLst>
                                        <p:tav tm="0">
                                          <p:val>
                                            <p:fltVal val="0"/>
                                          </p:val>
                                        </p:tav>
                                        <p:tav tm="100000">
                                          <p:val>
                                            <p:strVal val="#ppt_w"/>
                                          </p:val>
                                        </p:tav>
                                      </p:tavLst>
                                    </p:anim>
                                    <p:anim calcmode="lin" valueType="num">
                                      <p:cBhvr>
                                        <p:cTn id="33" dur="1000" fill="hold"/>
                                        <p:tgtEl>
                                          <p:spTgt spid="50"/>
                                        </p:tgtEl>
                                        <p:attrNameLst>
                                          <p:attrName>ppt_h</p:attrName>
                                        </p:attrNameLst>
                                      </p:cBhvr>
                                      <p:tavLst>
                                        <p:tav tm="0">
                                          <p:val>
                                            <p:fltVal val="0"/>
                                          </p:val>
                                        </p:tav>
                                        <p:tav tm="100000">
                                          <p:val>
                                            <p:strVal val="#ppt_h"/>
                                          </p:val>
                                        </p:tav>
                                      </p:tavLst>
                                    </p:anim>
                                    <p:anim calcmode="lin" valueType="num">
                                      <p:cBhvr>
                                        <p:cTn id="34" dur="1000" fill="hold"/>
                                        <p:tgtEl>
                                          <p:spTgt spid="50"/>
                                        </p:tgtEl>
                                        <p:attrNameLst>
                                          <p:attrName>style.rotation</p:attrName>
                                        </p:attrNameLst>
                                      </p:cBhvr>
                                      <p:tavLst>
                                        <p:tav tm="0">
                                          <p:val>
                                            <p:fltVal val="90"/>
                                          </p:val>
                                        </p:tav>
                                        <p:tav tm="100000">
                                          <p:val>
                                            <p:fltVal val="0"/>
                                          </p:val>
                                        </p:tav>
                                      </p:tavLst>
                                    </p:anim>
                                    <p:animEffect transition="in" filter="fade">
                                      <p:cBhvr>
                                        <p:cTn id="35" dur="1000"/>
                                        <p:tgtEl>
                                          <p:spTgt spid="50"/>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1000" fill="hold"/>
                                        <p:tgtEl>
                                          <p:spTgt spid="47"/>
                                        </p:tgtEl>
                                        <p:attrNameLst>
                                          <p:attrName>ppt_w</p:attrName>
                                        </p:attrNameLst>
                                      </p:cBhvr>
                                      <p:tavLst>
                                        <p:tav tm="0">
                                          <p:val>
                                            <p:fltVal val="0"/>
                                          </p:val>
                                        </p:tav>
                                        <p:tav tm="100000">
                                          <p:val>
                                            <p:strVal val="#ppt_w"/>
                                          </p:val>
                                        </p:tav>
                                      </p:tavLst>
                                    </p:anim>
                                    <p:anim calcmode="lin" valueType="num">
                                      <p:cBhvr>
                                        <p:cTn id="39" dur="1000" fill="hold"/>
                                        <p:tgtEl>
                                          <p:spTgt spid="47"/>
                                        </p:tgtEl>
                                        <p:attrNameLst>
                                          <p:attrName>ppt_h</p:attrName>
                                        </p:attrNameLst>
                                      </p:cBhvr>
                                      <p:tavLst>
                                        <p:tav tm="0">
                                          <p:val>
                                            <p:fltVal val="0"/>
                                          </p:val>
                                        </p:tav>
                                        <p:tav tm="100000">
                                          <p:val>
                                            <p:strVal val="#ppt_h"/>
                                          </p:val>
                                        </p:tav>
                                      </p:tavLst>
                                    </p:anim>
                                    <p:anim calcmode="lin" valueType="num">
                                      <p:cBhvr>
                                        <p:cTn id="40" dur="1000" fill="hold"/>
                                        <p:tgtEl>
                                          <p:spTgt spid="47"/>
                                        </p:tgtEl>
                                        <p:attrNameLst>
                                          <p:attrName>style.rotation</p:attrName>
                                        </p:attrNameLst>
                                      </p:cBhvr>
                                      <p:tavLst>
                                        <p:tav tm="0">
                                          <p:val>
                                            <p:fltVal val="90"/>
                                          </p:val>
                                        </p:tav>
                                        <p:tav tm="100000">
                                          <p:val>
                                            <p:fltVal val="0"/>
                                          </p:val>
                                        </p:tav>
                                      </p:tavLst>
                                    </p:anim>
                                    <p:animEffect transition="in" filter="fade">
                                      <p:cBhvr>
                                        <p:cTn id="41" dur="1000"/>
                                        <p:tgtEl>
                                          <p:spTgt spid="47"/>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1000" fill="hold"/>
                                        <p:tgtEl>
                                          <p:spTgt spid="13"/>
                                        </p:tgtEl>
                                        <p:attrNameLst>
                                          <p:attrName>ppt_w</p:attrName>
                                        </p:attrNameLst>
                                      </p:cBhvr>
                                      <p:tavLst>
                                        <p:tav tm="0">
                                          <p:val>
                                            <p:fltVal val="0"/>
                                          </p:val>
                                        </p:tav>
                                        <p:tav tm="100000">
                                          <p:val>
                                            <p:strVal val="#ppt_w"/>
                                          </p:val>
                                        </p:tav>
                                      </p:tavLst>
                                    </p:anim>
                                    <p:anim calcmode="lin" valueType="num">
                                      <p:cBhvr>
                                        <p:cTn id="45" dur="1000" fill="hold"/>
                                        <p:tgtEl>
                                          <p:spTgt spid="13"/>
                                        </p:tgtEl>
                                        <p:attrNameLst>
                                          <p:attrName>ppt_h</p:attrName>
                                        </p:attrNameLst>
                                      </p:cBhvr>
                                      <p:tavLst>
                                        <p:tav tm="0">
                                          <p:val>
                                            <p:fltVal val="0"/>
                                          </p:val>
                                        </p:tav>
                                        <p:tav tm="100000">
                                          <p:val>
                                            <p:strVal val="#ppt_h"/>
                                          </p:val>
                                        </p:tav>
                                      </p:tavLst>
                                    </p:anim>
                                    <p:anim calcmode="lin" valueType="num">
                                      <p:cBhvr>
                                        <p:cTn id="46" dur="1000" fill="hold"/>
                                        <p:tgtEl>
                                          <p:spTgt spid="13"/>
                                        </p:tgtEl>
                                        <p:attrNameLst>
                                          <p:attrName>style.rotation</p:attrName>
                                        </p:attrNameLst>
                                      </p:cBhvr>
                                      <p:tavLst>
                                        <p:tav tm="0">
                                          <p:val>
                                            <p:fltVal val="90"/>
                                          </p:val>
                                        </p:tav>
                                        <p:tav tm="100000">
                                          <p:val>
                                            <p:fltVal val="0"/>
                                          </p:val>
                                        </p:tav>
                                      </p:tavLst>
                                    </p:anim>
                                    <p:animEffect transition="in" filter="fade">
                                      <p:cBhvr>
                                        <p:cTn id="47" dur="1000"/>
                                        <p:tgtEl>
                                          <p:spTgt spid="13"/>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1000" fill="hold"/>
                                        <p:tgtEl>
                                          <p:spTgt spid="18"/>
                                        </p:tgtEl>
                                        <p:attrNameLst>
                                          <p:attrName>ppt_w</p:attrName>
                                        </p:attrNameLst>
                                      </p:cBhvr>
                                      <p:tavLst>
                                        <p:tav tm="0">
                                          <p:val>
                                            <p:fltVal val="0"/>
                                          </p:val>
                                        </p:tav>
                                        <p:tav tm="100000">
                                          <p:val>
                                            <p:strVal val="#ppt_w"/>
                                          </p:val>
                                        </p:tav>
                                      </p:tavLst>
                                    </p:anim>
                                    <p:anim calcmode="lin" valueType="num">
                                      <p:cBhvr>
                                        <p:cTn id="51" dur="1000" fill="hold"/>
                                        <p:tgtEl>
                                          <p:spTgt spid="18"/>
                                        </p:tgtEl>
                                        <p:attrNameLst>
                                          <p:attrName>ppt_h</p:attrName>
                                        </p:attrNameLst>
                                      </p:cBhvr>
                                      <p:tavLst>
                                        <p:tav tm="0">
                                          <p:val>
                                            <p:fltVal val="0"/>
                                          </p:val>
                                        </p:tav>
                                        <p:tav tm="100000">
                                          <p:val>
                                            <p:strVal val="#ppt_h"/>
                                          </p:val>
                                        </p:tav>
                                      </p:tavLst>
                                    </p:anim>
                                    <p:anim calcmode="lin" valueType="num">
                                      <p:cBhvr>
                                        <p:cTn id="52" dur="1000" fill="hold"/>
                                        <p:tgtEl>
                                          <p:spTgt spid="18"/>
                                        </p:tgtEl>
                                        <p:attrNameLst>
                                          <p:attrName>style.rotation</p:attrName>
                                        </p:attrNameLst>
                                      </p:cBhvr>
                                      <p:tavLst>
                                        <p:tav tm="0">
                                          <p:val>
                                            <p:fltVal val="90"/>
                                          </p:val>
                                        </p:tav>
                                        <p:tav tm="100000">
                                          <p:val>
                                            <p:fltVal val="0"/>
                                          </p:val>
                                        </p:tav>
                                      </p:tavLst>
                                    </p:anim>
                                    <p:animEffect transition="in" filter="fade">
                                      <p:cBhvr>
                                        <p:cTn id="53" dur="1000"/>
                                        <p:tgtEl>
                                          <p:spTgt spid="18"/>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1000" fill="hold"/>
                                        <p:tgtEl>
                                          <p:spTgt spid="48"/>
                                        </p:tgtEl>
                                        <p:attrNameLst>
                                          <p:attrName>ppt_w</p:attrName>
                                        </p:attrNameLst>
                                      </p:cBhvr>
                                      <p:tavLst>
                                        <p:tav tm="0">
                                          <p:val>
                                            <p:fltVal val="0"/>
                                          </p:val>
                                        </p:tav>
                                        <p:tav tm="100000">
                                          <p:val>
                                            <p:strVal val="#ppt_w"/>
                                          </p:val>
                                        </p:tav>
                                      </p:tavLst>
                                    </p:anim>
                                    <p:anim calcmode="lin" valueType="num">
                                      <p:cBhvr>
                                        <p:cTn id="57" dur="1000" fill="hold"/>
                                        <p:tgtEl>
                                          <p:spTgt spid="48"/>
                                        </p:tgtEl>
                                        <p:attrNameLst>
                                          <p:attrName>ppt_h</p:attrName>
                                        </p:attrNameLst>
                                      </p:cBhvr>
                                      <p:tavLst>
                                        <p:tav tm="0">
                                          <p:val>
                                            <p:fltVal val="0"/>
                                          </p:val>
                                        </p:tav>
                                        <p:tav tm="100000">
                                          <p:val>
                                            <p:strVal val="#ppt_h"/>
                                          </p:val>
                                        </p:tav>
                                      </p:tavLst>
                                    </p:anim>
                                    <p:anim calcmode="lin" valueType="num">
                                      <p:cBhvr>
                                        <p:cTn id="58" dur="1000" fill="hold"/>
                                        <p:tgtEl>
                                          <p:spTgt spid="48"/>
                                        </p:tgtEl>
                                        <p:attrNameLst>
                                          <p:attrName>style.rotation</p:attrName>
                                        </p:attrNameLst>
                                      </p:cBhvr>
                                      <p:tavLst>
                                        <p:tav tm="0">
                                          <p:val>
                                            <p:fltVal val="90"/>
                                          </p:val>
                                        </p:tav>
                                        <p:tav tm="100000">
                                          <p:val>
                                            <p:fltVal val="0"/>
                                          </p:val>
                                        </p:tav>
                                      </p:tavLst>
                                    </p:anim>
                                    <p:animEffect transition="in" filter="fade">
                                      <p:cBhvr>
                                        <p:cTn id="59" dur="1000"/>
                                        <p:tgtEl>
                                          <p:spTgt spid="48"/>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1000" fill="hold"/>
                                        <p:tgtEl>
                                          <p:spTgt spid="17"/>
                                        </p:tgtEl>
                                        <p:attrNameLst>
                                          <p:attrName>ppt_w</p:attrName>
                                        </p:attrNameLst>
                                      </p:cBhvr>
                                      <p:tavLst>
                                        <p:tav tm="0">
                                          <p:val>
                                            <p:fltVal val="0"/>
                                          </p:val>
                                        </p:tav>
                                        <p:tav tm="100000">
                                          <p:val>
                                            <p:strVal val="#ppt_w"/>
                                          </p:val>
                                        </p:tav>
                                      </p:tavLst>
                                    </p:anim>
                                    <p:anim calcmode="lin" valueType="num">
                                      <p:cBhvr>
                                        <p:cTn id="63" dur="1000" fill="hold"/>
                                        <p:tgtEl>
                                          <p:spTgt spid="17"/>
                                        </p:tgtEl>
                                        <p:attrNameLst>
                                          <p:attrName>ppt_h</p:attrName>
                                        </p:attrNameLst>
                                      </p:cBhvr>
                                      <p:tavLst>
                                        <p:tav tm="0">
                                          <p:val>
                                            <p:fltVal val="0"/>
                                          </p:val>
                                        </p:tav>
                                        <p:tav tm="100000">
                                          <p:val>
                                            <p:strVal val="#ppt_h"/>
                                          </p:val>
                                        </p:tav>
                                      </p:tavLst>
                                    </p:anim>
                                    <p:anim calcmode="lin" valueType="num">
                                      <p:cBhvr>
                                        <p:cTn id="64" dur="1000" fill="hold"/>
                                        <p:tgtEl>
                                          <p:spTgt spid="17"/>
                                        </p:tgtEl>
                                        <p:attrNameLst>
                                          <p:attrName>style.rotation</p:attrName>
                                        </p:attrNameLst>
                                      </p:cBhvr>
                                      <p:tavLst>
                                        <p:tav tm="0">
                                          <p:val>
                                            <p:fltVal val="90"/>
                                          </p:val>
                                        </p:tav>
                                        <p:tav tm="100000">
                                          <p:val>
                                            <p:fltVal val="0"/>
                                          </p:val>
                                        </p:tav>
                                      </p:tavLst>
                                    </p:anim>
                                    <p:animEffect transition="in" filter="fade">
                                      <p:cBhvr>
                                        <p:cTn id="65" dur="1000"/>
                                        <p:tgtEl>
                                          <p:spTgt spid="17"/>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p:cTn id="68" dur="1000" fill="hold"/>
                                        <p:tgtEl>
                                          <p:spTgt spid="45"/>
                                        </p:tgtEl>
                                        <p:attrNameLst>
                                          <p:attrName>ppt_w</p:attrName>
                                        </p:attrNameLst>
                                      </p:cBhvr>
                                      <p:tavLst>
                                        <p:tav tm="0">
                                          <p:val>
                                            <p:fltVal val="0"/>
                                          </p:val>
                                        </p:tav>
                                        <p:tav tm="100000">
                                          <p:val>
                                            <p:strVal val="#ppt_w"/>
                                          </p:val>
                                        </p:tav>
                                      </p:tavLst>
                                    </p:anim>
                                    <p:anim calcmode="lin" valueType="num">
                                      <p:cBhvr>
                                        <p:cTn id="69" dur="1000" fill="hold"/>
                                        <p:tgtEl>
                                          <p:spTgt spid="45"/>
                                        </p:tgtEl>
                                        <p:attrNameLst>
                                          <p:attrName>ppt_h</p:attrName>
                                        </p:attrNameLst>
                                      </p:cBhvr>
                                      <p:tavLst>
                                        <p:tav tm="0">
                                          <p:val>
                                            <p:fltVal val="0"/>
                                          </p:val>
                                        </p:tav>
                                        <p:tav tm="100000">
                                          <p:val>
                                            <p:strVal val="#ppt_h"/>
                                          </p:val>
                                        </p:tav>
                                      </p:tavLst>
                                    </p:anim>
                                    <p:anim calcmode="lin" valueType="num">
                                      <p:cBhvr>
                                        <p:cTn id="70" dur="1000" fill="hold"/>
                                        <p:tgtEl>
                                          <p:spTgt spid="45"/>
                                        </p:tgtEl>
                                        <p:attrNameLst>
                                          <p:attrName>style.rotation</p:attrName>
                                        </p:attrNameLst>
                                      </p:cBhvr>
                                      <p:tavLst>
                                        <p:tav tm="0">
                                          <p:val>
                                            <p:fltVal val="90"/>
                                          </p:val>
                                        </p:tav>
                                        <p:tav tm="100000">
                                          <p:val>
                                            <p:fltVal val="0"/>
                                          </p:val>
                                        </p:tav>
                                      </p:tavLst>
                                    </p:anim>
                                    <p:animEffect transition="in" filter="fade">
                                      <p:cBhvr>
                                        <p:cTn id="71" dur="1000"/>
                                        <p:tgtEl>
                                          <p:spTgt spid="45"/>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1000" fill="hold"/>
                                        <p:tgtEl>
                                          <p:spTgt spid="49"/>
                                        </p:tgtEl>
                                        <p:attrNameLst>
                                          <p:attrName>ppt_w</p:attrName>
                                        </p:attrNameLst>
                                      </p:cBhvr>
                                      <p:tavLst>
                                        <p:tav tm="0">
                                          <p:val>
                                            <p:fltVal val="0"/>
                                          </p:val>
                                        </p:tav>
                                        <p:tav tm="100000">
                                          <p:val>
                                            <p:strVal val="#ppt_w"/>
                                          </p:val>
                                        </p:tav>
                                      </p:tavLst>
                                    </p:anim>
                                    <p:anim calcmode="lin" valueType="num">
                                      <p:cBhvr>
                                        <p:cTn id="75" dur="1000" fill="hold"/>
                                        <p:tgtEl>
                                          <p:spTgt spid="49"/>
                                        </p:tgtEl>
                                        <p:attrNameLst>
                                          <p:attrName>ppt_h</p:attrName>
                                        </p:attrNameLst>
                                      </p:cBhvr>
                                      <p:tavLst>
                                        <p:tav tm="0">
                                          <p:val>
                                            <p:fltVal val="0"/>
                                          </p:val>
                                        </p:tav>
                                        <p:tav tm="100000">
                                          <p:val>
                                            <p:strVal val="#ppt_h"/>
                                          </p:val>
                                        </p:tav>
                                      </p:tavLst>
                                    </p:anim>
                                    <p:anim calcmode="lin" valueType="num">
                                      <p:cBhvr>
                                        <p:cTn id="76" dur="1000" fill="hold"/>
                                        <p:tgtEl>
                                          <p:spTgt spid="49"/>
                                        </p:tgtEl>
                                        <p:attrNameLst>
                                          <p:attrName>style.rotation</p:attrName>
                                        </p:attrNameLst>
                                      </p:cBhvr>
                                      <p:tavLst>
                                        <p:tav tm="0">
                                          <p:val>
                                            <p:fltVal val="90"/>
                                          </p:val>
                                        </p:tav>
                                        <p:tav tm="100000">
                                          <p:val>
                                            <p:fltVal val="0"/>
                                          </p:val>
                                        </p:tav>
                                      </p:tavLst>
                                    </p:anim>
                                    <p:animEffect transition="in" filter="fade">
                                      <p:cBhvr>
                                        <p:cTn id="77" dur="1000"/>
                                        <p:tgtEl>
                                          <p:spTgt spid="49"/>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1000" fill="hold"/>
                                        <p:tgtEl>
                                          <p:spTgt spid="16"/>
                                        </p:tgtEl>
                                        <p:attrNameLst>
                                          <p:attrName>ppt_w</p:attrName>
                                        </p:attrNameLst>
                                      </p:cBhvr>
                                      <p:tavLst>
                                        <p:tav tm="0">
                                          <p:val>
                                            <p:fltVal val="0"/>
                                          </p:val>
                                        </p:tav>
                                        <p:tav tm="100000">
                                          <p:val>
                                            <p:strVal val="#ppt_w"/>
                                          </p:val>
                                        </p:tav>
                                      </p:tavLst>
                                    </p:anim>
                                    <p:anim calcmode="lin" valueType="num">
                                      <p:cBhvr>
                                        <p:cTn id="81" dur="1000" fill="hold"/>
                                        <p:tgtEl>
                                          <p:spTgt spid="16"/>
                                        </p:tgtEl>
                                        <p:attrNameLst>
                                          <p:attrName>ppt_h</p:attrName>
                                        </p:attrNameLst>
                                      </p:cBhvr>
                                      <p:tavLst>
                                        <p:tav tm="0">
                                          <p:val>
                                            <p:fltVal val="0"/>
                                          </p:val>
                                        </p:tav>
                                        <p:tav tm="100000">
                                          <p:val>
                                            <p:strVal val="#ppt_h"/>
                                          </p:val>
                                        </p:tav>
                                      </p:tavLst>
                                    </p:anim>
                                    <p:anim calcmode="lin" valueType="num">
                                      <p:cBhvr>
                                        <p:cTn id="82" dur="1000" fill="hold"/>
                                        <p:tgtEl>
                                          <p:spTgt spid="16"/>
                                        </p:tgtEl>
                                        <p:attrNameLst>
                                          <p:attrName>style.rotation</p:attrName>
                                        </p:attrNameLst>
                                      </p:cBhvr>
                                      <p:tavLst>
                                        <p:tav tm="0">
                                          <p:val>
                                            <p:fltVal val="90"/>
                                          </p:val>
                                        </p:tav>
                                        <p:tav tm="100000">
                                          <p:val>
                                            <p:fltVal val="0"/>
                                          </p:val>
                                        </p:tav>
                                      </p:tavLst>
                                    </p:anim>
                                    <p:animEffect transition="in" filter="fade">
                                      <p:cBhvr>
                                        <p:cTn id="83" dur="1000"/>
                                        <p:tgtEl>
                                          <p:spTgt spid="16"/>
                                        </p:tgtEl>
                                      </p:cBhvr>
                                    </p:animEffect>
                                  </p:childTnLst>
                                </p:cTn>
                              </p:par>
                              <p:par>
                                <p:cTn id="84" presetID="6" presetClass="entr" presetSubtype="16" fill="hold" grpId="0" nodeType="with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circle(in)">
                                      <p:cBhvr>
                                        <p:cTn id="86" dur="1500"/>
                                        <p:tgtEl>
                                          <p:spTgt spid="6"/>
                                        </p:tgtEl>
                                      </p:cBhvr>
                                    </p:animEffect>
                                  </p:childTnLst>
                                </p:cTn>
                              </p:par>
                            </p:childTnLst>
                          </p:cTn>
                        </p:par>
                        <p:par>
                          <p:cTn id="87" fill="hold">
                            <p:stCondLst>
                              <p:cond delay="2000"/>
                            </p:stCondLst>
                            <p:childTnLst>
                              <p:par>
                                <p:cTn id="88" presetID="2" presetClass="entr" presetSubtype="8"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500" fill="hold"/>
                                        <p:tgtEl>
                                          <p:spTgt spid="33"/>
                                        </p:tgtEl>
                                        <p:attrNameLst>
                                          <p:attrName>ppt_x</p:attrName>
                                        </p:attrNameLst>
                                      </p:cBhvr>
                                      <p:tavLst>
                                        <p:tav tm="0">
                                          <p:val>
                                            <p:strVal val="0-#ppt_w/2"/>
                                          </p:val>
                                        </p:tav>
                                        <p:tav tm="100000">
                                          <p:val>
                                            <p:strVal val="#ppt_x"/>
                                          </p:val>
                                        </p:tav>
                                      </p:tavLst>
                                    </p:anim>
                                    <p:anim calcmode="lin" valueType="num">
                                      <p:cBhvr additive="base">
                                        <p:cTn id="91" dur="500" fill="hold"/>
                                        <p:tgtEl>
                                          <p:spTgt spid="33"/>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0-#ppt_w/2"/>
                                          </p:val>
                                        </p:tav>
                                        <p:tav tm="100000">
                                          <p:val>
                                            <p:strVal val="#ppt_x"/>
                                          </p:val>
                                        </p:tav>
                                      </p:tavLst>
                                    </p:anim>
                                    <p:anim calcmode="lin" valueType="num">
                                      <p:cBhvr additive="base">
                                        <p:cTn id="95" dur="500" fill="hold"/>
                                        <p:tgtEl>
                                          <p:spTgt spid="34"/>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 calcmode="lin" valueType="num">
                                      <p:cBhvr additive="base">
                                        <p:cTn id="98" dur="500" fill="hold"/>
                                        <p:tgtEl>
                                          <p:spTgt spid="35"/>
                                        </p:tgtEl>
                                        <p:attrNameLst>
                                          <p:attrName>ppt_x</p:attrName>
                                        </p:attrNameLst>
                                      </p:cBhvr>
                                      <p:tavLst>
                                        <p:tav tm="0">
                                          <p:val>
                                            <p:strVal val="0-#ppt_w/2"/>
                                          </p:val>
                                        </p:tav>
                                        <p:tav tm="100000">
                                          <p:val>
                                            <p:strVal val="#ppt_x"/>
                                          </p:val>
                                        </p:tav>
                                      </p:tavLst>
                                    </p:anim>
                                    <p:anim calcmode="lin" valueType="num">
                                      <p:cBhvr additive="base">
                                        <p:cTn id="99" dur="500" fill="hold"/>
                                        <p:tgtEl>
                                          <p:spTgt spid="35"/>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0-#ppt_w/2"/>
                                          </p:val>
                                        </p:tav>
                                        <p:tav tm="100000">
                                          <p:val>
                                            <p:strVal val="#ppt_x"/>
                                          </p:val>
                                        </p:tav>
                                      </p:tavLst>
                                    </p:anim>
                                    <p:anim calcmode="lin" valueType="num">
                                      <p:cBhvr additive="base">
                                        <p:cTn id="103" dur="500" fill="hold"/>
                                        <p:tgtEl>
                                          <p:spTgt spid="36"/>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37"/>
                                        </p:tgtEl>
                                        <p:attrNameLst>
                                          <p:attrName>style.visibility</p:attrName>
                                        </p:attrNameLst>
                                      </p:cBhvr>
                                      <p:to>
                                        <p:strVal val="visible"/>
                                      </p:to>
                                    </p:set>
                                    <p:anim calcmode="lin" valueType="num">
                                      <p:cBhvr additive="base">
                                        <p:cTn id="106" dur="500" fill="hold"/>
                                        <p:tgtEl>
                                          <p:spTgt spid="37"/>
                                        </p:tgtEl>
                                        <p:attrNameLst>
                                          <p:attrName>ppt_x</p:attrName>
                                        </p:attrNameLst>
                                      </p:cBhvr>
                                      <p:tavLst>
                                        <p:tav tm="0">
                                          <p:val>
                                            <p:strVal val="0-#ppt_w/2"/>
                                          </p:val>
                                        </p:tav>
                                        <p:tav tm="100000">
                                          <p:val>
                                            <p:strVal val="#ppt_x"/>
                                          </p:val>
                                        </p:tav>
                                      </p:tavLst>
                                    </p:anim>
                                    <p:anim calcmode="lin" valueType="num">
                                      <p:cBhvr additive="base">
                                        <p:cTn id="107" dur="500" fill="hold"/>
                                        <p:tgtEl>
                                          <p:spTgt spid="37"/>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additive="base">
                                        <p:cTn id="110" dur="500" fill="hold"/>
                                        <p:tgtEl>
                                          <p:spTgt spid="38"/>
                                        </p:tgtEl>
                                        <p:attrNameLst>
                                          <p:attrName>ppt_x</p:attrName>
                                        </p:attrNameLst>
                                      </p:cBhvr>
                                      <p:tavLst>
                                        <p:tav tm="0">
                                          <p:val>
                                            <p:strVal val="0-#ppt_w/2"/>
                                          </p:val>
                                        </p:tav>
                                        <p:tav tm="100000">
                                          <p:val>
                                            <p:strVal val="#ppt_x"/>
                                          </p:val>
                                        </p:tav>
                                      </p:tavLst>
                                    </p:anim>
                                    <p:anim calcmode="lin" valueType="num">
                                      <p:cBhvr additive="base">
                                        <p:cTn id="111" dur="500" fill="hold"/>
                                        <p:tgtEl>
                                          <p:spTgt spid="38"/>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additive="base">
                                        <p:cTn id="114" dur="500" fill="hold"/>
                                        <p:tgtEl>
                                          <p:spTgt spid="39"/>
                                        </p:tgtEl>
                                        <p:attrNameLst>
                                          <p:attrName>ppt_x</p:attrName>
                                        </p:attrNameLst>
                                      </p:cBhvr>
                                      <p:tavLst>
                                        <p:tav tm="0">
                                          <p:val>
                                            <p:strVal val="1+#ppt_w/2"/>
                                          </p:val>
                                        </p:tav>
                                        <p:tav tm="100000">
                                          <p:val>
                                            <p:strVal val="#ppt_x"/>
                                          </p:val>
                                        </p:tav>
                                      </p:tavLst>
                                    </p:anim>
                                    <p:anim calcmode="lin" valueType="num">
                                      <p:cBhvr additive="base">
                                        <p:cTn id="115" dur="500" fill="hold"/>
                                        <p:tgtEl>
                                          <p:spTgt spid="39"/>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40"/>
                                        </p:tgtEl>
                                        <p:attrNameLst>
                                          <p:attrName>style.visibility</p:attrName>
                                        </p:attrNameLst>
                                      </p:cBhvr>
                                      <p:to>
                                        <p:strVal val="visible"/>
                                      </p:to>
                                    </p:set>
                                    <p:anim calcmode="lin" valueType="num">
                                      <p:cBhvr additive="base">
                                        <p:cTn id="118" dur="500" fill="hold"/>
                                        <p:tgtEl>
                                          <p:spTgt spid="40"/>
                                        </p:tgtEl>
                                        <p:attrNameLst>
                                          <p:attrName>ppt_x</p:attrName>
                                        </p:attrNameLst>
                                      </p:cBhvr>
                                      <p:tavLst>
                                        <p:tav tm="0">
                                          <p:val>
                                            <p:strVal val="1+#ppt_w/2"/>
                                          </p:val>
                                        </p:tav>
                                        <p:tav tm="100000">
                                          <p:val>
                                            <p:strVal val="#ppt_x"/>
                                          </p:val>
                                        </p:tav>
                                      </p:tavLst>
                                    </p:anim>
                                    <p:anim calcmode="lin" valueType="num">
                                      <p:cBhvr additive="base">
                                        <p:cTn id="119" dur="500" fill="hold"/>
                                        <p:tgtEl>
                                          <p:spTgt spid="40"/>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 calcmode="lin" valueType="num">
                                      <p:cBhvr additive="base">
                                        <p:cTn id="122" dur="500" fill="hold"/>
                                        <p:tgtEl>
                                          <p:spTgt spid="41"/>
                                        </p:tgtEl>
                                        <p:attrNameLst>
                                          <p:attrName>ppt_x</p:attrName>
                                        </p:attrNameLst>
                                      </p:cBhvr>
                                      <p:tavLst>
                                        <p:tav tm="0">
                                          <p:val>
                                            <p:strVal val="1+#ppt_w/2"/>
                                          </p:val>
                                        </p:tav>
                                        <p:tav tm="100000">
                                          <p:val>
                                            <p:strVal val="#ppt_x"/>
                                          </p:val>
                                        </p:tav>
                                      </p:tavLst>
                                    </p:anim>
                                    <p:anim calcmode="lin" valueType="num">
                                      <p:cBhvr additive="base">
                                        <p:cTn id="123" dur="500" fill="hold"/>
                                        <p:tgtEl>
                                          <p:spTgt spid="41"/>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42"/>
                                        </p:tgtEl>
                                        <p:attrNameLst>
                                          <p:attrName>style.visibility</p:attrName>
                                        </p:attrNameLst>
                                      </p:cBhvr>
                                      <p:to>
                                        <p:strVal val="visible"/>
                                      </p:to>
                                    </p:set>
                                    <p:anim calcmode="lin" valueType="num">
                                      <p:cBhvr additive="base">
                                        <p:cTn id="126" dur="500" fill="hold"/>
                                        <p:tgtEl>
                                          <p:spTgt spid="42"/>
                                        </p:tgtEl>
                                        <p:attrNameLst>
                                          <p:attrName>ppt_x</p:attrName>
                                        </p:attrNameLst>
                                      </p:cBhvr>
                                      <p:tavLst>
                                        <p:tav tm="0">
                                          <p:val>
                                            <p:strVal val="1+#ppt_w/2"/>
                                          </p:val>
                                        </p:tav>
                                        <p:tav tm="100000">
                                          <p:val>
                                            <p:strVal val="#ppt_x"/>
                                          </p:val>
                                        </p:tav>
                                      </p:tavLst>
                                    </p:anim>
                                    <p:anim calcmode="lin" valueType="num">
                                      <p:cBhvr additive="base">
                                        <p:cTn id="127" dur="500" fill="hold"/>
                                        <p:tgtEl>
                                          <p:spTgt spid="42"/>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 calcmode="lin" valueType="num">
                                      <p:cBhvr additive="base">
                                        <p:cTn id="130" dur="500" fill="hold"/>
                                        <p:tgtEl>
                                          <p:spTgt spid="43"/>
                                        </p:tgtEl>
                                        <p:attrNameLst>
                                          <p:attrName>ppt_x</p:attrName>
                                        </p:attrNameLst>
                                      </p:cBhvr>
                                      <p:tavLst>
                                        <p:tav tm="0">
                                          <p:val>
                                            <p:strVal val="1+#ppt_w/2"/>
                                          </p:val>
                                        </p:tav>
                                        <p:tav tm="100000">
                                          <p:val>
                                            <p:strVal val="#ppt_x"/>
                                          </p:val>
                                        </p:tav>
                                      </p:tavLst>
                                    </p:anim>
                                    <p:anim calcmode="lin" valueType="num">
                                      <p:cBhvr additive="base">
                                        <p:cTn id="131" dur="500" fill="hold"/>
                                        <p:tgtEl>
                                          <p:spTgt spid="43"/>
                                        </p:tgtEl>
                                        <p:attrNameLst>
                                          <p:attrName>ppt_y</p:attrName>
                                        </p:attrNameLst>
                                      </p:cBhvr>
                                      <p:tavLst>
                                        <p:tav tm="0">
                                          <p:val>
                                            <p:strVal val="#ppt_y"/>
                                          </p:val>
                                        </p:tav>
                                        <p:tav tm="100000">
                                          <p:val>
                                            <p:strVal val="#ppt_y"/>
                                          </p:val>
                                        </p:tav>
                                      </p:tavLst>
                                    </p:anim>
                                  </p:childTnLst>
                                </p:cTn>
                              </p:par>
                              <p:par>
                                <p:cTn id="132" presetID="2" presetClass="entr" presetSubtype="2" fill="hold" grpId="0" nodeType="withEffect">
                                  <p:stCondLst>
                                    <p:cond delay="0"/>
                                  </p:stCondLst>
                                  <p:childTnLst>
                                    <p:set>
                                      <p:cBhvr>
                                        <p:cTn id="133" dur="1" fill="hold">
                                          <p:stCondLst>
                                            <p:cond delay="0"/>
                                          </p:stCondLst>
                                        </p:cTn>
                                        <p:tgtEl>
                                          <p:spTgt spid="44"/>
                                        </p:tgtEl>
                                        <p:attrNameLst>
                                          <p:attrName>style.visibility</p:attrName>
                                        </p:attrNameLst>
                                      </p:cBhvr>
                                      <p:to>
                                        <p:strVal val="visible"/>
                                      </p:to>
                                    </p:set>
                                    <p:anim calcmode="lin" valueType="num">
                                      <p:cBhvr additive="base">
                                        <p:cTn id="134" dur="500" fill="hold"/>
                                        <p:tgtEl>
                                          <p:spTgt spid="44"/>
                                        </p:tgtEl>
                                        <p:attrNameLst>
                                          <p:attrName>ppt_x</p:attrName>
                                        </p:attrNameLst>
                                      </p:cBhvr>
                                      <p:tavLst>
                                        <p:tav tm="0">
                                          <p:val>
                                            <p:strVal val="1+#ppt_w/2"/>
                                          </p:val>
                                        </p:tav>
                                        <p:tav tm="100000">
                                          <p:val>
                                            <p:strVal val="#ppt_x"/>
                                          </p:val>
                                        </p:tav>
                                      </p:tavLst>
                                    </p:anim>
                                    <p:anim calcmode="lin" valueType="num">
                                      <p:cBhvr additive="base">
                                        <p:cTn id="135"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p:bldP spid="13" grpId="0" animBg="1"/>
      <p:bldP spid="14" grpId="0" animBg="1"/>
      <p:bldP spid="15" grpId="0" animBg="1"/>
      <p:bldP spid="16" grpId="0" animBg="1"/>
      <p:bldP spid="17" grpId="0" animBg="1"/>
      <p:bldP spid="18" grpId="0" animBg="1"/>
      <p:bldP spid="33" grpId="0"/>
      <p:bldP spid="34" grpId="0"/>
      <p:bldP spid="35" grpId="0"/>
      <p:bldP spid="36" grpId="0"/>
      <p:bldP spid="37" grpId="0"/>
      <p:bldP spid="38" grpId="0"/>
      <p:bldP spid="39" grpId="0"/>
      <p:bldP spid="40" grpId="0"/>
      <p:bldP spid="41" grpId="0"/>
      <p:bldP spid="42" grpId="0"/>
      <p:bldP spid="43" grpId="0"/>
      <p:bldP spid="44" grpId="0"/>
      <p:bldP spid="45" grpId="0" animBg="1"/>
      <p:bldP spid="46" grpId="0" animBg="1"/>
      <p:bldP spid="47" grpId="0" animBg="1"/>
      <p:bldP spid="48"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a:extLst>
              <a:ext uri="{FF2B5EF4-FFF2-40B4-BE49-F238E27FC236}">
                <a16:creationId xmlns:a16="http://schemas.microsoft.com/office/drawing/2014/main" id="{B701472D-A3F5-4F40-AC86-5BEBF278B7D7}"/>
              </a:ext>
            </a:extLst>
          </p:cNvPr>
          <p:cNvSpPr/>
          <p:nvPr/>
        </p:nvSpPr>
        <p:spPr>
          <a:xfrm rot="16200000">
            <a:off x="1936680" y="2157052"/>
            <a:ext cx="3865154" cy="3332029"/>
          </a:xfrm>
          <a:prstGeom prst="triangle">
            <a:avLst/>
          </a:prstGeom>
          <a:gradFill>
            <a:gsLst>
              <a:gs pos="0">
                <a:schemeClr val="accent1">
                  <a:lumMod val="5000"/>
                  <a:lumOff val="95000"/>
                  <a:alpha val="2000"/>
                </a:schemeClr>
              </a:gs>
              <a:gs pos="74000">
                <a:srgbClr val="FF874E"/>
              </a:gs>
              <a:gs pos="100000">
                <a:srgbClr val="FF874E"/>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1" name="矩形 10">
            <a:extLst>
              <a:ext uri="{FF2B5EF4-FFF2-40B4-BE49-F238E27FC236}">
                <a16:creationId xmlns:a16="http://schemas.microsoft.com/office/drawing/2014/main" id="{CEDBB5F1-BE85-47C4-9719-B2133B67CD38}"/>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03</a:t>
            </a:r>
            <a:endParaRPr lang="zh-CN" altLang="en-US" sz="4000" b="1" dirty="0">
              <a:cs typeface="+mn-ea"/>
              <a:sym typeface="+mn-lt"/>
            </a:endParaRPr>
          </a:p>
        </p:txBody>
      </p:sp>
      <p:sp>
        <p:nvSpPr>
          <p:cNvPr id="12" name="文本框 11">
            <a:extLst>
              <a:ext uri="{FF2B5EF4-FFF2-40B4-BE49-F238E27FC236}">
                <a16:creationId xmlns:a16="http://schemas.microsoft.com/office/drawing/2014/main" id="{4D0F9EE3-726B-4C27-B086-B78956ADEB54}"/>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宣传策略</a:t>
            </a:r>
            <a:endParaRPr lang="zh-CN" altLang="en-US" sz="3600" dirty="0">
              <a:solidFill>
                <a:schemeClr val="tx1">
                  <a:lumMod val="75000"/>
                  <a:lumOff val="25000"/>
                </a:schemeClr>
              </a:solidFill>
              <a:cs typeface="+mn-ea"/>
              <a:sym typeface="+mn-lt"/>
            </a:endParaRPr>
          </a:p>
        </p:txBody>
      </p:sp>
      <p:grpSp>
        <p:nvGrpSpPr>
          <p:cNvPr id="16" name="组合 15">
            <a:extLst>
              <a:ext uri="{FF2B5EF4-FFF2-40B4-BE49-F238E27FC236}">
                <a16:creationId xmlns:a16="http://schemas.microsoft.com/office/drawing/2014/main" id="{5B9DBFEC-C892-4CC6-B571-0FC41C1D24BA}"/>
              </a:ext>
            </a:extLst>
          </p:cNvPr>
          <p:cNvGrpSpPr/>
          <p:nvPr/>
        </p:nvGrpSpPr>
        <p:grpSpPr>
          <a:xfrm>
            <a:off x="1276382" y="1289072"/>
            <a:ext cx="2436775" cy="4984367"/>
            <a:chOff x="1920819" y="1289072"/>
            <a:chExt cx="2436775" cy="4984367"/>
          </a:xfrm>
        </p:grpSpPr>
        <p:grpSp>
          <p:nvGrpSpPr>
            <p:cNvPr id="4" name="组合 3">
              <a:extLst>
                <a:ext uri="{FF2B5EF4-FFF2-40B4-BE49-F238E27FC236}">
                  <a16:creationId xmlns:a16="http://schemas.microsoft.com/office/drawing/2014/main" id="{42B47690-9497-4B34-85D3-EE73830D3F6E}"/>
                </a:ext>
              </a:extLst>
            </p:cNvPr>
            <p:cNvGrpSpPr/>
            <p:nvPr/>
          </p:nvGrpSpPr>
          <p:grpSpPr>
            <a:xfrm>
              <a:off x="1920819" y="1289072"/>
              <a:ext cx="2436775" cy="4984367"/>
              <a:chOff x="893462" y="1140279"/>
              <a:chExt cx="2436775" cy="4984367"/>
            </a:xfrm>
          </p:grpSpPr>
          <p:sp>
            <p:nvSpPr>
              <p:cNvPr id="5" name="işliďê">
                <a:extLst>
                  <a:ext uri="{FF2B5EF4-FFF2-40B4-BE49-F238E27FC236}">
                    <a16:creationId xmlns:a16="http://schemas.microsoft.com/office/drawing/2014/main" id="{234397AA-D939-456E-8B5B-71C9472AD3A6}"/>
                  </a:ext>
                </a:extLst>
              </p:cNvPr>
              <p:cNvSpPr/>
              <p:nvPr/>
            </p:nvSpPr>
            <p:spPr bwMode="auto">
              <a:xfrm>
                <a:off x="893462" y="1140279"/>
                <a:ext cx="2436775" cy="4984367"/>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tx1">
                  <a:lumMod val="65000"/>
                  <a:lumOff val="35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bevel/>
                    <a:headEnd/>
                    <a:tailEnd/>
                  </a14:hiddenLine>
                </a:ext>
              </a:extLst>
            </p:spPr>
            <p:txBody>
              <a:bodyPr wrap="none" anchor="ctr"/>
              <a:lstStyle/>
              <a:p>
                <a:pPr>
                  <a:lnSpc>
                    <a:spcPct val="130000"/>
                  </a:lnSpc>
                </a:pPr>
                <a:endParaRPr lang="en-US">
                  <a:cs typeface="+mn-ea"/>
                  <a:sym typeface="+mn-lt"/>
                </a:endParaRPr>
              </a:p>
            </p:txBody>
          </p:sp>
          <p:sp>
            <p:nvSpPr>
              <p:cNvPr id="6" name="iṡ1íḓè">
                <a:extLst>
                  <a:ext uri="{FF2B5EF4-FFF2-40B4-BE49-F238E27FC236}">
                    <a16:creationId xmlns:a16="http://schemas.microsoft.com/office/drawing/2014/main" id="{37B82A45-4DB3-4377-9A12-3864BED61573}"/>
                  </a:ext>
                </a:extLst>
              </p:cNvPr>
              <p:cNvSpPr/>
              <p:nvPr/>
            </p:nvSpPr>
            <p:spPr bwMode="auto">
              <a:xfrm>
                <a:off x="1725251" y="1393764"/>
                <a:ext cx="75154" cy="75154"/>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bevel/>
                    <a:headEnd/>
                    <a:tailEnd/>
                  </a14:hiddenLine>
                </a:ext>
              </a:extLst>
            </p:spPr>
            <p:txBody>
              <a:bodyPr wrap="none" anchor="ctr"/>
              <a:lstStyle/>
              <a:p>
                <a:pPr>
                  <a:lnSpc>
                    <a:spcPct val="130000"/>
                  </a:lnSpc>
                </a:pPr>
                <a:endParaRPr lang="en-US">
                  <a:cs typeface="+mn-ea"/>
                  <a:sym typeface="+mn-lt"/>
                </a:endParaRPr>
              </a:p>
            </p:txBody>
          </p:sp>
          <p:sp>
            <p:nvSpPr>
              <p:cNvPr id="7" name="iṡlíḑe">
                <a:extLst>
                  <a:ext uri="{FF2B5EF4-FFF2-40B4-BE49-F238E27FC236}">
                    <a16:creationId xmlns:a16="http://schemas.microsoft.com/office/drawing/2014/main" id="{F472E6BB-7E30-43CF-AC67-CCAB66D57A47}"/>
                  </a:ext>
                </a:extLst>
              </p:cNvPr>
              <p:cNvSpPr/>
              <p:nvPr/>
            </p:nvSpPr>
            <p:spPr bwMode="auto">
              <a:xfrm>
                <a:off x="2081914" y="1257468"/>
                <a:ext cx="54774" cy="54773"/>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bevel/>
                    <a:headEnd/>
                    <a:tailEnd/>
                  </a14:hiddenLine>
                </a:ext>
              </a:extLst>
            </p:spPr>
            <p:txBody>
              <a:bodyPr wrap="none" anchor="ctr"/>
              <a:lstStyle/>
              <a:p>
                <a:pPr>
                  <a:lnSpc>
                    <a:spcPct val="130000"/>
                  </a:lnSpc>
                </a:pPr>
                <a:endParaRPr lang="en-US">
                  <a:cs typeface="+mn-ea"/>
                  <a:sym typeface="+mn-lt"/>
                </a:endParaRPr>
              </a:p>
            </p:txBody>
          </p:sp>
          <p:sp>
            <p:nvSpPr>
              <p:cNvPr id="8" name="ïsḻïďè">
                <a:extLst>
                  <a:ext uri="{FF2B5EF4-FFF2-40B4-BE49-F238E27FC236}">
                    <a16:creationId xmlns:a16="http://schemas.microsoft.com/office/drawing/2014/main" id="{0E499602-922B-40DC-8F8F-D880AE294537}"/>
                  </a:ext>
                </a:extLst>
              </p:cNvPr>
              <p:cNvSpPr/>
              <p:nvPr/>
            </p:nvSpPr>
            <p:spPr bwMode="auto">
              <a:xfrm>
                <a:off x="1934154" y="1414145"/>
                <a:ext cx="349021" cy="36941"/>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bevel/>
                    <a:headEnd/>
                    <a:tailEnd/>
                  </a14:hiddenLine>
                </a:ext>
              </a:extLst>
            </p:spPr>
            <p:txBody>
              <a:bodyPr wrap="none" anchor="ctr"/>
              <a:lstStyle/>
              <a:p>
                <a:pPr>
                  <a:lnSpc>
                    <a:spcPct val="130000"/>
                  </a:lnSpc>
                </a:pPr>
                <a:endParaRPr lang="en-US">
                  <a:cs typeface="+mn-ea"/>
                  <a:sym typeface="+mn-lt"/>
                </a:endParaRPr>
              </a:p>
            </p:txBody>
          </p:sp>
          <p:sp>
            <p:nvSpPr>
              <p:cNvPr id="9" name="iṣļiḍé">
                <a:extLst>
                  <a:ext uri="{FF2B5EF4-FFF2-40B4-BE49-F238E27FC236}">
                    <a16:creationId xmlns:a16="http://schemas.microsoft.com/office/drawing/2014/main" id="{47FD2218-5F96-495E-9AF5-043D719E9ED0}"/>
                  </a:ext>
                </a:extLst>
              </p:cNvPr>
              <p:cNvSpPr/>
              <p:nvPr/>
            </p:nvSpPr>
            <p:spPr bwMode="auto">
              <a:xfrm>
                <a:off x="1937975" y="5673722"/>
                <a:ext cx="342651" cy="342652"/>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bevel/>
                    <a:headEnd/>
                    <a:tailEnd/>
                  </a14:hiddenLine>
                </a:ext>
              </a:extLst>
            </p:spPr>
            <p:txBody>
              <a:bodyPr wrap="none" anchor="ctr"/>
              <a:lstStyle/>
              <a:p>
                <a:pPr>
                  <a:lnSpc>
                    <a:spcPct val="130000"/>
                  </a:lnSpc>
                </a:pPr>
                <a:endParaRPr lang="en-US">
                  <a:cs typeface="+mn-ea"/>
                  <a:sym typeface="+mn-lt"/>
                </a:endParaRPr>
              </a:p>
            </p:txBody>
          </p:sp>
          <p:sp>
            <p:nvSpPr>
              <p:cNvPr id="10" name="îṡḻïḋê">
                <a:extLst>
                  <a:ext uri="{FF2B5EF4-FFF2-40B4-BE49-F238E27FC236}">
                    <a16:creationId xmlns:a16="http://schemas.microsoft.com/office/drawing/2014/main" id="{231D9D54-0ED2-4C56-8EF8-2F045356C50D}"/>
                  </a:ext>
                </a:extLst>
              </p:cNvPr>
              <p:cNvSpPr/>
              <p:nvPr/>
            </p:nvSpPr>
            <p:spPr bwMode="auto">
              <a:xfrm>
                <a:off x="984533" y="1540183"/>
                <a:ext cx="2254636" cy="4012532"/>
              </a:xfrm>
              <a:prstGeom prst="rect">
                <a:avLst/>
              </a:prstGeom>
              <a:solidFill>
                <a:schemeClr val="bg1"/>
              </a:solidFill>
              <a:ln w="635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rmAutofit/>
              </a:bodyPr>
              <a:lstStyle/>
              <a:p>
                <a:pPr algn="ctr" defTabSz="914400">
                  <a:lnSpc>
                    <a:spcPct val="130000"/>
                  </a:lnSpc>
                </a:pPr>
                <a:endParaRPr lang="zh-CN" altLang="en-US" sz="2800" b="1" dirty="0">
                  <a:solidFill>
                    <a:schemeClr val="lt1"/>
                  </a:solidFill>
                  <a:cs typeface="+mn-ea"/>
                  <a:sym typeface="+mn-lt"/>
                </a:endParaRPr>
              </a:p>
            </p:txBody>
          </p:sp>
        </p:grpSp>
        <p:sp>
          <p:nvSpPr>
            <p:cNvPr id="15" name="矩形 14">
              <a:extLst>
                <a:ext uri="{FF2B5EF4-FFF2-40B4-BE49-F238E27FC236}">
                  <a16:creationId xmlns:a16="http://schemas.microsoft.com/office/drawing/2014/main" id="{ADE559B0-55A7-4D3F-8BCD-5031AABE33BF}"/>
                </a:ext>
              </a:extLst>
            </p:cNvPr>
            <p:cNvSpPr/>
            <p:nvPr/>
          </p:nvSpPr>
          <p:spPr>
            <a:xfrm>
              <a:off x="2011890" y="1688976"/>
              <a:ext cx="2254636" cy="4025267"/>
            </a:xfrm>
            <a:prstGeom prst="rect">
              <a:avLst/>
            </a:prstGeom>
            <a:solidFill>
              <a:srgbClr val="FF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grpSp>
      <p:pic>
        <p:nvPicPr>
          <p:cNvPr id="14" name="图片 13" descr="图片包含 玩具&#10;&#10;自动生成的说明">
            <a:extLst>
              <a:ext uri="{FF2B5EF4-FFF2-40B4-BE49-F238E27FC236}">
                <a16:creationId xmlns:a16="http://schemas.microsoft.com/office/drawing/2014/main" id="{1D4AE443-C2A3-4667-B962-99E4C28FE6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861" y="2690015"/>
            <a:ext cx="3011493" cy="3011493"/>
          </a:xfrm>
          <a:prstGeom prst="rect">
            <a:avLst/>
          </a:prstGeom>
        </p:spPr>
      </p:pic>
      <p:sp>
        <p:nvSpPr>
          <p:cNvPr id="17" name="矩形 16">
            <a:extLst>
              <a:ext uri="{FF2B5EF4-FFF2-40B4-BE49-F238E27FC236}">
                <a16:creationId xmlns:a16="http://schemas.microsoft.com/office/drawing/2014/main" id="{02E4DEDF-9308-4C40-9B6E-A5B56354A67E}"/>
              </a:ext>
            </a:extLst>
          </p:cNvPr>
          <p:cNvSpPr/>
          <p:nvPr/>
        </p:nvSpPr>
        <p:spPr>
          <a:xfrm>
            <a:off x="1402289" y="2382214"/>
            <a:ext cx="2168224" cy="789703"/>
          </a:xfrm>
          <a:prstGeom prst="rect">
            <a:avLst/>
          </a:prstGeom>
        </p:spPr>
        <p:txBody>
          <a:bodyPr wrap="square">
            <a:spAutoFit/>
          </a:bodyPr>
          <a:lstStyle/>
          <a:p>
            <a:pPr>
              <a:lnSpc>
                <a:spcPct val="130000"/>
              </a:lnSpc>
            </a:pPr>
            <a:r>
              <a:rPr lang="zh-CN" altLang="en-US" sz="1200" dirty="0">
                <a:solidFill>
                  <a:schemeClr val="bg1"/>
                </a:solidFill>
                <a:cs typeface="+mn-ea"/>
                <a:sym typeface="+mn-lt"/>
              </a:rPr>
              <a:t>文字文字文字文字文字文字文字文字文字文字文字文字文字文字</a:t>
            </a:r>
          </a:p>
        </p:txBody>
      </p:sp>
      <p:sp>
        <p:nvSpPr>
          <p:cNvPr id="18" name="矩形 17">
            <a:extLst>
              <a:ext uri="{FF2B5EF4-FFF2-40B4-BE49-F238E27FC236}">
                <a16:creationId xmlns:a16="http://schemas.microsoft.com/office/drawing/2014/main" id="{E25FEFF0-148E-403A-A0FC-5710C272E070}"/>
              </a:ext>
            </a:extLst>
          </p:cNvPr>
          <p:cNvSpPr/>
          <p:nvPr/>
        </p:nvSpPr>
        <p:spPr>
          <a:xfrm>
            <a:off x="1402289" y="1920549"/>
            <a:ext cx="1114408" cy="418191"/>
          </a:xfrm>
          <a:prstGeom prst="rect">
            <a:avLst/>
          </a:prstGeom>
        </p:spPr>
        <p:txBody>
          <a:bodyPr wrap="none">
            <a:spAutoFit/>
          </a:bodyPr>
          <a:lstStyle/>
          <a:p>
            <a:pPr>
              <a:lnSpc>
                <a:spcPct val="130000"/>
              </a:lnSpc>
            </a:pPr>
            <a:r>
              <a:rPr lang="zh-CN" altLang="en-US" b="1" dirty="0">
                <a:solidFill>
                  <a:schemeClr val="bg1"/>
                </a:solidFill>
                <a:cs typeface="+mn-ea"/>
                <a:sym typeface="+mn-lt"/>
              </a:rPr>
              <a:t>标题标题</a:t>
            </a:r>
          </a:p>
        </p:txBody>
      </p:sp>
      <p:sp>
        <p:nvSpPr>
          <p:cNvPr id="20" name="椭圆 19">
            <a:extLst>
              <a:ext uri="{FF2B5EF4-FFF2-40B4-BE49-F238E27FC236}">
                <a16:creationId xmlns:a16="http://schemas.microsoft.com/office/drawing/2014/main" id="{833DE19F-1239-4B7A-B70D-19A54E106F52}"/>
              </a:ext>
            </a:extLst>
          </p:cNvPr>
          <p:cNvSpPr/>
          <p:nvPr/>
        </p:nvSpPr>
        <p:spPr>
          <a:xfrm>
            <a:off x="6170729" y="1286032"/>
            <a:ext cx="1105989" cy="1105989"/>
          </a:xfrm>
          <a:prstGeom prst="ellips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01</a:t>
            </a:r>
            <a:endParaRPr lang="zh-CN" altLang="en-US" sz="3200" b="1" dirty="0">
              <a:cs typeface="+mn-ea"/>
              <a:sym typeface="+mn-lt"/>
            </a:endParaRPr>
          </a:p>
        </p:txBody>
      </p:sp>
      <p:sp>
        <p:nvSpPr>
          <p:cNvPr id="21" name="椭圆 20">
            <a:extLst>
              <a:ext uri="{FF2B5EF4-FFF2-40B4-BE49-F238E27FC236}">
                <a16:creationId xmlns:a16="http://schemas.microsoft.com/office/drawing/2014/main" id="{156F0EB3-3399-46B3-A9C8-57C41E2AE49E}"/>
              </a:ext>
            </a:extLst>
          </p:cNvPr>
          <p:cNvSpPr/>
          <p:nvPr/>
        </p:nvSpPr>
        <p:spPr>
          <a:xfrm>
            <a:off x="6170729" y="2579838"/>
            <a:ext cx="1105989" cy="1105989"/>
          </a:xfrm>
          <a:prstGeom prst="ellips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02</a:t>
            </a:r>
            <a:endParaRPr lang="zh-CN" altLang="en-US" sz="3200" b="1" dirty="0">
              <a:cs typeface="+mn-ea"/>
              <a:sym typeface="+mn-lt"/>
            </a:endParaRPr>
          </a:p>
        </p:txBody>
      </p:sp>
      <p:sp>
        <p:nvSpPr>
          <p:cNvPr id="22" name="椭圆 21">
            <a:extLst>
              <a:ext uri="{FF2B5EF4-FFF2-40B4-BE49-F238E27FC236}">
                <a16:creationId xmlns:a16="http://schemas.microsoft.com/office/drawing/2014/main" id="{C0FA4823-6FBA-4B42-B34E-AF4C49442231}"/>
              </a:ext>
            </a:extLst>
          </p:cNvPr>
          <p:cNvSpPr/>
          <p:nvPr/>
        </p:nvSpPr>
        <p:spPr>
          <a:xfrm>
            <a:off x="6170729" y="3873644"/>
            <a:ext cx="1105989" cy="1105989"/>
          </a:xfrm>
          <a:prstGeom prst="ellips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03</a:t>
            </a:r>
            <a:endParaRPr lang="zh-CN" altLang="en-US" sz="3200" b="1" dirty="0">
              <a:cs typeface="+mn-ea"/>
              <a:sym typeface="+mn-lt"/>
            </a:endParaRPr>
          </a:p>
        </p:txBody>
      </p:sp>
      <p:sp>
        <p:nvSpPr>
          <p:cNvPr id="23" name="椭圆 22">
            <a:extLst>
              <a:ext uri="{FF2B5EF4-FFF2-40B4-BE49-F238E27FC236}">
                <a16:creationId xmlns:a16="http://schemas.microsoft.com/office/drawing/2014/main" id="{05CF830C-553E-4549-81AF-6C83EDA67F35}"/>
              </a:ext>
            </a:extLst>
          </p:cNvPr>
          <p:cNvSpPr/>
          <p:nvPr/>
        </p:nvSpPr>
        <p:spPr>
          <a:xfrm>
            <a:off x="6170729" y="5167450"/>
            <a:ext cx="1105989" cy="1105989"/>
          </a:xfrm>
          <a:prstGeom prst="ellipse">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04</a:t>
            </a:r>
            <a:endParaRPr lang="zh-CN" altLang="en-US" sz="3200" b="1" dirty="0">
              <a:cs typeface="+mn-ea"/>
              <a:sym typeface="+mn-lt"/>
            </a:endParaRPr>
          </a:p>
        </p:txBody>
      </p:sp>
      <p:sp>
        <p:nvSpPr>
          <p:cNvPr id="24" name="矩形 23">
            <a:extLst>
              <a:ext uri="{FF2B5EF4-FFF2-40B4-BE49-F238E27FC236}">
                <a16:creationId xmlns:a16="http://schemas.microsoft.com/office/drawing/2014/main" id="{6D18BCDA-406F-4309-B193-30DA31E87BAD}"/>
              </a:ext>
            </a:extLst>
          </p:cNvPr>
          <p:cNvSpPr/>
          <p:nvPr/>
        </p:nvSpPr>
        <p:spPr>
          <a:xfrm>
            <a:off x="7415549" y="1562914"/>
            <a:ext cx="3888174"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a:t>
            </a:r>
          </a:p>
        </p:txBody>
      </p:sp>
      <p:sp>
        <p:nvSpPr>
          <p:cNvPr id="25" name="矩形 24">
            <a:extLst>
              <a:ext uri="{FF2B5EF4-FFF2-40B4-BE49-F238E27FC236}">
                <a16:creationId xmlns:a16="http://schemas.microsoft.com/office/drawing/2014/main" id="{BAACE77C-CED4-48D9-85D9-F8E4E5E66D76}"/>
              </a:ext>
            </a:extLst>
          </p:cNvPr>
          <p:cNvSpPr/>
          <p:nvPr/>
        </p:nvSpPr>
        <p:spPr>
          <a:xfrm>
            <a:off x="7415549" y="1136085"/>
            <a:ext cx="1422184" cy="526811"/>
          </a:xfrm>
          <a:prstGeom prst="rect">
            <a:avLst/>
          </a:prstGeom>
        </p:spPr>
        <p:txBody>
          <a:bodyPr wrap="none">
            <a:spAutoFit/>
          </a:bodyPr>
          <a:lstStyle/>
          <a:p>
            <a:pPr>
              <a:lnSpc>
                <a:spcPct val="130000"/>
              </a:lnSpc>
            </a:pPr>
            <a:r>
              <a:rPr lang="zh-CN" altLang="en-US" sz="2400" b="1" dirty="0">
                <a:solidFill>
                  <a:srgbClr val="FF874E"/>
                </a:solidFill>
                <a:cs typeface="+mn-ea"/>
                <a:sym typeface="+mn-lt"/>
              </a:rPr>
              <a:t>标题标题</a:t>
            </a:r>
          </a:p>
        </p:txBody>
      </p:sp>
      <p:sp>
        <p:nvSpPr>
          <p:cNvPr id="28" name="矩形 27">
            <a:extLst>
              <a:ext uri="{FF2B5EF4-FFF2-40B4-BE49-F238E27FC236}">
                <a16:creationId xmlns:a16="http://schemas.microsoft.com/office/drawing/2014/main" id="{4F143A11-6C8C-4ADD-B203-A2132FD26E85}"/>
              </a:ext>
            </a:extLst>
          </p:cNvPr>
          <p:cNvSpPr/>
          <p:nvPr/>
        </p:nvSpPr>
        <p:spPr>
          <a:xfrm>
            <a:off x="7415549" y="2890119"/>
            <a:ext cx="3888174"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a:t>
            </a:r>
          </a:p>
        </p:txBody>
      </p:sp>
      <p:sp>
        <p:nvSpPr>
          <p:cNvPr id="29" name="矩形 28">
            <a:extLst>
              <a:ext uri="{FF2B5EF4-FFF2-40B4-BE49-F238E27FC236}">
                <a16:creationId xmlns:a16="http://schemas.microsoft.com/office/drawing/2014/main" id="{3494C0B3-19CF-4873-A017-8084EC409253}"/>
              </a:ext>
            </a:extLst>
          </p:cNvPr>
          <p:cNvSpPr/>
          <p:nvPr/>
        </p:nvSpPr>
        <p:spPr>
          <a:xfrm>
            <a:off x="7415549" y="2463290"/>
            <a:ext cx="1422184" cy="526811"/>
          </a:xfrm>
          <a:prstGeom prst="rect">
            <a:avLst/>
          </a:prstGeom>
        </p:spPr>
        <p:txBody>
          <a:bodyPr wrap="none">
            <a:spAutoFit/>
          </a:bodyPr>
          <a:lstStyle/>
          <a:p>
            <a:pPr>
              <a:lnSpc>
                <a:spcPct val="130000"/>
              </a:lnSpc>
            </a:pPr>
            <a:r>
              <a:rPr lang="zh-CN" altLang="en-US" sz="2400" b="1" dirty="0">
                <a:solidFill>
                  <a:srgbClr val="FF874E"/>
                </a:solidFill>
                <a:cs typeface="+mn-ea"/>
                <a:sym typeface="+mn-lt"/>
              </a:rPr>
              <a:t>标题标题</a:t>
            </a:r>
          </a:p>
        </p:txBody>
      </p:sp>
      <p:sp>
        <p:nvSpPr>
          <p:cNvPr id="30" name="矩形 29">
            <a:extLst>
              <a:ext uri="{FF2B5EF4-FFF2-40B4-BE49-F238E27FC236}">
                <a16:creationId xmlns:a16="http://schemas.microsoft.com/office/drawing/2014/main" id="{6FC0C60B-DD98-492E-AC83-7EE211EB7488}"/>
              </a:ext>
            </a:extLst>
          </p:cNvPr>
          <p:cNvSpPr/>
          <p:nvPr/>
        </p:nvSpPr>
        <p:spPr>
          <a:xfrm>
            <a:off x="7415549" y="4192634"/>
            <a:ext cx="3888174"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a:t>
            </a:r>
          </a:p>
        </p:txBody>
      </p:sp>
      <p:sp>
        <p:nvSpPr>
          <p:cNvPr id="31" name="矩形 30">
            <a:extLst>
              <a:ext uri="{FF2B5EF4-FFF2-40B4-BE49-F238E27FC236}">
                <a16:creationId xmlns:a16="http://schemas.microsoft.com/office/drawing/2014/main" id="{BA3D0D14-4353-4EB4-838C-7A582D73240A}"/>
              </a:ext>
            </a:extLst>
          </p:cNvPr>
          <p:cNvSpPr/>
          <p:nvPr/>
        </p:nvSpPr>
        <p:spPr>
          <a:xfrm>
            <a:off x="7415549" y="3765805"/>
            <a:ext cx="1422184" cy="526811"/>
          </a:xfrm>
          <a:prstGeom prst="rect">
            <a:avLst/>
          </a:prstGeom>
        </p:spPr>
        <p:txBody>
          <a:bodyPr wrap="none">
            <a:spAutoFit/>
          </a:bodyPr>
          <a:lstStyle/>
          <a:p>
            <a:pPr>
              <a:lnSpc>
                <a:spcPct val="130000"/>
              </a:lnSpc>
            </a:pPr>
            <a:r>
              <a:rPr lang="zh-CN" altLang="en-US" sz="2400" b="1" dirty="0">
                <a:solidFill>
                  <a:srgbClr val="FF874E"/>
                </a:solidFill>
                <a:cs typeface="+mn-ea"/>
                <a:sym typeface="+mn-lt"/>
              </a:rPr>
              <a:t>标题标题</a:t>
            </a:r>
          </a:p>
        </p:txBody>
      </p:sp>
      <p:sp>
        <p:nvSpPr>
          <p:cNvPr id="32" name="矩形 31">
            <a:extLst>
              <a:ext uri="{FF2B5EF4-FFF2-40B4-BE49-F238E27FC236}">
                <a16:creationId xmlns:a16="http://schemas.microsoft.com/office/drawing/2014/main" id="{F6FF78B3-08F6-4208-B777-288FAB62ACEB}"/>
              </a:ext>
            </a:extLst>
          </p:cNvPr>
          <p:cNvSpPr/>
          <p:nvPr/>
        </p:nvSpPr>
        <p:spPr>
          <a:xfrm>
            <a:off x="7415549" y="5495149"/>
            <a:ext cx="3888174"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a:t>
            </a:r>
          </a:p>
        </p:txBody>
      </p:sp>
      <p:sp>
        <p:nvSpPr>
          <p:cNvPr id="33" name="矩形 32">
            <a:extLst>
              <a:ext uri="{FF2B5EF4-FFF2-40B4-BE49-F238E27FC236}">
                <a16:creationId xmlns:a16="http://schemas.microsoft.com/office/drawing/2014/main" id="{9ED4CF9C-1743-4DDE-BE76-5E6955F75497}"/>
              </a:ext>
            </a:extLst>
          </p:cNvPr>
          <p:cNvSpPr/>
          <p:nvPr/>
        </p:nvSpPr>
        <p:spPr>
          <a:xfrm>
            <a:off x="7415549" y="5068320"/>
            <a:ext cx="1422184" cy="526811"/>
          </a:xfrm>
          <a:prstGeom prst="rect">
            <a:avLst/>
          </a:prstGeom>
        </p:spPr>
        <p:txBody>
          <a:bodyPr wrap="none">
            <a:spAutoFit/>
          </a:bodyPr>
          <a:lstStyle/>
          <a:p>
            <a:pPr>
              <a:lnSpc>
                <a:spcPct val="130000"/>
              </a:lnSpc>
            </a:pPr>
            <a:r>
              <a:rPr lang="zh-CN" altLang="en-US" sz="2400" b="1" dirty="0">
                <a:solidFill>
                  <a:srgbClr val="FF874E"/>
                </a:solidFill>
                <a:cs typeface="+mn-ea"/>
                <a:sym typeface="+mn-lt"/>
              </a:rPr>
              <a:t>标题标题</a:t>
            </a:r>
          </a:p>
        </p:txBody>
      </p:sp>
    </p:spTree>
    <p:extLst>
      <p:ext uri="{BB962C8B-B14F-4D97-AF65-F5344CB8AC3E}">
        <p14:creationId xmlns:p14="http://schemas.microsoft.com/office/powerpoint/2010/main" val="778795532"/>
      </p:ext>
    </p:extLst>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2" grpId="0"/>
      <p:bldP spid="17" grpId="0"/>
      <p:bldP spid="18" grpId="0"/>
      <p:bldP spid="20" grpId="0" animBg="1"/>
      <p:bldP spid="21" grpId="0" animBg="1"/>
      <p:bldP spid="22" grpId="0" animBg="1"/>
      <p:bldP spid="23" grpId="0" animBg="1"/>
      <p:bldP spid="24" grpId="0"/>
      <p:bldP spid="25" grpId="0"/>
      <p:bldP spid="28" grpId="0"/>
      <p:bldP spid="29" grpId="0"/>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64EF7E9-51CC-4E7C-874B-2F04164F9681}"/>
              </a:ext>
            </a:extLst>
          </p:cNvPr>
          <p:cNvGrpSpPr/>
          <p:nvPr/>
        </p:nvGrpSpPr>
        <p:grpSpPr>
          <a:xfrm>
            <a:off x="4067903" y="1966406"/>
            <a:ext cx="7349033" cy="4063575"/>
            <a:chOff x="4660088" y="2094833"/>
            <a:chExt cx="6361148" cy="3517334"/>
          </a:xfrm>
        </p:grpSpPr>
        <p:sp>
          <p:nvSpPr>
            <p:cNvPr id="7" name="iṧ1ïḓe">
              <a:extLst>
                <a:ext uri="{FF2B5EF4-FFF2-40B4-BE49-F238E27FC236}">
                  <a16:creationId xmlns:a16="http://schemas.microsoft.com/office/drawing/2014/main" id="{0043502D-565E-4AFD-8DC6-3C7485F876FE}"/>
                </a:ext>
              </a:extLst>
            </p:cNvPr>
            <p:cNvSpPr/>
            <p:nvPr/>
          </p:nvSpPr>
          <p:spPr>
            <a:xfrm flipV="1">
              <a:off x="4660088" y="5586138"/>
              <a:ext cx="6361148" cy="26029"/>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lnSpc>
                  <a:spcPct val="150000"/>
                </a:lnSpc>
              </a:pPr>
              <a:endParaRPr lang="en-US" sz="1091">
                <a:cs typeface="+mn-ea"/>
                <a:sym typeface="+mn-lt"/>
              </a:endParaRPr>
            </a:p>
          </p:txBody>
        </p:sp>
        <p:sp>
          <p:nvSpPr>
            <p:cNvPr id="8" name="îṧľîḑè">
              <a:extLst>
                <a:ext uri="{FF2B5EF4-FFF2-40B4-BE49-F238E27FC236}">
                  <a16:creationId xmlns:a16="http://schemas.microsoft.com/office/drawing/2014/main" id="{36854545-0C2D-4D7A-9C20-2148D16B5DA6}"/>
                </a:ext>
              </a:extLst>
            </p:cNvPr>
            <p:cNvSpPr/>
            <p:nvPr/>
          </p:nvSpPr>
          <p:spPr>
            <a:xfrm>
              <a:off x="4660088" y="5478715"/>
              <a:ext cx="6361148" cy="107524"/>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lnSpc>
                  <a:spcPct val="150000"/>
                </a:lnSpc>
              </a:pPr>
              <a:endParaRPr lang="en-US" sz="1091">
                <a:cs typeface="+mn-ea"/>
                <a:sym typeface="+mn-lt"/>
              </a:endParaRPr>
            </a:p>
          </p:txBody>
        </p:sp>
        <p:sp>
          <p:nvSpPr>
            <p:cNvPr id="9" name="ïś1îḍe">
              <a:extLst>
                <a:ext uri="{FF2B5EF4-FFF2-40B4-BE49-F238E27FC236}">
                  <a16:creationId xmlns:a16="http://schemas.microsoft.com/office/drawing/2014/main" id="{84ACB602-A0D6-4BD6-8688-3F473674891B}"/>
                </a:ext>
              </a:extLst>
            </p:cNvPr>
            <p:cNvSpPr/>
            <p:nvPr/>
          </p:nvSpPr>
          <p:spPr>
            <a:xfrm>
              <a:off x="5201921" y="2094833"/>
              <a:ext cx="5277481" cy="3344801"/>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lnSpc>
                  <a:spcPct val="130000"/>
                </a:lnSpc>
              </a:pPr>
              <a:endParaRPr lang="en-US" sz="1091">
                <a:cs typeface="+mn-ea"/>
                <a:sym typeface="+mn-lt"/>
              </a:endParaRPr>
            </a:p>
          </p:txBody>
        </p:sp>
        <p:sp>
          <p:nvSpPr>
            <p:cNvPr id="10" name="iṩ1íḑé">
              <a:extLst>
                <a:ext uri="{FF2B5EF4-FFF2-40B4-BE49-F238E27FC236}">
                  <a16:creationId xmlns:a16="http://schemas.microsoft.com/office/drawing/2014/main" id="{6A0854EE-10D2-4F67-8BAC-0E08AAECE871}"/>
                </a:ext>
              </a:extLst>
            </p:cNvPr>
            <p:cNvSpPr/>
            <p:nvPr/>
          </p:nvSpPr>
          <p:spPr>
            <a:xfrm>
              <a:off x="5214361" y="2109459"/>
              <a:ext cx="5252599" cy="3315550"/>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lnSpc>
                  <a:spcPct val="130000"/>
                </a:lnSpc>
              </a:pPr>
              <a:endParaRPr lang="en-US" sz="1091" dirty="0">
                <a:cs typeface="+mn-ea"/>
                <a:sym typeface="+mn-lt"/>
              </a:endParaRPr>
            </a:p>
          </p:txBody>
        </p:sp>
        <p:sp>
          <p:nvSpPr>
            <p:cNvPr id="11" name="iŝḻíḋe">
              <a:extLst>
                <a:ext uri="{FF2B5EF4-FFF2-40B4-BE49-F238E27FC236}">
                  <a16:creationId xmlns:a16="http://schemas.microsoft.com/office/drawing/2014/main" id="{3B927404-9204-491D-BCE4-B61345B324C4}"/>
                </a:ext>
              </a:extLst>
            </p:cNvPr>
            <p:cNvSpPr/>
            <p:nvPr/>
          </p:nvSpPr>
          <p:spPr>
            <a:xfrm>
              <a:off x="7789417" y="2167083"/>
              <a:ext cx="102490" cy="102490"/>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lnSpc>
                  <a:spcPct val="150000"/>
                </a:lnSpc>
              </a:pPr>
              <a:endParaRPr lang="en-US" sz="1091">
                <a:cs typeface="+mn-ea"/>
                <a:sym typeface="+mn-lt"/>
              </a:endParaRPr>
            </a:p>
          </p:txBody>
        </p:sp>
        <p:sp>
          <p:nvSpPr>
            <p:cNvPr id="12" name="išļïdê">
              <a:extLst>
                <a:ext uri="{FF2B5EF4-FFF2-40B4-BE49-F238E27FC236}">
                  <a16:creationId xmlns:a16="http://schemas.microsoft.com/office/drawing/2014/main" id="{C4CEE364-AC6A-467D-96D5-CF84251E97FF}"/>
                </a:ext>
              </a:extLst>
            </p:cNvPr>
            <p:cNvSpPr/>
            <p:nvPr/>
          </p:nvSpPr>
          <p:spPr>
            <a:xfrm>
              <a:off x="5379610" y="2290801"/>
              <a:ext cx="4902828" cy="2931166"/>
            </a:xfrm>
            <a:prstGeom prst="rect">
              <a:avLst/>
            </a:prstGeom>
            <a:solidFill>
              <a:srgbClr val="FF874E"/>
            </a:solidFill>
            <a:ln w="6350" cap="flat" cmpd="sng" algn="ctr">
              <a:solidFill>
                <a:schemeClr val="tx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lnSpc>
                  <a:spcPct val="130000"/>
                </a:lnSpc>
              </a:pPr>
              <a:endParaRPr>
                <a:cs typeface="+mn-ea"/>
                <a:sym typeface="+mn-lt"/>
              </a:endParaRPr>
            </a:p>
          </p:txBody>
        </p:sp>
      </p:grpSp>
      <p:pic>
        <p:nvPicPr>
          <p:cNvPr id="19" name="图片 18" descr="图片包含 树叶&#10;&#10;自动生成的说明">
            <a:extLst>
              <a:ext uri="{FF2B5EF4-FFF2-40B4-BE49-F238E27FC236}">
                <a16:creationId xmlns:a16="http://schemas.microsoft.com/office/drawing/2014/main" id="{60F34683-3899-4F56-B4EC-55BB016BA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63266">
            <a:off x="959794" y="1205247"/>
            <a:ext cx="3964888" cy="3709220"/>
          </a:xfrm>
          <a:prstGeom prst="rect">
            <a:avLst/>
          </a:prstGeom>
        </p:spPr>
      </p:pic>
      <p:pic>
        <p:nvPicPr>
          <p:cNvPr id="14" name="图片 13" descr="图片包含 人员&#10;&#10;自动生成的说明">
            <a:extLst>
              <a:ext uri="{FF2B5EF4-FFF2-40B4-BE49-F238E27FC236}">
                <a16:creationId xmlns:a16="http://schemas.microsoft.com/office/drawing/2014/main" id="{68921D7D-1D96-48C3-97D9-C505F07007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042" y="1084210"/>
            <a:ext cx="6096012" cy="6096012"/>
          </a:xfrm>
          <a:prstGeom prst="rect">
            <a:avLst/>
          </a:prstGeom>
        </p:spPr>
      </p:pic>
      <p:sp>
        <p:nvSpPr>
          <p:cNvPr id="4" name="矩形 3">
            <a:extLst>
              <a:ext uri="{FF2B5EF4-FFF2-40B4-BE49-F238E27FC236}">
                <a16:creationId xmlns:a16="http://schemas.microsoft.com/office/drawing/2014/main" id="{F53483BD-5E98-4DB4-80D0-88A6B0CB37BD}"/>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03</a:t>
            </a:r>
            <a:endParaRPr lang="zh-CN" altLang="en-US" sz="4000" b="1" dirty="0">
              <a:cs typeface="+mn-ea"/>
              <a:sym typeface="+mn-lt"/>
            </a:endParaRPr>
          </a:p>
        </p:txBody>
      </p:sp>
      <p:sp>
        <p:nvSpPr>
          <p:cNvPr id="5" name="文本框 4">
            <a:extLst>
              <a:ext uri="{FF2B5EF4-FFF2-40B4-BE49-F238E27FC236}">
                <a16:creationId xmlns:a16="http://schemas.microsoft.com/office/drawing/2014/main" id="{A245261A-5AC8-447E-A3BC-1DFDAC8DD545}"/>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宣传策略</a:t>
            </a:r>
            <a:endParaRPr lang="zh-CN" altLang="en-US" sz="3600" dirty="0">
              <a:solidFill>
                <a:schemeClr val="tx1">
                  <a:lumMod val="75000"/>
                  <a:lumOff val="25000"/>
                </a:schemeClr>
              </a:solidFill>
              <a:cs typeface="+mn-ea"/>
              <a:sym typeface="+mn-lt"/>
            </a:endParaRPr>
          </a:p>
        </p:txBody>
      </p:sp>
      <p:sp>
        <p:nvSpPr>
          <p:cNvPr id="15" name="矩形 14">
            <a:extLst>
              <a:ext uri="{FF2B5EF4-FFF2-40B4-BE49-F238E27FC236}">
                <a16:creationId xmlns:a16="http://schemas.microsoft.com/office/drawing/2014/main" id="{0D0B1A7A-B28D-4592-ADCD-069FBAA99145}"/>
              </a:ext>
            </a:extLst>
          </p:cNvPr>
          <p:cNvSpPr/>
          <p:nvPr/>
        </p:nvSpPr>
        <p:spPr>
          <a:xfrm>
            <a:off x="5637772" y="2946895"/>
            <a:ext cx="4141954" cy="702052"/>
          </a:xfrm>
          <a:prstGeom prst="rect">
            <a:avLst/>
          </a:prstGeom>
        </p:spPr>
        <p:txBody>
          <a:bodyPr wrap="square">
            <a:spAutoFit/>
          </a:bodyPr>
          <a:lstStyle/>
          <a:p>
            <a:pPr>
              <a:lnSpc>
                <a:spcPct val="130000"/>
              </a:lnSpc>
            </a:pPr>
            <a:r>
              <a:rPr lang="zh-CN" altLang="en-US" sz="1600" dirty="0">
                <a:solidFill>
                  <a:schemeClr val="bg1"/>
                </a:solidFill>
                <a:cs typeface="+mn-ea"/>
                <a:sym typeface="+mn-lt"/>
              </a:rPr>
              <a:t>文字文字文字文字文字文字文字文字文字文字文字文字文字文字</a:t>
            </a:r>
          </a:p>
        </p:txBody>
      </p:sp>
      <p:sp>
        <p:nvSpPr>
          <p:cNvPr id="16" name="矩形 15">
            <a:extLst>
              <a:ext uri="{FF2B5EF4-FFF2-40B4-BE49-F238E27FC236}">
                <a16:creationId xmlns:a16="http://schemas.microsoft.com/office/drawing/2014/main" id="{899DFCD0-CC94-4515-9578-B5C0D159E245}"/>
              </a:ext>
            </a:extLst>
          </p:cNvPr>
          <p:cNvSpPr/>
          <p:nvPr/>
        </p:nvSpPr>
        <p:spPr>
          <a:xfrm>
            <a:off x="5637772" y="2449790"/>
            <a:ext cx="1938351" cy="526811"/>
          </a:xfrm>
          <a:prstGeom prst="rect">
            <a:avLst/>
          </a:prstGeom>
        </p:spPr>
        <p:txBody>
          <a:bodyPr wrap="none">
            <a:spAutoFit/>
          </a:bodyPr>
          <a:lstStyle/>
          <a:p>
            <a:pPr>
              <a:lnSpc>
                <a:spcPct val="130000"/>
              </a:lnSpc>
            </a:pPr>
            <a:r>
              <a:rPr lang="en-US" altLang="zh-CN" sz="2400" b="1" dirty="0">
                <a:solidFill>
                  <a:schemeClr val="bg1"/>
                </a:solidFill>
                <a:cs typeface="+mn-ea"/>
                <a:sym typeface="+mn-lt"/>
              </a:rPr>
              <a:t>01/ </a:t>
            </a:r>
            <a:r>
              <a:rPr lang="zh-CN" altLang="en-US" sz="2400" b="1" dirty="0">
                <a:solidFill>
                  <a:schemeClr val="bg1"/>
                </a:solidFill>
                <a:cs typeface="+mn-ea"/>
                <a:sym typeface="+mn-lt"/>
              </a:rPr>
              <a:t>标题标题</a:t>
            </a:r>
          </a:p>
        </p:txBody>
      </p:sp>
      <p:sp>
        <p:nvSpPr>
          <p:cNvPr id="17" name="矩形 16">
            <a:extLst>
              <a:ext uri="{FF2B5EF4-FFF2-40B4-BE49-F238E27FC236}">
                <a16:creationId xmlns:a16="http://schemas.microsoft.com/office/drawing/2014/main" id="{15DB84BE-7309-4D7D-AABE-A014F004C5B7}"/>
              </a:ext>
            </a:extLst>
          </p:cNvPr>
          <p:cNvSpPr/>
          <p:nvPr/>
        </p:nvSpPr>
        <p:spPr>
          <a:xfrm>
            <a:off x="5637772" y="4460524"/>
            <a:ext cx="4141954" cy="702052"/>
          </a:xfrm>
          <a:prstGeom prst="rect">
            <a:avLst/>
          </a:prstGeom>
        </p:spPr>
        <p:txBody>
          <a:bodyPr wrap="square">
            <a:spAutoFit/>
          </a:bodyPr>
          <a:lstStyle/>
          <a:p>
            <a:pPr>
              <a:lnSpc>
                <a:spcPct val="130000"/>
              </a:lnSpc>
            </a:pPr>
            <a:r>
              <a:rPr lang="zh-CN" altLang="en-US" sz="1600" dirty="0">
                <a:solidFill>
                  <a:schemeClr val="bg1"/>
                </a:solidFill>
                <a:cs typeface="+mn-ea"/>
                <a:sym typeface="+mn-lt"/>
              </a:rPr>
              <a:t>文字文字文字文字文字文字文字文字文字文字文字文字文字文字</a:t>
            </a:r>
          </a:p>
        </p:txBody>
      </p:sp>
      <p:sp>
        <p:nvSpPr>
          <p:cNvPr id="18" name="矩形 17">
            <a:extLst>
              <a:ext uri="{FF2B5EF4-FFF2-40B4-BE49-F238E27FC236}">
                <a16:creationId xmlns:a16="http://schemas.microsoft.com/office/drawing/2014/main" id="{58853A73-00B3-4D40-BEE2-90ABC2A31517}"/>
              </a:ext>
            </a:extLst>
          </p:cNvPr>
          <p:cNvSpPr/>
          <p:nvPr/>
        </p:nvSpPr>
        <p:spPr>
          <a:xfrm>
            <a:off x="5637772" y="3963419"/>
            <a:ext cx="1938351" cy="526811"/>
          </a:xfrm>
          <a:prstGeom prst="rect">
            <a:avLst/>
          </a:prstGeom>
        </p:spPr>
        <p:txBody>
          <a:bodyPr wrap="none">
            <a:spAutoFit/>
          </a:bodyPr>
          <a:lstStyle/>
          <a:p>
            <a:pPr>
              <a:lnSpc>
                <a:spcPct val="130000"/>
              </a:lnSpc>
            </a:pPr>
            <a:r>
              <a:rPr lang="en-US" altLang="zh-CN" sz="2400" b="1" dirty="0">
                <a:solidFill>
                  <a:schemeClr val="bg1"/>
                </a:solidFill>
                <a:cs typeface="+mn-ea"/>
                <a:sym typeface="+mn-lt"/>
              </a:rPr>
              <a:t>02/ </a:t>
            </a:r>
            <a:r>
              <a:rPr lang="zh-CN" altLang="en-US" sz="2400" b="1" dirty="0">
                <a:solidFill>
                  <a:schemeClr val="bg1"/>
                </a:solidFill>
                <a:cs typeface="+mn-ea"/>
                <a:sym typeface="+mn-lt"/>
              </a:rPr>
              <a:t>标题标题</a:t>
            </a:r>
          </a:p>
        </p:txBody>
      </p:sp>
    </p:spTree>
    <p:extLst>
      <p:ext uri="{BB962C8B-B14F-4D97-AF65-F5344CB8AC3E}">
        <p14:creationId xmlns:p14="http://schemas.microsoft.com/office/powerpoint/2010/main" val="955350864"/>
      </p:ext>
    </p:extLst>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par>
                                <p:cTn id="15" presetID="14" presetClass="entr" presetSubtype="1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D3927A8-2388-4EBF-8E07-D14A803736E6}"/>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03</a:t>
            </a:r>
            <a:endParaRPr lang="zh-CN" altLang="en-US" sz="4000" b="1" dirty="0">
              <a:cs typeface="+mn-ea"/>
              <a:sym typeface="+mn-lt"/>
            </a:endParaRPr>
          </a:p>
        </p:txBody>
      </p:sp>
      <p:sp>
        <p:nvSpPr>
          <p:cNvPr id="5" name="文本框 4">
            <a:extLst>
              <a:ext uri="{FF2B5EF4-FFF2-40B4-BE49-F238E27FC236}">
                <a16:creationId xmlns:a16="http://schemas.microsoft.com/office/drawing/2014/main" id="{FF0C275A-A9B0-4DA7-82B5-0ABA66702FCF}"/>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宣传策略</a:t>
            </a:r>
            <a:endParaRPr lang="zh-CN" altLang="en-US" sz="3600" dirty="0">
              <a:solidFill>
                <a:schemeClr val="tx1">
                  <a:lumMod val="75000"/>
                  <a:lumOff val="25000"/>
                </a:schemeClr>
              </a:solidFill>
              <a:cs typeface="+mn-ea"/>
              <a:sym typeface="+mn-lt"/>
            </a:endParaRPr>
          </a:p>
        </p:txBody>
      </p:sp>
      <p:sp>
        <p:nvSpPr>
          <p:cNvPr id="6" name="矩形 5">
            <a:extLst>
              <a:ext uri="{FF2B5EF4-FFF2-40B4-BE49-F238E27FC236}">
                <a16:creationId xmlns:a16="http://schemas.microsoft.com/office/drawing/2014/main" id="{2943B55F-879A-4CF1-A0E7-BDD001106EB0}"/>
              </a:ext>
            </a:extLst>
          </p:cNvPr>
          <p:cNvSpPr/>
          <p:nvPr/>
        </p:nvSpPr>
        <p:spPr>
          <a:xfrm>
            <a:off x="3796938" y="1767841"/>
            <a:ext cx="2299062" cy="3735977"/>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7" name="矩形 6">
            <a:extLst>
              <a:ext uri="{FF2B5EF4-FFF2-40B4-BE49-F238E27FC236}">
                <a16:creationId xmlns:a16="http://schemas.microsoft.com/office/drawing/2014/main" id="{A50B9E43-C6A9-46B5-B504-FCD234D85D55}"/>
              </a:ext>
            </a:extLst>
          </p:cNvPr>
          <p:cNvSpPr/>
          <p:nvPr/>
        </p:nvSpPr>
        <p:spPr>
          <a:xfrm>
            <a:off x="6096000" y="1767842"/>
            <a:ext cx="2299062" cy="1968136"/>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8" name="矩形 7">
            <a:extLst>
              <a:ext uri="{FF2B5EF4-FFF2-40B4-BE49-F238E27FC236}">
                <a16:creationId xmlns:a16="http://schemas.microsoft.com/office/drawing/2014/main" id="{D8126286-99DA-4640-956D-50D9421907FE}"/>
              </a:ext>
            </a:extLst>
          </p:cNvPr>
          <p:cNvSpPr/>
          <p:nvPr/>
        </p:nvSpPr>
        <p:spPr>
          <a:xfrm>
            <a:off x="6096000" y="3735978"/>
            <a:ext cx="2299062" cy="1767840"/>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9" name="矩形 8">
            <a:extLst>
              <a:ext uri="{FF2B5EF4-FFF2-40B4-BE49-F238E27FC236}">
                <a16:creationId xmlns:a16="http://schemas.microsoft.com/office/drawing/2014/main" id="{1DC40765-3380-45FD-8FA8-58DEF3F4F53F}"/>
              </a:ext>
            </a:extLst>
          </p:cNvPr>
          <p:cNvSpPr/>
          <p:nvPr/>
        </p:nvSpPr>
        <p:spPr>
          <a:xfrm>
            <a:off x="665384" y="2307385"/>
            <a:ext cx="2991194"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0" name="矩形 9">
            <a:extLst>
              <a:ext uri="{FF2B5EF4-FFF2-40B4-BE49-F238E27FC236}">
                <a16:creationId xmlns:a16="http://schemas.microsoft.com/office/drawing/2014/main" id="{751976DD-EEBC-4101-B512-CA66FF776E23}"/>
              </a:ext>
            </a:extLst>
          </p:cNvPr>
          <p:cNvSpPr/>
          <p:nvPr/>
        </p:nvSpPr>
        <p:spPr>
          <a:xfrm>
            <a:off x="665384" y="1803192"/>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11" name="矩形 10">
            <a:extLst>
              <a:ext uri="{FF2B5EF4-FFF2-40B4-BE49-F238E27FC236}">
                <a16:creationId xmlns:a16="http://schemas.microsoft.com/office/drawing/2014/main" id="{E05A1CB1-4B42-4E04-BE2F-F94BB99FADEC}"/>
              </a:ext>
            </a:extLst>
          </p:cNvPr>
          <p:cNvSpPr/>
          <p:nvPr/>
        </p:nvSpPr>
        <p:spPr>
          <a:xfrm>
            <a:off x="665384" y="4315174"/>
            <a:ext cx="2991194"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2" name="矩形 11">
            <a:extLst>
              <a:ext uri="{FF2B5EF4-FFF2-40B4-BE49-F238E27FC236}">
                <a16:creationId xmlns:a16="http://schemas.microsoft.com/office/drawing/2014/main" id="{F78D7003-6ED7-46A3-9B87-D3D48E44F5D3}"/>
              </a:ext>
            </a:extLst>
          </p:cNvPr>
          <p:cNvSpPr/>
          <p:nvPr/>
        </p:nvSpPr>
        <p:spPr>
          <a:xfrm>
            <a:off x="665384" y="3810981"/>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13" name="矩形 12">
            <a:extLst>
              <a:ext uri="{FF2B5EF4-FFF2-40B4-BE49-F238E27FC236}">
                <a16:creationId xmlns:a16="http://schemas.microsoft.com/office/drawing/2014/main" id="{DF6BA759-4AC1-4AA5-85B5-3AC36716DADD}"/>
              </a:ext>
            </a:extLst>
          </p:cNvPr>
          <p:cNvSpPr/>
          <p:nvPr/>
        </p:nvSpPr>
        <p:spPr>
          <a:xfrm>
            <a:off x="8535422" y="2307385"/>
            <a:ext cx="2991194"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4" name="矩形 13">
            <a:extLst>
              <a:ext uri="{FF2B5EF4-FFF2-40B4-BE49-F238E27FC236}">
                <a16:creationId xmlns:a16="http://schemas.microsoft.com/office/drawing/2014/main" id="{ACB9AC31-0E36-4CC4-9D4B-4FC617358B9F}"/>
              </a:ext>
            </a:extLst>
          </p:cNvPr>
          <p:cNvSpPr/>
          <p:nvPr/>
        </p:nvSpPr>
        <p:spPr>
          <a:xfrm>
            <a:off x="10104432" y="1803192"/>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sp>
        <p:nvSpPr>
          <p:cNvPr id="15" name="矩形 14">
            <a:extLst>
              <a:ext uri="{FF2B5EF4-FFF2-40B4-BE49-F238E27FC236}">
                <a16:creationId xmlns:a16="http://schemas.microsoft.com/office/drawing/2014/main" id="{F9A936FB-6BB0-4E1C-BBEA-59625D59664E}"/>
              </a:ext>
            </a:extLst>
          </p:cNvPr>
          <p:cNvSpPr/>
          <p:nvPr/>
        </p:nvSpPr>
        <p:spPr>
          <a:xfrm>
            <a:off x="8535422" y="4315174"/>
            <a:ext cx="2991194"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6" name="矩形 15">
            <a:extLst>
              <a:ext uri="{FF2B5EF4-FFF2-40B4-BE49-F238E27FC236}">
                <a16:creationId xmlns:a16="http://schemas.microsoft.com/office/drawing/2014/main" id="{BC3ED7CB-BAF0-4B56-A923-F7E1F8B732C8}"/>
              </a:ext>
            </a:extLst>
          </p:cNvPr>
          <p:cNvSpPr/>
          <p:nvPr/>
        </p:nvSpPr>
        <p:spPr>
          <a:xfrm>
            <a:off x="10104432" y="3810981"/>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pic>
        <p:nvPicPr>
          <p:cNvPr id="18" name="图片 17" descr="OQAAAB+LCAAAAAAABACrVlIpqSxIVbJSCs5NLCpxyUxML0rM9SxJzVXSUfJMUbLKK83J0VFyysxLycxLdy/KLy0oVrKKjq0FALpUkis5AAAA">
            <a:extLst>
              <a:ext uri="{FF2B5EF4-FFF2-40B4-BE49-F238E27FC236}">
                <a16:creationId xmlns:a16="http://schemas.microsoft.com/office/drawing/2014/main" id="{D1CBB9ED-7795-4415-BE2E-5FFAEFF901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27588">
            <a:off x="3841420" y="4096673"/>
            <a:ext cx="789870" cy="1155155"/>
          </a:xfrm>
          <a:prstGeom prst="rect">
            <a:avLst/>
          </a:prstGeom>
        </p:spPr>
      </p:pic>
      <p:pic>
        <p:nvPicPr>
          <p:cNvPr id="19" name="图片 18" descr="OQAAAB+LCAAAAAAABACrVlIpqSxIVbJSCs5NLCpxyUxML0rM9SxJzVXSUfJMUbLKK83J0VFyysxLycxLdy/KLy0oVrKKjq0FALpUkis5AAAA">
            <a:extLst>
              <a:ext uri="{FF2B5EF4-FFF2-40B4-BE49-F238E27FC236}">
                <a16:creationId xmlns:a16="http://schemas.microsoft.com/office/drawing/2014/main" id="{11CE5C50-083B-4EC2-B21C-64AEBA770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5060" y="3740337"/>
            <a:ext cx="1325603" cy="1240124"/>
          </a:xfrm>
          <a:prstGeom prst="rect">
            <a:avLst/>
          </a:prstGeom>
        </p:spPr>
      </p:pic>
      <p:pic>
        <p:nvPicPr>
          <p:cNvPr id="17" name="图片 16" descr="OQAAAB+LCAAAAAAABACrVlIpqSxIVbJSCs5NLCpxyUxML0rM9SxJzVXSUfJMUbLKK83J0VFyysxLycxLdy/KLy0oVrKKjq0FALpUkis5AAAA">
            <a:extLst>
              <a:ext uri="{FF2B5EF4-FFF2-40B4-BE49-F238E27FC236}">
                <a16:creationId xmlns:a16="http://schemas.microsoft.com/office/drawing/2014/main" id="{2FFC577F-250D-4692-AF6F-70ACDF536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5269" y="2425547"/>
            <a:ext cx="1776863" cy="2657219"/>
          </a:xfrm>
          <a:prstGeom prst="rect">
            <a:avLst/>
          </a:prstGeom>
        </p:spPr>
      </p:pic>
      <p:sp>
        <p:nvSpPr>
          <p:cNvPr id="20" name="woman_326459">
            <a:extLst>
              <a:ext uri="{FF2B5EF4-FFF2-40B4-BE49-F238E27FC236}">
                <a16:creationId xmlns:a16="http://schemas.microsoft.com/office/drawing/2014/main" id="{EF227B26-8E5F-42AB-8CFF-822283351189}"/>
              </a:ext>
            </a:extLst>
          </p:cNvPr>
          <p:cNvSpPr>
            <a:spLocks noChangeAspect="1"/>
          </p:cNvSpPr>
          <p:nvPr/>
        </p:nvSpPr>
        <p:spPr bwMode="auto">
          <a:xfrm>
            <a:off x="6764238" y="2307385"/>
            <a:ext cx="1164916" cy="1074140"/>
          </a:xfrm>
          <a:custGeom>
            <a:avLst/>
            <a:gdLst>
              <a:gd name="connsiteX0" fmla="*/ 280431 w 607563"/>
              <a:gd name="connsiteY0" fmla="*/ 464977 h 560219"/>
              <a:gd name="connsiteX1" fmla="*/ 287197 w 607563"/>
              <a:gd name="connsiteY1" fmla="*/ 464977 h 560219"/>
              <a:gd name="connsiteX2" fmla="*/ 290491 w 607563"/>
              <a:gd name="connsiteY2" fmla="*/ 466044 h 560219"/>
              <a:gd name="connsiteX3" fmla="*/ 293428 w 607563"/>
              <a:gd name="connsiteY3" fmla="*/ 467644 h 560219"/>
              <a:gd name="connsiteX4" fmla="*/ 296099 w 607563"/>
              <a:gd name="connsiteY4" fmla="*/ 469779 h 560219"/>
              <a:gd name="connsiteX5" fmla="*/ 298235 w 607563"/>
              <a:gd name="connsiteY5" fmla="*/ 472446 h 560219"/>
              <a:gd name="connsiteX6" fmla="*/ 299838 w 607563"/>
              <a:gd name="connsiteY6" fmla="*/ 475381 h 560219"/>
              <a:gd name="connsiteX7" fmla="*/ 300817 w 607563"/>
              <a:gd name="connsiteY7" fmla="*/ 478671 h 560219"/>
              <a:gd name="connsiteX8" fmla="*/ 301173 w 607563"/>
              <a:gd name="connsiteY8" fmla="*/ 482050 h 560219"/>
              <a:gd name="connsiteX9" fmla="*/ 300817 w 607563"/>
              <a:gd name="connsiteY9" fmla="*/ 485430 h 560219"/>
              <a:gd name="connsiteX10" fmla="*/ 299838 w 607563"/>
              <a:gd name="connsiteY10" fmla="*/ 488631 h 560219"/>
              <a:gd name="connsiteX11" fmla="*/ 298235 w 607563"/>
              <a:gd name="connsiteY11" fmla="*/ 491654 h 560219"/>
              <a:gd name="connsiteX12" fmla="*/ 296099 w 607563"/>
              <a:gd name="connsiteY12" fmla="*/ 494322 h 560219"/>
              <a:gd name="connsiteX13" fmla="*/ 293428 w 607563"/>
              <a:gd name="connsiteY13" fmla="*/ 496456 h 560219"/>
              <a:gd name="connsiteX14" fmla="*/ 290491 w 607563"/>
              <a:gd name="connsiteY14" fmla="*/ 498057 h 560219"/>
              <a:gd name="connsiteX15" fmla="*/ 287197 w 607563"/>
              <a:gd name="connsiteY15" fmla="*/ 499035 h 560219"/>
              <a:gd name="connsiteX16" fmla="*/ 283814 w 607563"/>
              <a:gd name="connsiteY16" fmla="*/ 499391 h 560219"/>
              <a:gd name="connsiteX17" fmla="*/ 280431 w 607563"/>
              <a:gd name="connsiteY17" fmla="*/ 499035 h 560219"/>
              <a:gd name="connsiteX18" fmla="*/ 277137 w 607563"/>
              <a:gd name="connsiteY18" fmla="*/ 498057 h 560219"/>
              <a:gd name="connsiteX19" fmla="*/ 274200 w 607563"/>
              <a:gd name="connsiteY19" fmla="*/ 496456 h 560219"/>
              <a:gd name="connsiteX20" fmla="*/ 271529 w 607563"/>
              <a:gd name="connsiteY20" fmla="*/ 494322 h 560219"/>
              <a:gd name="connsiteX21" fmla="*/ 269393 w 607563"/>
              <a:gd name="connsiteY21" fmla="*/ 491654 h 560219"/>
              <a:gd name="connsiteX22" fmla="*/ 267790 w 607563"/>
              <a:gd name="connsiteY22" fmla="*/ 488631 h 560219"/>
              <a:gd name="connsiteX23" fmla="*/ 266811 w 607563"/>
              <a:gd name="connsiteY23" fmla="*/ 485430 h 560219"/>
              <a:gd name="connsiteX24" fmla="*/ 266455 w 607563"/>
              <a:gd name="connsiteY24" fmla="*/ 482050 h 560219"/>
              <a:gd name="connsiteX25" fmla="*/ 266811 w 607563"/>
              <a:gd name="connsiteY25" fmla="*/ 478671 h 560219"/>
              <a:gd name="connsiteX26" fmla="*/ 267790 w 607563"/>
              <a:gd name="connsiteY26" fmla="*/ 475381 h 560219"/>
              <a:gd name="connsiteX27" fmla="*/ 269393 w 607563"/>
              <a:gd name="connsiteY27" fmla="*/ 472446 h 560219"/>
              <a:gd name="connsiteX28" fmla="*/ 271529 w 607563"/>
              <a:gd name="connsiteY28" fmla="*/ 469779 h 560219"/>
              <a:gd name="connsiteX29" fmla="*/ 274200 w 607563"/>
              <a:gd name="connsiteY29" fmla="*/ 467644 h 560219"/>
              <a:gd name="connsiteX30" fmla="*/ 277137 w 607563"/>
              <a:gd name="connsiteY30" fmla="*/ 466044 h 560219"/>
              <a:gd name="connsiteX31" fmla="*/ 280431 w 607563"/>
              <a:gd name="connsiteY31" fmla="*/ 464977 h 560219"/>
              <a:gd name="connsiteX32" fmla="*/ 182541 w 607563"/>
              <a:gd name="connsiteY32" fmla="*/ 369688 h 560219"/>
              <a:gd name="connsiteX33" fmla="*/ 174086 w 607563"/>
              <a:gd name="connsiteY33" fmla="*/ 419276 h 560219"/>
              <a:gd name="connsiteX34" fmla="*/ 156909 w 607563"/>
              <a:gd name="connsiteY34" fmla="*/ 433672 h 560219"/>
              <a:gd name="connsiteX35" fmla="*/ 129942 w 607563"/>
              <a:gd name="connsiteY35" fmla="*/ 433672 h 560219"/>
              <a:gd name="connsiteX36" fmla="*/ 121398 w 607563"/>
              <a:gd name="connsiteY36" fmla="*/ 434116 h 560219"/>
              <a:gd name="connsiteX37" fmla="*/ 65060 w 607563"/>
              <a:gd name="connsiteY37" fmla="*/ 464687 h 560219"/>
              <a:gd name="connsiteX38" fmla="*/ 232026 w 607563"/>
              <a:gd name="connsiteY38" fmla="*/ 464687 h 560219"/>
              <a:gd name="connsiteX39" fmla="*/ 249381 w 607563"/>
              <a:gd name="connsiteY39" fmla="*/ 482016 h 560219"/>
              <a:gd name="connsiteX40" fmla="*/ 232026 w 607563"/>
              <a:gd name="connsiteY40" fmla="*/ 499345 h 560219"/>
              <a:gd name="connsiteX41" fmla="*/ 48417 w 607563"/>
              <a:gd name="connsiteY41" fmla="*/ 499345 h 560219"/>
              <a:gd name="connsiteX42" fmla="*/ 46548 w 607563"/>
              <a:gd name="connsiteY42" fmla="*/ 516852 h 560219"/>
              <a:gd name="connsiteX43" fmla="*/ 46548 w 607563"/>
              <a:gd name="connsiteY43" fmla="*/ 525561 h 560219"/>
              <a:gd name="connsiteX44" fmla="*/ 372381 w 607563"/>
              <a:gd name="connsiteY44" fmla="*/ 525561 h 560219"/>
              <a:gd name="connsiteX45" fmla="*/ 372381 w 607563"/>
              <a:gd name="connsiteY45" fmla="*/ 516852 h 560219"/>
              <a:gd name="connsiteX46" fmla="*/ 297620 w 607563"/>
              <a:gd name="connsiteY46" fmla="*/ 434116 h 560219"/>
              <a:gd name="connsiteX47" fmla="*/ 289076 w 607563"/>
              <a:gd name="connsiteY47" fmla="*/ 433672 h 560219"/>
              <a:gd name="connsiteX48" fmla="*/ 262019 w 607563"/>
              <a:gd name="connsiteY48" fmla="*/ 433672 h 560219"/>
              <a:gd name="connsiteX49" fmla="*/ 244931 w 607563"/>
              <a:gd name="connsiteY49" fmla="*/ 419276 h 560219"/>
              <a:gd name="connsiteX50" fmla="*/ 236476 w 607563"/>
              <a:gd name="connsiteY50" fmla="*/ 369688 h 560219"/>
              <a:gd name="connsiteX51" fmla="*/ 235408 w 607563"/>
              <a:gd name="connsiteY51" fmla="*/ 369954 h 560219"/>
              <a:gd name="connsiteX52" fmla="*/ 230780 w 607563"/>
              <a:gd name="connsiteY52" fmla="*/ 370843 h 560219"/>
              <a:gd name="connsiteX53" fmla="*/ 228644 w 607563"/>
              <a:gd name="connsiteY53" fmla="*/ 371198 h 560219"/>
              <a:gd name="connsiteX54" fmla="*/ 224283 w 607563"/>
              <a:gd name="connsiteY54" fmla="*/ 371820 h 560219"/>
              <a:gd name="connsiteX55" fmla="*/ 222325 w 607563"/>
              <a:gd name="connsiteY55" fmla="*/ 371998 h 560219"/>
              <a:gd name="connsiteX56" fmla="*/ 217341 w 607563"/>
              <a:gd name="connsiteY56" fmla="*/ 372443 h 560219"/>
              <a:gd name="connsiteX57" fmla="*/ 216006 w 607563"/>
              <a:gd name="connsiteY57" fmla="*/ 372531 h 560219"/>
              <a:gd name="connsiteX58" fmla="*/ 209509 w 607563"/>
              <a:gd name="connsiteY58" fmla="*/ 372709 h 560219"/>
              <a:gd name="connsiteX59" fmla="*/ 203012 w 607563"/>
              <a:gd name="connsiteY59" fmla="*/ 372531 h 560219"/>
              <a:gd name="connsiteX60" fmla="*/ 201677 w 607563"/>
              <a:gd name="connsiteY60" fmla="*/ 372443 h 560219"/>
              <a:gd name="connsiteX61" fmla="*/ 196604 w 607563"/>
              <a:gd name="connsiteY61" fmla="*/ 371998 h 560219"/>
              <a:gd name="connsiteX62" fmla="*/ 194735 w 607563"/>
              <a:gd name="connsiteY62" fmla="*/ 371820 h 560219"/>
              <a:gd name="connsiteX63" fmla="*/ 190284 w 607563"/>
              <a:gd name="connsiteY63" fmla="*/ 371198 h 560219"/>
              <a:gd name="connsiteX64" fmla="*/ 188237 w 607563"/>
              <a:gd name="connsiteY64" fmla="*/ 370843 h 560219"/>
              <a:gd name="connsiteX65" fmla="*/ 183609 w 607563"/>
              <a:gd name="connsiteY65" fmla="*/ 369954 h 560219"/>
              <a:gd name="connsiteX66" fmla="*/ 182541 w 607563"/>
              <a:gd name="connsiteY66" fmla="*/ 369688 h 560219"/>
              <a:gd name="connsiteX67" fmla="*/ 116770 w 607563"/>
              <a:gd name="connsiteY67" fmla="*/ 198441 h 560219"/>
              <a:gd name="connsiteX68" fmla="*/ 118283 w 607563"/>
              <a:gd name="connsiteY68" fmla="*/ 215236 h 560219"/>
              <a:gd name="connsiteX69" fmla="*/ 122110 w 607563"/>
              <a:gd name="connsiteY69" fmla="*/ 257448 h 560219"/>
              <a:gd name="connsiteX70" fmla="*/ 122466 w 607563"/>
              <a:gd name="connsiteY70" fmla="*/ 261359 h 560219"/>
              <a:gd name="connsiteX71" fmla="*/ 122644 w 607563"/>
              <a:gd name="connsiteY71" fmla="*/ 262158 h 560219"/>
              <a:gd name="connsiteX72" fmla="*/ 123178 w 607563"/>
              <a:gd name="connsiteY72" fmla="*/ 265802 h 560219"/>
              <a:gd name="connsiteX73" fmla="*/ 123178 w 607563"/>
              <a:gd name="connsiteY73" fmla="*/ 265891 h 560219"/>
              <a:gd name="connsiteX74" fmla="*/ 205237 w 607563"/>
              <a:gd name="connsiteY74" fmla="*/ 337962 h 560219"/>
              <a:gd name="connsiteX75" fmla="*/ 209509 w 607563"/>
              <a:gd name="connsiteY75" fmla="*/ 338051 h 560219"/>
              <a:gd name="connsiteX76" fmla="*/ 213781 w 607563"/>
              <a:gd name="connsiteY76" fmla="*/ 337962 h 560219"/>
              <a:gd name="connsiteX77" fmla="*/ 295840 w 607563"/>
              <a:gd name="connsiteY77" fmla="*/ 265802 h 560219"/>
              <a:gd name="connsiteX78" fmla="*/ 296374 w 607563"/>
              <a:gd name="connsiteY78" fmla="*/ 262158 h 560219"/>
              <a:gd name="connsiteX79" fmla="*/ 296463 w 607563"/>
              <a:gd name="connsiteY79" fmla="*/ 261359 h 560219"/>
              <a:gd name="connsiteX80" fmla="*/ 296908 w 607563"/>
              <a:gd name="connsiteY80" fmla="*/ 257448 h 560219"/>
              <a:gd name="connsiteX81" fmla="*/ 297442 w 607563"/>
              <a:gd name="connsiteY81" fmla="*/ 251228 h 560219"/>
              <a:gd name="connsiteX82" fmla="*/ 300735 w 607563"/>
              <a:gd name="connsiteY82" fmla="*/ 215236 h 560219"/>
              <a:gd name="connsiteX83" fmla="*/ 302248 w 607563"/>
              <a:gd name="connsiteY83" fmla="*/ 198441 h 560219"/>
              <a:gd name="connsiteX84" fmla="*/ 432457 w 607563"/>
              <a:gd name="connsiteY84" fmla="*/ 64518 h 560219"/>
              <a:gd name="connsiteX85" fmla="*/ 394987 w 607563"/>
              <a:gd name="connsiteY85" fmla="*/ 101398 h 560219"/>
              <a:gd name="connsiteX86" fmla="*/ 404065 w 607563"/>
              <a:gd name="connsiteY86" fmla="*/ 131346 h 560219"/>
              <a:gd name="connsiteX87" fmla="*/ 483988 w 607563"/>
              <a:gd name="connsiteY87" fmla="*/ 200396 h 560219"/>
              <a:gd name="connsiteX88" fmla="*/ 563644 w 607563"/>
              <a:gd name="connsiteY88" fmla="*/ 131435 h 560219"/>
              <a:gd name="connsiteX89" fmla="*/ 572812 w 607563"/>
              <a:gd name="connsiteY89" fmla="*/ 101398 h 560219"/>
              <a:gd name="connsiteX90" fmla="*/ 535342 w 607563"/>
              <a:gd name="connsiteY90" fmla="*/ 64518 h 560219"/>
              <a:gd name="connsiteX91" fmla="*/ 498051 w 607563"/>
              <a:gd name="connsiteY91" fmla="*/ 89223 h 560219"/>
              <a:gd name="connsiteX92" fmla="*/ 483632 w 607563"/>
              <a:gd name="connsiteY92" fmla="*/ 96510 h 560219"/>
              <a:gd name="connsiteX93" fmla="*/ 469392 w 607563"/>
              <a:gd name="connsiteY93" fmla="*/ 88778 h 560219"/>
              <a:gd name="connsiteX94" fmla="*/ 432457 w 607563"/>
              <a:gd name="connsiteY94" fmla="*/ 64518 h 560219"/>
              <a:gd name="connsiteX95" fmla="*/ 209509 w 607563"/>
              <a:gd name="connsiteY95" fmla="*/ 34747 h 560219"/>
              <a:gd name="connsiteX96" fmla="*/ 119885 w 607563"/>
              <a:gd name="connsiteY96" fmla="*/ 61852 h 560219"/>
              <a:gd name="connsiteX97" fmla="*/ 96388 w 607563"/>
              <a:gd name="connsiteY97" fmla="*/ 81847 h 560219"/>
              <a:gd name="connsiteX98" fmla="*/ 34710 w 607563"/>
              <a:gd name="connsiteY98" fmla="*/ 262336 h 560219"/>
              <a:gd name="connsiteX99" fmla="*/ 100037 w 607563"/>
              <a:gd name="connsiteY99" fmla="*/ 399547 h 560219"/>
              <a:gd name="connsiteX100" fmla="*/ 118639 w 607563"/>
              <a:gd name="connsiteY100" fmla="*/ 399547 h 560219"/>
              <a:gd name="connsiteX101" fmla="*/ 121754 w 607563"/>
              <a:gd name="connsiteY101" fmla="*/ 399280 h 560219"/>
              <a:gd name="connsiteX102" fmla="*/ 124068 w 607563"/>
              <a:gd name="connsiteY102" fmla="*/ 399103 h 560219"/>
              <a:gd name="connsiteX103" fmla="*/ 129942 w 607563"/>
              <a:gd name="connsiteY103" fmla="*/ 399014 h 560219"/>
              <a:gd name="connsiteX104" fmla="*/ 142313 w 607563"/>
              <a:gd name="connsiteY104" fmla="*/ 399014 h 560219"/>
              <a:gd name="connsiteX105" fmla="*/ 149433 w 607563"/>
              <a:gd name="connsiteY105" fmla="*/ 356980 h 560219"/>
              <a:gd name="connsiteX106" fmla="*/ 147742 w 607563"/>
              <a:gd name="connsiteY106" fmla="*/ 356002 h 560219"/>
              <a:gd name="connsiteX107" fmla="*/ 145517 w 607563"/>
              <a:gd name="connsiteY107" fmla="*/ 354758 h 560219"/>
              <a:gd name="connsiteX108" fmla="*/ 143915 w 607563"/>
              <a:gd name="connsiteY108" fmla="*/ 353692 h 560219"/>
              <a:gd name="connsiteX109" fmla="*/ 93095 w 607563"/>
              <a:gd name="connsiteY109" fmla="*/ 288285 h 560219"/>
              <a:gd name="connsiteX110" fmla="*/ 93006 w 607563"/>
              <a:gd name="connsiteY110" fmla="*/ 288196 h 560219"/>
              <a:gd name="connsiteX111" fmla="*/ 90158 w 607563"/>
              <a:gd name="connsiteY111" fmla="*/ 277621 h 560219"/>
              <a:gd name="connsiteX112" fmla="*/ 89980 w 607563"/>
              <a:gd name="connsiteY112" fmla="*/ 276910 h 560219"/>
              <a:gd name="connsiteX113" fmla="*/ 88200 w 607563"/>
              <a:gd name="connsiteY113" fmla="*/ 266602 h 560219"/>
              <a:gd name="connsiteX114" fmla="*/ 88022 w 607563"/>
              <a:gd name="connsiteY114" fmla="*/ 265358 h 560219"/>
              <a:gd name="connsiteX115" fmla="*/ 87488 w 607563"/>
              <a:gd name="connsiteY115" fmla="*/ 260292 h 560219"/>
              <a:gd name="connsiteX116" fmla="*/ 83750 w 607563"/>
              <a:gd name="connsiteY116" fmla="*/ 218525 h 560219"/>
              <a:gd name="connsiteX117" fmla="*/ 80813 w 607563"/>
              <a:gd name="connsiteY117" fmla="*/ 181733 h 560219"/>
              <a:gd name="connsiteX118" fmla="*/ 85708 w 607563"/>
              <a:gd name="connsiteY118" fmla="*/ 169114 h 560219"/>
              <a:gd name="connsiteX119" fmla="*/ 98168 w 607563"/>
              <a:gd name="connsiteY119" fmla="*/ 163782 h 560219"/>
              <a:gd name="connsiteX120" fmla="*/ 320849 w 607563"/>
              <a:gd name="connsiteY120" fmla="*/ 163782 h 560219"/>
              <a:gd name="connsiteX121" fmla="*/ 333309 w 607563"/>
              <a:gd name="connsiteY121" fmla="*/ 169114 h 560219"/>
              <a:gd name="connsiteX122" fmla="*/ 338204 w 607563"/>
              <a:gd name="connsiteY122" fmla="*/ 181733 h 560219"/>
              <a:gd name="connsiteX123" fmla="*/ 338026 w 607563"/>
              <a:gd name="connsiteY123" fmla="*/ 185644 h 560219"/>
              <a:gd name="connsiteX124" fmla="*/ 335267 w 607563"/>
              <a:gd name="connsiteY124" fmla="*/ 218525 h 560219"/>
              <a:gd name="connsiteX125" fmla="*/ 331529 w 607563"/>
              <a:gd name="connsiteY125" fmla="*/ 260292 h 560219"/>
              <a:gd name="connsiteX126" fmla="*/ 330995 w 607563"/>
              <a:gd name="connsiteY126" fmla="*/ 265358 h 560219"/>
              <a:gd name="connsiteX127" fmla="*/ 330817 w 607563"/>
              <a:gd name="connsiteY127" fmla="*/ 266602 h 560219"/>
              <a:gd name="connsiteX128" fmla="*/ 329037 w 607563"/>
              <a:gd name="connsiteY128" fmla="*/ 276910 h 560219"/>
              <a:gd name="connsiteX129" fmla="*/ 328859 w 607563"/>
              <a:gd name="connsiteY129" fmla="*/ 277621 h 560219"/>
              <a:gd name="connsiteX130" fmla="*/ 326011 w 607563"/>
              <a:gd name="connsiteY130" fmla="*/ 288196 h 560219"/>
              <a:gd name="connsiteX131" fmla="*/ 325922 w 607563"/>
              <a:gd name="connsiteY131" fmla="*/ 288285 h 560219"/>
              <a:gd name="connsiteX132" fmla="*/ 275103 w 607563"/>
              <a:gd name="connsiteY132" fmla="*/ 353692 h 560219"/>
              <a:gd name="connsiteX133" fmla="*/ 273501 w 607563"/>
              <a:gd name="connsiteY133" fmla="*/ 354669 h 560219"/>
              <a:gd name="connsiteX134" fmla="*/ 271187 w 607563"/>
              <a:gd name="connsiteY134" fmla="*/ 356002 h 560219"/>
              <a:gd name="connsiteX135" fmla="*/ 269585 w 607563"/>
              <a:gd name="connsiteY135" fmla="*/ 356980 h 560219"/>
              <a:gd name="connsiteX136" fmla="*/ 276705 w 607563"/>
              <a:gd name="connsiteY136" fmla="*/ 399014 h 560219"/>
              <a:gd name="connsiteX137" fmla="*/ 289076 w 607563"/>
              <a:gd name="connsiteY137" fmla="*/ 399014 h 560219"/>
              <a:gd name="connsiteX138" fmla="*/ 294950 w 607563"/>
              <a:gd name="connsiteY138" fmla="*/ 399103 h 560219"/>
              <a:gd name="connsiteX139" fmla="*/ 297264 w 607563"/>
              <a:gd name="connsiteY139" fmla="*/ 399280 h 560219"/>
              <a:gd name="connsiteX140" fmla="*/ 300379 w 607563"/>
              <a:gd name="connsiteY140" fmla="*/ 399547 h 560219"/>
              <a:gd name="connsiteX141" fmla="*/ 319158 w 607563"/>
              <a:gd name="connsiteY141" fmla="*/ 399547 h 560219"/>
              <a:gd name="connsiteX142" fmla="*/ 384307 w 607563"/>
              <a:gd name="connsiteY142" fmla="*/ 262336 h 560219"/>
              <a:gd name="connsiteX143" fmla="*/ 320404 w 607563"/>
              <a:gd name="connsiteY143" fmla="*/ 79625 h 560219"/>
              <a:gd name="connsiteX144" fmla="*/ 299133 w 607563"/>
              <a:gd name="connsiteY144" fmla="*/ 61852 h 560219"/>
              <a:gd name="connsiteX145" fmla="*/ 209509 w 607563"/>
              <a:gd name="connsiteY145" fmla="*/ 34747 h 560219"/>
              <a:gd name="connsiteX146" fmla="*/ 209509 w 607563"/>
              <a:gd name="connsiteY146" fmla="*/ 0 h 560219"/>
              <a:gd name="connsiteX147" fmla="*/ 318980 w 607563"/>
              <a:gd name="connsiteY147" fmla="*/ 33414 h 560219"/>
              <a:gd name="connsiteX148" fmla="*/ 344969 w 607563"/>
              <a:gd name="connsiteY148" fmla="*/ 55009 h 560219"/>
              <a:gd name="connsiteX149" fmla="*/ 364727 w 607563"/>
              <a:gd name="connsiteY149" fmla="*/ 77848 h 560219"/>
              <a:gd name="connsiteX150" fmla="*/ 432457 w 607563"/>
              <a:gd name="connsiteY150" fmla="*/ 29771 h 560219"/>
              <a:gd name="connsiteX151" fmla="*/ 483988 w 607563"/>
              <a:gd name="connsiteY151" fmla="*/ 53054 h 560219"/>
              <a:gd name="connsiteX152" fmla="*/ 535342 w 607563"/>
              <a:gd name="connsiteY152" fmla="*/ 29771 h 560219"/>
              <a:gd name="connsiteX153" fmla="*/ 607433 w 607563"/>
              <a:gd name="connsiteY153" fmla="*/ 99531 h 560219"/>
              <a:gd name="connsiteX154" fmla="*/ 592659 w 607563"/>
              <a:gd name="connsiteY154" fmla="*/ 150452 h 560219"/>
              <a:gd name="connsiteX155" fmla="*/ 541750 w 607563"/>
              <a:gd name="connsiteY155" fmla="*/ 201551 h 560219"/>
              <a:gd name="connsiteX156" fmla="*/ 483988 w 607563"/>
              <a:gd name="connsiteY156" fmla="*/ 235676 h 560219"/>
              <a:gd name="connsiteX157" fmla="*/ 426138 w 607563"/>
              <a:gd name="connsiteY157" fmla="*/ 201551 h 560219"/>
              <a:gd name="connsiteX158" fmla="*/ 412164 w 607563"/>
              <a:gd name="connsiteY158" fmla="*/ 189554 h 560219"/>
              <a:gd name="connsiteX159" fmla="*/ 419018 w 607563"/>
              <a:gd name="connsiteY159" fmla="*/ 262336 h 560219"/>
              <a:gd name="connsiteX160" fmla="*/ 351466 w 607563"/>
              <a:gd name="connsiteY160" fmla="*/ 416876 h 560219"/>
              <a:gd name="connsiteX161" fmla="*/ 407180 w 607563"/>
              <a:gd name="connsiteY161" fmla="*/ 516852 h 560219"/>
              <a:gd name="connsiteX162" fmla="*/ 407180 w 607563"/>
              <a:gd name="connsiteY162" fmla="*/ 542890 h 560219"/>
              <a:gd name="connsiteX163" fmla="*/ 389825 w 607563"/>
              <a:gd name="connsiteY163" fmla="*/ 560219 h 560219"/>
              <a:gd name="connsiteX164" fmla="*/ 29192 w 607563"/>
              <a:gd name="connsiteY164" fmla="*/ 560219 h 560219"/>
              <a:gd name="connsiteX165" fmla="*/ 11837 w 607563"/>
              <a:gd name="connsiteY165" fmla="*/ 542890 h 560219"/>
              <a:gd name="connsiteX166" fmla="*/ 11837 w 607563"/>
              <a:gd name="connsiteY166" fmla="*/ 516852 h 560219"/>
              <a:gd name="connsiteX167" fmla="*/ 18779 w 607563"/>
              <a:gd name="connsiteY167" fmla="*/ 477039 h 560219"/>
              <a:gd name="connsiteX168" fmla="*/ 19580 w 607563"/>
              <a:gd name="connsiteY168" fmla="*/ 474906 h 560219"/>
              <a:gd name="connsiteX169" fmla="*/ 67819 w 607563"/>
              <a:gd name="connsiteY169" fmla="*/ 416698 h 560219"/>
              <a:gd name="connsiteX170" fmla="*/ 0 w 607563"/>
              <a:gd name="connsiteY170" fmla="*/ 262336 h 560219"/>
              <a:gd name="connsiteX171" fmla="*/ 71468 w 607563"/>
              <a:gd name="connsiteY171" fmla="*/ 57675 h 560219"/>
              <a:gd name="connsiteX172" fmla="*/ 100037 w 607563"/>
              <a:gd name="connsiteY172" fmla="*/ 33414 h 560219"/>
              <a:gd name="connsiteX173" fmla="*/ 209509 w 607563"/>
              <a:gd name="connsiteY173" fmla="*/ 0 h 5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563" h="560219">
                <a:moveTo>
                  <a:pt x="280431" y="464977"/>
                </a:moveTo>
                <a:cubicBezTo>
                  <a:pt x="282657" y="464532"/>
                  <a:pt x="284971" y="464532"/>
                  <a:pt x="287197" y="464977"/>
                </a:cubicBezTo>
                <a:cubicBezTo>
                  <a:pt x="288265" y="465243"/>
                  <a:pt x="289422" y="465599"/>
                  <a:pt x="290491" y="466044"/>
                </a:cubicBezTo>
                <a:cubicBezTo>
                  <a:pt x="291470" y="466399"/>
                  <a:pt x="292538" y="467022"/>
                  <a:pt x="293428" y="467644"/>
                </a:cubicBezTo>
                <a:cubicBezTo>
                  <a:pt x="294407" y="468267"/>
                  <a:pt x="295298" y="468978"/>
                  <a:pt x="296099" y="469779"/>
                </a:cubicBezTo>
                <a:cubicBezTo>
                  <a:pt x="296900" y="470579"/>
                  <a:pt x="297612" y="471468"/>
                  <a:pt x="298235" y="472446"/>
                </a:cubicBezTo>
                <a:cubicBezTo>
                  <a:pt x="298858" y="473336"/>
                  <a:pt x="299393" y="474314"/>
                  <a:pt x="299838" y="475381"/>
                </a:cubicBezTo>
                <a:cubicBezTo>
                  <a:pt x="300283" y="476448"/>
                  <a:pt x="300639" y="477515"/>
                  <a:pt x="300817" y="478671"/>
                </a:cubicBezTo>
                <a:cubicBezTo>
                  <a:pt x="301084" y="479738"/>
                  <a:pt x="301173" y="480894"/>
                  <a:pt x="301173" y="482050"/>
                </a:cubicBezTo>
                <a:cubicBezTo>
                  <a:pt x="301173" y="483206"/>
                  <a:pt x="301084" y="484274"/>
                  <a:pt x="300817" y="485430"/>
                </a:cubicBezTo>
                <a:cubicBezTo>
                  <a:pt x="300639" y="486497"/>
                  <a:pt x="300283" y="487653"/>
                  <a:pt x="299838" y="488631"/>
                </a:cubicBezTo>
                <a:cubicBezTo>
                  <a:pt x="299393" y="489698"/>
                  <a:pt x="298858" y="490765"/>
                  <a:pt x="298235" y="491654"/>
                </a:cubicBezTo>
                <a:cubicBezTo>
                  <a:pt x="297612" y="492633"/>
                  <a:pt x="296900" y="493522"/>
                  <a:pt x="296099" y="494322"/>
                </a:cubicBezTo>
                <a:cubicBezTo>
                  <a:pt x="295298" y="495123"/>
                  <a:pt x="294407" y="495834"/>
                  <a:pt x="293428" y="496456"/>
                </a:cubicBezTo>
                <a:cubicBezTo>
                  <a:pt x="292538" y="497079"/>
                  <a:pt x="291470" y="497612"/>
                  <a:pt x="290491" y="498057"/>
                </a:cubicBezTo>
                <a:cubicBezTo>
                  <a:pt x="289422" y="498502"/>
                  <a:pt x="288265" y="498857"/>
                  <a:pt x="287197" y="499035"/>
                </a:cubicBezTo>
                <a:cubicBezTo>
                  <a:pt x="286129" y="499302"/>
                  <a:pt x="284971" y="499391"/>
                  <a:pt x="283814" y="499391"/>
                </a:cubicBezTo>
                <a:cubicBezTo>
                  <a:pt x="282657" y="499391"/>
                  <a:pt x="281499" y="499302"/>
                  <a:pt x="280431" y="499035"/>
                </a:cubicBezTo>
                <a:cubicBezTo>
                  <a:pt x="279274" y="498857"/>
                  <a:pt x="278206" y="498502"/>
                  <a:pt x="277137" y="498057"/>
                </a:cubicBezTo>
                <a:cubicBezTo>
                  <a:pt x="276158" y="497612"/>
                  <a:pt x="275090" y="497079"/>
                  <a:pt x="274200" y="496456"/>
                </a:cubicBezTo>
                <a:cubicBezTo>
                  <a:pt x="273221" y="495834"/>
                  <a:pt x="272330" y="495123"/>
                  <a:pt x="271529" y="494322"/>
                </a:cubicBezTo>
                <a:cubicBezTo>
                  <a:pt x="270728" y="493522"/>
                  <a:pt x="270016" y="492633"/>
                  <a:pt x="269393" y="491654"/>
                </a:cubicBezTo>
                <a:cubicBezTo>
                  <a:pt x="268770" y="490765"/>
                  <a:pt x="268235" y="489698"/>
                  <a:pt x="267790" y="488631"/>
                </a:cubicBezTo>
                <a:cubicBezTo>
                  <a:pt x="267345" y="487653"/>
                  <a:pt x="266989" y="486497"/>
                  <a:pt x="266811" y="485430"/>
                </a:cubicBezTo>
                <a:cubicBezTo>
                  <a:pt x="266544" y="484274"/>
                  <a:pt x="266455" y="483206"/>
                  <a:pt x="266455" y="482050"/>
                </a:cubicBezTo>
                <a:cubicBezTo>
                  <a:pt x="266455" y="480894"/>
                  <a:pt x="266544" y="479738"/>
                  <a:pt x="266811" y="478671"/>
                </a:cubicBezTo>
                <a:cubicBezTo>
                  <a:pt x="266989" y="477515"/>
                  <a:pt x="267345" y="476448"/>
                  <a:pt x="267790" y="475381"/>
                </a:cubicBezTo>
                <a:cubicBezTo>
                  <a:pt x="268235" y="474314"/>
                  <a:pt x="268770" y="473336"/>
                  <a:pt x="269393" y="472446"/>
                </a:cubicBezTo>
                <a:cubicBezTo>
                  <a:pt x="270016" y="471468"/>
                  <a:pt x="270728" y="470579"/>
                  <a:pt x="271529" y="469779"/>
                </a:cubicBezTo>
                <a:cubicBezTo>
                  <a:pt x="272330" y="468978"/>
                  <a:pt x="273221" y="468267"/>
                  <a:pt x="274200" y="467644"/>
                </a:cubicBezTo>
                <a:cubicBezTo>
                  <a:pt x="275090" y="467022"/>
                  <a:pt x="276158" y="466399"/>
                  <a:pt x="277137" y="466044"/>
                </a:cubicBezTo>
                <a:cubicBezTo>
                  <a:pt x="278206" y="465599"/>
                  <a:pt x="279274" y="465243"/>
                  <a:pt x="280431" y="464977"/>
                </a:cubicBezTo>
                <a:close/>
                <a:moveTo>
                  <a:pt x="182541" y="369688"/>
                </a:moveTo>
                <a:lnTo>
                  <a:pt x="174086" y="419276"/>
                </a:lnTo>
                <a:cubicBezTo>
                  <a:pt x="172662" y="427540"/>
                  <a:pt x="165453" y="433672"/>
                  <a:pt x="156909" y="433672"/>
                </a:cubicBezTo>
                <a:lnTo>
                  <a:pt x="129942" y="433672"/>
                </a:lnTo>
                <a:cubicBezTo>
                  <a:pt x="127094" y="433672"/>
                  <a:pt x="124157" y="433850"/>
                  <a:pt x="121398" y="434116"/>
                </a:cubicBezTo>
                <a:cubicBezTo>
                  <a:pt x="98702" y="436427"/>
                  <a:pt x="78677" y="447891"/>
                  <a:pt x="65060" y="464687"/>
                </a:cubicBezTo>
                <a:lnTo>
                  <a:pt x="232026" y="464687"/>
                </a:lnTo>
                <a:cubicBezTo>
                  <a:pt x="241638" y="464687"/>
                  <a:pt x="249381" y="472418"/>
                  <a:pt x="249381" y="482016"/>
                </a:cubicBezTo>
                <a:cubicBezTo>
                  <a:pt x="249381" y="491613"/>
                  <a:pt x="241638" y="499345"/>
                  <a:pt x="232026" y="499345"/>
                </a:cubicBezTo>
                <a:lnTo>
                  <a:pt x="48417" y="499345"/>
                </a:lnTo>
                <a:cubicBezTo>
                  <a:pt x="47260" y="505032"/>
                  <a:pt x="46548" y="510898"/>
                  <a:pt x="46548" y="516852"/>
                </a:cubicBezTo>
                <a:lnTo>
                  <a:pt x="46548" y="525561"/>
                </a:lnTo>
                <a:lnTo>
                  <a:pt x="372381" y="525561"/>
                </a:lnTo>
                <a:lnTo>
                  <a:pt x="372381" y="516852"/>
                </a:lnTo>
                <a:cubicBezTo>
                  <a:pt x="372381" y="473840"/>
                  <a:pt x="339628" y="438382"/>
                  <a:pt x="297620" y="434116"/>
                </a:cubicBezTo>
                <a:cubicBezTo>
                  <a:pt x="294772" y="433850"/>
                  <a:pt x="291924" y="433672"/>
                  <a:pt x="289076" y="433672"/>
                </a:cubicBezTo>
                <a:lnTo>
                  <a:pt x="262019" y="433672"/>
                </a:lnTo>
                <a:cubicBezTo>
                  <a:pt x="253564" y="433672"/>
                  <a:pt x="246355" y="427540"/>
                  <a:pt x="244931" y="419276"/>
                </a:cubicBezTo>
                <a:lnTo>
                  <a:pt x="236476" y="369688"/>
                </a:lnTo>
                <a:cubicBezTo>
                  <a:pt x="236120" y="369777"/>
                  <a:pt x="235764" y="369865"/>
                  <a:pt x="235408" y="369954"/>
                </a:cubicBezTo>
                <a:cubicBezTo>
                  <a:pt x="233806" y="370310"/>
                  <a:pt x="232293" y="370576"/>
                  <a:pt x="230780" y="370843"/>
                </a:cubicBezTo>
                <a:cubicBezTo>
                  <a:pt x="230068" y="370932"/>
                  <a:pt x="229356" y="371110"/>
                  <a:pt x="228644" y="371198"/>
                </a:cubicBezTo>
                <a:cubicBezTo>
                  <a:pt x="227220" y="371465"/>
                  <a:pt x="225796" y="371643"/>
                  <a:pt x="224283" y="371820"/>
                </a:cubicBezTo>
                <a:cubicBezTo>
                  <a:pt x="223660" y="371909"/>
                  <a:pt x="223037" y="371998"/>
                  <a:pt x="222325" y="371998"/>
                </a:cubicBezTo>
                <a:cubicBezTo>
                  <a:pt x="220634" y="372176"/>
                  <a:pt x="219032" y="372354"/>
                  <a:pt x="217341" y="372443"/>
                </a:cubicBezTo>
                <a:cubicBezTo>
                  <a:pt x="216896" y="372443"/>
                  <a:pt x="216451" y="372531"/>
                  <a:pt x="216006" y="372531"/>
                </a:cubicBezTo>
                <a:cubicBezTo>
                  <a:pt x="213870" y="372620"/>
                  <a:pt x="211645" y="372709"/>
                  <a:pt x="209509" y="372709"/>
                </a:cubicBezTo>
                <a:cubicBezTo>
                  <a:pt x="207284" y="372709"/>
                  <a:pt x="205148" y="372620"/>
                  <a:pt x="203012" y="372531"/>
                </a:cubicBezTo>
                <a:cubicBezTo>
                  <a:pt x="202567" y="372531"/>
                  <a:pt x="202122" y="372443"/>
                  <a:pt x="201677" y="372443"/>
                </a:cubicBezTo>
                <a:cubicBezTo>
                  <a:pt x="199986" y="372354"/>
                  <a:pt x="198295" y="372176"/>
                  <a:pt x="196604" y="371998"/>
                </a:cubicBezTo>
                <a:cubicBezTo>
                  <a:pt x="195981" y="371998"/>
                  <a:pt x="195358" y="371909"/>
                  <a:pt x="194735" y="371820"/>
                </a:cubicBezTo>
                <a:cubicBezTo>
                  <a:pt x="193222" y="371643"/>
                  <a:pt x="191798" y="371376"/>
                  <a:pt x="190284" y="371198"/>
                </a:cubicBezTo>
                <a:cubicBezTo>
                  <a:pt x="189572" y="371110"/>
                  <a:pt x="188949" y="370932"/>
                  <a:pt x="188237" y="370843"/>
                </a:cubicBezTo>
                <a:cubicBezTo>
                  <a:pt x="186724" y="370576"/>
                  <a:pt x="185122" y="370310"/>
                  <a:pt x="183609" y="369954"/>
                </a:cubicBezTo>
                <a:cubicBezTo>
                  <a:pt x="183253" y="369865"/>
                  <a:pt x="182897" y="369777"/>
                  <a:pt x="182541" y="369688"/>
                </a:cubicBezTo>
                <a:close/>
                <a:moveTo>
                  <a:pt x="116770" y="198441"/>
                </a:moveTo>
                <a:cubicBezTo>
                  <a:pt x="117215" y="203417"/>
                  <a:pt x="117660" y="209016"/>
                  <a:pt x="118283" y="215236"/>
                </a:cubicBezTo>
                <a:cubicBezTo>
                  <a:pt x="119351" y="226523"/>
                  <a:pt x="120775" y="240564"/>
                  <a:pt x="122110" y="257448"/>
                </a:cubicBezTo>
                <a:cubicBezTo>
                  <a:pt x="122199" y="258781"/>
                  <a:pt x="122377" y="260025"/>
                  <a:pt x="122466" y="261359"/>
                </a:cubicBezTo>
                <a:cubicBezTo>
                  <a:pt x="122555" y="261625"/>
                  <a:pt x="122555" y="261892"/>
                  <a:pt x="122644" y="262158"/>
                </a:cubicBezTo>
                <a:cubicBezTo>
                  <a:pt x="122733" y="263402"/>
                  <a:pt x="123000" y="264647"/>
                  <a:pt x="123178" y="265802"/>
                </a:cubicBezTo>
                <a:cubicBezTo>
                  <a:pt x="123178" y="265802"/>
                  <a:pt x="123178" y="265802"/>
                  <a:pt x="123178" y="265891"/>
                </a:cubicBezTo>
                <a:cubicBezTo>
                  <a:pt x="130298" y="305526"/>
                  <a:pt x="164563" y="335918"/>
                  <a:pt x="205237" y="337962"/>
                </a:cubicBezTo>
                <a:cubicBezTo>
                  <a:pt x="206661" y="337962"/>
                  <a:pt x="208085" y="338051"/>
                  <a:pt x="209509" y="338051"/>
                </a:cubicBezTo>
                <a:cubicBezTo>
                  <a:pt x="210933" y="338051"/>
                  <a:pt x="212357" y="337962"/>
                  <a:pt x="213781" y="337962"/>
                </a:cubicBezTo>
                <a:cubicBezTo>
                  <a:pt x="254454" y="335918"/>
                  <a:pt x="288720" y="305526"/>
                  <a:pt x="295840" y="265802"/>
                </a:cubicBezTo>
                <a:cubicBezTo>
                  <a:pt x="296018" y="264647"/>
                  <a:pt x="296196" y="263402"/>
                  <a:pt x="296374" y="262158"/>
                </a:cubicBezTo>
                <a:cubicBezTo>
                  <a:pt x="296463" y="261892"/>
                  <a:pt x="296463" y="261625"/>
                  <a:pt x="296463" y="261359"/>
                </a:cubicBezTo>
                <a:cubicBezTo>
                  <a:pt x="296641" y="260025"/>
                  <a:pt x="296819" y="258781"/>
                  <a:pt x="296908" y="257448"/>
                </a:cubicBezTo>
                <a:cubicBezTo>
                  <a:pt x="297086" y="255404"/>
                  <a:pt x="297264" y="253272"/>
                  <a:pt x="297442" y="251228"/>
                </a:cubicBezTo>
                <a:cubicBezTo>
                  <a:pt x="298599" y="237009"/>
                  <a:pt x="299756" y="225101"/>
                  <a:pt x="300735" y="215236"/>
                </a:cubicBezTo>
                <a:cubicBezTo>
                  <a:pt x="301269" y="208927"/>
                  <a:pt x="301803" y="203417"/>
                  <a:pt x="302248" y="198441"/>
                </a:cubicBezTo>
                <a:close/>
                <a:moveTo>
                  <a:pt x="432457" y="64518"/>
                </a:moveTo>
                <a:cubicBezTo>
                  <a:pt x="412876" y="64518"/>
                  <a:pt x="396055" y="81047"/>
                  <a:pt x="394987" y="101398"/>
                </a:cubicBezTo>
                <a:cubicBezTo>
                  <a:pt x="394453" y="111884"/>
                  <a:pt x="397123" y="120859"/>
                  <a:pt x="404065" y="131346"/>
                </a:cubicBezTo>
                <a:cubicBezTo>
                  <a:pt x="416258" y="149830"/>
                  <a:pt x="467790" y="192842"/>
                  <a:pt x="483988" y="200396"/>
                </a:cubicBezTo>
                <a:cubicBezTo>
                  <a:pt x="500098" y="192931"/>
                  <a:pt x="551451" y="150008"/>
                  <a:pt x="563644" y="131435"/>
                </a:cubicBezTo>
                <a:cubicBezTo>
                  <a:pt x="570676" y="120682"/>
                  <a:pt x="573346" y="111973"/>
                  <a:pt x="572812" y="101398"/>
                </a:cubicBezTo>
                <a:cubicBezTo>
                  <a:pt x="571654" y="81047"/>
                  <a:pt x="554922" y="64518"/>
                  <a:pt x="535342" y="64518"/>
                </a:cubicBezTo>
                <a:cubicBezTo>
                  <a:pt x="519322" y="64518"/>
                  <a:pt x="502946" y="82380"/>
                  <a:pt x="498051" y="89223"/>
                </a:cubicBezTo>
                <a:cubicBezTo>
                  <a:pt x="494758" y="93933"/>
                  <a:pt x="489417" y="96599"/>
                  <a:pt x="483632" y="96510"/>
                </a:cubicBezTo>
                <a:cubicBezTo>
                  <a:pt x="477847" y="96421"/>
                  <a:pt x="472596" y="93577"/>
                  <a:pt x="469392" y="88778"/>
                </a:cubicBezTo>
                <a:cubicBezTo>
                  <a:pt x="464853" y="82113"/>
                  <a:pt x="449278" y="64518"/>
                  <a:pt x="432457" y="64518"/>
                </a:cubicBezTo>
                <a:close/>
                <a:moveTo>
                  <a:pt x="209509" y="34747"/>
                </a:moveTo>
                <a:cubicBezTo>
                  <a:pt x="175955" y="34747"/>
                  <a:pt x="145784" y="43812"/>
                  <a:pt x="119885" y="61852"/>
                </a:cubicBezTo>
                <a:cubicBezTo>
                  <a:pt x="111518" y="67628"/>
                  <a:pt x="103686" y="74293"/>
                  <a:pt x="96388" y="81847"/>
                </a:cubicBezTo>
                <a:cubicBezTo>
                  <a:pt x="56605" y="122903"/>
                  <a:pt x="34710" y="186977"/>
                  <a:pt x="34710" y="262336"/>
                </a:cubicBezTo>
                <a:cubicBezTo>
                  <a:pt x="34710" y="334941"/>
                  <a:pt x="84907" y="385773"/>
                  <a:pt x="100037" y="399547"/>
                </a:cubicBezTo>
                <a:lnTo>
                  <a:pt x="118639" y="399547"/>
                </a:lnTo>
                <a:cubicBezTo>
                  <a:pt x="119707" y="399458"/>
                  <a:pt x="120686" y="399369"/>
                  <a:pt x="121754" y="399280"/>
                </a:cubicBezTo>
                <a:cubicBezTo>
                  <a:pt x="122555" y="399280"/>
                  <a:pt x="123267" y="399192"/>
                  <a:pt x="124068" y="399103"/>
                </a:cubicBezTo>
                <a:cubicBezTo>
                  <a:pt x="126026" y="399014"/>
                  <a:pt x="127984" y="399014"/>
                  <a:pt x="129942" y="399014"/>
                </a:cubicBezTo>
                <a:lnTo>
                  <a:pt x="142313" y="399014"/>
                </a:lnTo>
                <a:lnTo>
                  <a:pt x="149433" y="356980"/>
                </a:lnTo>
                <a:cubicBezTo>
                  <a:pt x="148899" y="356713"/>
                  <a:pt x="148365" y="356358"/>
                  <a:pt x="147742" y="356002"/>
                </a:cubicBezTo>
                <a:cubicBezTo>
                  <a:pt x="147030" y="355647"/>
                  <a:pt x="146318" y="355202"/>
                  <a:pt x="145517" y="354758"/>
                </a:cubicBezTo>
                <a:cubicBezTo>
                  <a:pt x="144983" y="354403"/>
                  <a:pt x="144449" y="354047"/>
                  <a:pt x="143915" y="353692"/>
                </a:cubicBezTo>
                <a:cubicBezTo>
                  <a:pt x="119707" y="338406"/>
                  <a:pt x="101817" y="315301"/>
                  <a:pt x="93095" y="288285"/>
                </a:cubicBezTo>
                <a:cubicBezTo>
                  <a:pt x="93006" y="288196"/>
                  <a:pt x="93006" y="288196"/>
                  <a:pt x="93006" y="288196"/>
                </a:cubicBezTo>
                <a:cubicBezTo>
                  <a:pt x="91938" y="284731"/>
                  <a:pt x="90959" y="281176"/>
                  <a:pt x="90158" y="277621"/>
                </a:cubicBezTo>
                <a:cubicBezTo>
                  <a:pt x="90069" y="277355"/>
                  <a:pt x="89980" y="277088"/>
                  <a:pt x="89980" y="276910"/>
                </a:cubicBezTo>
                <a:cubicBezTo>
                  <a:pt x="89179" y="273444"/>
                  <a:pt x="88645" y="270067"/>
                  <a:pt x="88200" y="266602"/>
                </a:cubicBezTo>
                <a:cubicBezTo>
                  <a:pt x="88111" y="266157"/>
                  <a:pt x="88022" y="265802"/>
                  <a:pt x="88022" y="265358"/>
                </a:cubicBezTo>
                <a:cubicBezTo>
                  <a:pt x="87844" y="263669"/>
                  <a:pt x="87577" y="261981"/>
                  <a:pt x="87488" y="260292"/>
                </a:cubicBezTo>
                <a:cubicBezTo>
                  <a:pt x="86153" y="243585"/>
                  <a:pt x="84818" y="230255"/>
                  <a:pt x="83750" y="218525"/>
                </a:cubicBezTo>
                <a:cubicBezTo>
                  <a:pt x="82326" y="203684"/>
                  <a:pt x="81169" y="191953"/>
                  <a:pt x="80813" y="181733"/>
                </a:cubicBezTo>
                <a:cubicBezTo>
                  <a:pt x="80635" y="177024"/>
                  <a:pt x="82415" y="172491"/>
                  <a:pt x="85708" y="169114"/>
                </a:cubicBezTo>
                <a:cubicBezTo>
                  <a:pt x="88912" y="165737"/>
                  <a:pt x="93451" y="163782"/>
                  <a:pt x="98168" y="163782"/>
                </a:cubicBezTo>
                <a:lnTo>
                  <a:pt x="320849" y="163782"/>
                </a:lnTo>
                <a:cubicBezTo>
                  <a:pt x="325566" y="163782"/>
                  <a:pt x="330016" y="165737"/>
                  <a:pt x="333309" y="169114"/>
                </a:cubicBezTo>
                <a:cubicBezTo>
                  <a:pt x="336602" y="172491"/>
                  <a:pt x="338382" y="177024"/>
                  <a:pt x="338204" y="181733"/>
                </a:cubicBezTo>
                <a:cubicBezTo>
                  <a:pt x="338115" y="183066"/>
                  <a:pt x="338115" y="184311"/>
                  <a:pt x="338026" y="185644"/>
                </a:cubicBezTo>
                <a:cubicBezTo>
                  <a:pt x="337581" y="194975"/>
                  <a:pt x="336513" y="205550"/>
                  <a:pt x="335267" y="218525"/>
                </a:cubicBezTo>
                <a:cubicBezTo>
                  <a:pt x="334110" y="230255"/>
                  <a:pt x="332864" y="243585"/>
                  <a:pt x="331529" y="260292"/>
                </a:cubicBezTo>
                <a:cubicBezTo>
                  <a:pt x="331351" y="261981"/>
                  <a:pt x="331173" y="263669"/>
                  <a:pt x="330995" y="265358"/>
                </a:cubicBezTo>
                <a:cubicBezTo>
                  <a:pt x="330906" y="265802"/>
                  <a:pt x="330906" y="266157"/>
                  <a:pt x="330817" y="266602"/>
                </a:cubicBezTo>
                <a:cubicBezTo>
                  <a:pt x="330372" y="270067"/>
                  <a:pt x="329749" y="273444"/>
                  <a:pt x="329037" y="276910"/>
                </a:cubicBezTo>
                <a:cubicBezTo>
                  <a:pt x="328948" y="277088"/>
                  <a:pt x="328948" y="277355"/>
                  <a:pt x="328859" y="277621"/>
                </a:cubicBezTo>
                <a:cubicBezTo>
                  <a:pt x="328058" y="281176"/>
                  <a:pt x="327079" y="284731"/>
                  <a:pt x="326011" y="288196"/>
                </a:cubicBezTo>
                <a:cubicBezTo>
                  <a:pt x="325922" y="288196"/>
                  <a:pt x="325922" y="288196"/>
                  <a:pt x="325922" y="288285"/>
                </a:cubicBezTo>
                <a:cubicBezTo>
                  <a:pt x="317200" y="315301"/>
                  <a:pt x="299311" y="338406"/>
                  <a:pt x="275103" y="353692"/>
                </a:cubicBezTo>
                <a:cubicBezTo>
                  <a:pt x="274569" y="354047"/>
                  <a:pt x="274035" y="354403"/>
                  <a:pt x="273501" y="354669"/>
                </a:cubicBezTo>
                <a:cubicBezTo>
                  <a:pt x="272700" y="355202"/>
                  <a:pt x="271988" y="355647"/>
                  <a:pt x="271187" y="356002"/>
                </a:cubicBezTo>
                <a:cubicBezTo>
                  <a:pt x="270653" y="356358"/>
                  <a:pt x="270119" y="356713"/>
                  <a:pt x="269585" y="356980"/>
                </a:cubicBezTo>
                <a:lnTo>
                  <a:pt x="276705" y="399014"/>
                </a:lnTo>
                <a:lnTo>
                  <a:pt x="289076" y="399014"/>
                </a:lnTo>
                <a:cubicBezTo>
                  <a:pt x="291034" y="399014"/>
                  <a:pt x="292992" y="399014"/>
                  <a:pt x="294950" y="399103"/>
                </a:cubicBezTo>
                <a:cubicBezTo>
                  <a:pt x="295662" y="399192"/>
                  <a:pt x="296463" y="399280"/>
                  <a:pt x="297264" y="399280"/>
                </a:cubicBezTo>
                <a:cubicBezTo>
                  <a:pt x="298332" y="399369"/>
                  <a:pt x="299311" y="399458"/>
                  <a:pt x="300379" y="399547"/>
                </a:cubicBezTo>
                <a:lnTo>
                  <a:pt x="319158" y="399547"/>
                </a:lnTo>
                <a:cubicBezTo>
                  <a:pt x="334110" y="386395"/>
                  <a:pt x="384307" y="336807"/>
                  <a:pt x="384307" y="262336"/>
                </a:cubicBezTo>
                <a:cubicBezTo>
                  <a:pt x="384307" y="185466"/>
                  <a:pt x="361612" y="120593"/>
                  <a:pt x="320404" y="79625"/>
                </a:cubicBezTo>
                <a:cubicBezTo>
                  <a:pt x="313729" y="72960"/>
                  <a:pt x="306609" y="67006"/>
                  <a:pt x="299133" y="61852"/>
                </a:cubicBezTo>
                <a:cubicBezTo>
                  <a:pt x="273234" y="43812"/>
                  <a:pt x="243062" y="34747"/>
                  <a:pt x="209509" y="34747"/>
                </a:cubicBezTo>
                <a:close/>
                <a:moveTo>
                  <a:pt x="209509" y="0"/>
                </a:moveTo>
                <a:cubicBezTo>
                  <a:pt x="250271" y="0"/>
                  <a:pt x="287118" y="11286"/>
                  <a:pt x="318980" y="33414"/>
                </a:cubicBezTo>
                <a:cubicBezTo>
                  <a:pt x="328058" y="39635"/>
                  <a:pt x="336780" y="47011"/>
                  <a:pt x="344969" y="55009"/>
                </a:cubicBezTo>
                <a:cubicBezTo>
                  <a:pt x="352000" y="62118"/>
                  <a:pt x="358586" y="69672"/>
                  <a:pt x="364727" y="77848"/>
                </a:cubicBezTo>
                <a:cubicBezTo>
                  <a:pt x="374962" y="49677"/>
                  <a:pt x="401573" y="29771"/>
                  <a:pt x="432457" y="29771"/>
                </a:cubicBezTo>
                <a:cubicBezTo>
                  <a:pt x="454529" y="29771"/>
                  <a:pt x="472507" y="42123"/>
                  <a:pt x="483988" y="53054"/>
                </a:cubicBezTo>
                <a:cubicBezTo>
                  <a:pt x="495648" y="42123"/>
                  <a:pt x="513626" y="29771"/>
                  <a:pt x="535342" y="29771"/>
                </a:cubicBezTo>
                <a:cubicBezTo>
                  <a:pt x="573702" y="29771"/>
                  <a:pt x="605386" y="60430"/>
                  <a:pt x="607433" y="99531"/>
                </a:cubicBezTo>
                <a:cubicBezTo>
                  <a:pt x="608768" y="123081"/>
                  <a:pt x="599601" y="139877"/>
                  <a:pt x="592659" y="150452"/>
                </a:cubicBezTo>
                <a:cubicBezTo>
                  <a:pt x="583136" y="165026"/>
                  <a:pt x="560084" y="186355"/>
                  <a:pt x="541750" y="201551"/>
                </a:cubicBezTo>
                <a:cubicBezTo>
                  <a:pt x="500632" y="235676"/>
                  <a:pt x="488972" y="235676"/>
                  <a:pt x="483988" y="235676"/>
                </a:cubicBezTo>
                <a:cubicBezTo>
                  <a:pt x="479093" y="235676"/>
                  <a:pt x="467523" y="235676"/>
                  <a:pt x="426138" y="201551"/>
                </a:cubicBezTo>
                <a:cubicBezTo>
                  <a:pt x="421688" y="197818"/>
                  <a:pt x="416970" y="193819"/>
                  <a:pt x="412164" y="189554"/>
                </a:cubicBezTo>
                <a:cubicBezTo>
                  <a:pt x="416703" y="212482"/>
                  <a:pt x="419018" y="236831"/>
                  <a:pt x="419018" y="262336"/>
                </a:cubicBezTo>
                <a:cubicBezTo>
                  <a:pt x="419018" y="339651"/>
                  <a:pt x="375674" y="393060"/>
                  <a:pt x="351466" y="416876"/>
                </a:cubicBezTo>
                <a:cubicBezTo>
                  <a:pt x="384841" y="437671"/>
                  <a:pt x="407180" y="474729"/>
                  <a:pt x="407180" y="516852"/>
                </a:cubicBezTo>
                <a:lnTo>
                  <a:pt x="407180" y="542890"/>
                </a:lnTo>
                <a:cubicBezTo>
                  <a:pt x="407180" y="552488"/>
                  <a:pt x="399348" y="560219"/>
                  <a:pt x="389825" y="560219"/>
                </a:cubicBezTo>
                <a:lnTo>
                  <a:pt x="29192" y="560219"/>
                </a:lnTo>
                <a:cubicBezTo>
                  <a:pt x="19580" y="560219"/>
                  <a:pt x="11837" y="552488"/>
                  <a:pt x="11837" y="542890"/>
                </a:cubicBezTo>
                <a:lnTo>
                  <a:pt x="11837" y="516852"/>
                </a:lnTo>
                <a:cubicBezTo>
                  <a:pt x="11837" y="502900"/>
                  <a:pt x="14329" y="489481"/>
                  <a:pt x="18779" y="477039"/>
                </a:cubicBezTo>
                <a:cubicBezTo>
                  <a:pt x="19046" y="476239"/>
                  <a:pt x="19313" y="475529"/>
                  <a:pt x="19580" y="474906"/>
                </a:cubicBezTo>
                <a:cubicBezTo>
                  <a:pt x="28925" y="450646"/>
                  <a:pt x="46014" y="430206"/>
                  <a:pt x="67819" y="416698"/>
                </a:cubicBezTo>
                <a:cubicBezTo>
                  <a:pt x="43878" y="392527"/>
                  <a:pt x="0" y="337873"/>
                  <a:pt x="0" y="262336"/>
                </a:cubicBezTo>
                <a:cubicBezTo>
                  <a:pt x="0" y="177912"/>
                  <a:pt x="25365" y="105219"/>
                  <a:pt x="71468" y="57675"/>
                </a:cubicBezTo>
                <a:cubicBezTo>
                  <a:pt x="80279" y="48610"/>
                  <a:pt x="89891" y="40435"/>
                  <a:pt x="100037" y="33414"/>
                </a:cubicBezTo>
                <a:cubicBezTo>
                  <a:pt x="131900" y="11286"/>
                  <a:pt x="168657" y="0"/>
                  <a:pt x="209509" y="0"/>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sp>
        <p:nvSpPr>
          <p:cNvPr id="21" name="girl_332873">
            <a:extLst>
              <a:ext uri="{FF2B5EF4-FFF2-40B4-BE49-F238E27FC236}">
                <a16:creationId xmlns:a16="http://schemas.microsoft.com/office/drawing/2014/main" id="{8EB9CE34-18F1-424F-B3E0-50181622C2BD}"/>
              </a:ext>
            </a:extLst>
          </p:cNvPr>
          <p:cNvSpPr>
            <a:spLocks noChangeAspect="1"/>
          </p:cNvSpPr>
          <p:nvPr/>
        </p:nvSpPr>
        <p:spPr bwMode="auto">
          <a:xfrm>
            <a:off x="6663073" y="4132782"/>
            <a:ext cx="1164916" cy="1082936"/>
          </a:xfrm>
          <a:custGeom>
            <a:avLst/>
            <a:gdLst>
              <a:gd name="T0" fmla="*/ 2744 w 2867"/>
              <a:gd name="T1" fmla="*/ 122 h 2669"/>
              <a:gd name="T2" fmla="*/ 2153 w 2867"/>
              <a:gd name="T3" fmla="*/ 122 h 2669"/>
              <a:gd name="T4" fmla="*/ 1433 w 2867"/>
              <a:gd name="T5" fmla="*/ 573 h 2669"/>
              <a:gd name="T6" fmla="*/ 714 w 2867"/>
              <a:gd name="T7" fmla="*/ 122 h 2669"/>
              <a:gd name="T8" fmla="*/ 122 w 2867"/>
              <a:gd name="T9" fmla="*/ 122 h 2669"/>
              <a:gd name="T10" fmla="*/ 0 w 2867"/>
              <a:gd name="T11" fmla="*/ 418 h 2669"/>
              <a:gd name="T12" fmla="*/ 122 w 2867"/>
              <a:gd name="T13" fmla="*/ 1349 h 2669"/>
              <a:gd name="T14" fmla="*/ 423 w 2867"/>
              <a:gd name="T15" fmla="*/ 1472 h 2669"/>
              <a:gd name="T16" fmla="*/ 253 w 2867"/>
              <a:gd name="T17" fmla="*/ 2235 h 2669"/>
              <a:gd name="T18" fmla="*/ 383 w 2867"/>
              <a:gd name="T19" fmla="*/ 2366 h 2669"/>
              <a:gd name="T20" fmla="*/ 966 w 2867"/>
              <a:gd name="T21" fmla="*/ 2607 h 2669"/>
              <a:gd name="T22" fmla="*/ 1151 w 2867"/>
              <a:gd name="T23" fmla="*/ 2607 h 2669"/>
              <a:gd name="T24" fmla="*/ 1716 w 2867"/>
              <a:gd name="T25" fmla="*/ 2607 h 2669"/>
              <a:gd name="T26" fmla="*/ 1901 w 2867"/>
              <a:gd name="T27" fmla="*/ 2607 h 2669"/>
              <a:gd name="T28" fmla="*/ 2484 w 2867"/>
              <a:gd name="T29" fmla="*/ 2366 h 2669"/>
              <a:gd name="T30" fmla="*/ 2614 w 2867"/>
              <a:gd name="T31" fmla="*/ 2235 h 2669"/>
              <a:gd name="T32" fmla="*/ 2444 w 2867"/>
              <a:gd name="T33" fmla="*/ 1472 h 2669"/>
              <a:gd name="T34" fmla="*/ 2744 w 2867"/>
              <a:gd name="T35" fmla="*/ 1349 h 2669"/>
              <a:gd name="T36" fmla="*/ 2867 w 2867"/>
              <a:gd name="T37" fmla="*/ 418 h 2669"/>
              <a:gd name="T38" fmla="*/ 2295 w 2867"/>
              <a:gd name="T39" fmla="*/ 264 h 2669"/>
              <a:gd name="T40" fmla="*/ 2603 w 2867"/>
              <a:gd name="T41" fmla="*/ 264 h 2669"/>
              <a:gd name="T42" fmla="*/ 2667 w 2867"/>
              <a:gd name="T43" fmla="*/ 418 h 2669"/>
              <a:gd name="T44" fmla="*/ 2449 w 2867"/>
              <a:gd name="T45" fmla="*/ 636 h 2669"/>
              <a:gd name="T46" fmla="*/ 2445 w 2867"/>
              <a:gd name="T47" fmla="*/ 636 h 2669"/>
              <a:gd name="T48" fmla="*/ 2295 w 2867"/>
              <a:gd name="T49" fmla="*/ 264 h 2669"/>
              <a:gd name="T50" fmla="*/ 1433 w 2867"/>
              <a:gd name="T51" fmla="*/ 1454 h 2669"/>
              <a:gd name="T52" fmla="*/ 1433 w 2867"/>
              <a:gd name="T53" fmla="*/ 773 h 2669"/>
              <a:gd name="T54" fmla="*/ 418 w 2867"/>
              <a:gd name="T55" fmla="*/ 200 h 2669"/>
              <a:gd name="T56" fmla="*/ 944 w 2867"/>
              <a:gd name="T57" fmla="*/ 636 h 2669"/>
              <a:gd name="T58" fmla="*/ 421 w 2867"/>
              <a:gd name="T59" fmla="*/ 636 h 2669"/>
              <a:gd name="T60" fmla="*/ 264 w 2867"/>
              <a:gd name="T61" fmla="*/ 572 h 2669"/>
              <a:gd name="T62" fmla="*/ 200 w 2867"/>
              <a:gd name="T63" fmla="*/ 418 h 2669"/>
              <a:gd name="T64" fmla="*/ 418 w 2867"/>
              <a:gd name="T65" fmla="*/ 200 h 2669"/>
              <a:gd name="T66" fmla="*/ 421 w 2867"/>
              <a:gd name="T67" fmla="*/ 1272 h 2669"/>
              <a:gd name="T68" fmla="*/ 200 w 2867"/>
              <a:gd name="T69" fmla="*/ 1054 h 2669"/>
              <a:gd name="T70" fmla="*/ 418 w 2867"/>
              <a:gd name="T71" fmla="*/ 836 h 2669"/>
              <a:gd name="T72" fmla="*/ 893 w 2867"/>
              <a:gd name="T73" fmla="*/ 1114 h 2669"/>
              <a:gd name="T74" fmla="*/ 718 w 2867"/>
              <a:gd name="T75" fmla="*/ 1272 h 2669"/>
              <a:gd name="T76" fmla="*/ 422 w 2867"/>
              <a:gd name="T77" fmla="*/ 1272 h 2669"/>
              <a:gd name="T78" fmla="*/ 942 w 2867"/>
              <a:gd name="T79" fmla="*/ 2026 h 2669"/>
              <a:gd name="T80" fmla="*/ 530 w 2867"/>
              <a:gd name="T81" fmla="*/ 2089 h 2669"/>
              <a:gd name="T82" fmla="*/ 1029 w 2867"/>
              <a:gd name="T83" fmla="*/ 1472 h 2669"/>
              <a:gd name="T84" fmla="*/ 1059 w 2867"/>
              <a:gd name="T85" fmla="*/ 2308 h 2669"/>
              <a:gd name="T86" fmla="*/ 2055 w 2867"/>
              <a:gd name="T87" fmla="*/ 1972 h 2669"/>
              <a:gd name="T88" fmla="*/ 1925 w 2867"/>
              <a:gd name="T89" fmla="*/ 2026 h 2669"/>
              <a:gd name="T90" fmla="*/ 1534 w 2867"/>
              <a:gd name="T91" fmla="*/ 1645 h 2669"/>
              <a:gd name="T92" fmla="*/ 2082 w 2867"/>
              <a:gd name="T93" fmla="*/ 1472 h 2669"/>
              <a:gd name="T94" fmla="*/ 2603 w 2867"/>
              <a:gd name="T95" fmla="*/ 1208 h 2669"/>
              <a:gd name="T96" fmla="*/ 2445 w 2867"/>
              <a:gd name="T97" fmla="*/ 1272 h 2669"/>
              <a:gd name="T98" fmla="*/ 2149 w 2867"/>
              <a:gd name="T99" fmla="*/ 1272 h 2669"/>
              <a:gd name="T100" fmla="*/ 1974 w 2867"/>
              <a:gd name="T101" fmla="*/ 1114 h 2669"/>
              <a:gd name="T102" fmla="*/ 2445 w 2867"/>
              <a:gd name="T103" fmla="*/ 836 h 2669"/>
              <a:gd name="T104" fmla="*/ 2667 w 2867"/>
              <a:gd name="T105" fmla="*/ 775 h 2669"/>
              <a:gd name="T106" fmla="*/ 2603 w 2867"/>
              <a:gd name="T107" fmla="*/ 1208 h 2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67" h="2669">
                <a:moveTo>
                  <a:pt x="2867" y="418"/>
                </a:moveTo>
                <a:cubicBezTo>
                  <a:pt x="2867" y="306"/>
                  <a:pt x="2823" y="201"/>
                  <a:pt x="2744" y="122"/>
                </a:cubicBezTo>
                <a:cubicBezTo>
                  <a:pt x="2665" y="43"/>
                  <a:pt x="2561" y="0"/>
                  <a:pt x="2449" y="0"/>
                </a:cubicBezTo>
                <a:cubicBezTo>
                  <a:pt x="2337" y="0"/>
                  <a:pt x="2232" y="43"/>
                  <a:pt x="2153" y="122"/>
                </a:cubicBezTo>
                <a:lnTo>
                  <a:pt x="1655" y="621"/>
                </a:lnTo>
                <a:cubicBezTo>
                  <a:pt x="1587" y="590"/>
                  <a:pt x="1512" y="573"/>
                  <a:pt x="1433" y="573"/>
                </a:cubicBezTo>
                <a:cubicBezTo>
                  <a:pt x="1355" y="573"/>
                  <a:pt x="1280" y="590"/>
                  <a:pt x="1212" y="621"/>
                </a:cubicBezTo>
                <a:lnTo>
                  <a:pt x="714" y="122"/>
                </a:lnTo>
                <a:cubicBezTo>
                  <a:pt x="635" y="43"/>
                  <a:pt x="530" y="0"/>
                  <a:pt x="418" y="0"/>
                </a:cubicBezTo>
                <a:cubicBezTo>
                  <a:pt x="306" y="0"/>
                  <a:pt x="201" y="43"/>
                  <a:pt x="122" y="122"/>
                </a:cubicBezTo>
                <a:cubicBezTo>
                  <a:pt x="43" y="201"/>
                  <a:pt x="0" y="306"/>
                  <a:pt x="0" y="418"/>
                </a:cubicBezTo>
                <a:cubicBezTo>
                  <a:pt x="0" y="418"/>
                  <a:pt x="0" y="418"/>
                  <a:pt x="0" y="418"/>
                </a:cubicBezTo>
                <a:lnTo>
                  <a:pt x="0" y="1054"/>
                </a:lnTo>
                <a:cubicBezTo>
                  <a:pt x="0" y="1165"/>
                  <a:pt x="43" y="1270"/>
                  <a:pt x="122" y="1349"/>
                </a:cubicBezTo>
                <a:cubicBezTo>
                  <a:pt x="201" y="1428"/>
                  <a:pt x="306" y="1472"/>
                  <a:pt x="418" y="1472"/>
                </a:cubicBezTo>
                <a:cubicBezTo>
                  <a:pt x="419" y="1472"/>
                  <a:pt x="421" y="1472"/>
                  <a:pt x="423" y="1472"/>
                </a:cubicBezTo>
                <a:lnTo>
                  <a:pt x="569" y="1472"/>
                </a:lnTo>
                <a:lnTo>
                  <a:pt x="253" y="2235"/>
                </a:lnTo>
                <a:cubicBezTo>
                  <a:pt x="237" y="2272"/>
                  <a:pt x="246" y="2315"/>
                  <a:pt x="274" y="2344"/>
                </a:cubicBezTo>
                <a:cubicBezTo>
                  <a:pt x="303" y="2373"/>
                  <a:pt x="346" y="2381"/>
                  <a:pt x="383" y="2366"/>
                </a:cubicBezTo>
                <a:lnTo>
                  <a:pt x="796" y="2195"/>
                </a:lnTo>
                <a:lnTo>
                  <a:pt x="966" y="2607"/>
                </a:lnTo>
                <a:cubicBezTo>
                  <a:pt x="982" y="2645"/>
                  <a:pt x="1018" y="2669"/>
                  <a:pt x="1059" y="2669"/>
                </a:cubicBezTo>
                <a:cubicBezTo>
                  <a:pt x="1099" y="2669"/>
                  <a:pt x="1136" y="2645"/>
                  <a:pt x="1151" y="2607"/>
                </a:cubicBezTo>
                <a:lnTo>
                  <a:pt x="1433" y="1926"/>
                </a:lnTo>
                <a:lnTo>
                  <a:pt x="1716" y="2607"/>
                </a:lnTo>
                <a:cubicBezTo>
                  <a:pt x="1731" y="2645"/>
                  <a:pt x="1768" y="2669"/>
                  <a:pt x="1808" y="2669"/>
                </a:cubicBezTo>
                <a:cubicBezTo>
                  <a:pt x="1849" y="2669"/>
                  <a:pt x="1885" y="2645"/>
                  <a:pt x="1901" y="2607"/>
                </a:cubicBezTo>
                <a:lnTo>
                  <a:pt x="2071" y="2195"/>
                </a:lnTo>
                <a:lnTo>
                  <a:pt x="2484" y="2366"/>
                </a:lnTo>
                <a:cubicBezTo>
                  <a:pt x="2521" y="2381"/>
                  <a:pt x="2564" y="2373"/>
                  <a:pt x="2593" y="2344"/>
                </a:cubicBezTo>
                <a:cubicBezTo>
                  <a:pt x="2621" y="2315"/>
                  <a:pt x="2630" y="2272"/>
                  <a:pt x="2614" y="2235"/>
                </a:cubicBezTo>
                <a:lnTo>
                  <a:pt x="2298" y="1472"/>
                </a:lnTo>
                <a:lnTo>
                  <a:pt x="2444" y="1472"/>
                </a:lnTo>
                <a:cubicBezTo>
                  <a:pt x="2446" y="1472"/>
                  <a:pt x="2448" y="1472"/>
                  <a:pt x="2449" y="1472"/>
                </a:cubicBezTo>
                <a:cubicBezTo>
                  <a:pt x="2561" y="1472"/>
                  <a:pt x="2665" y="1428"/>
                  <a:pt x="2744" y="1349"/>
                </a:cubicBezTo>
                <a:cubicBezTo>
                  <a:pt x="2823" y="1270"/>
                  <a:pt x="2867" y="1165"/>
                  <a:pt x="2867" y="1054"/>
                </a:cubicBezTo>
                <a:lnTo>
                  <a:pt x="2867" y="418"/>
                </a:lnTo>
                <a:cubicBezTo>
                  <a:pt x="2867" y="418"/>
                  <a:pt x="2867" y="418"/>
                  <a:pt x="2867" y="418"/>
                </a:cubicBezTo>
                <a:close/>
                <a:moveTo>
                  <a:pt x="2295" y="264"/>
                </a:moveTo>
                <a:cubicBezTo>
                  <a:pt x="2336" y="223"/>
                  <a:pt x="2391" y="200"/>
                  <a:pt x="2449" y="200"/>
                </a:cubicBezTo>
                <a:cubicBezTo>
                  <a:pt x="2507" y="200"/>
                  <a:pt x="2562" y="223"/>
                  <a:pt x="2603" y="264"/>
                </a:cubicBezTo>
                <a:cubicBezTo>
                  <a:pt x="2644" y="305"/>
                  <a:pt x="2667" y="359"/>
                  <a:pt x="2667" y="418"/>
                </a:cubicBezTo>
                <a:lnTo>
                  <a:pt x="2667" y="418"/>
                </a:lnTo>
                <a:cubicBezTo>
                  <a:pt x="2667" y="476"/>
                  <a:pt x="2644" y="531"/>
                  <a:pt x="2603" y="572"/>
                </a:cubicBezTo>
                <a:cubicBezTo>
                  <a:pt x="2562" y="613"/>
                  <a:pt x="2507" y="636"/>
                  <a:pt x="2449" y="636"/>
                </a:cubicBezTo>
                <a:lnTo>
                  <a:pt x="2446" y="636"/>
                </a:lnTo>
                <a:lnTo>
                  <a:pt x="2445" y="636"/>
                </a:lnTo>
                <a:lnTo>
                  <a:pt x="1923" y="636"/>
                </a:lnTo>
                <a:lnTo>
                  <a:pt x="2295" y="264"/>
                </a:lnTo>
                <a:close/>
                <a:moveTo>
                  <a:pt x="1774" y="1114"/>
                </a:moveTo>
                <a:cubicBezTo>
                  <a:pt x="1774" y="1301"/>
                  <a:pt x="1621" y="1454"/>
                  <a:pt x="1433" y="1454"/>
                </a:cubicBezTo>
                <a:cubicBezTo>
                  <a:pt x="1246" y="1454"/>
                  <a:pt x="1093" y="1301"/>
                  <a:pt x="1093" y="1114"/>
                </a:cubicBezTo>
                <a:cubicBezTo>
                  <a:pt x="1093" y="926"/>
                  <a:pt x="1246" y="773"/>
                  <a:pt x="1433" y="773"/>
                </a:cubicBezTo>
                <a:cubicBezTo>
                  <a:pt x="1621" y="773"/>
                  <a:pt x="1774" y="926"/>
                  <a:pt x="1774" y="1114"/>
                </a:cubicBezTo>
                <a:close/>
                <a:moveTo>
                  <a:pt x="418" y="200"/>
                </a:moveTo>
                <a:cubicBezTo>
                  <a:pt x="476" y="200"/>
                  <a:pt x="531" y="223"/>
                  <a:pt x="572" y="264"/>
                </a:cubicBezTo>
                <a:lnTo>
                  <a:pt x="944" y="636"/>
                </a:lnTo>
                <a:lnTo>
                  <a:pt x="422" y="636"/>
                </a:lnTo>
                <a:lnTo>
                  <a:pt x="421" y="636"/>
                </a:lnTo>
                <a:lnTo>
                  <a:pt x="418" y="636"/>
                </a:lnTo>
                <a:cubicBezTo>
                  <a:pt x="360" y="636"/>
                  <a:pt x="305" y="613"/>
                  <a:pt x="264" y="572"/>
                </a:cubicBezTo>
                <a:cubicBezTo>
                  <a:pt x="223" y="531"/>
                  <a:pt x="200" y="476"/>
                  <a:pt x="200" y="418"/>
                </a:cubicBezTo>
                <a:lnTo>
                  <a:pt x="200" y="418"/>
                </a:lnTo>
                <a:cubicBezTo>
                  <a:pt x="200" y="359"/>
                  <a:pt x="223" y="305"/>
                  <a:pt x="264" y="264"/>
                </a:cubicBezTo>
                <a:cubicBezTo>
                  <a:pt x="305" y="223"/>
                  <a:pt x="360" y="200"/>
                  <a:pt x="418" y="200"/>
                </a:cubicBezTo>
                <a:close/>
                <a:moveTo>
                  <a:pt x="422" y="1272"/>
                </a:moveTo>
                <a:cubicBezTo>
                  <a:pt x="422" y="1272"/>
                  <a:pt x="421" y="1272"/>
                  <a:pt x="421" y="1272"/>
                </a:cubicBezTo>
                <a:cubicBezTo>
                  <a:pt x="361" y="1273"/>
                  <a:pt x="306" y="1250"/>
                  <a:pt x="264" y="1208"/>
                </a:cubicBezTo>
                <a:cubicBezTo>
                  <a:pt x="223" y="1167"/>
                  <a:pt x="200" y="1112"/>
                  <a:pt x="200" y="1054"/>
                </a:cubicBezTo>
                <a:lnTo>
                  <a:pt x="200" y="775"/>
                </a:lnTo>
                <a:cubicBezTo>
                  <a:pt x="265" y="814"/>
                  <a:pt x="340" y="836"/>
                  <a:pt x="418" y="836"/>
                </a:cubicBezTo>
                <a:lnTo>
                  <a:pt x="970" y="836"/>
                </a:lnTo>
                <a:cubicBezTo>
                  <a:pt x="921" y="917"/>
                  <a:pt x="893" y="1012"/>
                  <a:pt x="893" y="1114"/>
                </a:cubicBezTo>
                <a:cubicBezTo>
                  <a:pt x="893" y="1169"/>
                  <a:pt x="901" y="1222"/>
                  <a:pt x="916" y="1272"/>
                </a:cubicBezTo>
                <a:lnTo>
                  <a:pt x="718" y="1272"/>
                </a:lnTo>
                <a:lnTo>
                  <a:pt x="717" y="1272"/>
                </a:lnTo>
                <a:lnTo>
                  <a:pt x="422" y="1272"/>
                </a:lnTo>
                <a:close/>
                <a:moveTo>
                  <a:pt x="1059" y="2308"/>
                </a:moveTo>
                <a:lnTo>
                  <a:pt x="942" y="2026"/>
                </a:lnTo>
                <a:cubicBezTo>
                  <a:pt x="921" y="1975"/>
                  <a:pt x="862" y="1951"/>
                  <a:pt x="811" y="1972"/>
                </a:cubicBezTo>
                <a:lnTo>
                  <a:pt x="530" y="2089"/>
                </a:lnTo>
                <a:lnTo>
                  <a:pt x="785" y="1472"/>
                </a:lnTo>
                <a:lnTo>
                  <a:pt x="1029" y="1472"/>
                </a:lnTo>
                <a:cubicBezTo>
                  <a:pt x="1107" y="1560"/>
                  <a:pt x="1213" y="1622"/>
                  <a:pt x="1333" y="1645"/>
                </a:cubicBezTo>
                <a:lnTo>
                  <a:pt x="1059" y="2308"/>
                </a:lnTo>
                <a:close/>
                <a:moveTo>
                  <a:pt x="2337" y="2089"/>
                </a:moveTo>
                <a:lnTo>
                  <a:pt x="2055" y="1972"/>
                </a:lnTo>
                <a:cubicBezTo>
                  <a:pt x="2031" y="1962"/>
                  <a:pt x="2003" y="1962"/>
                  <a:pt x="1979" y="1972"/>
                </a:cubicBezTo>
                <a:cubicBezTo>
                  <a:pt x="1954" y="1982"/>
                  <a:pt x="1935" y="2002"/>
                  <a:pt x="1925" y="2026"/>
                </a:cubicBezTo>
                <a:lnTo>
                  <a:pt x="1808" y="2308"/>
                </a:lnTo>
                <a:lnTo>
                  <a:pt x="1534" y="1645"/>
                </a:lnTo>
                <a:cubicBezTo>
                  <a:pt x="1654" y="1622"/>
                  <a:pt x="1760" y="1560"/>
                  <a:pt x="1838" y="1472"/>
                </a:cubicBezTo>
                <a:lnTo>
                  <a:pt x="2082" y="1472"/>
                </a:lnTo>
                <a:lnTo>
                  <a:pt x="2337" y="2089"/>
                </a:lnTo>
                <a:close/>
                <a:moveTo>
                  <a:pt x="2603" y="1208"/>
                </a:moveTo>
                <a:cubicBezTo>
                  <a:pt x="2561" y="1250"/>
                  <a:pt x="2505" y="1273"/>
                  <a:pt x="2446" y="1272"/>
                </a:cubicBezTo>
                <a:cubicBezTo>
                  <a:pt x="2446" y="1272"/>
                  <a:pt x="2445" y="1272"/>
                  <a:pt x="2445" y="1272"/>
                </a:cubicBezTo>
                <a:lnTo>
                  <a:pt x="2150" y="1272"/>
                </a:lnTo>
                <a:lnTo>
                  <a:pt x="2149" y="1272"/>
                </a:lnTo>
                <a:lnTo>
                  <a:pt x="1951" y="1272"/>
                </a:lnTo>
                <a:cubicBezTo>
                  <a:pt x="1966" y="1222"/>
                  <a:pt x="1974" y="1169"/>
                  <a:pt x="1974" y="1114"/>
                </a:cubicBezTo>
                <a:cubicBezTo>
                  <a:pt x="1974" y="1012"/>
                  <a:pt x="1946" y="917"/>
                  <a:pt x="1897" y="836"/>
                </a:cubicBezTo>
                <a:lnTo>
                  <a:pt x="2445" y="836"/>
                </a:lnTo>
                <a:lnTo>
                  <a:pt x="2449" y="836"/>
                </a:lnTo>
                <a:cubicBezTo>
                  <a:pt x="2527" y="836"/>
                  <a:pt x="2602" y="814"/>
                  <a:pt x="2667" y="775"/>
                </a:cubicBezTo>
                <a:lnTo>
                  <a:pt x="2667" y="1054"/>
                </a:lnTo>
                <a:cubicBezTo>
                  <a:pt x="2667" y="1112"/>
                  <a:pt x="2644" y="1167"/>
                  <a:pt x="2603" y="1208"/>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spTree>
    <p:extLst>
      <p:ext uri="{BB962C8B-B14F-4D97-AF65-F5344CB8AC3E}">
        <p14:creationId xmlns:p14="http://schemas.microsoft.com/office/powerpoint/2010/main" val="1025766577"/>
      </p:ext>
    </p:extLst>
  </p:cSld>
  <p:clrMapOvr>
    <a:masterClrMapping/>
  </p:clrMapOvr>
  <mc:AlternateContent xmlns:mc="http://schemas.openxmlformats.org/markup-compatibility/2006" xmlns:p14="http://schemas.microsoft.com/office/powerpoint/2010/main">
    <mc:Choice Requires="p14">
      <p:transition p14:dur="100" advClick="0" advTm="4000">
        <p:cut/>
      </p:transition>
    </mc:Choice>
    <mc:Fallback xmlns="">
      <p:transition advClick="0" advTm="4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500" fill="hold"/>
                                        <p:tgtEl>
                                          <p:spTgt spid="15"/>
                                        </p:tgtEl>
                                        <p:attrNameLst>
                                          <p:attrName>ppt_x</p:attrName>
                                        </p:attrNameLst>
                                      </p:cBhvr>
                                      <p:tavLst>
                                        <p:tav tm="0">
                                          <p:val>
                                            <p:strVal val="#ppt_x"/>
                                          </p:val>
                                        </p:tav>
                                        <p:tav tm="100000">
                                          <p:val>
                                            <p:strVal val="#ppt_x"/>
                                          </p:val>
                                        </p:tav>
                                      </p:tavLst>
                                    </p:anim>
                                    <p:anim calcmode="lin" valueType="num">
                                      <p:cBhvr additive="base">
                                        <p:cTn id="7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p:bldP spid="10" grpId="0"/>
      <p:bldP spid="11" grpId="0"/>
      <p:bldP spid="12" grpId="0"/>
      <p:bldP spid="13" grpId="0"/>
      <p:bldP spid="14" grpId="0"/>
      <p:bldP spid="15" grpId="0"/>
      <p:bldP spid="16" grpId="0"/>
      <p:bldP spid="20"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504573D-04F7-41F4-BB75-3D3399AA91D2}"/>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03</a:t>
            </a:r>
            <a:endParaRPr lang="zh-CN" altLang="en-US" sz="4000" b="1" dirty="0">
              <a:cs typeface="+mn-ea"/>
              <a:sym typeface="+mn-lt"/>
            </a:endParaRPr>
          </a:p>
        </p:txBody>
      </p:sp>
      <p:sp>
        <p:nvSpPr>
          <p:cNvPr id="5" name="文本框 4">
            <a:extLst>
              <a:ext uri="{FF2B5EF4-FFF2-40B4-BE49-F238E27FC236}">
                <a16:creationId xmlns:a16="http://schemas.microsoft.com/office/drawing/2014/main" id="{8E6DCCD8-8DAF-4531-B16C-330EE0D4CE6D}"/>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宣传策略</a:t>
            </a:r>
            <a:endParaRPr lang="zh-CN" altLang="en-US" sz="3600" dirty="0">
              <a:solidFill>
                <a:schemeClr val="tx1">
                  <a:lumMod val="75000"/>
                  <a:lumOff val="25000"/>
                </a:schemeClr>
              </a:solidFill>
              <a:cs typeface="+mn-ea"/>
              <a:sym typeface="+mn-lt"/>
            </a:endParaRPr>
          </a:p>
        </p:txBody>
      </p:sp>
      <p:sp>
        <p:nvSpPr>
          <p:cNvPr id="6" name="平行四边形 5">
            <a:extLst>
              <a:ext uri="{FF2B5EF4-FFF2-40B4-BE49-F238E27FC236}">
                <a16:creationId xmlns:a16="http://schemas.microsoft.com/office/drawing/2014/main" id="{84066507-4345-4B19-8346-CD828A64BE91}"/>
              </a:ext>
            </a:extLst>
          </p:cNvPr>
          <p:cNvSpPr/>
          <p:nvPr/>
        </p:nvSpPr>
        <p:spPr>
          <a:xfrm flipH="1">
            <a:off x="722809" y="1907177"/>
            <a:ext cx="4284616" cy="4197531"/>
          </a:xfrm>
          <a:prstGeom prst="parallelogram">
            <a:avLst/>
          </a:prstGeom>
          <a:noFill/>
          <a:ln>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7" name="平行四边形 6">
            <a:extLst>
              <a:ext uri="{FF2B5EF4-FFF2-40B4-BE49-F238E27FC236}">
                <a16:creationId xmlns:a16="http://schemas.microsoft.com/office/drawing/2014/main" id="{8F77F7BC-4892-49E8-B165-3125A9322B88}"/>
              </a:ext>
            </a:extLst>
          </p:cNvPr>
          <p:cNvSpPr/>
          <p:nvPr/>
        </p:nvSpPr>
        <p:spPr>
          <a:xfrm flipH="1">
            <a:off x="3971107" y="1907176"/>
            <a:ext cx="4284616" cy="4197531"/>
          </a:xfrm>
          <a:prstGeom prst="parallelogram">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8" name="平行四边形 7">
            <a:extLst>
              <a:ext uri="{FF2B5EF4-FFF2-40B4-BE49-F238E27FC236}">
                <a16:creationId xmlns:a16="http://schemas.microsoft.com/office/drawing/2014/main" id="{13792963-A8DB-46AD-95A7-B0986E07A1E4}"/>
              </a:ext>
            </a:extLst>
          </p:cNvPr>
          <p:cNvSpPr/>
          <p:nvPr/>
        </p:nvSpPr>
        <p:spPr>
          <a:xfrm flipH="1">
            <a:off x="7219405" y="1907176"/>
            <a:ext cx="4284616" cy="4197531"/>
          </a:xfrm>
          <a:prstGeom prst="parallelogram">
            <a:avLst/>
          </a:prstGeom>
          <a:noFill/>
          <a:ln>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0" name="直角三角形 9">
            <a:extLst>
              <a:ext uri="{FF2B5EF4-FFF2-40B4-BE49-F238E27FC236}">
                <a16:creationId xmlns:a16="http://schemas.microsoft.com/office/drawing/2014/main" id="{8B2C191C-087D-439A-AC69-2FAE1D2F4595}"/>
              </a:ext>
            </a:extLst>
          </p:cNvPr>
          <p:cNvSpPr/>
          <p:nvPr/>
        </p:nvSpPr>
        <p:spPr>
          <a:xfrm>
            <a:off x="722809" y="1907176"/>
            <a:ext cx="1036318" cy="4197531"/>
          </a:xfrm>
          <a:prstGeom prst="rtTriangle">
            <a:avLst/>
          </a:prstGeom>
          <a:solidFill>
            <a:srgbClr val="FF874E"/>
          </a:solidFill>
          <a:ln>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1" name="直角三角形 10">
            <a:extLst>
              <a:ext uri="{FF2B5EF4-FFF2-40B4-BE49-F238E27FC236}">
                <a16:creationId xmlns:a16="http://schemas.microsoft.com/office/drawing/2014/main" id="{A426A703-FFCB-4CB6-88C4-78ADDD1D98A1}"/>
              </a:ext>
            </a:extLst>
          </p:cNvPr>
          <p:cNvSpPr/>
          <p:nvPr/>
        </p:nvSpPr>
        <p:spPr>
          <a:xfrm flipH="1" flipV="1">
            <a:off x="10472057" y="1907175"/>
            <a:ext cx="1036318" cy="4197531"/>
          </a:xfrm>
          <a:prstGeom prst="rtTriangle">
            <a:avLst/>
          </a:prstGeom>
          <a:solidFill>
            <a:srgbClr val="FF874E"/>
          </a:solidFill>
          <a:ln>
            <a:solidFill>
              <a:srgbClr val="FF874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3" name="矩形 12">
            <a:extLst>
              <a:ext uri="{FF2B5EF4-FFF2-40B4-BE49-F238E27FC236}">
                <a16:creationId xmlns:a16="http://schemas.microsoft.com/office/drawing/2014/main" id="{7E6818AE-DF71-460D-9481-BA1817D30023}"/>
              </a:ext>
            </a:extLst>
          </p:cNvPr>
          <p:cNvSpPr/>
          <p:nvPr/>
        </p:nvSpPr>
        <p:spPr>
          <a:xfrm>
            <a:off x="1695228" y="3229777"/>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14" name="矩形 13">
            <a:extLst>
              <a:ext uri="{FF2B5EF4-FFF2-40B4-BE49-F238E27FC236}">
                <a16:creationId xmlns:a16="http://schemas.microsoft.com/office/drawing/2014/main" id="{099D7D72-AEF4-4512-94D5-5B542D4CA492}"/>
              </a:ext>
            </a:extLst>
          </p:cNvPr>
          <p:cNvSpPr/>
          <p:nvPr/>
        </p:nvSpPr>
        <p:spPr>
          <a:xfrm>
            <a:off x="8172992" y="3726882"/>
            <a:ext cx="2629987"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5" name="矩形 14">
            <a:extLst>
              <a:ext uri="{FF2B5EF4-FFF2-40B4-BE49-F238E27FC236}">
                <a16:creationId xmlns:a16="http://schemas.microsoft.com/office/drawing/2014/main" id="{9C0C63B5-09A1-435E-A774-C8D07684ECBE}"/>
              </a:ext>
            </a:extLst>
          </p:cNvPr>
          <p:cNvSpPr/>
          <p:nvPr/>
        </p:nvSpPr>
        <p:spPr>
          <a:xfrm>
            <a:off x="8172992" y="3229777"/>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pic>
        <p:nvPicPr>
          <p:cNvPr id="17" name="图片 16" descr="图片包含 人员&#10;&#10;自动生成的说明">
            <a:extLst>
              <a:ext uri="{FF2B5EF4-FFF2-40B4-BE49-F238E27FC236}">
                <a16:creationId xmlns:a16="http://schemas.microsoft.com/office/drawing/2014/main" id="{0DE160B3-815A-47D5-AE2F-0D37778C34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3788" y="678876"/>
            <a:ext cx="6096012" cy="6096012"/>
          </a:xfrm>
          <a:prstGeom prst="rect">
            <a:avLst/>
          </a:prstGeom>
        </p:spPr>
      </p:pic>
      <p:sp>
        <p:nvSpPr>
          <p:cNvPr id="12" name="矩形 11">
            <a:extLst>
              <a:ext uri="{FF2B5EF4-FFF2-40B4-BE49-F238E27FC236}">
                <a16:creationId xmlns:a16="http://schemas.microsoft.com/office/drawing/2014/main" id="{0503DBA2-9728-4ABE-A732-DDFDF9A60DE2}"/>
              </a:ext>
            </a:extLst>
          </p:cNvPr>
          <p:cNvSpPr/>
          <p:nvPr/>
        </p:nvSpPr>
        <p:spPr>
          <a:xfrm>
            <a:off x="1695228" y="3726882"/>
            <a:ext cx="2629987"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Tree>
    <p:extLst>
      <p:ext uri="{BB962C8B-B14F-4D97-AF65-F5344CB8AC3E}">
        <p14:creationId xmlns:p14="http://schemas.microsoft.com/office/powerpoint/2010/main" val="2965649105"/>
      </p:ext>
    </p:extLst>
  </p:cSld>
  <p:clrMapOvr>
    <a:masterClrMapping/>
  </p:clrMapOvr>
  <p:transition spd="slow" advClick="0"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0-#ppt_h/2"/>
                                          </p:val>
                                        </p:tav>
                                        <p:tav tm="100000">
                                          <p:val>
                                            <p:strVal val="#ppt_y"/>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10" grpId="0" animBg="1"/>
      <p:bldP spid="11" grpId="0" animBg="1"/>
      <p:bldP spid="13" grpId="0"/>
      <p:bldP spid="14" grpId="0"/>
      <p:bldP spid="15"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874E"/>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D73A35-462F-4078-8A7A-D9D424DCDC42}"/>
              </a:ext>
            </a:extLst>
          </p:cNvPr>
          <p:cNvPicPr>
            <a:picLocks noChangeAspect="1"/>
          </p:cNvPicPr>
          <p:nvPr/>
        </p:nvPicPr>
        <p:blipFill rotWithShape="1">
          <a:blip r:embed="rId3">
            <a:extLst>
              <a:ext uri="{28A0092B-C50C-407E-A947-70E740481C1C}">
                <a14:useLocalDpi xmlns:a14="http://schemas.microsoft.com/office/drawing/2010/main" val="0"/>
              </a:ext>
            </a:extLst>
          </a:blip>
          <a:srcRect l="26077" t="11969" r="27214" b="12441"/>
          <a:stretch/>
        </p:blipFill>
        <p:spPr>
          <a:xfrm>
            <a:off x="1058400" y="1389600"/>
            <a:ext cx="4536000" cy="5184000"/>
          </a:xfrm>
          <a:prstGeom prst="rect">
            <a:avLst/>
          </a:prstGeom>
        </p:spPr>
      </p:pic>
      <p:sp>
        <p:nvSpPr>
          <p:cNvPr id="6" name="等腰三角形 5">
            <a:extLst>
              <a:ext uri="{FF2B5EF4-FFF2-40B4-BE49-F238E27FC236}">
                <a16:creationId xmlns:a16="http://schemas.microsoft.com/office/drawing/2014/main" id="{8560DA71-D4F3-42C6-A38F-A8754B666921}"/>
              </a:ext>
            </a:extLst>
          </p:cNvPr>
          <p:cNvSpPr/>
          <p:nvPr/>
        </p:nvSpPr>
        <p:spPr>
          <a:xfrm>
            <a:off x="954000" y="-129600"/>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等腰三角形 7">
            <a:extLst>
              <a:ext uri="{FF2B5EF4-FFF2-40B4-BE49-F238E27FC236}">
                <a16:creationId xmlns:a16="http://schemas.microsoft.com/office/drawing/2014/main" id="{357251AE-B08A-4DC2-8A1C-5074EB1A7E40}"/>
              </a:ext>
            </a:extLst>
          </p:cNvPr>
          <p:cNvSpPr/>
          <p:nvPr/>
        </p:nvSpPr>
        <p:spPr>
          <a:xfrm rot="20036767">
            <a:off x="-130801" y="-489601"/>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等腰三角形 8">
            <a:extLst>
              <a:ext uri="{FF2B5EF4-FFF2-40B4-BE49-F238E27FC236}">
                <a16:creationId xmlns:a16="http://schemas.microsoft.com/office/drawing/2014/main" id="{F9212932-6699-4A3A-A184-14ED3605B14A}"/>
              </a:ext>
            </a:extLst>
          </p:cNvPr>
          <p:cNvSpPr/>
          <p:nvPr/>
        </p:nvSpPr>
        <p:spPr>
          <a:xfrm rot="1555838" flipH="1">
            <a:off x="2200798" y="-489602"/>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文本框 9">
            <a:extLst>
              <a:ext uri="{FF2B5EF4-FFF2-40B4-BE49-F238E27FC236}">
                <a16:creationId xmlns:a16="http://schemas.microsoft.com/office/drawing/2014/main" id="{D67E1E3D-8F0F-455F-844D-3D0C9AA9B959}"/>
              </a:ext>
            </a:extLst>
          </p:cNvPr>
          <p:cNvSpPr txBox="1"/>
          <p:nvPr/>
        </p:nvSpPr>
        <p:spPr>
          <a:xfrm>
            <a:off x="7866193" y="2126066"/>
            <a:ext cx="1722814" cy="1540615"/>
          </a:xfrm>
          <a:prstGeom prst="rect">
            <a:avLst/>
          </a:prstGeom>
          <a:noFill/>
        </p:spPr>
        <p:txBody>
          <a:bodyPr wrap="square" rtlCol="0">
            <a:spAutoFit/>
          </a:bodyPr>
          <a:lstStyle/>
          <a:p>
            <a:pPr marL="0" marR="0" lvl="0" indent="0" algn="ctr" defTabSz="914400" rtl="0" eaLnBrk="1" fontAlgn="auto" latinLnBrk="0" hangingPunct="1">
              <a:lnSpc>
                <a:spcPct val="130000"/>
              </a:lnSpc>
              <a:buClrTx/>
              <a:buSzTx/>
              <a:buFontTx/>
              <a:buNone/>
              <a:tabLst/>
              <a:defRPr/>
            </a:pPr>
            <a:r>
              <a:rPr kumimoji="0" lang="en-US" altLang="zh-CN" sz="8000" b="1" i="0" u="none" strike="noStrike" kern="1200" cap="none" spc="0" normalizeH="0" baseline="0" noProof="0" dirty="0">
                <a:ln>
                  <a:noFill/>
                </a:ln>
                <a:solidFill>
                  <a:prstClr val="white"/>
                </a:solidFill>
                <a:effectLst/>
                <a:uLnTx/>
                <a:uFillTx/>
                <a:cs typeface="+mn-ea"/>
                <a:sym typeface="+mn-lt"/>
              </a:rPr>
              <a:t>04</a:t>
            </a:r>
            <a:endParaRPr kumimoji="0" lang="zh-CN" altLang="en-US" sz="8000" b="1"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21BB1B2-BF93-4609-B3DE-EEFBD24C6B9F}"/>
              </a:ext>
            </a:extLst>
          </p:cNvPr>
          <p:cNvSpPr txBox="1"/>
          <p:nvPr/>
        </p:nvSpPr>
        <p:spPr>
          <a:xfrm>
            <a:off x="6321601" y="3381435"/>
            <a:ext cx="4811999" cy="1395767"/>
          </a:xfrm>
          <a:prstGeom prst="rect">
            <a:avLst/>
          </a:prstGeom>
          <a:noFill/>
        </p:spPr>
        <p:txBody>
          <a:bodyPr wrap="square" rtlCol="0">
            <a:spAutoFit/>
          </a:bodyPr>
          <a:lstStyle/>
          <a:p>
            <a:pPr marL="0" marR="0" lvl="0" indent="0" algn="ctr" defTabSz="914400" rtl="0" eaLnBrk="1" fontAlgn="auto" latinLnBrk="0" hangingPunct="1">
              <a:lnSpc>
                <a:spcPct val="130000"/>
              </a:lnSpc>
              <a:buClrTx/>
              <a:buSzTx/>
              <a:buFontTx/>
              <a:buNone/>
              <a:tabLst/>
              <a:defRPr/>
            </a:pPr>
            <a:r>
              <a:rPr lang="zh-CN" altLang="en-US" sz="7200" b="1" dirty="0">
                <a:solidFill>
                  <a:prstClr val="white"/>
                </a:solidFill>
                <a:cs typeface="+mn-ea"/>
                <a:sym typeface="+mn-lt"/>
              </a:rPr>
              <a:t>费用支出</a:t>
            </a:r>
            <a:endParaRPr kumimoji="0" lang="zh-CN" altLang="en-US" sz="7200" b="1" i="0" u="none" strike="noStrike" kern="1200" cap="none" spc="0" normalizeH="0" baseline="0" noProof="0" dirty="0">
              <a:ln>
                <a:noFill/>
              </a:ln>
              <a:solidFill>
                <a:prstClr val="white"/>
              </a:solidFill>
              <a:effectLst/>
              <a:uLnTx/>
              <a:uFillTx/>
              <a:cs typeface="+mn-ea"/>
              <a:sym typeface="+mn-lt"/>
            </a:endParaRPr>
          </a:p>
        </p:txBody>
      </p:sp>
      <p:cxnSp>
        <p:nvCxnSpPr>
          <p:cNvPr id="12" name="直接连接符 11">
            <a:extLst>
              <a:ext uri="{FF2B5EF4-FFF2-40B4-BE49-F238E27FC236}">
                <a16:creationId xmlns:a16="http://schemas.microsoft.com/office/drawing/2014/main" id="{7CC4037C-3BD8-4AE1-88C7-6CEBDD29C69B}"/>
              </a:ext>
            </a:extLst>
          </p:cNvPr>
          <p:cNvCxnSpPr>
            <a:cxnSpLocks/>
          </p:cNvCxnSpPr>
          <p:nvPr/>
        </p:nvCxnSpPr>
        <p:spPr>
          <a:xfrm>
            <a:off x="8038801" y="3345433"/>
            <a:ext cx="137759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4DEADEC2-7C81-418C-A240-E1C3612A5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855" y="-6327"/>
            <a:ext cx="7698843" cy="6858000"/>
          </a:xfrm>
          <a:prstGeom prst="rect">
            <a:avLst/>
          </a:prstGeom>
        </p:spPr>
      </p:pic>
      <p:sp>
        <p:nvSpPr>
          <p:cNvPr id="16" name="矩形 15">
            <a:extLst>
              <a:ext uri="{FF2B5EF4-FFF2-40B4-BE49-F238E27FC236}">
                <a16:creationId xmlns:a16="http://schemas.microsoft.com/office/drawing/2014/main" id="{68478249-C4D0-4DDE-ACA0-F1183CB4BBBA}"/>
              </a:ext>
            </a:extLst>
          </p:cNvPr>
          <p:cNvSpPr/>
          <p:nvPr/>
        </p:nvSpPr>
        <p:spPr>
          <a:xfrm>
            <a:off x="609964" y="441873"/>
            <a:ext cx="10989847" cy="5961600"/>
          </a:xfrm>
          <a:prstGeom prst="rect">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3723856777"/>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ppt_w</p:attrName>
                                        </p:attrNameLst>
                                      </p:cBhvr>
                                      <p:tavLst>
                                        <p:tav tm="0" fmla="#ppt_w*sin(2.5*pi*$)">
                                          <p:val>
                                            <p:fltVal val="0"/>
                                          </p:val>
                                        </p:tav>
                                        <p:tav tm="100000">
                                          <p:val>
                                            <p:fltVal val="1"/>
                                          </p:val>
                                        </p:tav>
                                      </p:tavLst>
                                    </p:anim>
                                    <p:anim calcmode="lin" valueType="num">
                                      <p:cBhvr>
                                        <p:cTn id="15" dur="1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22" presetClass="entr" presetSubtype="8"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p:bldP spid="11"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69AEB8F4-2092-4B98-859A-977B57EEE8CD}"/>
              </a:ext>
            </a:extLst>
          </p:cNvPr>
          <p:cNvGrpSpPr/>
          <p:nvPr/>
        </p:nvGrpSpPr>
        <p:grpSpPr>
          <a:xfrm>
            <a:off x="837181" y="2232388"/>
            <a:ext cx="2496840" cy="3422001"/>
            <a:chOff x="1254781" y="1613188"/>
            <a:chExt cx="2496840" cy="3422001"/>
          </a:xfrm>
        </p:grpSpPr>
        <p:sp>
          <p:nvSpPr>
            <p:cNvPr id="8" name="泪滴形 7">
              <a:extLst>
                <a:ext uri="{FF2B5EF4-FFF2-40B4-BE49-F238E27FC236}">
                  <a16:creationId xmlns:a16="http://schemas.microsoft.com/office/drawing/2014/main" id="{8EDCEF5D-7D5F-4963-9EF1-2EFECF1E25F9}"/>
                </a:ext>
              </a:extLst>
            </p:cNvPr>
            <p:cNvSpPr/>
            <p:nvPr/>
          </p:nvSpPr>
          <p:spPr>
            <a:xfrm rot="8184512">
              <a:off x="1254781" y="1613188"/>
              <a:ext cx="2496840" cy="2496840"/>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5" name="图片 4" descr="图片包含 服装&#10;&#10;自动生成的说明">
              <a:extLst>
                <a:ext uri="{FF2B5EF4-FFF2-40B4-BE49-F238E27FC236}">
                  <a16:creationId xmlns:a16="http://schemas.microsoft.com/office/drawing/2014/main" id="{3F2D283B-CA06-400D-90E8-CE3CC5551C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707" y="3550810"/>
              <a:ext cx="1014986" cy="1484379"/>
            </a:xfrm>
            <a:prstGeom prst="rect">
              <a:avLst/>
            </a:prstGeom>
          </p:spPr>
        </p:pic>
      </p:grpSp>
      <p:sp>
        <p:nvSpPr>
          <p:cNvPr id="23" name="文本框 22">
            <a:extLst>
              <a:ext uri="{FF2B5EF4-FFF2-40B4-BE49-F238E27FC236}">
                <a16:creationId xmlns:a16="http://schemas.microsoft.com/office/drawing/2014/main" id="{319F7D19-43D2-442C-9C36-110BF1017A84}"/>
              </a:ext>
            </a:extLst>
          </p:cNvPr>
          <p:cNvSpPr txBox="1"/>
          <p:nvPr/>
        </p:nvSpPr>
        <p:spPr>
          <a:xfrm>
            <a:off x="1668001" y="2756826"/>
            <a:ext cx="835200" cy="671659"/>
          </a:xfrm>
          <a:prstGeom prst="rect">
            <a:avLst/>
          </a:prstGeom>
          <a:noFill/>
        </p:spPr>
        <p:txBody>
          <a:bodyPr wrap="square" rtlCol="0">
            <a:spAutoFit/>
          </a:bodyPr>
          <a:lstStyle/>
          <a:p>
            <a:pPr algn="ctr">
              <a:lnSpc>
                <a:spcPct val="130000"/>
              </a:lnSpc>
            </a:pPr>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24" name="文本框 23">
            <a:extLst>
              <a:ext uri="{FF2B5EF4-FFF2-40B4-BE49-F238E27FC236}">
                <a16:creationId xmlns:a16="http://schemas.microsoft.com/office/drawing/2014/main" id="{55BE8F0A-0312-4635-AB8E-16E32F1BB1B6}"/>
              </a:ext>
            </a:extLst>
          </p:cNvPr>
          <p:cNvSpPr txBox="1"/>
          <p:nvPr/>
        </p:nvSpPr>
        <p:spPr>
          <a:xfrm>
            <a:off x="919201" y="3329091"/>
            <a:ext cx="2332800" cy="744050"/>
          </a:xfrm>
          <a:prstGeom prst="rect">
            <a:avLst/>
          </a:prstGeom>
          <a:noFill/>
        </p:spPr>
        <p:txBody>
          <a:bodyPr wrap="square" rtlCol="0">
            <a:spAutoFit/>
          </a:bodyPr>
          <a:lstStyle/>
          <a:p>
            <a:pPr algn="ctr">
              <a:lnSpc>
                <a:spcPct val="130000"/>
              </a:lnSpc>
            </a:pPr>
            <a:r>
              <a:rPr lang="zh-CN" altLang="en-US" sz="3600" b="1" dirty="0">
                <a:solidFill>
                  <a:schemeClr val="bg1"/>
                </a:solidFill>
                <a:cs typeface="+mn-ea"/>
                <a:sym typeface="+mn-lt"/>
              </a:rPr>
              <a:t>前期筹备</a:t>
            </a:r>
          </a:p>
        </p:txBody>
      </p:sp>
      <p:cxnSp>
        <p:nvCxnSpPr>
          <p:cNvPr id="26" name="直接连接符 25">
            <a:extLst>
              <a:ext uri="{FF2B5EF4-FFF2-40B4-BE49-F238E27FC236}">
                <a16:creationId xmlns:a16="http://schemas.microsoft.com/office/drawing/2014/main" id="{73FFDD2C-7E2F-4431-B1F3-7612178D8694}"/>
              </a:ext>
            </a:extLst>
          </p:cNvPr>
          <p:cNvCxnSpPr/>
          <p:nvPr/>
        </p:nvCxnSpPr>
        <p:spPr>
          <a:xfrm>
            <a:off x="1056001" y="3364195"/>
            <a:ext cx="2059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8F5C0F8A-E723-4CA9-9739-0FA9BD0F3866}"/>
              </a:ext>
            </a:extLst>
          </p:cNvPr>
          <p:cNvGrpSpPr/>
          <p:nvPr/>
        </p:nvGrpSpPr>
        <p:grpSpPr>
          <a:xfrm>
            <a:off x="3517981" y="2232388"/>
            <a:ext cx="2496840" cy="3422001"/>
            <a:chOff x="1254781" y="1613188"/>
            <a:chExt cx="2496840" cy="3422001"/>
          </a:xfrm>
        </p:grpSpPr>
        <p:sp>
          <p:nvSpPr>
            <p:cNvPr id="33" name="泪滴形 32">
              <a:extLst>
                <a:ext uri="{FF2B5EF4-FFF2-40B4-BE49-F238E27FC236}">
                  <a16:creationId xmlns:a16="http://schemas.microsoft.com/office/drawing/2014/main" id="{C3701ACC-5236-49B7-9048-C55C1491AD71}"/>
                </a:ext>
              </a:extLst>
            </p:cNvPr>
            <p:cNvSpPr/>
            <p:nvPr/>
          </p:nvSpPr>
          <p:spPr>
            <a:xfrm rot="8184512">
              <a:off x="1254781" y="1613188"/>
              <a:ext cx="2496840" cy="2496840"/>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34" name="图片 33" descr="图片包含 服装&#10;&#10;自动生成的说明">
              <a:extLst>
                <a:ext uri="{FF2B5EF4-FFF2-40B4-BE49-F238E27FC236}">
                  <a16:creationId xmlns:a16="http://schemas.microsoft.com/office/drawing/2014/main" id="{C4C7A4CC-2793-4BE9-85B4-01E435B34E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707" y="3550810"/>
              <a:ext cx="1014986" cy="1484379"/>
            </a:xfrm>
            <a:prstGeom prst="rect">
              <a:avLst/>
            </a:prstGeom>
          </p:spPr>
        </p:pic>
      </p:grpSp>
      <p:sp>
        <p:nvSpPr>
          <p:cNvPr id="30" name="文本框 29">
            <a:extLst>
              <a:ext uri="{FF2B5EF4-FFF2-40B4-BE49-F238E27FC236}">
                <a16:creationId xmlns:a16="http://schemas.microsoft.com/office/drawing/2014/main" id="{1EEDCD5E-9883-4FAE-B5E1-040C92643382}"/>
              </a:ext>
            </a:extLst>
          </p:cNvPr>
          <p:cNvSpPr txBox="1"/>
          <p:nvPr/>
        </p:nvSpPr>
        <p:spPr>
          <a:xfrm>
            <a:off x="4348801" y="2756826"/>
            <a:ext cx="835200" cy="671659"/>
          </a:xfrm>
          <a:prstGeom prst="rect">
            <a:avLst/>
          </a:prstGeom>
          <a:noFill/>
        </p:spPr>
        <p:txBody>
          <a:bodyPr wrap="square" rtlCol="0">
            <a:spAutoFit/>
          </a:bodyPr>
          <a:lstStyle/>
          <a:p>
            <a:pPr algn="ctr">
              <a:lnSpc>
                <a:spcPct val="130000"/>
              </a:lnSpc>
            </a:pPr>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sp>
        <p:nvSpPr>
          <p:cNvPr id="31" name="文本框 30">
            <a:extLst>
              <a:ext uri="{FF2B5EF4-FFF2-40B4-BE49-F238E27FC236}">
                <a16:creationId xmlns:a16="http://schemas.microsoft.com/office/drawing/2014/main" id="{84947388-A822-4ADB-A448-FE491683DBD1}"/>
              </a:ext>
            </a:extLst>
          </p:cNvPr>
          <p:cNvSpPr txBox="1"/>
          <p:nvPr/>
        </p:nvSpPr>
        <p:spPr>
          <a:xfrm>
            <a:off x="3600001" y="3329091"/>
            <a:ext cx="2332800" cy="744050"/>
          </a:xfrm>
          <a:prstGeom prst="rect">
            <a:avLst/>
          </a:prstGeom>
          <a:noFill/>
        </p:spPr>
        <p:txBody>
          <a:bodyPr wrap="square" rtlCol="0">
            <a:spAutoFit/>
          </a:bodyPr>
          <a:lstStyle/>
          <a:p>
            <a:pPr algn="ctr">
              <a:lnSpc>
                <a:spcPct val="130000"/>
              </a:lnSpc>
            </a:pPr>
            <a:r>
              <a:rPr lang="zh-CN" altLang="en-US" sz="3600" b="1" dirty="0">
                <a:solidFill>
                  <a:schemeClr val="bg1"/>
                </a:solidFill>
                <a:cs typeface="+mn-ea"/>
                <a:sym typeface="+mn-lt"/>
              </a:rPr>
              <a:t>内容策划</a:t>
            </a:r>
          </a:p>
        </p:txBody>
      </p:sp>
      <p:cxnSp>
        <p:nvCxnSpPr>
          <p:cNvPr id="32" name="直接连接符 31">
            <a:extLst>
              <a:ext uri="{FF2B5EF4-FFF2-40B4-BE49-F238E27FC236}">
                <a16:creationId xmlns:a16="http://schemas.microsoft.com/office/drawing/2014/main" id="{FFA89AA7-085B-449B-AFD2-D1EFA8A52E67}"/>
              </a:ext>
            </a:extLst>
          </p:cNvPr>
          <p:cNvCxnSpPr/>
          <p:nvPr/>
        </p:nvCxnSpPr>
        <p:spPr>
          <a:xfrm>
            <a:off x="3736801" y="3364195"/>
            <a:ext cx="2059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820A0027-9F47-407D-B4EA-BB14EDBA42EF}"/>
              </a:ext>
            </a:extLst>
          </p:cNvPr>
          <p:cNvGrpSpPr/>
          <p:nvPr/>
        </p:nvGrpSpPr>
        <p:grpSpPr>
          <a:xfrm>
            <a:off x="6198781" y="2232388"/>
            <a:ext cx="2496840" cy="3422001"/>
            <a:chOff x="1254781" y="1613188"/>
            <a:chExt cx="2496840" cy="3422001"/>
          </a:xfrm>
        </p:grpSpPr>
        <p:sp>
          <p:nvSpPr>
            <p:cNvPr id="40" name="泪滴形 39">
              <a:extLst>
                <a:ext uri="{FF2B5EF4-FFF2-40B4-BE49-F238E27FC236}">
                  <a16:creationId xmlns:a16="http://schemas.microsoft.com/office/drawing/2014/main" id="{0BEB124F-79F8-46C2-B178-2835234BCFC4}"/>
                </a:ext>
              </a:extLst>
            </p:cNvPr>
            <p:cNvSpPr/>
            <p:nvPr/>
          </p:nvSpPr>
          <p:spPr>
            <a:xfrm rot="8184512">
              <a:off x="1254781" y="1613188"/>
              <a:ext cx="2496840" cy="2496840"/>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41" name="图片 40" descr="图片包含 服装&#10;&#10;自动生成的说明">
              <a:extLst>
                <a:ext uri="{FF2B5EF4-FFF2-40B4-BE49-F238E27FC236}">
                  <a16:creationId xmlns:a16="http://schemas.microsoft.com/office/drawing/2014/main" id="{4E72D2D8-99A2-4ACC-A5C5-BB2326235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707" y="3550810"/>
              <a:ext cx="1014986" cy="1484379"/>
            </a:xfrm>
            <a:prstGeom prst="rect">
              <a:avLst/>
            </a:prstGeom>
          </p:spPr>
        </p:pic>
      </p:grpSp>
      <p:sp>
        <p:nvSpPr>
          <p:cNvPr id="37" name="文本框 36">
            <a:extLst>
              <a:ext uri="{FF2B5EF4-FFF2-40B4-BE49-F238E27FC236}">
                <a16:creationId xmlns:a16="http://schemas.microsoft.com/office/drawing/2014/main" id="{79CC9B13-6406-41F1-AC3B-941315BACDA3}"/>
              </a:ext>
            </a:extLst>
          </p:cNvPr>
          <p:cNvSpPr txBox="1"/>
          <p:nvPr/>
        </p:nvSpPr>
        <p:spPr>
          <a:xfrm>
            <a:off x="7029601" y="2756826"/>
            <a:ext cx="835200" cy="671659"/>
          </a:xfrm>
          <a:prstGeom prst="rect">
            <a:avLst/>
          </a:prstGeom>
          <a:noFill/>
        </p:spPr>
        <p:txBody>
          <a:bodyPr wrap="square" rtlCol="0">
            <a:spAutoFit/>
          </a:bodyPr>
          <a:lstStyle/>
          <a:p>
            <a:pPr algn="ctr">
              <a:lnSpc>
                <a:spcPct val="130000"/>
              </a:lnSpc>
            </a:pPr>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sp>
        <p:nvSpPr>
          <p:cNvPr id="38" name="文本框 37">
            <a:extLst>
              <a:ext uri="{FF2B5EF4-FFF2-40B4-BE49-F238E27FC236}">
                <a16:creationId xmlns:a16="http://schemas.microsoft.com/office/drawing/2014/main" id="{3E17AA46-9A23-4191-9493-8C4BA4F24B04}"/>
              </a:ext>
            </a:extLst>
          </p:cNvPr>
          <p:cNvSpPr txBox="1"/>
          <p:nvPr/>
        </p:nvSpPr>
        <p:spPr>
          <a:xfrm>
            <a:off x="6280801" y="3329091"/>
            <a:ext cx="2332800" cy="744050"/>
          </a:xfrm>
          <a:prstGeom prst="rect">
            <a:avLst/>
          </a:prstGeom>
          <a:noFill/>
        </p:spPr>
        <p:txBody>
          <a:bodyPr wrap="square" rtlCol="0">
            <a:spAutoFit/>
          </a:bodyPr>
          <a:lstStyle/>
          <a:p>
            <a:pPr algn="ctr">
              <a:lnSpc>
                <a:spcPct val="130000"/>
              </a:lnSpc>
            </a:pPr>
            <a:r>
              <a:rPr lang="zh-CN" altLang="en-US" sz="3600" b="1" dirty="0">
                <a:solidFill>
                  <a:schemeClr val="bg1"/>
                </a:solidFill>
                <a:cs typeface="+mn-ea"/>
                <a:sym typeface="+mn-lt"/>
              </a:rPr>
              <a:t>宣传策略</a:t>
            </a:r>
          </a:p>
        </p:txBody>
      </p:sp>
      <p:cxnSp>
        <p:nvCxnSpPr>
          <p:cNvPr id="39" name="直接连接符 38">
            <a:extLst>
              <a:ext uri="{FF2B5EF4-FFF2-40B4-BE49-F238E27FC236}">
                <a16:creationId xmlns:a16="http://schemas.microsoft.com/office/drawing/2014/main" id="{6E833847-9532-48A7-8680-78A532C75149}"/>
              </a:ext>
            </a:extLst>
          </p:cNvPr>
          <p:cNvCxnSpPr/>
          <p:nvPr/>
        </p:nvCxnSpPr>
        <p:spPr>
          <a:xfrm>
            <a:off x="6417601" y="3364195"/>
            <a:ext cx="2059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48A6CC76-C164-4591-919D-68188DB2BF09}"/>
              </a:ext>
            </a:extLst>
          </p:cNvPr>
          <p:cNvGrpSpPr/>
          <p:nvPr/>
        </p:nvGrpSpPr>
        <p:grpSpPr>
          <a:xfrm>
            <a:off x="8879581" y="2232388"/>
            <a:ext cx="2496840" cy="3422001"/>
            <a:chOff x="1254781" y="1613188"/>
            <a:chExt cx="2496840" cy="3422001"/>
          </a:xfrm>
        </p:grpSpPr>
        <p:sp>
          <p:nvSpPr>
            <p:cNvPr id="47" name="泪滴形 46">
              <a:extLst>
                <a:ext uri="{FF2B5EF4-FFF2-40B4-BE49-F238E27FC236}">
                  <a16:creationId xmlns:a16="http://schemas.microsoft.com/office/drawing/2014/main" id="{2FF1AD97-A598-4B71-A6B7-A43EDB0A877F}"/>
                </a:ext>
              </a:extLst>
            </p:cNvPr>
            <p:cNvSpPr/>
            <p:nvPr/>
          </p:nvSpPr>
          <p:spPr>
            <a:xfrm rot="8184512">
              <a:off x="1254781" y="1613188"/>
              <a:ext cx="2496840" cy="2496840"/>
            </a:xfrm>
            <a:prstGeom prst="teardrop">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pic>
          <p:nvPicPr>
            <p:cNvPr id="48" name="图片 47" descr="图片包含 服装&#10;&#10;自动生成的说明">
              <a:extLst>
                <a:ext uri="{FF2B5EF4-FFF2-40B4-BE49-F238E27FC236}">
                  <a16:creationId xmlns:a16="http://schemas.microsoft.com/office/drawing/2014/main" id="{969EE789-67C8-4625-8FD9-AF7000C3E0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707" y="3550810"/>
              <a:ext cx="1014986" cy="1484379"/>
            </a:xfrm>
            <a:prstGeom prst="rect">
              <a:avLst/>
            </a:prstGeom>
          </p:spPr>
        </p:pic>
      </p:grpSp>
      <p:sp>
        <p:nvSpPr>
          <p:cNvPr id="44" name="文本框 43">
            <a:extLst>
              <a:ext uri="{FF2B5EF4-FFF2-40B4-BE49-F238E27FC236}">
                <a16:creationId xmlns:a16="http://schemas.microsoft.com/office/drawing/2014/main" id="{528BECC2-2521-4210-BABD-BF6092AE0D13}"/>
              </a:ext>
            </a:extLst>
          </p:cNvPr>
          <p:cNvSpPr txBox="1"/>
          <p:nvPr/>
        </p:nvSpPr>
        <p:spPr>
          <a:xfrm>
            <a:off x="9710401" y="2756826"/>
            <a:ext cx="835200" cy="671659"/>
          </a:xfrm>
          <a:prstGeom prst="rect">
            <a:avLst/>
          </a:prstGeom>
          <a:noFill/>
        </p:spPr>
        <p:txBody>
          <a:bodyPr wrap="square" rtlCol="0">
            <a:spAutoFit/>
          </a:bodyPr>
          <a:lstStyle/>
          <a:p>
            <a:pPr algn="ctr">
              <a:lnSpc>
                <a:spcPct val="130000"/>
              </a:lnSpc>
            </a:pPr>
            <a:r>
              <a:rPr lang="en-US" altLang="zh-CN" sz="3200" b="1" dirty="0">
                <a:solidFill>
                  <a:schemeClr val="bg1"/>
                </a:solidFill>
                <a:cs typeface="+mn-ea"/>
                <a:sym typeface="+mn-lt"/>
              </a:rPr>
              <a:t>04</a:t>
            </a:r>
            <a:endParaRPr lang="zh-CN" altLang="en-US" sz="3200" b="1" dirty="0">
              <a:solidFill>
                <a:schemeClr val="bg1"/>
              </a:solidFill>
              <a:cs typeface="+mn-ea"/>
              <a:sym typeface="+mn-lt"/>
            </a:endParaRPr>
          </a:p>
        </p:txBody>
      </p:sp>
      <p:sp>
        <p:nvSpPr>
          <p:cNvPr id="45" name="文本框 44">
            <a:extLst>
              <a:ext uri="{FF2B5EF4-FFF2-40B4-BE49-F238E27FC236}">
                <a16:creationId xmlns:a16="http://schemas.microsoft.com/office/drawing/2014/main" id="{9D739B2F-723A-4A2C-AC60-231F4AF2B49B}"/>
              </a:ext>
            </a:extLst>
          </p:cNvPr>
          <p:cNvSpPr txBox="1"/>
          <p:nvPr/>
        </p:nvSpPr>
        <p:spPr>
          <a:xfrm>
            <a:off x="8961601" y="3329091"/>
            <a:ext cx="2332800" cy="744050"/>
          </a:xfrm>
          <a:prstGeom prst="rect">
            <a:avLst/>
          </a:prstGeom>
          <a:noFill/>
        </p:spPr>
        <p:txBody>
          <a:bodyPr wrap="square" rtlCol="0">
            <a:spAutoFit/>
          </a:bodyPr>
          <a:lstStyle/>
          <a:p>
            <a:pPr algn="ctr">
              <a:lnSpc>
                <a:spcPct val="130000"/>
              </a:lnSpc>
            </a:pPr>
            <a:r>
              <a:rPr lang="zh-CN" altLang="en-US" sz="3600" b="1" dirty="0">
                <a:solidFill>
                  <a:schemeClr val="bg1"/>
                </a:solidFill>
                <a:cs typeface="+mn-ea"/>
                <a:sym typeface="+mn-lt"/>
              </a:rPr>
              <a:t>费用支出</a:t>
            </a:r>
          </a:p>
        </p:txBody>
      </p:sp>
      <p:cxnSp>
        <p:nvCxnSpPr>
          <p:cNvPr id="46" name="直接连接符 45">
            <a:extLst>
              <a:ext uri="{FF2B5EF4-FFF2-40B4-BE49-F238E27FC236}">
                <a16:creationId xmlns:a16="http://schemas.microsoft.com/office/drawing/2014/main" id="{0FB39F62-DFD7-4011-A5C0-9F1D54E23FEC}"/>
              </a:ext>
            </a:extLst>
          </p:cNvPr>
          <p:cNvCxnSpPr/>
          <p:nvPr/>
        </p:nvCxnSpPr>
        <p:spPr>
          <a:xfrm>
            <a:off x="9098401" y="3364195"/>
            <a:ext cx="2059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a16="http://schemas.microsoft.com/office/drawing/2014/main" id="{07E90E7A-8B94-4891-8FC6-F6425C4808F6}"/>
              </a:ext>
            </a:extLst>
          </p:cNvPr>
          <p:cNvPicPr>
            <a:picLocks noChangeAspect="1"/>
          </p:cNvPicPr>
          <p:nvPr/>
        </p:nvPicPr>
        <p:blipFill rotWithShape="1">
          <a:blip r:embed="rId4">
            <a:extLst>
              <a:ext uri="{28A0092B-C50C-407E-A947-70E740481C1C}">
                <a14:useLocalDpi xmlns:a14="http://schemas.microsoft.com/office/drawing/2010/main" val="0"/>
              </a:ext>
            </a:extLst>
          </a:blip>
          <a:srcRect l="53680" t="17765" r="28769" b="13847"/>
          <a:stretch/>
        </p:blipFill>
        <p:spPr>
          <a:xfrm rot="2086323">
            <a:off x="1227939" y="2730931"/>
            <a:ext cx="215569" cy="592492"/>
          </a:xfrm>
          <a:prstGeom prst="rect">
            <a:avLst/>
          </a:prstGeom>
        </p:spPr>
      </p:pic>
      <p:pic>
        <p:nvPicPr>
          <p:cNvPr id="50" name="图片 49" descr="图片包含 矢量图形&#10;&#10;自动生成的说明">
            <a:extLst>
              <a:ext uri="{FF2B5EF4-FFF2-40B4-BE49-F238E27FC236}">
                <a16:creationId xmlns:a16="http://schemas.microsoft.com/office/drawing/2014/main" id="{1C1BDD67-7A63-45B7-BA6C-3A4DF33E3C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8107" y="4071382"/>
            <a:ext cx="918606" cy="918606"/>
          </a:xfrm>
          <a:prstGeom prst="rect">
            <a:avLst/>
          </a:prstGeom>
        </p:spPr>
      </p:pic>
      <p:pic>
        <p:nvPicPr>
          <p:cNvPr id="52" name="图片 51">
            <a:extLst>
              <a:ext uri="{FF2B5EF4-FFF2-40B4-BE49-F238E27FC236}">
                <a16:creationId xmlns:a16="http://schemas.microsoft.com/office/drawing/2014/main" id="{2156B73B-C0A4-47D7-B6AA-4A426B5036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33691" y="4209593"/>
            <a:ext cx="702606" cy="702606"/>
          </a:xfrm>
          <a:prstGeom prst="rect">
            <a:avLst/>
          </a:prstGeom>
        </p:spPr>
      </p:pic>
      <p:pic>
        <p:nvPicPr>
          <p:cNvPr id="55" name="图片 54" descr="图片包含 定居者&#10;&#10;自动生成的说明">
            <a:extLst>
              <a:ext uri="{FF2B5EF4-FFF2-40B4-BE49-F238E27FC236}">
                <a16:creationId xmlns:a16="http://schemas.microsoft.com/office/drawing/2014/main" id="{8698BD2B-147F-441F-BC28-1B1BEA52D0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92090">
            <a:off x="10301890" y="4912205"/>
            <a:ext cx="667205" cy="667205"/>
          </a:xfrm>
          <a:prstGeom prst="rect">
            <a:avLst/>
          </a:prstGeom>
        </p:spPr>
      </p:pic>
      <p:sp>
        <p:nvSpPr>
          <p:cNvPr id="56" name="文本框 55">
            <a:extLst>
              <a:ext uri="{FF2B5EF4-FFF2-40B4-BE49-F238E27FC236}">
                <a16:creationId xmlns:a16="http://schemas.microsoft.com/office/drawing/2014/main" id="{6C4F48C0-82B8-465B-AF17-49652D7AC411}"/>
              </a:ext>
            </a:extLst>
          </p:cNvPr>
          <p:cNvSpPr txBox="1"/>
          <p:nvPr/>
        </p:nvSpPr>
        <p:spPr>
          <a:xfrm>
            <a:off x="5094815" y="1254864"/>
            <a:ext cx="2002368" cy="744050"/>
          </a:xfrm>
          <a:prstGeom prst="rect">
            <a:avLst/>
          </a:prstGeom>
          <a:noFill/>
        </p:spPr>
        <p:txBody>
          <a:bodyPr wrap="square" rtlCol="0">
            <a:spAutoFit/>
          </a:bodyPr>
          <a:lstStyle/>
          <a:p>
            <a:pPr algn="ctr">
              <a:lnSpc>
                <a:spcPct val="130000"/>
              </a:lnSpc>
            </a:pPr>
            <a:r>
              <a:rPr lang="en-US" altLang="zh-CN" sz="3600" dirty="0">
                <a:solidFill>
                  <a:srgbClr val="FF874E"/>
                </a:solidFill>
                <a:cs typeface="+mn-ea"/>
                <a:sym typeface="+mn-lt"/>
              </a:rPr>
              <a:t>contents </a:t>
            </a:r>
            <a:endParaRPr lang="zh-CN" altLang="en-US" sz="3600" dirty="0">
              <a:solidFill>
                <a:srgbClr val="FF874E"/>
              </a:solidFill>
              <a:cs typeface="+mn-ea"/>
              <a:sym typeface="+mn-lt"/>
            </a:endParaRPr>
          </a:p>
        </p:txBody>
      </p:sp>
      <p:sp>
        <p:nvSpPr>
          <p:cNvPr id="57" name="文本框 56">
            <a:extLst>
              <a:ext uri="{FF2B5EF4-FFF2-40B4-BE49-F238E27FC236}">
                <a16:creationId xmlns:a16="http://schemas.microsoft.com/office/drawing/2014/main" id="{A24D2BD6-BF63-4071-8F64-68C76CA09D72}"/>
              </a:ext>
            </a:extLst>
          </p:cNvPr>
          <p:cNvSpPr txBox="1"/>
          <p:nvPr/>
        </p:nvSpPr>
        <p:spPr>
          <a:xfrm>
            <a:off x="4502523" y="299806"/>
            <a:ext cx="3186953" cy="1395767"/>
          </a:xfrm>
          <a:prstGeom prst="rect">
            <a:avLst/>
          </a:prstGeom>
          <a:noFill/>
        </p:spPr>
        <p:txBody>
          <a:bodyPr wrap="square" rtlCol="0">
            <a:spAutoFit/>
          </a:bodyPr>
          <a:lstStyle/>
          <a:p>
            <a:pPr algn="ctr">
              <a:lnSpc>
                <a:spcPct val="130000"/>
              </a:lnSpc>
            </a:pPr>
            <a:r>
              <a:rPr lang="zh-CN" altLang="en-US" sz="7200" b="1" dirty="0">
                <a:solidFill>
                  <a:srgbClr val="FF874E"/>
                </a:solidFill>
                <a:cs typeface="+mn-ea"/>
                <a:sym typeface="+mn-lt"/>
              </a:rPr>
              <a:t>目录</a:t>
            </a:r>
          </a:p>
        </p:txBody>
      </p:sp>
    </p:spTree>
    <p:extLst>
      <p:ext uri="{BB962C8B-B14F-4D97-AF65-F5344CB8AC3E}">
        <p14:creationId xmlns:p14="http://schemas.microsoft.com/office/powerpoint/2010/main" val="3004202347"/>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down)">
                                      <p:cBhvr>
                                        <p:cTn id="26" dur="500"/>
                                        <p:tgtEl>
                                          <p:spTgt spid="36"/>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down)">
                                      <p:cBhvr>
                                        <p:cTn id="30" dur="500"/>
                                        <p:tgtEl>
                                          <p:spTgt spid="43"/>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par>
                                <p:cTn id="45" presetID="22" presetClass="entr" presetSubtype="8"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par>
                                <p:cTn id="55" presetID="22" presetClass="entr" presetSubtype="8"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500"/>
                                        <p:tgtEl>
                                          <p:spTgt spid="44"/>
                                        </p:tgtEl>
                                      </p:cBhvr>
                                    </p:animEffect>
                                  </p:childTnLst>
                                </p:cTn>
                              </p:par>
                              <p:par>
                                <p:cTn id="65" presetID="22" presetClass="entr" presetSubtype="8"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500"/>
                                        <p:tgtEl>
                                          <p:spTgt spid="4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par>
                          <p:cTn id="71" fill="hold">
                            <p:stCondLst>
                              <p:cond delay="5000"/>
                            </p:stCondLst>
                            <p:childTnLst>
                              <p:par>
                                <p:cTn id="72" presetID="10" presetClass="entr" presetSubtype="0"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10" presetClass="entr" presetSubtype="0"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par>
                                <p:cTn id="78" presetID="10" presetClass="entr" presetSubtype="0"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par>
                                <p:cTn id="81" presetID="10" presetClass="entr" presetSubtype="0" fill="hold"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0" grpId="0"/>
      <p:bldP spid="31" grpId="0"/>
      <p:bldP spid="37" grpId="0"/>
      <p:bldP spid="38" grpId="0"/>
      <p:bldP spid="44" grpId="0"/>
      <p:bldP spid="45" grpId="0"/>
      <p:bldP spid="56"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B0626E4-AAA9-453A-B6AE-8B4582A2692C}"/>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04</a:t>
            </a:r>
            <a:endParaRPr lang="zh-CN" altLang="en-US" sz="4000" b="1" dirty="0">
              <a:cs typeface="+mn-ea"/>
              <a:sym typeface="+mn-lt"/>
            </a:endParaRPr>
          </a:p>
        </p:txBody>
      </p:sp>
      <p:sp>
        <p:nvSpPr>
          <p:cNvPr id="5" name="文本框 4">
            <a:extLst>
              <a:ext uri="{FF2B5EF4-FFF2-40B4-BE49-F238E27FC236}">
                <a16:creationId xmlns:a16="http://schemas.microsoft.com/office/drawing/2014/main" id="{4856D88D-572D-443D-9AB5-E8C0FE5AB119}"/>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费用支出</a:t>
            </a:r>
            <a:endParaRPr lang="zh-CN" altLang="en-US" sz="3600" dirty="0">
              <a:solidFill>
                <a:schemeClr val="tx1">
                  <a:lumMod val="75000"/>
                  <a:lumOff val="25000"/>
                </a:schemeClr>
              </a:solidFill>
              <a:cs typeface="+mn-ea"/>
              <a:sym typeface="+mn-lt"/>
            </a:endParaRPr>
          </a:p>
        </p:txBody>
      </p:sp>
      <p:sp>
        <p:nvSpPr>
          <p:cNvPr id="6" name="任意多边形: 形状 5">
            <a:extLst>
              <a:ext uri="{FF2B5EF4-FFF2-40B4-BE49-F238E27FC236}">
                <a16:creationId xmlns:a16="http://schemas.microsoft.com/office/drawing/2014/main" id="{79C99540-AE6B-4EFD-A491-D74CD0426073}"/>
              </a:ext>
            </a:extLst>
          </p:cNvPr>
          <p:cNvSpPr/>
          <p:nvPr/>
        </p:nvSpPr>
        <p:spPr>
          <a:xfrm>
            <a:off x="-60960" y="1100873"/>
            <a:ext cx="12261669" cy="5778897"/>
          </a:xfrm>
          <a:custGeom>
            <a:avLst/>
            <a:gdLst>
              <a:gd name="connsiteX0" fmla="*/ 69669 w 12270377"/>
              <a:gd name="connsiteY0" fmla="*/ 5712823 h 5782491"/>
              <a:gd name="connsiteX1" fmla="*/ 348343 w 12270377"/>
              <a:gd name="connsiteY1" fmla="*/ 5146766 h 5782491"/>
              <a:gd name="connsiteX2" fmla="*/ 870857 w 12270377"/>
              <a:gd name="connsiteY2" fmla="*/ 5364480 h 5782491"/>
              <a:gd name="connsiteX3" fmla="*/ 1088571 w 12270377"/>
              <a:gd name="connsiteY3" fmla="*/ 4859383 h 5782491"/>
              <a:gd name="connsiteX4" fmla="*/ 1645920 w 12270377"/>
              <a:gd name="connsiteY4" fmla="*/ 4902926 h 5782491"/>
              <a:gd name="connsiteX5" fmla="*/ 1924594 w 12270377"/>
              <a:gd name="connsiteY5" fmla="*/ 3849189 h 5782491"/>
              <a:gd name="connsiteX6" fmla="*/ 2037806 w 12270377"/>
              <a:gd name="connsiteY6" fmla="*/ 4127863 h 5782491"/>
              <a:gd name="connsiteX7" fmla="*/ 2055223 w 12270377"/>
              <a:gd name="connsiteY7" fmla="*/ 4066903 h 5782491"/>
              <a:gd name="connsiteX8" fmla="*/ 2211977 w 12270377"/>
              <a:gd name="connsiteY8" fmla="*/ 4345577 h 5782491"/>
              <a:gd name="connsiteX9" fmla="*/ 2847703 w 12270377"/>
              <a:gd name="connsiteY9" fmla="*/ 3274423 h 5782491"/>
              <a:gd name="connsiteX10" fmla="*/ 2908663 w 12270377"/>
              <a:gd name="connsiteY10" fmla="*/ 3622766 h 5782491"/>
              <a:gd name="connsiteX11" fmla="*/ 2995749 w 12270377"/>
              <a:gd name="connsiteY11" fmla="*/ 3587931 h 5782491"/>
              <a:gd name="connsiteX12" fmla="*/ 3108960 w 12270377"/>
              <a:gd name="connsiteY12" fmla="*/ 3857897 h 5782491"/>
              <a:gd name="connsiteX13" fmla="*/ 3222171 w 12270377"/>
              <a:gd name="connsiteY13" fmla="*/ 4302034 h 5782491"/>
              <a:gd name="connsiteX14" fmla="*/ 3735977 w 12270377"/>
              <a:gd name="connsiteY14" fmla="*/ 2682240 h 5782491"/>
              <a:gd name="connsiteX15" fmla="*/ 3979817 w 12270377"/>
              <a:gd name="connsiteY15" fmla="*/ 3361509 h 5782491"/>
              <a:gd name="connsiteX16" fmla="*/ 4162697 w 12270377"/>
              <a:gd name="connsiteY16" fmla="*/ 3553097 h 5782491"/>
              <a:gd name="connsiteX17" fmla="*/ 4528457 w 12270377"/>
              <a:gd name="connsiteY17" fmla="*/ 4023360 h 5782491"/>
              <a:gd name="connsiteX18" fmla="*/ 4902926 w 12270377"/>
              <a:gd name="connsiteY18" fmla="*/ 2360023 h 5782491"/>
              <a:gd name="connsiteX19" fmla="*/ 5817326 w 12270377"/>
              <a:gd name="connsiteY19" fmla="*/ 3518263 h 5782491"/>
              <a:gd name="connsiteX20" fmla="*/ 6122126 w 12270377"/>
              <a:gd name="connsiteY20" fmla="*/ 1471749 h 5782491"/>
              <a:gd name="connsiteX21" fmla="*/ 6958149 w 12270377"/>
              <a:gd name="connsiteY21" fmla="*/ 2063931 h 5782491"/>
              <a:gd name="connsiteX22" fmla="*/ 6958149 w 12270377"/>
              <a:gd name="connsiteY22" fmla="*/ 1907177 h 5782491"/>
              <a:gd name="connsiteX23" fmla="*/ 7254240 w 12270377"/>
              <a:gd name="connsiteY23" fmla="*/ 2142309 h 5782491"/>
              <a:gd name="connsiteX24" fmla="*/ 7567749 w 12270377"/>
              <a:gd name="connsiteY24" fmla="*/ 1123406 h 5782491"/>
              <a:gd name="connsiteX25" fmla="*/ 7593874 w 12270377"/>
              <a:gd name="connsiteY25" fmla="*/ 1245326 h 5782491"/>
              <a:gd name="connsiteX26" fmla="*/ 7863840 w 12270377"/>
              <a:gd name="connsiteY26" fmla="*/ 661851 h 5782491"/>
              <a:gd name="connsiteX27" fmla="*/ 8577943 w 12270377"/>
              <a:gd name="connsiteY27" fmla="*/ 1140823 h 5782491"/>
              <a:gd name="connsiteX28" fmla="*/ 9431383 w 12270377"/>
              <a:gd name="connsiteY28" fmla="*/ 0 h 5782491"/>
              <a:gd name="connsiteX29" fmla="*/ 11234057 w 12270377"/>
              <a:gd name="connsiteY29" fmla="*/ 505097 h 5782491"/>
              <a:gd name="connsiteX30" fmla="*/ 11782697 w 12270377"/>
              <a:gd name="connsiteY30" fmla="*/ 26126 h 5782491"/>
              <a:gd name="connsiteX31" fmla="*/ 12270377 w 12270377"/>
              <a:gd name="connsiteY31" fmla="*/ 113211 h 5782491"/>
              <a:gd name="connsiteX32" fmla="*/ 12252960 w 12270377"/>
              <a:gd name="connsiteY32" fmla="*/ 5782491 h 5782491"/>
              <a:gd name="connsiteX33" fmla="*/ 0 w 12270377"/>
              <a:gd name="connsiteY33" fmla="*/ 5773783 h 5782491"/>
              <a:gd name="connsiteX34" fmla="*/ 69669 w 12270377"/>
              <a:gd name="connsiteY34" fmla="*/ 5712823 h 5782491"/>
              <a:gd name="connsiteX0" fmla="*/ 69669 w 12270377"/>
              <a:gd name="connsiteY0" fmla="*/ 6488016 h 6557684"/>
              <a:gd name="connsiteX1" fmla="*/ 348343 w 12270377"/>
              <a:gd name="connsiteY1" fmla="*/ 5921959 h 6557684"/>
              <a:gd name="connsiteX2" fmla="*/ 870857 w 12270377"/>
              <a:gd name="connsiteY2" fmla="*/ 6139673 h 6557684"/>
              <a:gd name="connsiteX3" fmla="*/ 1088571 w 12270377"/>
              <a:gd name="connsiteY3" fmla="*/ 5634576 h 6557684"/>
              <a:gd name="connsiteX4" fmla="*/ 1645920 w 12270377"/>
              <a:gd name="connsiteY4" fmla="*/ 5678119 h 6557684"/>
              <a:gd name="connsiteX5" fmla="*/ 1924594 w 12270377"/>
              <a:gd name="connsiteY5" fmla="*/ 4624382 h 6557684"/>
              <a:gd name="connsiteX6" fmla="*/ 2037806 w 12270377"/>
              <a:gd name="connsiteY6" fmla="*/ 4903056 h 6557684"/>
              <a:gd name="connsiteX7" fmla="*/ 2055223 w 12270377"/>
              <a:gd name="connsiteY7" fmla="*/ 4842096 h 6557684"/>
              <a:gd name="connsiteX8" fmla="*/ 2211977 w 12270377"/>
              <a:gd name="connsiteY8" fmla="*/ 5120770 h 6557684"/>
              <a:gd name="connsiteX9" fmla="*/ 2847703 w 12270377"/>
              <a:gd name="connsiteY9" fmla="*/ 4049616 h 6557684"/>
              <a:gd name="connsiteX10" fmla="*/ 2908663 w 12270377"/>
              <a:gd name="connsiteY10" fmla="*/ 4397959 h 6557684"/>
              <a:gd name="connsiteX11" fmla="*/ 2995749 w 12270377"/>
              <a:gd name="connsiteY11" fmla="*/ 4363124 h 6557684"/>
              <a:gd name="connsiteX12" fmla="*/ 3108960 w 12270377"/>
              <a:gd name="connsiteY12" fmla="*/ 4633090 h 6557684"/>
              <a:gd name="connsiteX13" fmla="*/ 3222171 w 12270377"/>
              <a:gd name="connsiteY13" fmla="*/ 5077227 h 6557684"/>
              <a:gd name="connsiteX14" fmla="*/ 3735977 w 12270377"/>
              <a:gd name="connsiteY14" fmla="*/ 3457433 h 6557684"/>
              <a:gd name="connsiteX15" fmla="*/ 3979817 w 12270377"/>
              <a:gd name="connsiteY15" fmla="*/ 4136702 h 6557684"/>
              <a:gd name="connsiteX16" fmla="*/ 4162697 w 12270377"/>
              <a:gd name="connsiteY16" fmla="*/ 4328290 h 6557684"/>
              <a:gd name="connsiteX17" fmla="*/ 4528457 w 12270377"/>
              <a:gd name="connsiteY17" fmla="*/ 4798553 h 6557684"/>
              <a:gd name="connsiteX18" fmla="*/ 4902926 w 12270377"/>
              <a:gd name="connsiteY18" fmla="*/ 3135216 h 6557684"/>
              <a:gd name="connsiteX19" fmla="*/ 5817326 w 12270377"/>
              <a:gd name="connsiteY19" fmla="*/ 4293456 h 6557684"/>
              <a:gd name="connsiteX20" fmla="*/ 6122126 w 12270377"/>
              <a:gd name="connsiteY20" fmla="*/ 2246942 h 6557684"/>
              <a:gd name="connsiteX21" fmla="*/ 6958149 w 12270377"/>
              <a:gd name="connsiteY21" fmla="*/ 2839124 h 6557684"/>
              <a:gd name="connsiteX22" fmla="*/ 6958149 w 12270377"/>
              <a:gd name="connsiteY22" fmla="*/ 2682370 h 6557684"/>
              <a:gd name="connsiteX23" fmla="*/ 7254240 w 12270377"/>
              <a:gd name="connsiteY23" fmla="*/ 2917502 h 6557684"/>
              <a:gd name="connsiteX24" fmla="*/ 7567749 w 12270377"/>
              <a:gd name="connsiteY24" fmla="*/ 1898599 h 6557684"/>
              <a:gd name="connsiteX25" fmla="*/ 7593874 w 12270377"/>
              <a:gd name="connsiteY25" fmla="*/ 2020519 h 6557684"/>
              <a:gd name="connsiteX26" fmla="*/ 7863840 w 12270377"/>
              <a:gd name="connsiteY26" fmla="*/ 1437044 h 6557684"/>
              <a:gd name="connsiteX27" fmla="*/ 8577943 w 12270377"/>
              <a:gd name="connsiteY27" fmla="*/ 1916016 h 6557684"/>
              <a:gd name="connsiteX28" fmla="*/ 9431383 w 12270377"/>
              <a:gd name="connsiteY28" fmla="*/ 775193 h 6557684"/>
              <a:gd name="connsiteX29" fmla="*/ 11234057 w 12270377"/>
              <a:gd name="connsiteY29" fmla="*/ 1280290 h 6557684"/>
              <a:gd name="connsiteX30" fmla="*/ 11939451 w 12270377"/>
              <a:gd name="connsiteY30" fmla="*/ 0 h 6557684"/>
              <a:gd name="connsiteX31" fmla="*/ 12270377 w 12270377"/>
              <a:gd name="connsiteY31" fmla="*/ 888404 h 6557684"/>
              <a:gd name="connsiteX32" fmla="*/ 12252960 w 12270377"/>
              <a:gd name="connsiteY32" fmla="*/ 6557684 h 6557684"/>
              <a:gd name="connsiteX33" fmla="*/ 0 w 12270377"/>
              <a:gd name="connsiteY33" fmla="*/ 6548976 h 6557684"/>
              <a:gd name="connsiteX34" fmla="*/ 69669 w 12270377"/>
              <a:gd name="connsiteY34" fmla="*/ 6488016 h 6557684"/>
              <a:gd name="connsiteX0" fmla="*/ 69669 w 12270377"/>
              <a:gd name="connsiteY0" fmla="*/ 6488016 h 6557684"/>
              <a:gd name="connsiteX1" fmla="*/ 348343 w 12270377"/>
              <a:gd name="connsiteY1" fmla="*/ 5921959 h 6557684"/>
              <a:gd name="connsiteX2" fmla="*/ 870857 w 12270377"/>
              <a:gd name="connsiteY2" fmla="*/ 6139673 h 6557684"/>
              <a:gd name="connsiteX3" fmla="*/ 1088571 w 12270377"/>
              <a:gd name="connsiteY3" fmla="*/ 5634576 h 6557684"/>
              <a:gd name="connsiteX4" fmla="*/ 1645920 w 12270377"/>
              <a:gd name="connsiteY4" fmla="*/ 5678119 h 6557684"/>
              <a:gd name="connsiteX5" fmla="*/ 1924594 w 12270377"/>
              <a:gd name="connsiteY5" fmla="*/ 4624382 h 6557684"/>
              <a:gd name="connsiteX6" fmla="*/ 2037806 w 12270377"/>
              <a:gd name="connsiteY6" fmla="*/ 4903056 h 6557684"/>
              <a:gd name="connsiteX7" fmla="*/ 2055223 w 12270377"/>
              <a:gd name="connsiteY7" fmla="*/ 4842096 h 6557684"/>
              <a:gd name="connsiteX8" fmla="*/ 2211977 w 12270377"/>
              <a:gd name="connsiteY8" fmla="*/ 5120770 h 6557684"/>
              <a:gd name="connsiteX9" fmla="*/ 2847703 w 12270377"/>
              <a:gd name="connsiteY9" fmla="*/ 4049616 h 6557684"/>
              <a:gd name="connsiteX10" fmla="*/ 2908663 w 12270377"/>
              <a:gd name="connsiteY10" fmla="*/ 4397959 h 6557684"/>
              <a:gd name="connsiteX11" fmla="*/ 2995749 w 12270377"/>
              <a:gd name="connsiteY11" fmla="*/ 4363124 h 6557684"/>
              <a:gd name="connsiteX12" fmla="*/ 3108960 w 12270377"/>
              <a:gd name="connsiteY12" fmla="*/ 4633090 h 6557684"/>
              <a:gd name="connsiteX13" fmla="*/ 3222171 w 12270377"/>
              <a:gd name="connsiteY13" fmla="*/ 5077227 h 6557684"/>
              <a:gd name="connsiteX14" fmla="*/ 3735977 w 12270377"/>
              <a:gd name="connsiteY14" fmla="*/ 3457433 h 6557684"/>
              <a:gd name="connsiteX15" fmla="*/ 3979817 w 12270377"/>
              <a:gd name="connsiteY15" fmla="*/ 4136702 h 6557684"/>
              <a:gd name="connsiteX16" fmla="*/ 4162697 w 12270377"/>
              <a:gd name="connsiteY16" fmla="*/ 4328290 h 6557684"/>
              <a:gd name="connsiteX17" fmla="*/ 4528457 w 12270377"/>
              <a:gd name="connsiteY17" fmla="*/ 4798553 h 6557684"/>
              <a:gd name="connsiteX18" fmla="*/ 4902926 w 12270377"/>
              <a:gd name="connsiteY18" fmla="*/ 3135216 h 6557684"/>
              <a:gd name="connsiteX19" fmla="*/ 5817326 w 12270377"/>
              <a:gd name="connsiteY19" fmla="*/ 4293456 h 6557684"/>
              <a:gd name="connsiteX20" fmla="*/ 6122126 w 12270377"/>
              <a:gd name="connsiteY20" fmla="*/ 2246942 h 6557684"/>
              <a:gd name="connsiteX21" fmla="*/ 6958149 w 12270377"/>
              <a:gd name="connsiteY21" fmla="*/ 2839124 h 6557684"/>
              <a:gd name="connsiteX22" fmla="*/ 6958149 w 12270377"/>
              <a:gd name="connsiteY22" fmla="*/ 2682370 h 6557684"/>
              <a:gd name="connsiteX23" fmla="*/ 7254240 w 12270377"/>
              <a:gd name="connsiteY23" fmla="*/ 2917502 h 6557684"/>
              <a:gd name="connsiteX24" fmla="*/ 7567749 w 12270377"/>
              <a:gd name="connsiteY24" fmla="*/ 1898599 h 6557684"/>
              <a:gd name="connsiteX25" fmla="*/ 7593874 w 12270377"/>
              <a:gd name="connsiteY25" fmla="*/ 2020519 h 6557684"/>
              <a:gd name="connsiteX26" fmla="*/ 7863840 w 12270377"/>
              <a:gd name="connsiteY26" fmla="*/ 1437044 h 6557684"/>
              <a:gd name="connsiteX27" fmla="*/ 8577943 w 12270377"/>
              <a:gd name="connsiteY27" fmla="*/ 1916016 h 6557684"/>
              <a:gd name="connsiteX28" fmla="*/ 9431383 w 12270377"/>
              <a:gd name="connsiteY28" fmla="*/ 775193 h 6557684"/>
              <a:gd name="connsiteX29" fmla="*/ 11234057 w 12270377"/>
              <a:gd name="connsiteY29" fmla="*/ 933774 h 6557684"/>
              <a:gd name="connsiteX30" fmla="*/ 11939451 w 12270377"/>
              <a:gd name="connsiteY30" fmla="*/ 0 h 6557684"/>
              <a:gd name="connsiteX31" fmla="*/ 12270377 w 12270377"/>
              <a:gd name="connsiteY31" fmla="*/ 888404 h 6557684"/>
              <a:gd name="connsiteX32" fmla="*/ 12252960 w 12270377"/>
              <a:gd name="connsiteY32" fmla="*/ 6557684 h 6557684"/>
              <a:gd name="connsiteX33" fmla="*/ 0 w 12270377"/>
              <a:gd name="connsiteY33" fmla="*/ 6548976 h 6557684"/>
              <a:gd name="connsiteX34" fmla="*/ 69669 w 12270377"/>
              <a:gd name="connsiteY34" fmla="*/ 6488016 h 6557684"/>
              <a:gd name="connsiteX0" fmla="*/ 69669 w 12270377"/>
              <a:gd name="connsiteY0" fmla="*/ 6823703 h 6893371"/>
              <a:gd name="connsiteX1" fmla="*/ 348343 w 12270377"/>
              <a:gd name="connsiteY1" fmla="*/ 6257646 h 6893371"/>
              <a:gd name="connsiteX2" fmla="*/ 870857 w 12270377"/>
              <a:gd name="connsiteY2" fmla="*/ 6475360 h 6893371"/>
              <a:gd name="connsiteX3" fmla="*/ 1088571 w 12270377"/>
              <a:gd name="connsiteY3" fmla="*/ 5970263 h 6893371"/>
              <a:gd name="connsiteX4" fmla="*/ 1645920 w 12270377"/>
              <a:gd name="connsiteY4" fmla="*/ 6013806 h 6893371"/>
              <a:gd name="connsiteX5" fmla="*/ 1924594 w 12270377"/>
              <a:gd name="connsiteY5" fmla="*/ 4960069 h 6893371"/>
              <a:gd name="connsiteX6" fmla="*/ 2037806 w 12270377"/>
              <a:gd name="connsiteY6" fmla="*/ 5238743 h 6893371"/>
              <a:gd name="connsiteX7" fmla="*/ 2055223 w 12270377"/>
              <a:gd name="connsiteY7" fmla="*/ 5177783 h 6893371"/>
              <a:gd name="connsiteX8" fmla="*/ 2211977 w 12270377"/>
              <a:gd name="connsiteY8" fmla="*/ 5456457 h 6893371"/>
              <a:gd name="connsiteX9" fmla="*/ 2847703 w 12270377"/>
              <a:gd name="connsiteY9" fmla="*/ 4385303 h 6893371"/>
              <a:gd name="connsiteX10" fmla="*/ 2908663 w 12270377"/>
              <a:gd name="connsiteY10" fmla="*/ 4733646 h 6893371"/>
              <a:gd name="connsiteX11" fmla="*/ 2995749 w 12270377"/>
              <a:gd name="connsiteY11" fmla="*/ 4698811 h 6893371"/>
              <a:gd name="connsiteX12" fmla="*/ 3108960 w 12270377"/>
              <a:gd name="connsiteY12" fmla="*/ 4968777 h 6893371"/>
              <a:gd name="connsiteX13" fmla="*/ 3222171 w 12270377"/>
              <a:gd name="connsiteY13" fmla="*/ 5412914 h 6893371"/>
              <a:gd name="connsiteX14" fmla="*/ 3735977 w 12270377"/>
              <a:gd name="connsiteY14" fmla="*/ 3793120 h 6893371"/>
              <a:gd name="connsiteX15" fmla="*/ 3979817 w 12270377"/>
              <a:gd name="connsiteY15" fmla="*/ 4472389 h 6893371"/>
              <a:gd name="connsiteX16" fmla="*/ 4162697 w 12270377"/>
              <a:gd name="connsiteY16" fmla="*/ 4663977 h 6893371"/>
              <a:gd name="connsiteX17" fmla="*/ 4528457 w 12270377"/>
              <a:gd name="connsiteY17" fmla="*/ 5134240 h 6893371"/>
              <a:gd name="connsiteX18" fmla="*/ 4902926 w 12270377"/>
              <a:gd name="connsiteY18" fmla="*/ 3470903 h 6893371"/>
              <a:gd name="connsiteX19" fmla="*/ 5817326 w 12270377"/>
              <a:gd name="connsiteY19" fmla="*/ 4629143 h 6893371"/>
              <a:gd name="connsiteX20" fmla="*/ 6122126 w 12270377"/>
              <a:gd name="connsiteY20" fmla="*/ 2582629 h 6893371"/>
              <a:gd name="connsiteX21" fmla="*/ 6958149 w 12270377"/>
              <a:gd name="connsiteY21" fmla="*/ 3174811 h 6893371"/>
              <a:gd name="connsiteX22" fmla="*/ 6958149 w 12270377"/>
              <a:gd name="connsiteY22" fmla="*/ 3018057 h 6893371"/>
              <a:gd name="connsiteX23" fmla="*/ 7254240 w 12270377"/>
              <a:gd name="connsiteY23" fmla="*/ 3253189 h 6893371"/>
              <a:gd name="connsiteX24" fmla="*/ 7567749 w 12270377"/>
              <a:gd name="connsiteY24" fmla="*/ 2234286 h 6893371"/>
              <a:gd name="connsiteX25" fmla="*/ 7593874 w 12270377"/>
              <a:gd name="connsiteY25" fmla="*/ 2356206 h 6893371"/>
              <a:gd name="connsiteX26" fmla="*/ 7863840 w 12270377"/>
              <a:gd name="connsiteY26" fmla="*/ 1772731 h 6893371"/>
              <a:gd name="connsiteX27" fmla="*/ 8577943 w 12270377"/>
              <a:gd name="connsiteY27" fmla="*/ 2251703 h 6893371"/>
              <a:gd name="connsiteX28" fmla="*/ 9431383 w 12270377"/>
              <a:gd name="connsiteY28" fmla="*/ 1110880 h 6893371"/>
              <a:gd name="connsiteX29" fmla="*/ 11234057 w 12270377"/>
              <a:gd name="connsiteY29" fmla="*/ 1269461 h 6893371"/>
              <a:gd name="connsiteX30" fmla="*/ 11965577 w 12270377"/>
              <a:gd name="connsiteY30" fmla="*/ 0 h 6893371"/>
              <a:gd name="connsiteX31" fmla="*/ 12270377 w 12270377"/>
              <a:gd name="connsiteY31" fmla="*/ 1224091 h 6893371"/>
              <a:gd name="connsiteX32" fmla="*/ 12252960 w 12270377"/>
              <a:gd name="connsiteY32" fmla="*/ 6893371 h 6893371"/>
              <a:gd name="connsiteX33" fmla="*/ 0 w 12270377"/>
              <a:gd name="connsiteY33" fmla="*/ 6884663 h 6893371"/>
              <a:gd name="connsiteX34" fmla="*/ 69669 w 12270377"/>
              <a:gd name="connsiteY34" fmla="*/ 6823703 h 6893371"/>
              <a:gd name="connsiteX0" fmla="*/ 69669 w 12261669"/>
              <a:gd name="connsiteY0" fmla="*/ 6823703 h 6893371"/>
              <a:gd name="connsiteX1" fmla="*/ 348343 w 12261669"/>
              <a:gd name="connsiteY1" fmla="*/ 6257646 h 6893371"/>
              <a:gd name="connsiteX2" fmla="*/ 870857 w 12261669"/>
              <a:gd name="connsiteY2" fmla="*/ 6475360 h 6893371"/>
              <a:gd name="connsiteX3" fmla="*/ 1088571 w 12261669"/>
              <a:gd name="connsiteY3" fmla="*/ 5970263 h 6893371"/>
              <a:gd name="connsiteX4" fmla="*/ 1645920 w 12261669"/>
              <a:gd name="connsiteY4" fmla="*/ 6013806 h 6893371"/>
              <a:gd name="connsiteX5" fmla="*/ 1924594 w 12261669"/>
              <a:gd name="connsiteY5" fmla="*/ 4960069 h 6893371"/>
              <a:gd name="connsiteX6" fmla="*/ 2037806 w 12261669"/>
              <a:gd name="connsiteY6" fmla="*/ 5238743 h 6893371"/>
              <a:gd name="connsiteX7" fmla="*/ 2055223 w 12261669"/>
              <a:gd name="connsiteY7" fmla="*/ 5177783 h 6893371"/>
              <a:gd name="connsiteX8" fmla="*/ 2211977 w 12261669"/>
              <a:gd name="connsiteY8" fmla="*/ 5456457 h 6893371"/>
              <a:gd name="connsiteX9" fmla="*/ 2847703 w 12261669"/>
              <a:gd name="connsiteY9" fmla="*/ 4385303 h 6893371"/>
              <a:gd name="connsiteX10" fmla="*/ 2908663 w 12261669"/>
              <a:gd name="connsiteY10" fmla="*/ 4733646 h 6893371"/>
              <a:gd name="connsiteX11" fmla="*/ 2995749 w 12261669"/>
              <a:gd name="connsiteY11" fmla="*/ 4698811 h 6893371"/>
              <a:gd name="connsiteX12" fmla="*/ 3108960 w 12261669"/>
              <a:gd name="connsiteY12" fmla="*/ 4968777 h 6893371"/>
              <a:gd name="connsiteX13" fmla="*/ 3222171 w 12261669"/>
              <a:gd name="connsiteY13" fmla="*/ 5412914 h 6893371"/>
              <a:gd name="connsiteX14" fmla="*/ 3735977 w 12261669"/>
              <a:gd name="connsiteY14" fmla="*/ 3793120 h 6893371"/>
              <a:gd name="connsiteX15" fmla="*/ 3979817 w 12261669"/>
              <a:gd name="connsiteY15" fmla="*/ 4472389 h 6893371"/>
              <a:gd name="connsiteX16" fmla="*/ 4162697 w 12261669"/>
              <a:gd name="connsiteY16" fmla="*/ 4663977 h 6893371"/>
              <a:gd name="connsiteX17" fmla="*/ 4528457 w 12261669"/>
              <a:gd name="connsiteY17" fmla="*/ 5134240 h 6893371"/>
              <a:gd name="connsiteX18" fmla="*/ 4902926 w 12261669"/>
              <a:gd name="connsiteY18" fmla="*/ 3470903 h 6893371"/>
              <a:gd name="connsiteX19" fmla="*/ 5817326 w 12261669"/>
              <a:gd name="connsiteY19" fmla="*/ 4629143 h 6893371"/>
              <a:gd name="connsiteX20" fmla="*/ 6122126 w 12261669"/>
              <a:gd name="connsiteY20" fmla="*/ 2582629 h 6893371"/>
              <a:gd name="connsiteX21" fmla="*/ 6958149 w 12261669"/>
              <a:gd name="connsiteY21" fmla="*/ 3174811 h 6893371"/>
              <a:gd name="connsiteX22" fmla="*/ 6958149 w 12261669"/>
              <a:gd name="connsiteY22" fmla="*/ 3018057 h 6893371"/>
              <a:gd name="connsiteX23" fmla="*/ 7254240 w 12261669"/>
              <a:gd name="connsiteY23" fmla="*/ 3253189 h 6893371"/>
              <a:gd name="connsiteX24" fmla="*/ 7567749 w 12261669"/>
              <a:gd name="connsiteY24" fmla="*/ 2234286 h 6893371"/>
              <a:gd name="connsiteX25" fmla="*/ 7593874 w 12261669"/>
              <a:gd name="connsiteY25" fmla="*/ 2356206 h 6893371"/>
              <a:gd name="connsiteX26" fmla="*/ 7863840 w 12261669"/>
              <a:gd name="connsiteY26" fmla="*/ 1772731 h 6893371"/>
              <a:gd name="connsiteX27" fmla="*/ 8577943 w 12261669"/>
              <a:gd name="connsiteY27" fmla="*/ 2251703 h 6893371"/>
              <a:gd name="connsiteX28" fmla="*/ 9431383 w 12261669"/>
              <a:gd name="connsiteY28" fmla="*/ 1110880 h 6893371"/>
              <a:gd name="connsiteX29" fmla="*/ 11234057 w 12261669"/>
              <a:gd name="connsiteY29" fmla="*/ 1269461 h 6893371"/>
              <a:gd name="connsiteX30" fmla="*/ 11965577 w 12261669"/>
              <a:gd name="connsiteY30" fmla="*/ 0 h 6893371"/>
              <a:gd name="connsiteX31" fmla="*/ 12261669 w 12261669"/>
              <a:gd name="connsiteY31" fmla="*/ 552717 h 6893371"/>
              <a:gd name="connsiteX32" fmla="*/ 12252960 w 12261669"/>
              <a:gd name="connsiteY32" fmla="*/ 6893371 h 6893371"/>
              <a:gd name="connsiteX33" fmla="*/ 0 w 12261669"/>
              <a:gd name="connsiteY33" fmla="*/ 6884663 h 6893371"/>
              <a:gd name="connsiteX34" fmla="*/ 69669 w 12261669"/>
              <a:gd name="connsiteY34" fmla="*/ 6823703 h 6893371"/>
              <a:gd name="connsiteX0" fmla="*/ 69669 w 12261669"/>
              <a:gd name="connsiteY0" fmla="*/ 6823703 h 6893371"/>
              <a:gd name="connsiteX1" fmla="*/ 348343 w 12261669"/>
              <a:gd name="connsiteY1" fmla="*/ 6257646 h 6893371"/>
              <a:gd name="connsiteX2" fmla="*/ 870857 w 12261669"/>
              <a:gd name="connsiteY2" fmla="*/ 6475360 h 6893371"/>
              <a:gd name="connsiteX3" fmla="*/ 1088571 w 12261669"/>
              <a:gd name="connsiteY3" fmla="*/ 5970263 h 6893371"/>
              <a:gd name="connsiteX4" fmla="*/ 1645920 w 12261669"/>
              <a:gd name="connsiteY4" fmla="*/ 6013806 h 6893371"/>
              <a:gd name="connsiteX5" fmla="*/ 1924594 w 12261669"/>
              <a:gd name="connsiteY5" fmla="*/ 4960069 h 6893371"/>
              <a:gd name="connsiteX6" fmla="*/ 2037806 w 12261669"/>
              <a:gd name="connsiteY6" fmla="*/ 5238743 h 6893371"/>
              <a:gd name="connsiteX7" fmla="*/ 2055223 w 12261669"/>
              <a:gd name="connsiteY7" fmla="*/ 5177783 h 6893371"/>
              <a:gd name="connsiteX8" fmla="*/ 2211977 w 12261669"/>
              <a:gd name="connsiteY8" fmla="*/ 5456457 h 6893371"/>
              <a:gd name="connsiteX9" fmla="*/ 2873829 w 12261669"/>
              <a:gd name="connsiteY9" fmla="*/ 4742648 h 6893371"/>
              <a:gd name="connsiteX10" fmla="*/ 2908663 w 12261669"/>
              <a:gd name="connsiteY10" fmla="*/ 4733646 h 6893371"/>
              <a:gd name="connsiteX11" fmla="*/ 2995749 w 12261669"/>
              <a:gd name="connsiteY11" fmla="*/ 4698811 h 6893371"/>
              <a:gd name="connsiteX12" fmla="*/ 3108960 w 12261669"/>
              <a:gd name="connsiteY12" fmla="*/ 4968777 h 6893371"/>
              <a:gd name="connsiteX13" fmla="*/ 3222171 w 12261669"/>
              <a:gd name="connsiteY13" fmla="*/ 5412914 h 6893371"/>
              <a:gd name="connsiteX14" fmla="*/ 3735977 w 12261669"/>
              <a:gd name="connsiteY14" fmla="*/ 3793120 h 6893371"/>
              <a:gd name="connsiteX15" fmla="*/ 3979817 w 12261669"/>
              <a:gd name="connsiteY15" fmla="*/ 4472389 h 6893371"/>
              <a:gd name="connsiteX16" fmla="*/ 4162697 w 12261669"/>
              <a:gd name="connsiteY16" fmla="*/ 4663977 h 6893371"/>
              <a:gd name="connsiteX17" fmla="*/ 4528457 w 12261669"/>
              <a:gd name="connsiteY17" fmla="*/ 5134240 h 6893371"/>
              <a:gd name="connsiteX18" fmla="*/ 4902926 w 12261669"/>
              <a:gd name="connsiteY18" fmla="*/ 3470903 h 6893371"/>
              <a:gd name="connsiteX19" fmla="*/ 5817326 w 12261669"/>
              <a:gd name="connsiteY19" fmla="*/ 4629143 h 6893371"/>
              <a:gd name="connsiteX20" fmla="*/ 6122126 w 12261669"/>
              <a:gd name="connsiteY20" fmla="*/ 2582629 h 6893371"/>
              <a:gd name="connsiteX21" fmla="*/ 6958149 w 12261669"/>
              <a:gd name="connsiteY21" fmla="*/ 3174811 h 6893371"/>
              <a:gd name="connsiteX22" fmla="*/ 6958149 w 12261669"/>
              <a:gd name="connsiteY22" fmla="*/ 3018057 h 6893371"/>
              <a:gd name="connsiteX23" fmla="*/ 7254240 w 12261669"/>
              <a:gd name="connsiteY23" fmla="*/ 3253189 h 6893371"/>
              <a:gd name="connsiteX24" fmla="*/ 7567749 w 12261669"/>
              <a:gd name="connsiteY24" fmla="*/ 2234286 h 6893371"/>
              <a:gd name="connsiteX25" fmla="*/ 7593874 w 12261669"/>
              <a:gd name="connsiteY25" fmla="*/ 2356206 h 6893371"/>
              <a:gd name="connsiteX26" fmla="*/ 7863840 w 12261669"/>
              <a:gd name="connsiteY26" fmla="*/ 1772731 h 6893371"/>
              <a:gd name="connsiteX27" fmla="*/ 8577943 w 12261669"/>
              <a:gd name="connsiteY27" fmla="*/ 2251703 h 6893371"/>
              <a:gd name="connsiteX28" fmla="*/ 9431383 w 12261669"/>
              <a:gd name="connsiteY28" fmla="*/ 1110880 h 6893371"/>
              <a:gd name="connsiteX29" fmla="*/ 11234057 w 12261669"/>
              <a:gd name="connsiteY29" fmla="*/ 1269461 h 6893371"/>
              <a:gd name="connsiteX30" fmla="*/ 11965577 w 12261669"/>
              <a:gd name="connsiteY30" fmla="*/ 0 h 6893371"/>
              <a:gd name="connsiteX31" fmla="*/ 12261669 w 12261669"/>
              <a:gd name="connsiteY31" fmla="*/ 552717 h 6893371"/>
              <a:gd name="connsiteX32" fmla="*/ 12252960 w 12261669"/>
              <a:gd name="connsiteY32" fmla="*/ 6893371 h 6893371"/>
              <a:gd name="connsiteX33" fmla="*/ 0 w 12261669"/>
              <a:gd name="connsiteY33" fmla="*/ 6884663 h 6893371"/>
              <a:gd name="connsiteX34" fmla="*/ 69669 w 12261669"/>
              <a:gd name="connsiteY34" fmla="*/ 6823703 h 6893371"/>
              <a:gd name="connsiteX0" fmla="*/ 69669 w 12261669"/>
              <a:gd name="connsiteY0" fmla="*/ 6823703 h 6893371"/>
              <a:gd name="connsiteX1" fmla="*/ 348343 w 12261669"/>
              <a:gd name="connsiteY1" fmla="*/ 6257646 h 6893371"/>
              <a:gd name="connsiteX2" fmla="*/ 870857 w 12261669"/>
              <a:gd name="connsiteY2" fmla="*/ 6475360 h 6893371"/>
              <a:gd name="connsiteX3" fmla="*/ 1088571 w 12261669"/>
              <a:gd name="connsiteY3" fmla="*/ 5970263 h 6893371"/>
              <a:gd name="connsiteX4" fmla="*/ 1645920 w 12261669"/>
              <a:gd name="connsiteY4" fmla="*/ 6013806 h 6893371"/>
              <a:gd name="connsiteX5" fmla="*/ 1924594 w 12261669"/>
              <a:gd name="connsiteY5" fmla="*/ 4960069 h 6893371"/>
              <a:gd name="connsiteX6" fmla="*/ 2037806 w 12261669"/>
              <a:gd name="connsiteY6" fmla="*/ 5238743 h 6893371"/>
              <a:gd name="connsiteX7" fmla="*/ 2055223 w 12261669"/>
              <a:gd name="connsiteY7" fmla="*/ 5177783 h 6893371"/>
              <a:gd name="connsiteX8" fmla="*/ 2211977 w 12261669"/>
              <a:gd name="connsiteY8" fmla="*/ 5456457 h 6893371"/>
              <a:gd name="connsiteX9" fmla="*/ 2873829 w 12261669"/>
              <a:gd name="connsiteY9" fmla="*/ 4742648 h 6893371"/>
              <a:gd name="connsiteX10" fmla="*/ 2908663 w 12261669"/>
              <a:gd name="connsiteY10" fmla="*/ 4733646 h 6893371"/>
              <a:gd name="connsiteX11" fmla="*/ 2995749 w 12261669"/>
              <a:gd name="connsiteY11" fmla="*/ 4698811 h 6893371"/>
              <a:gd name="connsiteX12" fmla="*/ 3108960 w 12261669"/>
              <a:gd name="connsiteY12" fmla="*/ 4968777 h 6893371"/>
              <a:gd name="connsiteX13" fmla="*/ 3222171 w 12261669"/>
              <a:gd name="connsiteY13" fmla="*/ 5412914 h 6893371"/>
              <a:gd name="connsiteX14" fmla="*/ 3762103 w 12261669"/>
              <a:gd name="connsiteY14" fmla="*/ 4291237 h 6893371"/>
              <a:gd name="connsiteX15" fmla="*/ 3979817 w 12261669"/>
              <a:gd name="connsiteY15" fmla="*/ 4472389 h 6893371"/>
              <a:gd name="connsiteX16" fmla="*/ 4162697 w 12261669"/>
              <a:gd name="connsiteY16" fmla="*/ 4663977 h 6893371"/>
              <a:gd name="connsiteX17" fmla="*/ 4528457 w 12261669"/>
              <a:gd name="connsiteY17" fmla="*/ 5134240 h 6893371"/>
              <a:gd name="connsiteX18" fmla="*/ 4902926 w 12261669"/>
              <a:gd name="connsiteY18" fmla="*/ 3470903 h 6893371"/>
              <a:gd name="connsiteX19" fmla="*/ 5817326 w 12261669"/>
              <a:gd name="connsiteY19" fmla="*/ 4629143 h 6893371"/>
              <a:gd name="connsiteX20" fmla="*/ 6122126 w 12261669"/>
              <a:gd name="connsiteY20" fmla="*/ 2582629 h 6893371"/>
              <a:gd name="connsiteX21" fmla="*/ 6958149 w 12261669"/>
              <a:gd name="connsiteY21" fmla="*/ 3174811 h 6893371"/>
              <a:gd name="connsiteX22" fmla="*/ 6958149 w 12261669"/>
              <a:gd name="connsiteY22" fmla="*/ 3018057 h 6893371"/>
              <a:gd name="connsiteX23" fmla="*/ 7254240 w 12261669"/>
              <a:gd name="connsiteY23" fmla="*/ 3253189 h 6893371"/>
              <a:gd name="connsiteX24" fmla="*/ 7567749 w 12261669"/>
              <a:gd name="connsiteY24" fmla="*/ 2234286 h 6893371"/>
              <a:gd name="connsiteX25" fmla="*/ 7593874 w 12261669"/>
              <a:gd name="connsiteY25" fmla="*/ 2356206 h 6893371"/>
              <a:gd name="connsiteX26" fmla="*/ 7863840 w 12261669"/>
              <a:gd name="connsiteY26" fmla="*/ 1772731 h 6893371"/>
              <a:gd name="connsiteX27" fmla="*/ 8577943 w 12261669"/>
              <a:gd name="connsiteY27" fmla="*/ 2251703 h 6893371"/>
              <a:gd name="connsiteX28" fmla="*/ 9431383 w 12261669"/>
              <a:gd name="connsiteY28" fmla="*/ 1110880 h 6893371"/>
              <a:gd name="connsiteX29" fmla="*/ 11234057 w 12261669"/>
              <a:gd name="connsiteY29" fmla="*/ 1269461 h 6893371"/>
              <a:gd name="connsiteX30" fmla="*/ 11965577 w 12261669"/>
              <a:gd name="connsiteY30" fmla="*/ 0 h 6893371"/>
              <a:gd name="connsiteX31" fmla="*/ 12261669 w 12261669"/>
              <a:gd name="connsiteY31" fmla="*/ 552717 h 6893371"/>
              <a:gd name="connsiteX32" fmla="*/ 12252960 w 12261669"/>
              <a:gd name="connsiteY32" fmla="*/ 6893371 h 6893371"/>
              <a:gd name="connsiteX33" fmla="*/ 0 w 12261669"/>
              <a:gd name="connsiteY33" fmla="*/ 6884663 h 6893371"/>
              <a:gd name="connsiteX34" fmla="*/ 69669 w 12261669"/>
              <a:gd name="connsiteY34" fmla="*/ 6823703 h 6893371"/>
              <a:gd name="connsiteX0" fmla="*/ 69669 w 12261669"/>
              <a:gd name="connsiteY0" fmla="*/ 6823703 h 6893371"/>
              <a:gd name="connsiteX1" fmla="*/ 348343 w 12261669"/>
              <a:gd name="connsiteY1" fmla="*/ 6257646 h 6893371"/>
              <a:gd name="connsiteX2" fmla="*/ 870857 w 12261669"/>
              <a:gd name="connsiteY2" fmla="*/ 6475360 h 6893371"/>
              <a:gd name="connsiteX3" fmla="*/ 1088571 w 12261669"/>
              <a:gd name="connsiteY3" fmla="*/ 5970263 h 6893371"/>
              <a:gd name="connsiteX4" fmla="*/ 1645920 w 12261669"/>
              <a:gd name="connsiteY4" fmla="*/ 6013806 h 6893371"/>
              <a:gd name="connsiteX5" fmla="*/ 1924594 w 12261669"/>
              <a:gd name="connsiteY5" fmla="*/ 4960069 h 6893371"/>
              <a:gd name="connsiteX6" fmla="*/ 2037806 w 12261669"/>
              <a:gd name="connsiteY6" fmla="*/ 5238743 h 6893371"/>
              <a:gd name="connsiteX7" fmla="*/ 2055223 w 12261669"/>
              <a:gd name="connsiteY7" fmla="*/ 5177783 h 6893371"/>
              <a:gd name="connsiteX8" fmla="*/ 2211977 w 12261669"/>
              <a:gd name="connsiteY8" fmla="*/ 5456457 h 6893371"/>
              <a:gd name="connsiteX9" fmla="*/ 2873829 w 12261669"/>
              <a:gd name="connsiteY9" fmla="*/ 4742648 h 6893371"/>
              <a:gd name="connsiteX10" fmla="*/ 2908663 w 12261669"/>
              <a:gd name="connsiteY10" fmla="*/ 4733646 h 6893371"/>
              <a:gd name="connsiteX11" fmla="*/ 2995749 w 12261669"/>
              <a:gd name="connsiteY11" fmla="*/ 4698811 h 6893371"/>
              <a:gd name="connsiteX12" fmla="*/ 3108960 w 12261669"/>
              <a:gd name="connsiteY12" fmla="*/ 4968777 h 6893371"/>
              <a:gd name="connsiteX13" fmla="*/ 3222171 w 12261669"/>
              <a:gd name="connsiteY13" fmla="*/ 5412914 h 6893371"/>
              <a:gd name="connsiteX14" fmla="*/ 3762103 w 12261669"/>
              <a:gd name="connsiteY14" fmla="*/ 4291237 h 6893371"/>
              <a:gd name="connsiteX15" fmla="*/ 3979817 w 12261669"/>
              <a:gd name="connsiteY15" fmla="*/ 4472389 h 6893371"/>
              <a:gd name="connsiteX16" fmla="*/ 4162697 w 12261669"/>
              <a:gd name="connsiteY16" fmla="*/ 4663977 h 6893371"/>
              <a:gd name="connsiteX17" fmla="*/ 4528457 w 12261669"/>
              <a:gd name="connsiteY17" fmla="*/ 5134240 h 6893371"/>
              <a:gd name="connsiteX18" fmla="*/ 4902926 w 12261669"/>
              <a:gd name="connsiteY18" fmla="*/ 3470903 h 6893371"/>
              <a:gd name="connsiteX19" fmla="*/ 5817326 w 12261669"/>
              <a:gd name="connsiteY19" fmla="*/ 4629143 h 6893371"/>
              <a:gd name="connsiteX20" fmla="*/ 6122126 w 12261669"/>
              <a:gd name="connsiteY20" fmla="*/ 2582629 h 6893371"/>
              <a:gd name="connsiteX21" fmla="*/ 6958149 w 12261669"/>
              <a:gd name="connsiteY21" fmla="*/ 3174811 h 6893371"/>
              <a:gd name="connsiteX22" fmla="*/ 6958149 w 12261669"/>
              <a:gd name="connsiteY22" fmla="*/ 3018057 h 6893371"/>
              <a:gd name="connsiteX23" fmla="*/ 7254240 w 12261669"/>
              <a:gd name="connsiteY23" fmla="*/ 3253189 h 6893371"/>
              <a:gd name="connsiteX24" fmla="*/ 7567749 w 12261669"/>
              <a:gd name="connsiteY24" fmla="*/ 2234286 h 6893371"/>
              <a:gd name="connsiteX25" fmla="*/ 7593874 w 12261669"/>
              <a:gd name="connsiteY25" fmla="*/ 2356206 h 6893371"/>
              <a:gd name="connsiteX26" fmla="*/ 7820297 w 12261669"/>
              <a:gd name="connsiteY26" fmla="*/ 1198814 h 6893371"/>
              <a:gd name="connsiteX27" fmla="*/ 8577943 w 12261669"/>
              <a:gd name="connsiteY27" fmla="*/ 2251703 h 6893371"/>
              <a:gd name="connsiteX28" fmla="*/ 9431383 w 12261669"/>
              <a:gd name="connsiteY28" fmla="*/ 1110880 h 6893371"/>
              <a:gd name="connsiteX29" fmla="*/ 11234057 w 12261669"/>
              <a:gd name="connsiteY29" fmla="*/ 1269461 h 6893371"/>
              <a:gd name="connsiteX30" fmla="*/ 11965577 w 12261669"/>
              <a:gd name="connsiteY30" fmla="*/ 0 h 6893371"/>
              <a:gd name="connsiteX31" fmla="*/ 12261669 w 12261669"/>
              <a:gd name="connsiteY31" fmla="*/ 552717 h 6893371"/>
              <a:gd name="connsiteX32" fmla="*/ 12252960 w 12261669"/>
              <a:gd name="connsiteY32" fmla="*/ 6893371 h 6893371"/>
              <a:gd name="connsiteX33" fmla="*/ 0 w 12261669"/>
              <a:gd name="connsiteY33" fmla="*/ 6884663 h 6893371"/>
              <a:gd name="connsiteX34" fmla="*/ 69669 w 12261669"/>
              <a:gd name="connsiteY34" fmla="*/ 6823703 h 6893371"/>
              <a:gd name="connsiteX0" fmla="*/ 69669 w 12261669"/>
              <a:gd name="connsiteY0" fmla="*/ 6823703 h 6893371"/>
              <a:gd name="connsiteX1" fmla="*/ 348343 w 12261669"/>
              <a:gd name="connsiteY1" fmla="*/ 6257646 h 6893371"/>
              <a:gd name="connsiteX2" fmla="*/ 870857 w 12261669"/>
              <a:gd name="connsiteY2" fmla="*/ 6475360 h 6893371"/>
              <a:gd name="connsiteX3" fmla="*/ 1088571 w 12261669"/>
              <a:gd name="connsiteY3" fmla="*/ 5970263 h 6893371"/>
              <a:gd name="connsiteX4" fmla="*/ 1645920 w 12261669"/>
              <a:gd name="connsiteY4" fmla="*/ 6013806 h 6893371"/>
              <a:gd name="connsiteX5" fmla="*/ 1924594 w 12261669"/>
              <a:gd name="connsiteY5" fmla="*/ 4960069 h 6893371"/>
              <a:gd name="connsiteX6" fmla="*/ 2037806 w 12261669"/>
              <a:gd name="connsiteY6" fmla="*/ 5238743 h 6893371"/>
              <a:gd name="connsiteX7" fmla="*/ 2055223 w 12261669"/>
              <a:gd name="connsiteY7" fmla="*/ 5177783 h 6893371"/>
              <a:gd name="connsiteX8" fmla="*/ 2211977 w 12261669"/>
              <a:gd name="connsiteY8" fmla="*/ 5456457 h 6893371"/>
              <a:gd name="connsiteX9" fmla="*/ 2873829 w 12261669"/>
              <a:gd name="connsiteY9" fmla="*/ 4742648 h 6893371"/>
              <a:gd name="connsiteX10" fmla="*/ 2908663 w 12261669"/>
              <a:gd name="connsiteY10" fmla="*/ 4733646 h 6893371"/>
              <a:gd name="connsiteX11" fmla="*/ 2995749 w 12261669"/>
              <a:gd name="connsiteY11" fmla="*/ 4698811 h 6893371"/>
              <a:gd name="connsiteX12" fmla="*/ 3108960 w 12261669"/>
              <a:gd name="connsiteY12" fmla="*/ 4968777 h 6893371"/>
              <a:gd name="connsiteX13" fmla="*/ 3222171 w 12261669"/>
              <a:gd name="connsiteY13" fmla="*/ 5412914 h 6893371"/>
              <a:gd name="connsiteX14" fmla="*/ 3762103 w 12261669"/>
              <a:gd name="connsiteY14" fmla="*/ 4291237 h 6893371"/>
              <a:gd name="connsiteX15" fmla="*/ 3979817 w 12261669"/>
              <a:gd name="connsiteY15" fmla="*/ 4472389 h 6893371"/>
              <a:gd name="connsiteX16" fmla="*/ 4162697 w 12261669"/>
              <a:gd name="connsiteY16" fmla="*/ 4663977 h 6893371"/>
              <a:gd name="connsiteX17" fmla="*/ 4528457 w 12261669"/>
              <a:gd name="connsiteY17" fmla="*/ 5134240 h 6893371"/>
              <a:gd name="connsiteX18" fmla="*/ 4902926 w 12261669"/>
              <a:gd name="connsiteY18" fmla="*/ 3470903 h 6893371"/>
              <a:gd name="connsiteX19" fmla="*/ 5817326 w 12261669"/>
              <a:gd name="connsiteY19" fmla="*/ 4629143 h 6893371"/>
              <a:gd name="connsiteX20" fmla="*/ 6122126 w 12261669"/>
              <a:gd name="connsiteY20" fmla="*/ 2582629 h 6893371"/>
              <a:gd name="connsiteX21" fmla="*/ 6958149 w 12261669"/>
              <a:gd name="connsiteY21" fmla="*/ 3174811 h 6893371"/>
              <a:gd name="connsiteX22" fmla="*/ 6958149 w 12261669"/>
              <a:gd name="connsiteY22" fmla="*/ 3018057 h 6893371"/>
              <a:gd name="connsiteX23" fmla="*/ 7254240 w 12261669"/>
              <a:gd name="connsiteY23" fmla="*/ 3253189 h 6893371"/>
              <a:gd name="connsiteX24" fmla="*/ 7567749 w 12261669"/>
              <a:gd name="connsiteY24" fmla="*/ 2234286 h 6893371"/>
              <a:gd name="connsiteX25" fmla="*/ 7593874 w 12261669"/>
              <a:gd name="connsiteY25" fmla="*/ 2356206 h 6893371"/>
              <a:gd name="connsiteX26" fmla="*/ 7820297 w 12261669"/>
              <a:gd name="connsiteY26" fmla="*/ 1198814 h 6893371"/>
              <a:gd name="connsiteX27" fmla="*/ 8577943 w 12261669"/>
              <a:gd name="connsiteY27" fmla="*/ 2251703 h 6893371"/>
              <a:gd name="connsiteX28" fmla="*/ 9431383 w 12261669"/>
              <a:gd name="connsiteY28" fmla="*/ 1110880 h 6893371"/>
              <a:gd name="connsiteX29" fmla="*/ 9527177 w 12261669"/>
              <a:gd name="connsiteY29" fmla="*/ 461163 h 6893371"/>
              <a:gd name="connsiteX30" fmla="*/ 11234057 w 12261669"/>
              <a:gd name="connsiteY30" fmla="*/ 1269461 h 6893371"/>
              <a:gd name="connsiteX31" fmla="*/ 11965577 w 12261669"/>
              <a:gd name="connsiteY31" fmla="*/ 0 h 6893371"/>
              <a:gd name="connsiteX32" fmla="*/ 12261669 w 12261669"/>
              <a:gd name="connsiteY32" fmla="*/ 552717 h 6893371"/>
              <a:gd name="connsiteX33" fmla="*/ 12252960 w 12261669"/>
              <a:gd name="connsiteY33" fmla="*/ 6893371 h 6893371"/>
              <a:gd name="connsiteX34" fmla="*/ 0 w 12261669"/>
              <a:gd name="connsiteY34" fmla="*/ 6884663 h 6893371"/>
              <a:gd name="connsiteX35" fmla="*/ 69669 w 12261669"/>
              <a:gd name="connsiteY35" fmla="*/ 6823703 h 6893371"/>
              <a:gd name="connsiteX0" fmla="*/ 69669 w 12261669"/>
              <a:gd name="connsiteY0" fmla="*/ 7116077 h 7185745"/>
              <a:gd name="connsiteX1" fmla="*/ 348343 w 12261669"/>
              <a:gd name="connsiteY1" fmla="*/ 6550020 h 7185745"/>
              <a:gd name="connsiteX2" fmla="*/ 870857 w 12261669"/>
              <a:gd name="connsiteY2" fmla="*/ 6767734 h 7185745"/>
              <a:gd name="connsiteX3" fmla="*/ 1088571 w 12261669"/>
              <a:gd name="connsiteY3" fmla="*/ 6262637 h 7185745"/>
              <a:gd name="connsiteX4" fmla="*/ 1645920 w 12261669"/>
              <a:gd name="connsiteY4" fmla="*/ 6306180 h 7185745"/>
              <a:gd name="connsiteX5" fmla="*/ 1924594 w 12261669"/>
              <a:gd name="connsiteY5" fmla="*/ 5252443 h 7185745"/>
              <a:gd name="connsiteX6" fmla="*/ 2037806 w 12261669"/>
              <a:gd name="connsiteY6" fmla="*/ 5531117 h 7185745"/>
              <a:gd name="connsiteX7" fmla="*/ 2055223 w 12261669"/>
              <a:gd name="connsiteY7" fmla="*/ 5470157 h 7185745"/>
              <a:gd name="connsiteX8" fmla="*/ 2211977 w 12261669"/>
              <a:gd name="connsiteY8" fmla="*/ 5748831 h 7185745"/>
              <a:gd name="connsiteX9" fmla="*/ 2873829 w 12261669"/>
              <a:gd name="connsiteY9" fmla="*/ 5035022 h 7185745"/>
              <a:gd name="connsiteX10" fmla="*/ 2908663 w 12261669"/>
              <a:gd name="connsiteY10" fmla="*/ 5026020 h 7185745"/>
              <a:gd name="connsiteX11" fmla="*/ 2995749 w 12261669"/>
              <a:gd name="connsiteY11" fmla="*/ 4991185 h 7185745"/>
              <a:gd name="connsiteX12" fmla="*/ 3108960 w 12261669"/>
              <a:gd name="connsiteY12" fmla="*/ 5261151 h 7185745"/>
              <a:gd name="connsiteX13" fmla="*/ 3222171 w 12261669"/>
              <a:gd name="connsiteY13" fmla="*/ 5705288 h 7185745"/>
              <a:gd name="connsiteX14" fmla="*/ 3762103 w 12261669"/>
              <a:gd name="connsiteY14" fmla="*/ 4583611 h 7185745"/>
              <a:gd name="connsiteX15" fmla="*/ 3979817 w 12261669"/>
              <a:gd name="connsiteY15" fmla="*/ 4764763 h 7185745"/>
              <a:gd name="connsiteX16" fmla="*/ 4162697 w 12261669"/>
              <a:gd name="connsiteY16" fmla="*/ 4956351 h 7185745"/>
              <a:gd name="connsiteX17" fmla="*/ 4528457 w 12261669"/>
              <a:gd name="connsiteY17" fmla="*/ 5426614 h 7185745"/>
              <a:gd name="connsiteX18" fmla="*/ 4902926 w 12261669"/>
              <a:gd name="connsiteY18" fmla="*/ 3763277 h 7185745"/>
              <a:gd name="connsiteX19" fmla="*/ 5817326 w 12261669"/>
              <a:gd name="connsiteY19" fmla="*/ 4921517 h 7185745"/>
              <a:gd name="connsiteX20" fmla="*/ 6122126 w 12261669"/>
              <a:gd name="connsiteY20" fmla="*/ 2875003 h 7185745"/>
              <a:gd name="connsiteX21" fmla="*/ 6958149 w 12261669"/>
              <a:gd name="connsiteY21" fmla="*/ 3467185 h 7185745"/>
              <a:gd name="connsiteX22" fmla="*/ 6958149 w 12261669"/>
              <a:gd name="connsiteY22" fmla="*/ 3310431 h 7185745"/>
              <a:gd name="connsiteX23" fmla="*/ 7254240 w 12261669"/>
              <a:gd name="connsiteY23" fmla="*/ 3545563 h 7185745"/>
              <a:gd name="connsiteX24" fmla="*/ 7567749 w 12261669"/>
              <a:gd name="connsiteY24" fmla="*/ 2526660 h 7185745"/>
              <a:gd name="connsiteX25" fmla="*/ 7593874 w 12261669"/>
              <a:gd name="connsiteY25" fmla="*/ 2648580 h 7185745"/>
              <a:gd name="connsiteX26" fmla="*/ 7820297 w 12261669"/>
              <a:gd name="connsiteY26" fmla="*/ 1491188 h 7185745"/>
              <a:gd name="connsiteX27" fmla="*/ 8577943 w 12261669"/>
              <a:gd name="connsiteY27" fmla="*/ 2544077 h 7185745"/>
              <a:gd name="connsiteX28" fmla="*/ 9431383 w 12261669"/>
              <a:gd name="connsiteY28" fmla="*/ 1403254 h 7185745"/>
              <a:gd name="connsiteX29" fmla="*/ 9527177 w 12261669"/>
              <a:gd name="connsiteY29" fmla="*/ 753537 h 7185745"/>
              <a:gd name="connsiteX30" fmla="*/ 11234057 w 12261669"/>
              <a:gd name="connsiteY30" fmla="*/ 1561835 h 7185745"/>
              <a:gd name="connsiteX31" fmla="*/ 11895908 w 12261669"/>
              <a:gd name="connsiteY31" fmla="*/ 0 h 7185745"/>
              <a:gd name="connsiteX32" fmla="*/ 12261669 w 12261669"/>
              <a:gd name="connsiteY32" fmla="*/ 845091 h 7185745"/>
              <a:gd name="connsiteX33" fmla="*/ 12252960 w 12261669"/>
              <a:gd name="connsiteY33" fmla="*/ 7185745 h 7185745"/>
              <a:gd name="connsiteX34" fmla="*/ 0 w 12261669"/>
              <a:gd name="connsiteY34" fmla="*/ 7177037 h 7185745"/>
              <a:gd name="connsiteX35" fmla="*/ 69669 w 12261669"/>
              <a:gd name="connsiteY35" fmla="*/ 7116077 h 718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261669" h="7185745">
                <a:moveTo>
                  <a:pt x="69669" y="7116077"/>
                </a:moveTo>
                <a:lnTo>
                  <a:pt x="348343" y="6550020"/>
                </a:lnTo>
                <a:lnTo>
                  <a:pt x="870857" y="6767734"/>
                </a:lnTo>
                <a:lnTo>
                  <a:pt x="1088571" y="6262637"/>
                </a:lnTo>
                <a:lnTo>
                  <a:pt x="1645920" y="6306180"/>
                </a:lnTo>
                <a:lnTo>
                  <a:pt x="1924594" y="5252443"/>
                </a:lnTo>
                <a:lnTo>
                  <a:pt x="2037806" y="5531117"/>
                </a:lnTo>
                <a:lnTo>
                  <a:pt x="2055223" y="5470157"/>
                </a:lnTo>
                <a:lnTo>
                  <a:pt x="2211977" y="5748831"/>
                </a:lnTo>
                <a:lnTo>
                  <a:pt x="2873829" y="5035022"/>
                </a:lnTo>
                <a:lnTo>
                  <a:pt x="2908663" y="5026020"/>
                </a:lnTo>
                <a:lnTo>
                  <a:pt x="2995749" y="4991185"/>
                </a:lnTo>
                <a:lnTo>
                  <a:pt x="3108960" y="5261151"/>
                </a:lnTo>
                <a:lnTo>
                  <a:pt x="3222171" y="5705288"/>
                </a:lnTo>
                <a:lnTo>
                  <a:pt x="3762103" y="4583611"/>
                </a:lnTo>
                <a:lnTo>
                  <a:pt x="3979817" y="4764763"/>
                </a:lnTo>
                <a:lnTo>
                  <a:pt x="4162697" y="4956351"/>
                </a:lnTo>
                <a:lnTo>
                  <a:pt x="4528457" y="5426614"/>
                </a:lnTo>
                <a:lnTo>
                  <a:pt x="4902926" y="3763277"/>
                </a:lnTo>
                <a:lnTo>
                  <a:pt x="5817326" y="4921517"/>
                </a:lnTo>
                <a:lnTo>
                  <a:pt x="6122126" y="2875003"/>
                </a:lnTo>
                <a:lnTo>
                  <a:pt x="6958149" y="3467185"/>
                </a:lnTo>
                <a:lnTo>
                  <a:pt x="6958149" y="3310431"/>
                </a:lnTo>
                <a:lnTo>
                  <a:pt x="7254240" y="3545563"/>
                </a:lnTo>
                <a:lnTo>
                  <a:pt x="7567749" y="2526660"/>
                </a:lnTo>
                <a:lnTo>
                  <a:pt x="7593874" y="2648580"/>
                </a:lnTo>
                <a:lnTo>
                  <a:pt x="7820297" y="1491188"/>
                </a:lnTo>
                <a:lnTo>
                  <a:pt x="8577943" y="2544077"/>
                </a:lnTo>
                <a:lnTo>
                  <a:pt x="9431383" y="1403254"/>
                </a:lnTo>
                <a:cubicBezTo>
                  <a:pt x="9460412" y="1396035"/>
                  <a:pt x="9498148" y="760756"/>
                  <a:pt x="9527177" y="753537"/>
                </a:cubicBezTo>
                <a:lnTo>
                  <a:pt x="11234057" y="1561835"/>
                </a:lnTo>
                <a:lnTo>
                  <a:pt x="11895908" y="0"/>
                </a:lnTo>
                <a:lnTo>
                  <a:pt x="12261669" y="845091"/>
                </a:lnTo>
                <a:cubicBezTo>
                  <a:pt x="12255863" y="2734851"/>
                  <a:pt x="12258766" y="5295985"/>
                  <a:pt x="12252960" y="7185745"/>
                </a:cubicBezTo>
                <a:lnTo>
                  <a:pt x="0" y="7177037"/>
                </a:lnTo>
                <a:lnTo>
                  <a:pt x="69669" y="7116077"/>
                </a:lnTo>
                <a:close/>
              </a:path>
            </a:pathLst>
          </a:cu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7" name="任意多边形: 形状 6">
            <a:extLst>
              <a:ext uri="{FF2B5EF4-FFF2-40B4-BE49-F238E27FC236}">
                <a16:creationId xmlns:a16="http://schemas.microsoft.com/office/drawing/2014/main" id="{B84AC9FA-240F-4907-BA5B-40C18954B25F}"/>
              </a:ext>
            </a:extLst>
          </p:cNvPr>
          <p:cNvSpPr/>
          <p:nvPr/>
        </p:nvSpPr>
        <p:spPr>
          <a:xfrm>
            <a:off x="1358537" y="4315858"/>
            <a:ext cx="374468" cy="1301171"/>
          </a:xfrm>
          <a:custGeom>
            <a:avLst/>
            <a:gdLst>
              <a:gd name="connsiteX0" fmla="*/ 0 w 374468"/>
              <a:gd name="connsiteY0" fmla="*/ 0 h 1619794"/>
              <a:gd name="connsiteX1" fmla="*/ 374468 w 374468"/>
              <a:gd name="connsiteY1" fmla="*/ 0 h 1619794"/>
              <a:gd name="connsiteX2" fmla="*/ 374468 w 374468"/>
              <a:gd name="connsiteY2" fmla="*/ 1619794 h 1619794"/>
            </a:gdLst>
            <a:ahLst/>
            <a:cxnLst>
              <a:cxn ang="0">
                <a:pos x="connsiteX0" y="connsiteY0"/>
              </a:cxn>
              <a:cxn ang="0">
                <a:pos x="connsiteX1" y="connsiteY1"/>
              </a:cxn>
              <a:cxn ang="0">
                <a:pos x="connsiteX2" y="connsiteY2"/>
              </a:cxn>
            </a:cxnLst>
            <a:rect l="l" t="t" r="r" b="b"/>
            <a:pathLst>
              <a:path w="374468" h="1619794">
                <a:moveTo>
                  <a:pt x="0" y="0"/>
                </a:moveTo>
                <a:lnTo>
                  <a:pt x="374468" y="0"/>
                </a:lnTo>
                <a:lnTo>
                  <a:pt x="374468" y="1619794"/>
                </a:lnTo>
              </a:path>
            </a:pathLst>
          </a:custGeom>
          <a:noFill/>
          <a:ln w="15875">
            <a:solidFill>
              <a:schemeClr val="tx1">
                <a:lumMod val="65000"/>
                <a:lumOff val="35000"/>
              </a:schemeClr>
            </a:solidFill>
            <a:prstDash val="dash"/>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矩形 7">
            <a:extLst>
              <a:ext uri="{FF2B5EF4-FFF2-40B4-BE49-F238E27FC236}">
                <a16:creationId xmlns:a16="http://schemas.microsoft.com/office/drawing/2014/main" id="{B26D91F0-5B1B-48E5-B36A-A55CB9C957D3}"/>
              </a:ext>
            </a:extLst>
          </p:cNvPr>
          <p:cNvSpPr/>
          <p:nvPr/>
        </p:nvSpPr>
        <p:spPr>
          <a:xfrm>
            <a:off x="711928" y="3385929"/>
            <a:ext cx="1700345" cy="702052"/>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a:t>
            </a:r>
          </a:p>
        </p:txBody>
      </p:sp>
      <p:sp>
        <p:nvSpPr>
          <p:cNvPr id="9" name="矩形 8">
            <a:extLst>
              <a:ext uri="{FF2B5EF4-FFF2-40B4-BE49-F238E27FC236}">
                <a16:creationId xmlns:a16="http://schemas.microsoft.com/office/drawing/2014/main" id="{97C73200-9AD3-4AF0-8B0C-D254A854ED4F}"/>
              </a:ext>
            </a:extLst>
          </p:cNvPr>
          <p:cNvSpPr/>
          <p:nvPr/>
        </p:nvSpPr>
        <p:spPr>
          <a:xfrm>
            <a:off x="851008" y="2881736"/>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0" name="任意多边形: 形状 9">
            <a:extLst>
              <a:ext uri="{FF2B5EF4-FFF2-40B4-BE49-F238E27FC236}">
                <a16:creationId xmlns:a16="http://schemas.microsoft.com/office/drawing/2014/main" id="{333BA674-73E9-4B1A-AFC8-484406BD5D2A}"/>
              </a:ext>
            </a:extLst>
          </p:cNvPr>
          <p:cNvSpPr/>
          <p:nvPr/>
        </p:nvSpPr>
        <p:spPr>
          <a:xfrm>
            <a:off x="3689988" y="3599123"/>
            <a:ext cx="374468" cy="1416682"/>
          </a:xfrm>
          <a:custGeom>
            <a:avLst/>
            <a:gdLst>
              <a:gd name="connsiteX0" fmla="*/ 0 w 374468"/>
              <a:gd name="connsiteY0" fmla="*/ 0 h 1619794"/>
              <a:gd name="connsiteX1" fmla="*/ 374468 w 374468"/>
              <a:gd name="connsiteY1" fmla="*/ 0 h 1619794"/>
              <a:gd name="connsiteX2" fmla="*/ 374468 w 374468"/>
              <a:gd name="connsiteY2" fmla="*/ 1619794 h 1619794"/>
            </a:gdLst>
            <a:ahLst/>
            <a:cxnLst>
              <a:cxn ang="0">
                <a:pos x="connsiteX0" y="connsiteY0"/>
              </a:cxn>
              <a:cxn ang="0">
                <a:pos x="connsiteX1" y="connsiteY1"/>
              </a:cxn>
              <a:cxn ang="0">
                <a:pos x="connsiteX2" y="connsiteY2"/>
              </a:cxn>
            </a:cxnLst>
            <a:rect l="l" t="t" r="r" b="b"/>
            <a:pathLst>
              <a:path w="374468" h="1619794">
                <a:moveTo>
                  <a:pt x="0" y="0"/>
                </a:moveTo>
                <a:lnTo>
                  <a:pt x="374468" y="0"/>
                </a:lnTo>
                <a:lnTo>
                  <a:pt x="374468" y="1619794"/>
                </a:lnTo>
              </a:path>
            </a:pathLst>
          </a:custGeom>
          <a:noFill/>
          <a:ln w="15875">
            <a:solidFill>
              <a:schemeClr val="tx1">
                <a:lumMod val="65000"/>
                <a:lumOff val="35000"/>
              </a:schemeClr>
            </a:solidFill>
            <a:prstDash val="dash"/>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1" name="矩形 10">
            <a:extLst>
              <a:ext uri="{FF2B5EF4-FFF2-40B4-BE49-F238E27FC236}">
                <a16:creationId xmlns:a16="http://schemas.microsoft.com/office/drawing/2014/main" id="{F4815115-CBAA-4258-82CA-CACF4EF4670F}"/>
              </a:ext>
            </a:extLst>
          </p:cNvPr>
          <p:cNvSpPr/>
          <p:nvPr/>
        </p:nvSpPr>
        <p:spPr>
          <a:xfrm>
            <a:off x="3043379" y="2669194"/>
            <a:ext cx="1700345" cy="702052"/>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a:t>
            </a:r>
          </a:p>
        </p:txBody>
      </p:sp>
      <p:sp>
        <p:nvSpPr>
          <p:cNvPr id="12" name="矩形 11">
            <a:extLst>
              <a:ext uri="{FF2B5EF4-FFF2-40B4-BE49-F238E27FC236}">
                <a16:creationId xmlns:a16="http://schemas.microsoft.com/office/drawing/2014/main" id="{2A011042-52AA-4382-8E93-C5A95C28ACBD}"/>
              </a:ext>
            </a:extLst>
          </p:cNvPr>
          <p:cNvSpPr/>
          <p:nvPr/>
        </p:nvSpPr>
        <p:spPr>
          <a:xfrm>
            <a:off x="3182459" y="2165001"/>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3" name="任意多边形: 形状 12">
            <a:extLst>
              <a:ext uri="{FF2B5EF4-FFF2-40B4-BE49-F238E27FC236}">
                <a16:creationId xmlns:a16="http://schemas.microsoft.com/office/drawing/2014/main" id="{0CA27EA9-290F-44B9-BC53-45EF0D0F06EC}"/>
              </a:ext>
            </a:extLst>
          </p:cNvPr>
          <p:cNvSpPr/>
          <p:nvPr/>
        </p:nvSpPr>
        <p:spPr>
          <a:xfrm>
            <a:off x="5908766" y="2960914"/>
            <a:ext cx="317863" cy="504599"/>
          </a:xfrm>
          <a:custGeom>
            <a:avLst/>
            <a:gdLst>
              <a:gd name="connsiteX0" fmla="*/ 0 w 374468"/>
              <a:gd name="connsiteY0" fmla="*/ 0 h 1619794"/>
              <a:gd name="connsiteX1" fmla="*/ 374468 w 374468"/>
              <a:gd name="connsiteY1" fmla="*/ 0 h 1619794"/>
              <a:gd name="connsiteX2" fmla="*/ 374468 w 374468"/>
              <a:gd name="connsiteY2" fmla="*/ 1619794 h 1619794"/>
            </a:gdLst>
            <a:ahLst/>
            <a:cxnLst>
              <a:cxn ang="0">
                <a:pos x="connsiteX0" y="connsiteY0"/>
              </a:cxn>
              <a:cxn ang="0">
                <a:pos x="connsiteX1" y="connsiteY1"/>
              </a:cxn>
              <a:cxn ang="0">
                <a:pos x="connsiteX2" y="connsiteY2"/>
              </a:cxn>
            </a:cxnLst>
            <a:rect l="l" t="t" r="r" b="b"/>
            <a:pathLst>
              <a:path w="374468" h="1619794">
                <a:moveTo>
                  <a:pt x="0" y="0"/>
                </a:moveTo>
                <a:lnTo>
                  <a:pt x="374468" y="0"/>
                </a:lnTo>
                <a:lnTo>
                  <a:pt x="374468" y="1619794"/>
                </a:lnTo>
              </a:path>
            </a:pathLst>
          </a:custGeom>
          <a:noFill/>
          <a:ln w="15875">
            <a:solidFill>
              <a:schemeClr val="tx1">
                <a:lumMod val="65000"/>
                <a:lumOff val="35000"/>
              </a:schemeClr>
            </a:solidFill>
            <a:prstDash val="dash"/>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4" name="矩形 13">
            <a:extLst>
              <a:ext uri="{FF2B5EF4-FFF2-40B4-BE49-F238E27FC236}">
                <a16:creationId xmlns:a16="http://schemas.microsoft.com/office/drawing/2014/main" id="{7ADC46AF-A357-4A34-B4E8-1E37D405FD82}"/>
              </a:ext>
            </a:extLst>
          </p:cNvPr>
          <p:cNvSpPr/>
          <p:nvPr/>
        </p:nvSpPr>
        <p:spPr>
          <a:xfrm>
            <a:off x="5262157" y="2030985"/>
            <a:ext cx="1700345" cy="702052"/>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a:t>
            </a:r>
          </a:p>
        </p:txBody>
      </p:sp>
      <p:sp>
        <p:nvSpPr>
          <p:cNvPr id="15" name="矩形 14">
            <a:extLst>
              <a:ext uri="{FF2B5EF4-FFF2-40B4-BE49-F238E27FC236}">
                <a16:creationId xmlns:a16="http://schemas.microsoft.com/office/drawing/2014/main" id="{5F02FA8B-F8A7-4E2B-B8FF-D4E1AEAE80C4}"/>
              </a:ext>
            </a:extLst>
          </p:cNvPr>
          <p:cNvSpPr/>
          <p:nvPr/>
        </p:nvSpPr>
        <p:spPr>
          <a:xfrm>
            <a:off x="5298645" y="1526792"/>
            <a:ext cx="1627369" cy="526811"/>
          </a:xfrm>
          <a:prstGeom prst="rect">
            <a:avLst/>
          </a:prstGeom>
        </p:spPr>
        <p:txBody>
          <a:bodyPr wrap="squar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6" name="任意多边形: 形状 15">
            <a:extLst>
              <a:ext uri="{FF2B5EF4-FFF2-40B4-BE49-F238E27FC236}">
                <a16:creationId xmlns:a16="http://schemas.microsoft.com/office/drawing/2014/main" id="{9A42F0DF-E128-4186-9E0E-B511ACE4408B}"/>
              </a:ext>
            </a:extLst>
          </p:cNvPr>
          <p:cNvSpPr/>
          <p:nvPr/>
        </p:nvSpPr>
        <p:spPr>
          <a:xfrm>
            <a:off x="8267681" y="2390902"/>
            <a:ext cx="345096" cy="533362"/>
          </a:xfrm>
          <a:custGeom>
            <a:avLst/>
            <a:gdLst>
              <a:gd name="connsiteX0" fmla="*/ 0 w 374468"/>
              <a:gd name="connsiteY0" fmla="*/ 0 h 1619794"/>
              <a:gd name="connsiteX1" fmla="*/ 374468 w 374468"/>
              <a:gd name="connsiteY1" fmla="*/ 0 h 1619794"/>
              <a:gd name="connsiteX2" fmla="*/ 374468 w 374468"/>
              <a:gd name="connsiteY2" fmla="*/ 1619794 h 1619794"/>
            </a:gdLst>
            <a:ahLst/>
            <a:cxnLst>
              <a:cxn ang="0">
                <a:pos x="connsiteX0" y="connsiteY0"/>
              </a:cxn>
              <a:cxn ang="0">
                <a:pos x="connsiteX1" y="connsiteY1"/>
              </a:cxn>
              <a:cxn ang="0">
                <a:pos x="connsiteX2" y="connsiteY2"/>
              </a:cxn>
            </a:cxnLst>
            <a:rect l="l" t="t" r="r" b="b"/>
            <a:pathLst>
              <a:path w="374468" h="1619794">
                <a:moveTo>
                  <a:pt x="0" y="0"/>
                </a:moveTo>
                <a:lnTo>
                  <a:pt x="374468" y="0"/>
                </a:lnTo>
                <a:lnTo>
                  <a:pt x="374468" y="1619794"/>
                </a:lnTo>
              </a:path>
            </a:pathLst>
          </a:custGeom>
          <a:noFill/>
          <a:ln w="15875">
            <a:solidFill>
              <a:schemeClr val="tx1">
                <a:lumMod val="65000"/>
                <a:lumOff val="35000"/>
              </a:schemeClr>
            </a:solidFill>
            <a:prstDash val="dash"/>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7" name="矩形 16">
            <a:extLst>
              <a:ext uri="{FF2B5EF4-FFF2-40B4-BE49-F238E27FC236}">
                <a16:creationId xmlns:a16="http://schemas.microsoft.com/office/drawing/2014/main" id="{45D6A7B7-DA94-49DE-B9D7-2AB60071D120}"/>
              </a:ext>
            </a:extLst>
          </p:cNvPr>
          <p:cNvSpPr/>
          <p:nvPr/>
        </p:nvSpPr>
        <p:spPr>
          <a:xfrm>
            <a:off x="7621072" y="1460973"/>
            <a:ext cx="1700345" cy="702052"/>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a:t>
            </a:r>
          </a:p>
        </p:txBody>
      </p:sp>
      <p:sp>
        <p:nvSpPr>
          <p:cNvPr id="18" name="矩形 17">
            <a:extLst>
              <a:ext uri="{FF2B5EF4-FFF2-40B4-BE49-F238E27FC236}">
                <a16:creationId xmlns:a16="http://schemas.microsoft.com/office/drawing/2014/main" id="{01D12C2B-C075-4CFC-9460-6DB79AFD7CAE}"/>
              </a:ext>
            </a:extLst>
          </p:cNvPr>
          <p:cNvSpPr/>
          <p:nvPr/>
        </p:nvSpPr>
        <p:spPr>
          <a:xfrm>
            <a:off x="7657560" y="956780"/>
            <a:ext cx="1627369" cy="526811"/>
          </a:xfrm>
          <a:prstGeom prst="rect">
            <a:avLst/>
          </a:prstGeom>
        </p:spPr>
        <p:txBody>
          <a:bodyPr wrap="squar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23" name="任意多边形: 形状 22">
            <a:extLst>
              <a:ext uri="{FF2B5EF4-FFF2-40B4-BE49-F238E27FC236}">
                <a16:creationId xmlns:a16="http://schemas.microsoft.com/office/drawing/2014/main" id="{BEFCAD48-9A76-4927-A745-71E22AD06863}"/>
              </a:ext>
            </a:extLst>
          </p:cNvPr>
          <p:cNvSpPr/>
          <p:nvPr/>
        </p:nvSpPr>
        <p:spPr>
          <a:xfrm>
            <a:off x="7681562" y="1235956"/>
            <a:ext cx="5163326" cy="6377540"/>
          </a:xfrm>
          <a:custGeom>
            <a:avLst/>
            <a:gdLst>
              <a:gd name="connsiteX0" fmla="*/ 4466895 w 5163326"/>
              <a:gd name="connsiteY0" fmla="*/ 418673 h 6377540"/>
              <a:gd name="connsiteX1" fmla="*/ 3404449 w 5163326"/>
              <a:gd name="connsiteY1" fmla="*/ 1829461 h 6377540"/>
              <a:gd name="connsiteX2" fmla="*/ 1775947 w 5163326"/>
              <a:gd name="connsiteY2" fmla="*/ 2865781 h 6377540"/>
              <a:gd name="connsiteX3" fmla="*/ 1087969 w 5163326"/>
              <a:gd name="connsiteY3" fmla="*/ 4755541 h 6377540"/>
              <a:gd name="connsiteX4" fmla="*/ 487078 w 5163326"/>
              <a:gd name="connsiteY4" fmla="*/ 5704775 h 6377540"/>
              <a:gd name="connsiteX5" fmla="*/ 304198 w 5163326"/>
              <a:gd name="connsiteY5" fmla="*/ 5992158 h 6377540"/>
              <a:gd name="connsiteX6" fmla="*/ 4823947 w 5163326"/>
              <a:gd name="connsiteY6" fmla="*/ 5948615 h 6377540"/>
              <a:gd name="connsiteX7" fmla="*/ 4797821 w 5163326"/>
              <a:gd name="connsiteY7" fmla="*/ 488341 h 6377540"/>
              <a:gd name="connsiteX8" fmla="*/ 4466895 w 5163326"/>
              <a:gd name="connsiteY8" fmla="*/ 418673 h 637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63326" h="6377540">
                <a:moveTo>
                  <a:pt x="4466895" y="418673"/>
                </a:moveTo>
                <a:cubicBezTo>
                  <a:pt x="4234666" y="642193"/>
                  <a:pt x="3852940" y="1421610"/>
                  <a:pt x="3404449" y="1829461"/>
                </a:cubicBezTo>
                <a:cubicBezTo>
                  <a:pt x="2955958" y="2237312"/>
                  <a:pt x="2162027" y="2378101"/>
                  <a:pt x="1775947" y="2865781"/>
                </a:cubicBezTo>
                <a:cubicBezTo>
                  <a:pt x="1389867" y="3353461"/>
                  <a:pt x="1302780" y="4282375"/>
                  <a:pt x="1087969" y="4755541"/>
                </a:cubicBezTo>
                <a:cubicBezTo>
                  <a:pt x="873158" y="5228707"/>
                  <a:pt x="487078" y="5704775"/>
                  <a:pt x="487078" y="5704775"/>
                </a:cubicBezTo>
                <a:cubicBezTo>
                  <a:pt x="356449" y="5910878"/>
                  <a:pt x="-418613" y="5951518"/>
                  <a:pt x="304198" y="5992158"/>
                </a:cubicBezTo>
                <a:cubicBezTo>
                  <a:pt x="1027009" y="6032798"/>
                  <a:pt x="4075010" y="6865918"/>
                  <a:pt x="4823947" y="5948615"/>
                </a:cubicBezTo>
                <a:cubicBezTo>
                  <a:pt x="5572884" y="5031312"/>
                  <a:pt x="4857330" y="1412901"/>
                  <a:pt x="4797821" y="488341"/>
                </a:cubicBezTo>
                <a:cubicBezTo>
                  <a:pt x="4738312" y="-436219"/>
                  <a:pt x="4699124" y="195153"/>
                  <a:pt x="4466895" y="4186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4" name="任意多边形: 形状 23">
            <a:extLst>
              <a:ext uri="{FF2B5EF4-FFF2-40B4-BE49-F238E27FC236}">
                <a16:creationId xmlns:a16="http://schemas.microsoft.com/office/drawing/2014/main" id="{A92137E4-0264-4EB1-B365-E1967AA4F7B7}"/>
              </a:ext>
            </a:extLst>
          </p:cNvPr>
          <p:cNvSpPr/>
          <p:nvPr/>
        </p:nvSpPr>
        <p:spPr>
          <a:xfrm>
            <a:off x="7840844" y="1393571"/>
            <a:ext cx="5163326" cy="6377540"/>
          </a:xfrm>
          <a:custGeom>
            <a:avLst/>
            <a:gdLst>
              <a:gd name="connsiteX0" fmla="*/ 4466895 w 5163326"/>
              <a:gd name="connsiteY0" fmla="*/ 418673 h 6377540"/>
              <a:gd name="connsiteX1" fmla="*/ 3404449 w 5163326"/>
              <a:gd name="connsiteY1" fmla="*/ 1829461 h 6377540"/>
              <a:gd name="connsiteX2" fmla="*/ 1775947 w 5163326"/>
              <a:gd name="connsiteY2" fmla="*/ 2865781 h 6377540"/>
              <a:gd name="connsiteX3" fmla="*/ 1087969 w 5163326"/>
              <a:gd name="connsiteY3" fmla="*/ 4755541 h 6377540"/>
              <a:gd name="connsiteX4" fmla="*/ 487078 w 5163326"/>
              <a:gd name="connsiteY4" fmla="*/ 5704775 h 6377540"/>
              <a:gd name="connsiteX5" fmla="*/ 304198 w 5163326"/>
              <a:gd name="connsiteY5" fmla="*/ 5992158 h 6377540"/>
              <a:gd name="connsiteX6" fmla="*/ 4823947 w 5163326"/>
              <a:gd name="connsiteY6" fmla="*/ 5948615 h 6377540"/>
              <a:gd name="connsiteX7" fmla="*/ 4797821 w 5163326"/>
              <a:gd name="connsiteY7" fmla="*/ 488341 h 6377540"/>
              <a:gd name="connsiteX8" fmla="*/ 4466895 w 5163326"/>
              <a:gd name="connsiteY8" fmla="*/ 418673 h 637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63326" h="6377540">
                <a:moveTo>
                  <a:pt x="4466895" y="418673"/>
                </a:moveTo>
                <a:cubicBezTo>
                  <a:pt x="4234666" y="642193"/>
                  <a:pt x="3852940" y="1421610"/>
                  <a:pt x="3404449" y="1829461"/>
                </a:cubicBezTo>
                <a:cubicBezTo>
                  <a:pt x="2955958" y="2237312"/>
                  <a:pt x="2162027" y="2378101"/>
                  <a:pt x="1775947" y="2865781"/>
                </a:cubicBezTo>
                <a:cubicBezTo>
                  <a:pt x="1389867" y="3353461"/>
                  <a:pt x="1302780" y="4282375"/>
                  <a:pt x="1087969" y="4755541"/>
                </a:cubicBezTo>
                <a:cubicBezTo>
                  <a:pt x="873158" y="5228707"/>
                  <a:pt x="487078" y="5704775"/>
                  <a:pt x="487078" y="5704775"/>
                </a:cubicBezTo>
                <a:cubicBezTo>
                  <a:pt x="356449" y="5910878"/>
                  <a:pt x="-418613" y="5951518"/>
                  <a:pt x="304198" y="5992158"/>
                </a:cubicBezTo>
                <a:cubicBezTo>
                  <a:pt x="1027009" y="6032798"/>
                  <a:pt x="4075010" y="6865918"/>
                  <a:pt x="4823947" y="5948615"/>
                </a:cubicBezTo>
                <a:cubicBezTo>
                  <a:pt x="5572884" y="5031312"/>
                  <a:pt x="4857330" y="1412901"/>
                  <a:pt x="4797821" y="488341"/>
                </a:cubicBezTo>
                <a:cubicBezTo>
                  <a:pt x="4738312" y="-436219"/>
                  <a:pt x="4699124" y="195153"/>
                  <a:pt x="4466895" y="418673"/>
                </a:cubicBezTo>
                <a:close/>
              </a:path>
            </a:pathLst>
          </a:custGeom>
          <a:solidFill>
            <a:schemeClr val="bg1"/>
          </a:solidFill>
          <a:ln w="3492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pic>
        <p:nvPicPr>
          <p:cNvPr id="22" name="图片 21" descr="图片包含 玩具&#10;&#10;自动生成的说明">
            <a:extLst>
              <a:ext uri="{FF2B5EF4-FFF2-40B4-BE49-F238E27FC236}">
                <a16:creationId xmlns:a16="http://schemas.microsoft.com/office/drawing/2014/main" id="{EFA69139-68FD-4A49-B9AF-A2B01EF3E8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8105" y="3850528"/>
            <a:ext cx="3011493" cy="3011493"/>
          </a:xfrm>
          <a:prstGeom prst="rect">
            <a:avLst/>
          </a:prstGeom>
        </p:spPr>
      </p:pic>
    </p:spTree>
    <p:extLst>
      <p:ext uri="{BB962C8B-B14F-4D97-AF65-F5344CB8AC3E}">
        <p14:creationId xmlns:p14="http://schemas.microsoft.com/office/powerpoint/2010/main" val="1747220696"/>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750"/>
                                        <p:tgtEl>
                                          <p:spTgt spid="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up)">
                                      <p:cBhvr>
                                        <p:cTn id="17" dur="500"/>
                                        <p:tgtEl>
                                          <p:spTgt spid="23"/>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up)">
                                      <p:cBhvr>
                                        <p:cTn id="20" dur="500"/>
                                        <p:tgtEl>
                                          <p:spTgt spid="24"/>
                                        </p:tgtEl>
                                      </p:cBhvr>
                                    </p:animEffect>
                                  </p:childTnLst>
                                </p:cTn>
                              </p:par>
                              <p:par>
                                <p:cTn id="21" presetID="2" presetClass="entr" presetSubtype="3"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22" presetClass="entr" presetSubtype="4" fill="hold" grpId="0" nodeType="withEffect">
                                  <p:stCondLst>
                                    <p:cond delay="100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22" presetClass="entr" presetSubtype="4" fill="hold" grpId="0" nodeType="withEffect">
                                  <p:stCondLst>
                                    <p:cond delay="15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22" presetClass="entr" presetSubtype="4" fill="hold" grpId="0" nodeType="withEffect">
                                  <p:stCondLst>
                                    <p:cond delay="200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par>
                                <p:cTn id="55" presetID="10" presetClass="entr" presetSubtype="0" fill="hold" grpId="0" nodeType="withEffect">
                                  <p:stCondLst>
                                    <p:cond delay="20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20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p:bldP spid="10" grpId="0" animBg="1"/>
      <p:bldP spid="11" grpId="0"/>
      <p:bldP spid="12" grpId="0"/>
      <p:bldP spid="13" grpId="0" animBg="1"/>
      <p:bldP spid="14" grpId="0"/>
      <p:bldP spid="15" grpId="0"/>
      <p:bldP spid="16" grpId="0" animBg="1"/>
      <p:bldP spid="17" grpId="0"/>
      <p:bldP spid="18" grpId="0"/>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DD145F9-3F56-4031-8F99-08D2A3BB0C69}"/>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04</a:t>
            </a:r>
            <a:endParaRPr lang="zh-CN" altLang="en-US" sz="4000" b="1" dirty="0">
              <a:cs typeface="+mn-ea"/>
              <a:sym typeface="+mn-lt"/>
            </a:endParaRPr>
          </a:p>
        </p:txBody>
      </p:sp>
      <p:sp>
        <p:nvSpPr>
          <p:cNvPr id="5" name="文本框 4">
            <a:extLst>
              <a:ext uri="{FF2B5EF4-FFF2-40B4-BE49-F238E27FC236}">
                <a16:creationId xmlns:a16="http://schemas.microsoft.com/office/drawing/2014/main" id="{1CDBE5B2-5981-41C0-BA97-E8C4C9A07FB7}"/>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费用支出</a:t>
            </a:r>
            <a:endParaRPr lang="zh-CN" altLang="en-US" sz="3600" dirty="0">
              <a:solidFill>
                <a:schemeClr val="tx1">
                  <a:lumMod val="75000"/>
                  <a:lumOff val="25000"/>
                </a:schemeClr>
              </a:solidFill>
              <a:cs typeface="+mn-ea"/>
              <a:sym typeface="+mn-lt"/>
            </a:endParaRPr>
          </a:p>
        </p:txBody>
      </p:sp>
      <p:sp>
        <p:nvSpPr>
          <p:cNvPr id="62" name="任意多边形: 形状 61">
            <a:extLst>
              <a:ext uri="{FF2B5EF4-FFF2-40B4-BE49-F238E27FC236}">
                <a16:creationId xmlns:a16="http://schemas.microsoft.com/office/drawing/2014/main" id="{5476A5B6-7181-4FD0-9B81-C8D50D1B23A5}"/>
              </a:ext>
            </a:extLst>
          </p:cNvPr>
          <p:cNvSpPr/>
          <p:nvPr/>
        </p:nvSpPr>
        <p:spPr>
          <a:xfrm>
            <a:off x="1191500" y="1563920"/>
            <a:ext cx="9172163" cy="4884361"/>
          </a:xfrm>
          <a:custGeom>
            <a:avLst/>
            <a:gdLst>
              <a:gd name="connsiteX0" fmla="*/ 1112458 w 8202859"/>
              <a:gd name="connsiteY0" fmla="*/ 3322049 h 3587068"/>
              <a:gd name="connsiteX1" fmla="*/ 476732 w 8202859"/>
              <a:gd name="connsiteY1" fmla="*/ 3261089 h 3587068"/>
              <a:gd name="connsiteX2" fmla="*/ 76138 w 8202859"/>
              <a:gd name="connsiteY2" fmla="*/ 2999832 h 3587068"/>
              <a:gd name="connsiteX3" fmla="*/ 41303 w 8202859"/>
              <a:gd name="connsiteY3" fmla="*/ 2416357 h 3587068"/>
              <a:gd name="connsiteX4" fmla="*/ 528983 w 8202859"/>
              <a:gd name="connsiteY4" fmla="*/ 2041889 h 3587068"/>
              <a:gd name="connsiteX5" fmla="*/ 1208252 w 8202859"/>
              <a:gd name="connsiteY5" fmla="*/ 1876426 h 3587068"/>
              <a:gd name="connsiteX6" fmla="*/ 1452092 w 8202859"/>
              <a:gd name="connsiteY6" fmla="*/ 840106 h 3587068"/>
              <a:gd name="connsiteX7" fmla="*/ 2575498 w 8202859"/>
              <a:gd name="connsiteY7" fmla="*/ 117294 h 3587068"/>
              <a:gd name="connsiteX8" fmla="*/ 3968869 w 8202859"/>
              <a:gd name="connsiteY8" fmla="*/ 631100 h 3587068"/>
              <a:gd name="connsiteX9" fmla="*/ 5048732 w 8202859"/>
              <a:gd name="connsiteY9" fmla="*/ 134712 h 3587068"/>
              <a:gd name="connsiteX10" fmla="*/ 5788961 w 8202859"/>
              <a:gd name="connsiteY10" fmla="*/ 47626 h 3587068"/>
              <a:gd name="connsiteX11" fmla="*/ 6642401 w 8202859"/>
              <a:gd name="connsiteY11" fmla="*/ 787854 h 3587068"/>
              <a:gd name="connsiteX12" fmla="*/ 7060412 w 8202859"/>
              <a:gd name="connsiteY12" fmla="*/ 1832883 h 3587068"/>
              <a:gd name="connsiteX13" fmla="*/ 8053189 w 8202859"/>
              <a:gd name="connsiteY13" fmla="*/ 2242186 h 3587068"/>
              <a:gd name="connsiteX14" fmla="*/ 8192526 w 8202859"/>
              <a:gd name="connsiteY14" fmla="*/ 2869203 h 3587068"/>
              <a:gd name="connsiteX15" fmla="*/ 7992229 w 8202859"/>
              <a:gd name="connsiteY15" fmla="*/ 3182712 h 3587068"/>
              <a:gd name="connsiteX16" fmla="*/ 7783223 w 8202859"/>
              <a:gd name="connsiteY16" fmla="*/ 3304632 h 3587068"/>
              <a:gd name="connsiteX17" fmla="*/ 7173623 w 8202859"/>
              <a:gd name="connsiteY17" fmla="*/ 3470094 h 3587068"/>
              <a:gd name="connsiteX18" fmla="*/ 3759863 w 8202859"/>
              <a:gd name="connsiteY18" fmla="*/ 3583306 h 3587068"/>
              <a:gd name="connsiteX19" fmla="*/ 1112458 w 8202859"/>
              <a:gd name="connsiteY19" fmla="*/ 3322049 h 3587068"/>
              <a:gd name="connsiteX0" fmla="*/ 1112458 w 8202859"/>
              <a:gd name="connsiteY0" fmla="*/ 3570547 h 3835566"/>
              <a:gd name="connsiteX1" fmla="*/ 476732 w 8202859"/>
              <a:gd name="connsiteY1" fmla="*/ 3509587 h 3835566"/>
              <a:gd name="connsiteX2" fmla="*/ 76138 w 8202859"/>
              <a:gd name="connsiteY2" fmla="*/ 3248330 h 3835566"/>
              <a:gd name="connsiteX3" fmla="*/ 41303 w 8202859"/>
              <a:gd name="connsiteY3" fmla="*/ 2664855 h 3835566"/>
              <a:gd name="connsiteX4" fmla="*/ 528983 w 8202859"/>
              <a:gd name="connsiteY4" fmla="*/ 2290387 h 3835566"/>
              <a:gd name="connsiteX5" fmla="*/ 1208252 w 8202859"/>
              <a:gd name="connsiteY5" fmla="*/ 2124924 h 3835566"/>
              <a:gd name="connsiteX6" fmla="*/ 1452092 w 8202859"/>
              <a:gd name="connsiteY6" fmla="*/ 1088604 h 3835566"/>
              <a:gd name="connsiteX7" fmla="*/ 2575498 w 8202859"/>
              <a:gd name="connsiteY7" fmla="*/ 365792 h 3835566"/>
              <a:gd name="connsiteX8" fmla="*/ 4003703 w 8202859"/>
              <a:gd name="connsiteY8" fmla="*/ 33 h 3835566"/>
              <a:gd name="connsiteX9" fmla="*/ 5048732 w 8202859"/>
              <a:gd name="connsiteY9" fmla="*/ 383210 h 3835566"/>
              <a:gd name="connsiteX10" fmla="*/ 5788961 w 8202859"/>
              <a:gd name="connsiteY10" fmla="*/ 296124 h 3835566"/>
              <a:gd name="connsiteX11" fmla="*/ 6642401 w 8202859"/>
              <a:gd name="connsiteY11" fmla="*/ 1036352 h 3835566"/>
              <a:gd name="connsiteX12" fmla="*/ 7060412 w 8202859"/>
              <a:gd name="connsiteY12" fmla="*/ 2081381 h 3835566"/>
              <a:gd name="connsiteX13" fmla="*/ 8053189 w 8202859"/>
              <a:gd name="connsiteY13" fmla="*/ 2490684 h 3835566"/>
              <a:gd name="connsiteX14" fmla="*/ 8192526 w 8202859"/>
              <a:gd name="connsiteY14" fmla="*/ 3117701 h 3835566"/>
              <a:gd name="connsiteX15" fmla="*/ 7992229 w 8202859"/>
              <a:gd name="connsiteY15" fmla="*/ 3431210 h 3835566"/>
              <a:gd name="connsiteX16" fmla="*/ 7783223 w 8202859"/>
              <a:gd name="connsiteY16" fmla="*/ 3553130 h 3835566"/>
              <a:gd name="connsiteX17" fmla="*/ 7173623 w 8202859"/>
              <a:gd name="connsiteY17" fmla="*/ 3718592 h 3835566"/>
              <a:gd name="connsiteX18" fmla="*/ 3759863 w 8202859"/>
              <a:gd name="connsiteY18" fmla="*/ 3831804 h 3835566"/>
              <a:gd name="connsiteX19" fmla="*/ 1112458 w 8202859"/>
              <a:gd name="connsiteY19" fmla="*/ 3570547 h 3835566"/>
              <a:gd name="connsiteX0" fmla="*/ 1112458 w 8202859"/>
              <a:gd name="connsiteY0" fmla="*/ 3570548 h 3835567"/>
              <a:gd name="connsiteX1" fmla="*/ 476732 w 8202859"/>
              <a:gd name="connsiteY1" fmla="*/ 3509588 h 3835567"/>
              <a:gd name="connsiteX2" fmla="*/ 76138 w 8202859"/>
              <a:gd name="connsiteY2" fmla="*/ 3248331 h 3835567"/>
              <a:gd name="connsiteX3" fmla="*/ 41303 w 8202859"/>
              <a:gd name="connsiteY3" fmla="*/ 2664856 h 3835567"/>
              <a:gd name="connsiteX4" fmla="*/ 528983 w 8202859"/>
              <a:gd name="connsiteY4" fmla="*/ 2290388 h 3835567"/>
              <a:gd name="connsiteX5" fmla="*/ 1208252 w 8202859"/>
              <a:gd name="connsiteY5" fmla="*/ 2124925 h 3835567"/>
              <a:gd name="connsiteX6" fmla="*/ 1574012 w 8202859"/>
              <a:gd name="connsiteY6" fmla="*/ 1114731 h 3835567"/>
              <a:gd name="connsiteX7" fmla="*/ 2575498 w 8202859"/>
              <a:gd name="connsiteY7" fmla="*/ 365793 h 3835567"/>
              <a:gd name="connsiteX8" fmla="*/ 4003703 w 8202859"/>
              <a:gd name="connsiteY8" fmla="*/ 34 h 3835567"/>
              <a:gd name="connsiteX9" fmla="*/ 5048732 w 8202859"/>
              <a:gd name="connsiteY9" fmla="*/ 383211 h 3835567"/>
              <a:gd name="connsiteX10" fmla="*/ 5788961 w 8202859"/>
              <a:gd name="connsiteY10" fmla="*/ 296125 h 3835567"/>
              <a:gd name="connsiteX11" fmla="*/ 6642401 w 8202859"/>
              <a:gd name="connsiteY11" fmla="*/ 1036353 h 3835567"/>
              <a:gd name="connsiteX12" fmla="*/ 7060412 w 8202859"/>
              <a:gd name="connsiteY12" fmla="*/ 2081382 h 3835567"/>
              <a:gd name="connsiteX13" fmla="*/ 8053189 w 8202859"/>
              <a:gd name="connsiteY13" fmla="*/ 2490685 h 3835567"/>
              <a:gd name="connsiteX14" fmla="*/ 8192526 w 8202859"/>
              <a:gd name="connsiteY14" fmla="*/ 3117702 h 3835567"/>
              <a:gd name="connsiteX15" fmla="*/ 7992229 w 8202859"/>
              <a:gd name="connsiteY15" fmla="*/ 3431211 h 3835567"/>
              <a:gd name="connsiteX16" fmla="*/ 7783223 w 8202859"/>
              <a:gd name="connsiteY16" fmla="*/ 3553131 h 3835567"/>
              <a:gd name="connsiteX17" fmla="*/ 7173623 w 8202859"/>
              <a:gd name="connsiteY17" fmla="*/ 3718593 h 3835567"/>
              <a:gd name="connsiteX18" fmla="*/ 3759863 w 8202859"/>
              <a:gd name="connsiteY18" fmla="*/ 3831805 h 3835567"/>
              <a:gd name="connsiteX19" fmla="*/ 1112458 w 8202859"/>
              <a:gd name="connsiteY19" fmla="*/ 3570548 h 3835567"/>
              <a:gd name="connsiteX0" fmla="*/ 1182127 w 8202859"/>
              <a:gd name="connsiteY0" fmla="*/ 3762136 h 3833100"/>
              <a:gd name="connsiteX1" fmla="*/ 476732 w 8202859"/>
              <a:gd name="connsiteY1" fmla="*/ 3509588 h 3833100"/>
              <a:gd name="connsiteX2" fmla="*/ 76138 w 8202859"/>
              <a:gd name="connsiteY2" fmla="*/ 3248331 h 3833100"/>
              <a:gd name="connsiteX3" fmla="*/ 41303 w 8202859"/>
              <a:gd name="connsiteY3" fmla="*/ 2664856 h 3833100"/>
              <a:gd name="connsiteX4" fmla="*/ 528983 w 8202859"/>
              <a:gd name="connsiteY4" fmla="*/ 2290388 h 3833100"/>
              <a:gd name="connsiteX5" fmla="*/ 1208252 w 8202859"/>
              <a:gd name="connsiteY5" fmla="*/ 2124925 h 3833100"/>
              <a:gd name="connsiteX6" fmla="*/ 1574012 w 8202859"/>
              <a:gd name="connsiteY6" fmla="*/ 1114731 h 3833100"/>
              <a:gd name="connsiteX7" fmla="*/ 2575498 w 8202859"/>
              <a:gd name="connsiteY7" fmla="*/ 365793 h 3833100"/>
              <a:gd name="connsiteX8" fmla="*/ 4003703 w 8202859"/>
              <a:gd name="connsiteY8" fmla="*/ 34 h 3833100"/>
              <a:gd name="connsiteX9" fmla="*/ 5048732 w 8202859"/>
              <a:gd name="connsiteY9" fmla="*/ 383211 h 3833100"/>
              <a:gd name="connsiteX10" fmla="*/ 5788961 w 8202859"/>
              <a:gd name="connsiteY10" fmla="*/ 296125 h 3833100"/>
              <a:gd name="connsiteX11" fmla="*/ 6642401 w 8202859"/>
              <a:gd name="connsiteY11" fmla="*/ 1036353 h 3833100"/>
              <a:gd name="connsiteX12" fmla="*/ 7060412 w 8202859"/>
              <a:gd name="connsiteY12" fmla="*/ 2081382 h 3833100"/>
              <a:gd name="connsiteX13" fmla="*/ 8053189 w 8202859"/>
              <a:gd name="connsiteY13" fmla="*/ 2490685 h 3833100"/>
              <a:gd name="connsiteX14" fmla="*/ 8192526 w 8202859"/>
              <a:gd name="connsiteY14" fmla="*/ 3117702 h 3833100"/>
              <a:gd name="connsiteX15" fmla="*/ 7992229 w 8202859"/>
              <a:gd name="connsiteY15" fmla="*/ 3431211 h 3833100"/>
              <a:gd name="connsiteX16" fmla="*/ 7783223 w 8202859"/>
              <a:gd name="connsiteY16" fmla="*/ 3553131 h 3833100"/>
              <a:gd name="connsiteX17" fmla="*/ 7173623 w 8202859"/>
              <a:gd name="connsiteY17" fmla="*/ 3718593 h 3833100"/>
              <a:gd name="connsiteX18" fmla="*/ 3759863 w 8202859"/>
              <a:gd name="connsiteY18" fmla="*/ 3831805 h 3833100"/>
              <a:gd name="connsiteX19" fmla="*/ 1182127 w 8202859"/>
              <a:gd name="connsiteY19" fmla="*/ 3762136 h 3833100"/>
              <a:gd name="connsiteX0" fmla="*/ 1182127 w 8202859"/>
              <a:gd name="connsiteY0" fmla="*/ 3762136 h 3833100"/>
              <a:gd name="connsiteX1" fmla="*/ 476732 w 8202859"/>
              <a:gd name="connsiteY1" fmla="*/ 3509588 h 3833100"/>
              <a:gd name="connsiteX2" fmla="*/ 76138 w 8202859"/>
              <a:gd name="connsiteY2" fmla="*/ 3248331 h 3833100"/>
              <a:gd name="connsiteX3" fmla="*/ 41303 w 8202859"/>
              <a:gd name="connsiteY3" fmla="*/ 2664856 h 3833100"/>
              <a:gd name="connsiteX4" fmla="*/ 528983 w 8202859"/>
              <a:gd name="connsiteY4" fmla="*/ 2290388 h 3833100"/>
              <a:gd name="connsiteX5" fmla="*/ 1251795 w 8202859"/>
              <a:gd name="connsiteY5" fmla="*/ 1994297 h 3833100"/>
              <a:gd name="connsiteX6" fmla="*/ 1574012 w 8202859"/>
              <a:gd name="connsiteY6" fmla="*/ 1114731 h 3833100"/>
              <a:gd name="connsiteX7" fmla="*/ 2575498 w 8202859"/>
              <a:gd name="connsiteY7" fmla="*/ 365793 h 3833100"/>
              <a:gd name="connsiteX8" fmla="*/ 4003703 w 8202859"/>
              <a:gd name="connsiteY8" fmla="*/ 34 h 3833100"/>
              <a:gd name="connsiteX9" fmla="*/ 5048732 w 8202859"/>
              <a:gd name="connsiteY9" fmla="*/ 383211 h 3833100"/>
              <a:gd name="connsiteX10" fmla="*/ 5788961 w 8202859"/>
              <a:gd name="connsiteY10" fmla="*/ 296125 h 3833100"/>
              <a:gd name="connsiteX11" fmla="*/ 6642401 w 8202859"/>
              <a:gd name="connsiteY11" fmla="*/ 1036353 h 3833100"/>
              <a:gd name="connsiteX12" fmla="*/ 7060412 w 8202859"/>
              <a:gd name="connsiteY12" fmla="*/ 2081382 h 3833100"/>
              <a:gd name="connsiteX13" fmla="*/ 8053189 w 8202859"/>
              <a:gd name="connsiteY13" fmla="*/ 2490685 h 3833100"/>
              <a:gd name="connsiteX14" fmla="*/ 8192526 w 8202859"/>
              <a:gd name="connsiteY14" fmla="*/ 3117702 h 3833100"/>
              <a:gd name="connsiteX15" fmla="*/ 7992229 w 8202859"/>
              <a:gd name="connsiteY15" fmla="*/ 3431211 h 3833100"/>
              <a:gd name="connsiteX16" fmla="*/ 7783223 w 8202859"/>
              <a:gd name="connsiteY16" fmla="*/ 3553131 h 3833100"/>
              <a:gd name="connsiteX17" fmla="*/ 7173623 w 8202859"/>
              <a:gd name="connsiteY17" fmla="*/ 3718593 h 3833100"/>
              <a:gd name="connsiteX18" fmla="*/ 3759863 w 8202859"/>
              <a:gd name="connsiteY18" fmla="*/ 3831805 h 3833100"/>
              <a:gd name="connsiteX19" fmla="*/ 1182127 w 8202859"/>
              <a:gd name="connsiteY19" fmla="*/ 3762136 h 3833100"/>
              <a:gd name="connsiteX0" fmla="*/ 1185423 w 8206155"/>
              <a:gd name="connsiteY0" fmla="*/ 3762136 h 3832458"/>
              <a:gd name="connsiteX1" fmla="*/ 549696 w 8206155"/>
              <a:gd name="connsiteY1" fmla="*/ 3701176 h 3832458"/>
              <a:gd name="connsiteX2" fmla="*/ 79434 w 8206155"/>
              <a:gd name="connsiteY2" fmla="*/ 3248331 h 3832458"/>
              <a:gd name="connsiteX3" fmla="*/ 44599 w 8206155"/>
              <a:gd name="connsiteY3" fmla="*/ 2664856 h 3832458"/>
              <a:gd name="connsiteX4" fmla="*/ 532279 w 8206155"/>
              <a:gd name="connsiteY4" fmla="*/ 2290388 h 3832458"/>
              <a:gd name="connsiteX5" fmla="*/ 1255091 w 8206155"/>
              <a:gd name="connsiteY5" fmla="*/ 1994297 h 3832458"/>
              <a:gd name="connsiteX6" fmla="*/ 1577308 w 8206155"/>
              <a:gd name="connsiteY6" fmla="*/ 1114731 h 3832458"/>
              <a:gd name="connsiteX7" fmla="*/ 2578794 w 8206155"/>
              <a:gd name="connsiteY7" fmla="*/ 365793 h 3832458"/>
              <a:gd name="connsiteX8" fmla="*/ 4006999 w 8206155"/>
              <a:gd name="connsiteY8" fmla="*/ 34 h 3832458"/>
              <a:gd name="connsiteX9" fmla="*/ 5052028 w 8206155"/>
              <a:gd name="connsiteY9" fmla="*/ 383211 h 3832458"/>
              <a:gd name="connsiteX10" fmla="*/ 5792257 w 8206155"/>
              <a:gd name="connsiteY10" fmla="*/ 296125 h 3832458"/>
              <a:gd name="connsiteX11" fmla="*/ 6645697 w 8206155"/>
              <a:gd name="connsiteY11" fmla="*/ 1036353 h 3832458"/>
              <a:gd name="connsiteX12" fmla="*/ 7063708 w 8206155"/>
              <a:gd name="connsiteY12" fmla="*/ 2081382 h 3832458"/>
              <a:gd name="connsiteX13" fmla="*/ 8056485 w 8206155"/>
              <a:gd name="connsiteY13" fmla="*/ 2490685 h 3832458"/>
              <a:gd name="connsiteX14" fmla="*/ 8195822 w 8206155"/>
              <a:gd name="connsiteY14" fmla="*/ 3117702 h 3832458"/>
              <a:gd name="connsiteX15" fmla="*/ 7995525 w 8206155"/>
              <a:gd name="connsiteY15" fmla="*/ 3431211 h 3832458"/>
              <a:gd name="connsiteX16" fmla="*/ 7786519 w 8206155"/>
              <a:gd name="connsiteY16" fmla="*/ 3553131 h 3832458"/>
              <a:gd name="connsiteX17" fmla="*/ 7176919 w 8206155"/>
              <a:gd name="connsiteY17" fmla="*/ 3718593 h 3832458"/>
              <a:gd name="connsiteX18" fmla="*/ 3763159 w 8206155"/>
              <a:gd name="connsiteY18" fmla="*/ 3831805 h 3832458"/>
              <a:gd name="connsiteX19" fmla="*/ 1185423 w 8206155"/>
              <a:gd name="connsiteY19" fmla="*/ 3762136 h 3832458"/>
              <a:gd name="connsiteX0" fmla="*/ 1272508 w 8206155"/>
              <a:gd name="connsiteY0" fmla="*/ 3910181 h 3914389"/>
              <a:gd name="connsiteX1" fmla="*/ 549696 w 8206155"/>
              <a:gd name="connsiteY1" fmla="*/ 3701176 h 3914389"/>
              <a:gd name="connsiteX2" fmla="*/ 79434 w 8206155"/>
              <a:gd name="connsiteY2" fmla="*/ 3248331 h 3914389"/>
              <a:gd name="connsiteX3" fmla="*/ 44599 w 8206155"/>
              <a:gd name="connsiteY3" fmla="*/ 2664856 h 3914389"/>
              <a:gd name="connsiteX4" fmla="*/ 532279 w 8206155"/>
              <a:gd name="connsiteY4" fmla="*/ 2290388 h 3914389"/>
              <a:gd name="connsiteX5" fmla="*/ 1255091 w 8206155"/>
              <a:gd name="connsiteY5" fmla="*/ 1994297 h 3914389"/>
              <a:gd name="connsiteX6" fmla="*/ 1577308 w 8206155"/>
              <a:gd name="connsiteY6" fmla="*/ 1114731 h 3914389"/>
              <a:gd name="connsiteX7" fmla="*/ 2578794 w 8206155"/>
              <a:gd name="connsiteY7" fmla="*/ 365793 h 3914389"/>
              <a:gd name="connsiteX8" fmla="*/ 4006999 w 8206155"/>
              <a:gd name="connsiteY8" fmla="*/ 34 h 3914389"/>
              <a:gd name="connsiteX9" fmla="*/ 5052028 w 8206155"/>
              <a:gd name="connsiteY9" fmla="*/ 383211 h 3914389"/>
              <a:gd name="connsiteX10" fmla="*/ 5792257 w 8206155"/>
              <a:gd name="connsiteY10" fmla="*/ 296125 h 3914389"/>
              <a:gd name="connsiteX11" fmla="*/ 6645697 w 8206155"/>
              <a:gd name="connsiteY11" fmla="*/ 1036353 h 3914389"/>
              <a:gd name="connsiteX12" fmla="*/ 7063708 w 8206155"/>
              <a:gd name="connsiteY12" fmla="*/ 2081382 h 3914389"/>
              <a:gd name="connsiteX13" fmla="*/ 8056485 w 8206155"/>
              <a:gd name="connsiteY13" fmla="*/ 2490685 h 3914389"/>
              <a:gd name="connsiteX14" fmla="*/ 8195822 w 8206155"/>
              <a:gd name="connsiteY14" fmla="*/ 3117702 h 3914389"/>
              <a:gd name="connsiteX15" fmla="*/ 7995525 w 8206155"/>
              <a:gd name="connsiteY15" fmla="*/ 3431211 h 3914389"/>
              <a:gd name="connsiteX16" fmla="*/ 7786519 w 8206155"/>
              <a:gd name="connsiteY16" fmla="*/ 3553131 h 3914389"/>
              <a:gd name="connsiteX17" fmla="*/ 7176919 w 8206155"/>
              <a:gd name="connsiteY17" fmla="*/ 3718593 h 3914389"/>
              <a:gd name="connsiteX18" fmla="*/ 3763159 w 8206155"/>
              <a:gd name="connsiteY18" fmla="*/ 3831805 h 3914389"/>
              <a:gd name="connsiteX19" fmla="*/ 1272508 w 8206155"/>
              <a:gd name="connsiteY19" fmla="*/ 3910181 h 3914389"/>
              <a:gd name="connsiteX0" fmla="*/ 1272508 w 8206155"/>
              <a:gd name="connsiteY0" fmla="*/ 3910181 h 4071981"/>
              <a:gd name="connsiteX1" fmla="*/ 549696 w 8206155"/>
              <a:gd name="connsiteY1" fmla="*/ 3701176 h 4071981"/>
              <a:gd name="connsiteX2" fmla="*/ 79434 w 8206155"/>
              <a:gd name="connsiteY2" fmla="*/ 3248331 h 4071981"/>
              <a:gd name="connsiteX3" fmla="*/ 44599 w 8206155"/>
              <a:gd name="connsiteY3" fmla="*/ 2664856 h 4071981"/>
              <a:gd name="connsiteX4" fmla="*/ 532279 w 8206155"/>
              <a:gd name="connsiteY4" fmla="*/ 2290388 h 4071981"/>
              <a:gd name="connsiteX5" fmla="*/ 1255091 w 8206155"/>
              <a:gd name="connsiteY5" fmla="*/ 1994297 h 4071981"/>
              <a:gd name="connsiteX6" fmla="*/ 1577308 w 8206155"/>
              <a:gd name="connsiteY6" fmla="*/ 1114731 h 4071981"/>
              <a:gd name="connsiteX7" fmla="*/ 2578794 w 8206155"/>
              <a:gd name="connsiteY7" fmla="*/ 365793 h 4071981"/>
              <a:gd name="connsiteX8" fmla="*/ 4006999 w 8206155"/>
              <a:gd name="connsiteY8" fmla="*/ 34 h 4071981"/>
              <a:gd name="connsiteX9" fmla="*/ 5052028 w 8206155"/>
              <a:gd name="connsiteY9" fmla="*/ 383211 h 4071981"/>
              <a:gd name="connsiteX10" fmla="*/ 5792257 w 8206155"/>
              <a:gd name="connsiteY10" fmla="*/ 296125 h 4071981"/>
              <a:gd name="connsiteX11" fmla="*/ 6645697 w 8206155"/>
              <a:gd name="connsiteY11" fmla="*/ 1036353 h 4071981"/>
              <a:gd name="connsiteX12" fmla="*/ 7063708 w 8206155"/>
              <a:gd name="connsiteY12" fmla="*/ 2081382 h 4071981"/>
              <a:gd name="connsiteX13" fmla="*/ 8056485 w 8206155"/>
              <a:gd name="connsiteY13" fmla="*/ 2490685 h 4071981"/>
              <a:gd name="connsiteX14" fmla="*/ 8195822 w 8206155"/>
              <a:gd name="connsiteY14" fmla="*/ 3117702 h 4071981"/>
              <a:gd name="connsiteX15" fmla="*/ 7995525 w 8206155"/>
              <a:gd name="connsiteY15" fmla="*/ 3431211 h 4071981"/>
              <a:gd name="connsiteX16" fmla="*/ 7786519 w 8206155"/>
              <a:gd name="connsiteY16" fmla="*/ 3553131 h 4071981"/>
              <a:gd name="connsiteX17" fmla="*/ 7176919 w 8206155"/>
              <a:gd name="connsiteY17" fmla="*/ 3718593 h 4071981"/>
              <a:gd name="connsiteX18" fmla="*/ 3937330 w 8206155"/>
              <a:gd name="connsiteY18" fmla="*/ 4066937 h 4071981"/>
              <a:gd name="connsiteX19" fmla="*/ 1272508 w 8206155"/>
              <a:gd name="connsiteY19" fmla="*/ 3910181 h 4071981"/>
              <a:gd name="connsiteX0" fmla="*/ 1272508 w 8206155"/>
              <a:gd name="connsiteY0" fmla="*/ 3910181 h 4066999"/>
              <a:gd name="connsiteX1" fmla="*/ 549696 w 8206155"/>
              <a:gd name="connsiteY1" fmla="*/ 3701176 h 4066999"/>
              <a:gd name="connsiteX2" fmla="*/ 79434 w 8206155"/>
              <a:gd name="connsiteY2" fmla="*/ 3248331 h 4066999"/>
              <a:gd name="connsiteX3" fmla="*/ 44599 w 8206155"/>
              <a:gd name="connsiteY3" fmla="*/ 2664856 h 4066999"/>
              <a:gd name="connsiteX4" fmla="*/ 532279 w 8206155"/>
              <a:gd name="connsiteY4" fmla="*/ 2290388 h 4066999"/>
              <a:gd name="connsiteX5" fmla="*/ 1255091 w 8206155"/>
              <a:gd name="connsiteY5" fmla="*/ 1994297 h 4066999"/>
              <a:gd name="connsiteX6" fmla="*/ 1577308 w 8206155"/>
              <a:gd name="connsiteY6" fmla="*/ 1114731 h 4066999"/>
              <a:gd name="connsiteX7" fmla="*/ 2578794 w 8206155"/>
              <a:gd name="connsiteY7" fmla="*/ 365793 h 4066999"/>
              <a:gd name="connsiteX8" fmla="*/ 4006999 w 8206155"/>
              <a:gd name="connsiteY8" fmla="*/ 34 h 4066999"/>
              <a:gd name="connsiteX9" fmla="*/ 5052028 w 8206155"/>
              <a:gd name="connsiteY9" fmla="*/ 383211 h 4066999"/>
              <a:gd name="connsiteX10" fmla="*/ 5792257 w 8206155"/>
              <a:gd name="connsiteY10" fmla="*/ 296125 h 4066999"/>
              <a:gd name="connsiteX11" fmla="*/ 6645697 w 8206155"/>
              <a:gd name="connsiteY11" fmla="*/ 1036353 h 4066999"/>
              <a:gd name="connsiteX12" fmla="*/ 7063708 w 8206155"/>
              <a:gd name="connsiteY12" fmla="*/ 2081382 h 4066999"/>
              <a:gd name="connsiteX13" fmla="*/ 8056485 w 8206155"/>
              <a:gd name="connsiteY13" fmla="*/ 2490685 h 4066999"/>
              <a:gd name="connsiteX14" fmla="*/ 8195822 w 8206155"/>
              <a:gd name="connsiteY14" fmla="*/ 3117702 h 4066999"/>
              <a:gd name="connsiteX15" fmla="*/ 7995525 w 8206155"/>
              <a:gd name="connsiteY15" fmla="*/ 3431211 h 4066999"/>
              <a:gd name="connsiteX16" fmla="*/ 7786519 w 8206155"/>
              <a:gd name="connsiteY16" fmla="*/ 3553131 h 4066999"/>
              <a:gd name="connsiteX17" fmla="*/ 7203045 w 8206155"/>
              <a:gd name="connsiteY17" fmla="*/ 3892764 h 4066999"/>
              <a:gd name="connsiteX18" fmla="*/ 3937330 w 8206155"/>
              <a:gd name="connsiteY18" fmla="*/ 4066937 h 4066999"/>
              <a:gd name="connsiteX19" fmla="*/ 1272508 w 8206155"/>
              <a:gd name="connsiteY19" fmla="*/ 3910181 h 4066999"/>
              <a:gd name="connsiteX0" fmla="*/ 1272508 w 8206155"/>
              <a:gd name="connsiteY0" fmla="*/ 3910181 h 4066999"/>
              <a:gd name="connsiteX1" fmla="*/ 549696 w 8206155"/>
              <a:gd name="connsiteY1" fmla="*/ 3701176 h 4066999"/>
              <a:gd name="connsiteX2" fmla="*/ 79434 w 8206155"/>
              <a:gd name="connsiteY2" fmla="*/ 3248331 h 4066999"/>
              <a:gd name="connsiteX3" fmla="*/ 44599 w 8206155"/>
              <a:gd name="connsiteY3" fmla="*/ 2664856 h 4066999"/>
              <a:gd name="connsiteX4" fmla="*/ 532279 w 8206155"/>
              <a:gd name="connsiteY4" fmla="*/ 2290388 h 4066999"/>
              <a:gd name="connsiteX5" fmla="*/ 1255091 w 8206155"/>
              <a:gd name="connsiteY5" fmla="*/ 1994297 h 4066999"/>
              <a:gd name="connsiteX6" fmla="*/ 1577308 w 8206155"/>
              <a:gd name="connsiteY6" fmla="*/ 1114731 h 4066999"/>
              <a:gd name="connsiteX7" fmla="*/ 2578794 w 8206155"/>
              <a:gd name="connsiteY7" fmla="*/ 365793 h 4066999"/>
              <a:gd name="connsiteX8" fmla="*/ 4006999 w 8206155"/>
              <a:gd name="connsiteY8" fmla="*/ 34 h 4066999"/>
              <a:gd name="connsiteX9" fmla="*/ 5052028 w 8206155"/>
              <a:gd name="connsiteY9" fmla="*/ 383211 h 4066999"/>
              <a:gd name="connsiteX10" fmla="*/ 5792257 w 8206155"/>
              <a:gd name="connsiteY10" fmla="*/ 296125 h 4066999"/>
              <a:gd name="connsiteX11" fmla="*/ 6645697 w 8206155"/>
              <a:gd name="connsiteY11" fmla="*/ 1036353 h 4066999"/>
              <a:gd name="connsiteX12" fmla="*/ 7063708 w 8206155"/>
              <a:gd name="connsiteY12" fmla="*/ 2081382 h 4066999"/>
              <a:gd name="connsiteX13" fmla="*/ 8056485 w 8206155"/>
              <a:gd name="connsiteY13" fmla="*/ 2490685 h 4066999"/>
              <a:gd name="connsiteX14" fmla="*/ 8195822 w 8206155"/>
              <a:gd name="connsiteY14" fmla="*/ 3117702 h 4066999"/>
              <a:gd name="connsiteX15" fmla="*/ 7995525 w 8206155"/>
              <a:gd name="connsiteY15" fmla="*/ 3431211 h 4066999"/>
              <a:gd name="connsiteX16" fmla="*/ 7925856 w 8206155"/>
              <a:gd name="connsiteY16" fmla="*/ 3666343 h 4066999"/>
              <a:gd name="connsiteX17" fmla="*/ 7203045 w 8206155"/>
              <a:gd name="connsiteY17" fmla="*/ 3892764 h 4066999"/>
              <a:gd name="connsiteX18" fmla="*/ 3937330 w 8206155"/>
              <a:gd name="connsiteY18" fmla="*/ 4066937 h 4066999"/>
              <a:gd name="connsiteX19" fmla="*/ 1272508 w 8206155"/>
              <a:gd name="connsiteY19" fmla="*/ 3910181 h 4066999"/>
              <a:gd name="connsiteX0" fmla="*/ 1272508 w 8198967"/>
              <a:gd name="connsiteY0" fmla="*/ 3910181 h 4066999"/>
              <a:gd name="connsiteX1" fmla="*/ 549696 w 8198967"/>
              <a:gd name="connsiteY1" fmla="*/ 3701176 h 4066999"/>
              <a:gd name="connsiteX2" fmla="*/ 79434 w 8198967"/>
              <a:gd name="connsiteY2" fmla="*/ 3248331 h 4066999"/>
              <a:gd name="connsiteX3" fmla="*/ 44599 w 8198967"/>
              <a:gd name="connsiteY3" fmla="*/ 2664856 h 4066999"/>
              <a:gd name="connsiteX4" fmla="*/ 532279 w 8198967"/>
              <a:gd name="connsiteY4" fmla="*/ 2290388 h 4066999"/>
              <a:gd name="connsiteX5" fmla="*/ 1255091 w 8198967"/>
              <a:gd name="connsiteY5" fmla="*/ 1994297 h 4066999"/>
              <a:gd name="connsiteX6" fmla="*/ 1577308 w 8198967"/>
              <a:gd name="connsiteY6" fmla="*/ 1114731 h 4066999"/>
              <a:gd name="connsiteX7" fmla="*/ 2578794 w 8198967"/>
              <a:gd name="connsiteY7" fmla="*/ 365793 h 4066999"/>
              <a:gd name="connsiteX8" fmla="*/ 4006999 w 8198967"/>
              <a:gd name="connsiteY8" fmla="*/ 34 h 4066999"/>
              <a:gd name="connsiteX9" fmla="*/ 5052028 w 8198967"/>
              <a:gd name="connsiteY9" fmla="*/ 383211 h 4066999"/>
              <a:gd name="connsiteX10" fmla="*/ 5792257 w 8198967"/>
              <a:gd name="connsiteY10" fmla="*/ 296125 h 4066999"/>
              <a:gd name="connsiteX11" fmla="*/ 6645697 w 8198967"/>
              <a:gd name="connsiteY11" fmla="*/ 1036353 h 4066999"/>
              <a:gd name="connsiteX12" fmla="*/ 7063708 w 8198967"/>
              <a:gd name="connsiteY12" fmla="*/ 2081382 h 4066999"/>
              <a:gd name="connsiteX13" fmla="*/ 8056485 w 8198967"/>
              <a:gd name="connsiteY13" fmla="*/ 2490685 h 4066999"/>
              <a:gd name="connsiteX14" fmla="*/ 8195822 w 8198967"/>
              <a:gd name="connsiteY14" fmla="*/ 3117702 h 4066999"/>
              <a:gd name="connsiteX15" fmla="*/ 8134862 w 8198967"/>
              <a:gd name="connsiteY15" fmla="*/ 3474753 h 4066999"/>
              <a:gd name="connsiteX16" fmla="*/ 7925856 w 8198967"/>
              <a:gd name="connsiteY16" fmla="*/ 3666343 h 4066999"/>
              <a:gd name="connsiteX17" fmla="*/ 7203045 w 8198967"/>
              <a:gd name="connsiteY17" fmla="*/ 3892764 h 4066999"/>
              <a:gd name="connsiteX18" fmla="*/ 3937330 w 8198967"/>
              <a:gd name="connsiteY18" fmla="*/ 4066937 h 4066999"/>
              <a:gd name="connsiteX19" fmla="*/ 1272508 w 8198967"/>
              <a:gd name="connsiteY19" fmla="*/ 3910181 h 4066999"/>
              <a:gd name="connsiteX0" fmla="*/ 1272508 w 8198967"/>
              <a:gd name="connsiteY0" fmla="*/ 3910181 h 4066999"/>
              <a:gd name="connsiteX1" fmla="*/ 549696 w 8198967"/>
              <a:gd name="connsiteY1" fmla="*/ 3701176 h 4066999"/>
              <a:gd name="connsiteX2" fmla="*/ 79434 w 8198967"/>
              <a:gd name="connsiteY2" fmla="*/ 3248331 h 4066999"/>
              <a:gd name="connsiteX3" fmla="*/ 44599 w 8198967"/>
              <a:gd name="connsiteY3" fmla="*/ 2664856 h 4066999"/>
              <a:gd name="connsiteX4" fmla="*/ 532279 w 8198967"/>
              <a:gd name="connsiteY4" fmla="*/ 2290388 h 4066999"/>
              <a:gd name="connsiteX5" fmla="*/ 1255091 w 8198967"/>
              <a:gd name="connsiteY5" fmla="*/ 1994297 h 4066999"/>
              <a:gd name="connsiteX6" fmla="*/ 1577308 w 8198967"/>
              <a:gd name="connsiteY6" fmla="*/ 1114731 h 4066999"/>
              <a:gd name="connsiteX7" fmla="*/ 2578794 w 8198967"/>
              <a:gd name="connsiteY7" fmla="*/ 365793 h 4066999"/>
              <a:gd name="connsiteX8" fmla="*/ 4006999 w 8198967"/>
              <a:gd name="connsiteY8" fmla="*/ 34 h 4066999"/>
              <a:gd name="connsiteX9" fmla="*/ 5052028 w 8198967"/>
              <a:gd name="connsiteY9" fmla="*/ 383211 h 4066999"/>
              <a:gd name="connsiteX10" fmla="*/ 5792257 w 8198967"/>
              <a:gd name="connsiteY10" fmla="*/ 296125 h 4066999"/>
              <a:gd name="connsiteX11" fmla="*/ 6798560 w 8198967"/>
              <a:gd name="connsiteY11" fmla="*/ 934445 h 4066999"/>
              <a:gd name="connsiteX12" fmla="*/ 7063708 w 8198967"/>
              <a:gd name="connsiteY12" fmla="*/ 2081382 h 4066999"/>
              <a:gd name="connsiteX13" fmla="*/ 8056485 w 8198967"/>
              <a:gd name="connsiteY13" fmla="*/ 2490685 h 4066999"/>
              <a:gd name="connsiteX14" fmla="*/ 8195822 w 8198967"/>
              <a:gd name="connsiteY14" fmla="*/ 3117702 h 4066999"/>
              <a:gd name="connsiteX15" fmla="*/ 8134862 w 8198967"/>
              <a:gd name="connsiteY15" fmla="*/ 3474753 h 4066999"/>
              <a:gd name="connsiteX16" fmla="*/ 7925856 w 8198967"/>
              <a:gd name="connsiteY16" fmla="*/ 3666343 h 4066999"/>
              <a:gd name="connsiteX17" fmla="*/ 7203045 w 8198967"/>
              <a:gd name="connsiteY17" fmla="*/ 3892764 h 4066999"/>
              <a:gd name="connsiteX18" fmla="*/ 3937330 w 8198967"/>
              <a:gd name="connsiteY18" fmla="*/ 4066937 h 4066999"/>
              <a:gd name="connsiteX19" fmla="*/ 1272508 w 8198967"/>
              <a:gd name="connsiteY19" fmla="*/ 3910181 h 4066999"/>
              <a:gd name="connsiteX0" fmla="*/ 1272508 w 8243495"/>
              <a:gd name="connsiteY0" fmla="*/ 3910181 h 4066999"/>
              <a:gd name="connsiteX1" fmla="*/ 549696 w 8243495"/>
              <a:gd name="connsiteY1" fmla="*/ 3701176 h 4066999"/>
              <a:gd name="connsiteX2" fmla="*/ 79434 w 8243495"/>
              <a:gd name="connsiteY2" fmla="*/ 3248331 h 4066999"/>
              <a:gd name="connsiteX3" fmla="*/ 44599 w 8243495"/>
              <a:gd name="connsiteY3" fmla="*/ 2664856 h 4066999"/>
              <a:gd name="connsiteX4" fmla="*/ 532279 w 8243495"/>
              <a:gd name="connsiteY4" fmla="*/ 2290388 h 4066999"/>
              <a:gd name="connsiteX5" fmla="*/ 1255091 w 8243495"/>
              <a:gd name="connsiteY5" fmla="*/ 1994297 h 4066999"/>
              <a:gd name="connsiteX6" fmla="*/ 1577308 w 8243495"/>
              <a:gd name="connsiteY6" fmla="*/ 1114731 h 4066999"/>
              <a:gd name="connsiteX7" fmla="*/ 2578794 w 8243495"/>
              <a:gd name="connsiteY7" fmla="*/ 365793 h 4066999"/>
              <a:gd name="connsiteX8" fmla="*/ 4006999 w 8243495"/>
              <a:gd name="connsiteY8" fmla="*/ 34 h 4066999"/>
              <a:gd name="connsiteX9" fmla="*/ 5052028 w 8243495"/>
              <a:gd name="connsiteY9" fmla="*/ 383211 h 4066999"/>
              <a:gd name="connsiteX10" fmla="*/ 5792257 w 8243495"/>
              <a:gd name="connsiteY10" fmla="*/ 296125 h 4066999"/>
              <a:gd name="connsiteX11" fmla="*/ 6798560 w 8243495"/>
              <a:gd name="connsiteY11" fmla="*/ 934445 h 4066999"/>
              <a:gd name="connsiteX12" fmla="*/ 7063708 w 8243495"/>
              <a:gd name="connsiteY12" fmla="*/ 2081382 h 4066999"/>
              <a:gd name="connsiteX13" fmla="*/ 7423198 w 8243495"/>
              <a:gd name="connsiteY13" fmla="*/ 2628990 h 4066999"/>
              <a:gd name="connsiteX14" fmla="*/ 8195822 w 8243495"/>
              <a:gd name="connsiteY14" fmla="*/ 3117702 h 4066999"/>
              <a:gd name="connsiteX15" fmla="*/ 8134862 w 8243495"/>
              <a:gd name="connsiteY15" fmla="*/ 3474753 h 4066999"/>
              <a:gd name="connsiteX16" fmla="*/ 7925856 w 8243495"/>
              <a:gd name="connsiteY16" fmla="*/ 3666343 h 4066999"/>
              <a:gd name="connsiteX17" fmla="*/ 7203045 w 8243495"/>
              <a:gd name="connsiteY17" fmla="*/ 3892764 h 4066999"/>
              <a:gd name="connsiteX18" fmla="*/ 3937330 w 8243495"/>
              <a:gd name="connsiteY18" fmla="*/ 4066937 h 4066999"/>
              <a:gd name="connsiteX19" fmla="*/ 1272508 w 8243495"/>
              <a:gd name="connsiteY19" fmla="*/ 3910181 h 4066999"/>
              <a:gd name="connsiteX0" fmla="*/ 1272508 w 8140600"/>
              <a:gd name="connsiteY0" fmla="*/ 3910181 h 4066999"/>
              <a:gd name="connsiteX1" fmla="*/ 549696 w 8140600"/>
              <a:gd name="connsiteY1" fmla="*/ 3701176 h 4066999"/>
              <a:gd name="connsiteX2" fmla="*/ 79434 w 8140600"/>
              <a:gd name="connsiteY2" fmla="*/ 3248331 h 4066999"/>
              <a:gd name="connsiteX3" fmla="*/ 44599 w 8140600"/>
              <a:gd name="connsiteY3" fmla="*/ 2664856 h 4066999"/>
              <a:gd name="connsiteX4" fmla="*/ 532279 w 8140600"/>
              <a:gd name="connsiteY4" fmla="*/ 2290388 h 4066999"/>
              <a:gd name="connsiteX5" fmla="*/ 1255091 w 8140600"/>
              <a:gd name="connsiteY5" fmla="*/ 1994297 h 4066999"/>
              <a:gd name="connsiteX6" fmla="*/ 1577308 w 8140600"/>
              <a:gd name="connsiteY6" fmla="*/ 1114731 h 4066999"/>
              <a:gd name="connsiteX7" fmla="*/ 2578794 w 8140600"/>
              <a:gd name="connsiteY7" fmla="*/ 365793 h 4066999"/>
              <a:gd name="connsiteX8" fmla="*/ 4006999 w 8140600"/>
              <a:gd name="connsiteY8" fmla="*/ 34 h 4066999"/>
              <a:gd name="connsiteX9" fmla="*/ 5052028 w 8140600"/>
              <a:gd name="connsiteY9" fmla="*/ 383211 h 4066999"/>
              <a:gd name="connsiteX10" fmla="*/ 5792257 w 8140600"/>
              <a:gd name="connsiteY10" fmla="*/ 296125 h 4066999"/>
              <a:gd name="connsiteX11" fmla="*/ 6798560 w 8140600"/>
              <a:gd name="connsiteY11" fmla="*/ 934445 h 4066999"/>
              <a:gd name="connsiteX12" fmla="*/ 7063708 w 8140600"/>
              <a:gd name="connsiteY12" fmla="*/ 2081382 h 4066999"/>
              <a:gd name="connsiteX13" fmla="*/ 7423198 w 8140600"/>
              <a:gd name="connsiteY13" fmla="*/ 2628990 h 4066999"/>
              <a:gd name="connsiteX14" fmla="*/ 7751792 w 8140600"/>
              <a:gd name="connsiteY14" fmla="*/ 3146819 h 4066999"/>
              <a:gd name="connsiteX15" fmla="*/ 8134862 w 8140600"/>
              <a:gd name="connsiteY15" fmla="*/ 3474753 h 4066999"/>
              <a:gd name="connsiteX16" fmla="*/ 7925856 w 8140600"/>
              <a:gd name="connsiteY16" fmla="*/ 3666343 h 4066999"/>
              <a:gd name="connsiteX17" fmla="*/ 7203045 w 8140600"/>
              <a:gd name="connsiteY17" fmla="*/ 3892764 h 4066999"/>
              <a:gd name="connsiteX18" fmla="*/ 3937330 w 8140600"/>
              <a:gd name="connsiteY18" fmla="*/ 4066937 h 4066999"/>
              <a:gd name="connsiteX19" fmla="*/ 1272508 w 8140600"/>
              <a:gd name="connsiteY19" fmla="*/ 3910181 h 4066999"/>
              <a:gd name="connsiteX0" fmla="*/ 1272508 w 7952570"/>
              <a:gd name="connsiteY0" fmla="*/ 3910181 h 4066999"/>
              <a:gd name="connsiteX1" fmla="*/ 549696 w 7952570"/>
              <a:gd name="connsiteY1" fmla="*/ 3701176 h 4066999"/>
              <a:gd name="connsiteX2" fmla="*/ 79434 w 7952570"/>
              <a:gd name="connsiteY2" fmla="*/ 3248331 h 4066999"/>
              <a:gd name="connsiteX3" fmla="*/ 44599 w 7952570"/>
              <a:gd name="connsiteY3" fmla="*/ 2664856 h 4066999"/>
              <a:gd name="connsiteX4" fmla="*/ 532279 w 7952570"/>
              <a:gd name="connsiteY4" fmla="*/ 2290388 h 4066999"/>
              <a:gd name="connsiteX5" fmla="*/ 1255091 w 7952570"/>
              <a:gd name="connsiteY5" fmla="*/ 1994297 h 4066999"/>
              <a:gd name="connsiteX6" fmla="*/ 1577308 w 7952570"/>
              <a:gd name="connsiteY6" fmla="*/ 1114731 h 4066999"/>
              <a:gd name="connsiteX7" fmla="*/ 2578794 w 7952570"/>
              <a:gd name="connsiteY7" fmla="*/ 365793 h 4066999"/>
              <a:gd name="connsiteX8" fmla="*/ 4006999 w 7952570"/>
              <a:gd name="connsiteY8" fmla="*/ 34 h 4066999"/>
              <a:gd name="connsiteX9" fmla="*/ 5052028 w 7952570"/>
              <a:gd name="connsiteY9" fmla="*/ 383211 h 4066999"/>
              <a:gd name="connsiteX10" fmla="*/ 5792257 w 7952570"/>
              <a:gd name="connsiteY10" fmla="*/ 296125 h 4066999"/>
              <a:gd name="connsiteX11" fmla="*/ 6798560 w 7952570"/>
              <a:gd name="connsiteY11" fmla="*/ 934445 h 4066999"/>
              <a:gd name="connsiteX12" fmla="*/ 7063708 w 7952570"/>
              <a:gd name="connsiteY12" fmla="*/ 2081382 h 4066999"/>
              <a:gd name="connsiteX13" fmla="*/ 7423198 w 7952570"/>
              <a:gd name="connsiteY13" fmla="*/ 2628990 h 4066999"/>
              <a:gd name="connsiteX14" fmla="*/ 7751792 w 7952570"/>
              <a:gd name="connsiteY14" fmla="*/ 3146819 h 4066999"/>
              <a:gd name="connsiteX15" fmla="*/ 7792741 w 7952570"/>
              <a:gd name="connsiteY15" fmla="*/ 3409241 h 4066999"/>
              <a:gd name="connsiteX16" fmla="*/ 7925856 w 7952570"/>
              <a:gd name="connsiteY16" fmla="*/ 3666343 h 4066999"/>
              <a:gd name="connsiteX17" fmla="*/ 7203045 w 7952570"/>
              <a:gd name="connsiteY17" fmla="*/ 3892764 h 4066999"/>
              <a:gd name="connsiteX18" fmla="*/ 3937330 w 7952570"/>
              <a:gd name="connsiteY18" fmla="*/ 4066937 h 4066999"/>
              <a:gd name="connsiteX19" fmla="*/ 1272508 w 7952570"/>
              <a:gd name="connsiteY19" fmla="*/ 3910181 h 4066999"/>
              <a:gd name="connsiteX0" fmla="*/ 1272508 w 7800869"/>
              <a:gd name="connsiteY0" fmla="*/ 3910181 h 4066999"/>
              <a:gd name="connsiteX1" fmla="*/ 549696 w 7800869"/>
              <a:gd name="connsiteY1" fmla="*/ 3701176 h 4066999"/>
              <a:gd name="connsiteX2" fmla="*/ 79434 w 7800869"/>
              <a:gd name="connsiteY2" fmla="*/ 3248331 h 4066999"/>
              <a:gd name="connsiteX3" fmla="*/ 44599 w 7800869"/>
              <a:gd name="connsiteY3" fmla="*/ 2664856 h 4066999"/>
              <a:gd name="connsiteX4" fmla="*/ 532279 w 7800869"/>
              <a:gd name="connsiteY4" fmla="*/ 2290388 h 4066999"/>
              <a:gd name="connsiteX5" fmla="*/ 1255091 w 7800869"/>
              <a:gd name="connsiteY5" fmla="*/ 1994297 h 4066999"/>
              <a:gd name="connsiteX6" fmla="*/ 1577308 w 7800869"/>
              <a:gd name="connsiteY6" fmla="*/ 1114731 h 4066999"/>
              <a:gd name="connsiteX7" fmla="*/ 2578794 w 7800869"/>
              <a:gd name="connsiteY7" fmla="*/ 365793 h 4066999"/>
              <a:gd name="connsiteX8" fmla="*/ 4006999 w 7800869"/>
              <a:gd name="connsiteY8" fmla="*/ 34 h 4066999"/>
              <a:gd name="connsiteX9" fmla="*/ 5052028 w 7800869"/>
              <a:gd name="connsiteY9" fmla="*/ 383211 h 4066999"/>
              <a:gd name="connsiteX10" fmla="*/ 5792257 w 7800869"/>
              <a:gd name="connsiteY10" fmla="*/ 296125 h 4066999"/>
              <a:gd name="connsiteX11" fmla="*/ 6798560 w 7800869"/>
              <a:gd name="connsiteY11" fmla="*/ 934445 h 4066999"/>
              <a:gd name="connsiteX12" fmla="*/ 7063708 w 7800869"/>
              <a:gd name="connsiteY12" fmla="*/ 2081382 h 4066999"/>
              <a:gd name="connsiteX13" fmla="*/ 7423198 w 7800869"/>
              <a:gd name="connsiteY13" fmla="*/ 2628990 h 4066999"/>
              <a:gd name="connsiteX14" fmla="*/ 7751792 w 7800869"/>
              <a:gd name="connsiteY14" fmla="*/ 3146819 h 4066999"/>
              <a:gd name="connsiteX15" fmla="*/ 7792741 w 7800869"/>
              <a:gd name="connsiteY15" fmla="*/ 3409241 h 4066999"/>
              <a:gd name="connsiteX16" fmla="*/ 7685643 w 7800869"/>
              <a:gd name="connsiteY16" fmla="*/ 3615389 h 4066999"/>
              <a:gd name="connsiteX17" fmla="*/ 7203045 w 7800869"/>
              <a:gd name="connsiteY17" fmla="*/ 3892764 h 4066999"/>
              <a:gd name="connsiteX18" fmla="*/ 3937330 w 7800869"/>
              <a:gd name="connsiteY18" fmla="*/ 4066937 h 4066999"/>
              <a:gd name="connsiteX19" fmla="*/ 1272508 w 7800869"/>
              <a:gd name="connsiteY19" fmla="*/ 3910181 h 4066999"/>
              <a:gd name="connsiteX0" fmla="*/ 1272508 w 7823434"/>
              <a:gd name="connsiteY0" fmla="*/ 3910181 h 4066999"/>
              <a:gd name="connsiteX1" fmla="*/ 549696 w 7823434"/>
              <a:gd name="connsiteY1" fmla="*/ 3701176 h 4066999"/>
              <a:gd name="connsiteX2" fmla="*/ 79434 w 7823434"/>
              <a:gd name="connsiteY2" fmla="*/ 3248331 h 4066999"/>
              <a:gd name="connsiteX3" fmla="*/ 44599 w 7823434"/>
              <a:gd name="connsiteY3" fmla="*/ 2664856 h 4066999"/>
              <a:gd name="connsiteX4" fmla="*/ 532279 w 7823434"/>
              <a:gd name="connsiteY4" fmla="*/ 2290388 h 4066999"/>
              <a:gd name="connsiteX5" fmla="*/ 1255091 w 7823434"/>
              <a:gd name="connsiteY5" fmla="*/ 1994297 h 4066999"/>
              <a:gd name="connsiteX6" fmla="*/ 1577308 w 7823434"/>
              <a:gd name="connsiteY6" fmla="*/ 1114731 h 4066999"/>
              <a:gd name="connsiteX7" fmla="*/ 2578794 w 7823434"/>
              <a:gd name="connsiteY7" fmla="*/ 365793 h 4066999"/>
              <a:gd name="connsiteX8" fmla="*/ 4006999 w 7823434"/>
              <a:gd name="connsiteY8" fmla="*/ 34 h 4066999"/>
              <a:gd name="connsiteX9" fmla="*/ 5052028 w 7823434"/>
              <a:gd name="connsiteY9" fmla="*/ 383211 h 4066999"/>
              <a:gd name="connsiteX10" fmla="*/ 5792257 w 7823434"/>
              <a:gd name="connsiteY10" fmla="*/ 296125 h 4066999"/>
              <a:gd name="connsiteX11" fmla="*/ 6798560 w 7823434"/>
              <a:gd name="connsiteY11" fmla="*/ 934445 h 4066999"/>
              <a:gd name="connsiteX12" fmla="*/ 7063708 w 7823434"/>
              <a:gd name="connsiteY12" fmla="*/ 2081382 h 4066999"/>
              <a:gd name="connsiteX13" fmla="*/ 7423198 w 7823434"/>
              <a:gd name="connsiteY13" fmla="*/ 2628990 h 4066999"/>
              <a:gd name="connsiteX14" fmla="*/ 7751792 w 7823434"/>
              <a:gd name="connsiteY14" fmla="*/ 3146819 h 4066999"/>
              <a:gd name="connsiteX15" fmla="*/ 7792741 w 7823434"/>
              <a:gd name="connsiteY15" fmla="*/ 3409241 h 4066999"/>
              <a:gd name="connsiteX16" fmla="*/ 7772993 w 7823434"/>
              <a:gd name="connsiteY16" fmla="*/ 3673623 h 4066999"/>
              <a:gd name="connsiteX17" fmla="*/ 7203045 w 7823434"/>
              <a:gd name="connsiteY17" fmla="*/ 3892764 h 4066999"/>
              <a:gd name="connsiteX18" fmla="*/ 3937330 w 7823434"/>
              <a:gd name="connsiteY18" fmla="*/ 4066937 h 4066999"/>
              <a:gd name="connsiteX19" fmla="*/ 1272508 w 7823434"/>
              <a:gd name="connsiteY19" fmla="*/ 3910181 h 4066999"/>
              <a:gd name="connsiteX0" fmla="*/ 1272508 w 7881154"/>
              <a:gd name="connsiteY0" fmla="*/ 3910181 h 4066999"/>
              <a:gd name="connsiteX1" fmla="*/ 549696 w 7881154"/>
              <a:gd name="connsiteY1" fmla="*/ 3701176 h 4066999"/>
              <a:gd name="connsiteX2" fmla="*/ 79434 w 7881154"/>
              <a:gd name="connsiteY2" fmla="*/ 3248331 h 4066999"/>
              <a:gd name="connsiteX3" fmla="*/ 44599 w 7881154"/>
              <a:gd name="connsiteY3" fmla="*/ 2664856 h 4066999"/>
              <a:gd name="connsiteX4" fmla="*/ 532279 w 7881154"/>
              <a:gd name="connsiteY4" fmla="*/ 2290388 h 4066999"/>
              <a:gd name="connsiteX5" fmla="*/ 1255091 w 7881154"/>
              <a:gd name="connsiteY5" fmla="*/ 1994297 h 4066999"/>
              <a:gd name="connsiteX6" fmla="*/ 1577308 w 7881154"/>
              <a:gd name="connsiteY6" fmla="*/ 1114731 h 4066999"/>
              <a:gd name="connsiteX7" fmla="*/ 2578794 w 7881154"/>
              <a:gd name="connsiteY7" fmla="*/ 365793 h 4066999"/>
              <a:gd name="connsiteX8" fmla="*/ 4006999 w 7881154"/>
              <a:gd name="connsiteY8" fmla="*/ 34 h 4066999"/>
              <a:gd name="connsiteX9" fmla="*/ 5052028 w 7881154"/>
              <a:gd name="connsiteY9" fmla="*/ 383211 h 4066999"/>
              <a:gd name="connsiteX10" fmla="*/ 5792257 w 7881154"/>
              <a:gd name="connsiteY10" fmla="*/ 296125 h 4066999"/>
              <a:gd name="connsiteX11" fmla="*/ 6798560 w 7881154"/>
              <a:gd name="connsiteY11" fmla="*/ 934445 h 4066999"/>
              <a:gd name="connsiteX12" fmla="*/ 7063708 w 7881154"/>
              <a:gd name="connsiteY12" fmla="*/ 2081382 h 4066999"/>
              <a:gd name="connsiteX13" fmla="*/ 7423198 w 7881154"/>
              <a:gd name="connsiteY13" fmla="*/ 2628990 h 4066999"/>
              <a:gd name="connsiteX14" fmla="*/ 7751792 w 7881154"/>
              <a:gd name="connsiteY14" fmla="*/ 3146819 h 4066999"/>
              <a:gd name="connsiteX15" fmla="*/ 7792741 w 7881154"/>
              <a:gd name="connsiteY15" fmla="*/ 3409241 h 4066999"/>
              <a:gd name="connsiteX16" fmla="*/ 7772993 w 7881154"/>
              <a:gd name="connsiteY16" fmla="*/ 3673623 h 4066999"/>
              <a:gd name="connsiteX17" fmla="*/ 7203045 w 7881154"/>
              <a:gd name="connsiteY17" fmla="*/ 3892764 h 4066999"/>
              <a:gd name="connsiteX18" fmla="*/ 3937330 w 7881154"/>
              <a:gd name="connsiteY18" fmla="*/ 4066937 h 4066999"/>
              <a:gd name="connsiteX19" fmla="*/ 1272508 w 7881154"/>
              <a:gd name="connsiteY19" fmla="*/ 3910181 h 4066999"/>
              <a:gd name="connsiteX0" fmla="*/ 1272508 w 7807867"/>
              <a:gd name="connsiteY0" fmla="*/ 3910181 h 4066999"/>
              <a:gd name="connsiteX1" fmla="*/ 549696 w 7807867"/>
              <a:gd name="connsiteY1" fmla="*/ 3701176 h 4066999"/>
              <a:gd name="connsiteX2" fmla="*/ 79434 w 7807867"/>
              <a:gd name="connsiteY2" fmla="*/ 3248331 h 4066999"/>
              <a:gd name="connsiteX3" fmla="*/ 44599 w 7807867"/>
              <a:gd name="connsiteY3" fmla="*/ 2664856 h 4066999"/>
              <a:gd name="connsiteX4" fmla="*/ 532279 w 7807867"/>
              <a:gd name="connsiteY4" fmla="*/ 2290388 h 4066999"/>
              <a:gd name="connsiteX5" fmla="*/ 1255091 w 7807867"/>
              <a:gd name="connsiteY5" fmla="*/ 1994297 h 4066999"/>
              <a:gd name="connsiteX6" fmla="*/ 1577308 w 7807867"/>
              <a:gd name="connsiteY6" fmla="*/ 1114731 h 4066999"/>
              <a:gd name="connsiteX7" fmla="*/ 2578794 w 7807867"/>
              <a:gd name="connsiteY7" fmla="*/ 365793 h 4066999"/>
              <a:gd name="connsiteX8" fmla="*/ 4006999 w 7807867"/>
              <a:gd name="connsiteY8" fmla="*/ 34 h 4066999"/>
              <a:gd name="connsiteX9" fmla="*/ 5052028 w 7807867"/>
              <a:gd name="connsiteY9" fmla="*/ 383211 h 4066999"/>
              <a:gd name="connsiteX10" fmla="*/ 5792257 w 7807867"/>
              <a:gd name="connsiteY10" fmla="*/ 296125 h 4066999"/>
              <a:gd name="connsiteX11" fmla="*/ 6798560 w 7807867"/>
              <a:gd name="connsiteY11" fmla="*/ 934445 h 4066999"/>
              <a:gd name="connsiteX12" fmla="*/ 7063708 w 7807867"/>
              <a:gd name="connsiteY12" fmla="*/ 2081382 h 4066999"/>
              <a:gd name="connsiteX13" fmla="*/ 7423198 w 7807867"/>
              <a:gd name="connsiteY13" fmla="*/ 2628990 h 4066999"/>
              <a:gd name="connsiteX14" fmla="*/ 7751792 w 7807867"/>
              <a:gd name="connsiteY14" fmla="*/ 3146819 h 4066999"/>
              <a:gd name="connsiteX15" fmla="*/ 7792741 w 7807867"/>
              <a:gd name="connsiteY15" fmla="*/ 3409241 h 4066999"/>
              <a:gd name="connsiteX16" fmla="*/ 7772993 w 7807867"/>
              <a:gd name="connsiteY16" fmla="*/ 3673623 h 4066999"/>
              <a:gd name="connsiteX17" fmla="*/ 7203045 w 7807867"/>
              <a:gd name="connsiteY17" fmla="*/ 3892764 h 4066999"/>
              <a:gd name="connsiteX18" fmla="*/ 3937330 w 7807867"/>
              <a:gd name="connsiteY18" fmla="*/ 4066937 h 4066999"/>
              <a:gd name="connsiteX19" fmla="*/ 1272508 w 7807867"/>
              <a:gd name="connsiteY19" fmla="*/ 3910181 h 4066999"/>
              <a:gd name="connsiteX0" fmla="*/ 1272508 w 7823434"/>
              <a:gd name="connsiteY0" fmla="*/ 3910181 h 4082651"/>
              <a:gd name="connsiteX1" fmla="*/ 549696 w 7823434"/>
              <a:gd name="connsiteY1" fmla="*/ 3701176 h 4082651"/>
              <a:gd name="connsiteX2" fmla="*/ 79434 w 7823434"/>
              <a:gd name="connsiteY2" fmla="*/ 3248331 h 4082651"/>
              <a:gd name="connsiteX3" fmla="*/ 44599 w 7823434"/>
              <a:gd name="connsiteY3" fmla="*/ 2664856 h 4082651"/>
              <a:gd name="connsiteX4" fmla="*/ 532279 w 7823434"/>
              <a:gd name="connsiteY4" fmla="*/ 2290388 h 4082651"/>
              <a:gd name="connsiteX5" fmla="*/ 1255091 w 7823434"/>
              <a:gd name="connsiteY5" fmla="*/ 1994297 h 4082651"/>
              <a:gd name="connsiteX6" fmla="*/ 1577308 w 7823434"/>
              <a:gd name="connsiteY6" fmla="*/ 1114731 h 4082651"/>
              <a:gd name="connsiteX7" fmla="*/ 2578794 w 7823434"/>
              <a:gd name="connsiteY7" fmla="*/ 365793 h 4082651"/>
              <a:gd name="connsiteX8" fmla="*/ 4006999 w 7823434"/>
              <a:gd name="connsiteY8" fmla="*/ 34 h 4082651"/>
              <a:gd name="connsiteX9" fmla="*/ 5052028 w 7823434"/>
              <a:gd name="connsiteY9" fmla="*/ 383211 h 4082651"/>
              <a:gd name="connsiteX10" fmla="*/ 5792257 w 7823434"/>
              <a:gd name="connsiteY10" fmla="*/ 296125 h 4082651"/>
              <a:gd name="connsiteX11" fmla="*/ 6798560 w 7823434"/>
              <a:gd name="connsiteY11" fmla="*/ 934445 h 4082651"/>
              <a:gd name="connsiteX12" fmla="*/ 7063708 w 7823434"/>
              <a:gd name="connsiteY12" fmla="*/ 2081382 h 4082651"/>
              <a:gd name="connsiteX13" fmla="*/ 7423198 w 7823434"/>
              <a:gd name="connsiteY13" fmla="*/ 2628990 h 4082651"/>
              <a:gd name="connsiteX14" fmla="*/ 7751792 w 7823434"/>
              <a:gd name="connsiteY14" fmla="*/ 3146819 h 4082651"/>
              <a:gd name="connsiteX15" fmla="*/ 7792741 w 7823434"/>
              <a:gd name="connsiteY15" fmla="*/ 3409241 h 4082651"/>
              <a:gd name="connsiteX16" fmla="*/ 7772993 w 7823434"/>
              <a:gd name="connsiteY16" fmla="*/ 3673623 h 4082651"/>
              <a:gd name="connsiteX17" fmla="*/ 7203045 w 7823434"/>
              <a:gd name="connsiteY17" fmla="*/ 4045627 h 4082651"/>
              <a:gd name="connsiteX18" fmla="*/ 3937330 w 7823434"/>
              <a:gd name="connsiteY18" fmla="*/ 4066937 h 4082651"/>
              <a:gd name="connsiteX19" fmla="*/ 1272508 w 7823434"/>
              <a:gd name="connsiteY19" fmla="*/ 3910181 h 4082651"/>
              <a:gd name="connsiteX0" fmla="*/ 1272508 w 7830825"/>
              <a:gd name="connsiteY0" fmla="*/ 3910181 h 4082651"/>
              <a:gd name="connsiteX1" fmla="*/ 549696 w 7830825"/>
              <a:gd name="connsiteY1" fmla="*/ 3701176 h 4082651"/>
              <a:gd name="connsiteX2" fmla="*/ 79434 w 7830825"/>
              <a:gd name="connsiteY2" fmla="*/ 3248331 h 4082651"/>
              <a:gd name="connsiteX3" fmla="*/ 44599 w 7830825"/>
              <a:gd name="connsiteY3" fmla="*/ 2664856 h 4082651"/>
              <a:gd name="connsiteX4" fmla="*/ 532279 w 7830825"/>
              <a:gd name="connsiteY4" fmla="*/ 2290388 h 4082651"/>
              <a:gd name="connsiteX5" fmla="*/ 1255091 w 7830825"/>
              <a:gd name="connsiteY5" fmla="*/ 1994297 h 4082651"/>
              <a:gd name="connsiteX6" fmla="*/ 1577308 w 7830825"/>
              <a:gd name="connsiteY6" fmla="*/ 1114731 h 4082651"/>
              <a:gd name="connsiteX7" fmla="*/ 2578794 w 7830825"/>
              <a:gd name="connsiteY7" fmla="*/ 365793 h 4082651"/>
              <a:gd name="connsiteX8" fmla="*/ 4006999 w 7830825"/>
              <a:gd name="connsiteY8" fmla="*/ 34 h 4082651"/>
              <a:gd name="connsiteX9" fmla="*/ 5052028 w 7830825"/>
              <a:gd name="connsiteY9" fmla="*/ 383211 h 4082651"/>
              <a:gd name="connsiteX10" fmla="*/ 5792257 w 7830825"/>
              <a:gd name="connsiteY10" fmla="*/ 296125 h 4082651"/>
              <a:gd name="connsiteX11" fmla="*/ 6798560 w 7830825"/>
              <a:gd name="connsiteY11" fmla="*/ 934445 h 4082651"/>
              <a:gd name="connsiteX12" fmla="*/ 7063708 w 7830825"/>
              <a:gd name="connsiteY12" fmla="*/ 2081382 h 4082651"/>
              <a:gd name="connsiteX13" fmla="*/ 7423198 w 7830825"/>
              <a:gd name="connsiteY13" fmla="*/ 2628990 h 4082651"/>
              <a:gd name="connsiteX14" fmla="*/ 7606209 w 7830825"/>
              <a:gd name="connsiteY14" fmla="*/ 3146819 h 4082651"/>
              <a:gd name="connsiteX15" fmla="*/ 7792741 w 7830825"/>
              <a:gd name="connsiteY15" fmla="*/ 3409241 h 4082651"/>
              <a:gd name="connsiteX16" fmla="*/ 7772993 w 7830825"/>
              <a:gd name="connsiteY16" fmla="*/ 3673623 h 4082651"/>
              <a:gd name="connsiteX17" fmla="*/ 7203045 w 7830825"/>
              <a:gd name="connsiteY17" fmla="*/ 4045627 h 4082651"/>
              <a:gd name="connsiteX18" fmla="*/ 3937330 w 7830825"/>
              <a:gd name="connsiteY18" fmla="*/ 4066937 h 4082651"/>
              <a:gd name="connsiteX19" fmla="*/ 1272508 w 7830825"/>
              <a:gd name="connsiteY19" fmla="*/ 3910181 h 4082651"/>
              <a:gd name="connsiteX0" fmla="*/ 1272508 w 7786861"/>
              <a:gd name="connsiteY0" fmla="*/ 3910181 h 4082651"/>
              <a:gd name="connsiteX1" fmla="*/ 549696 w 7786861"/>
              <a:gd name="connsiteY1" fmla="*/ 3701176 h 4082651"/>
              <a:gd name="connsiteX2" fmla="*/ 79434 w 7786861"/>
              <a:gd name="connsiteY2" fmla="*/ 3248331 h 4082651"/>
              <a:gd name="connsiteX3" fmla="*/ 44599 w 7786861"/>
              <a:gd name="connsiteY3" fmla="*/ 2664856 h 4082651"/>
              <a:gd name="connsiteX4" fmla="*/ 532279 w 7786861"/>
              <a:gd name="connsiteY4" fmla="*/ 2290388 h 4082651"/>
              <a:gd name="connsiteX5" fmla="*/ 1255091 w 7786861"/>
              <a:gd name="connsiteY5" fmla="*/ 1994297 h 4082651"/>
              <a:gd name="connsiteX6" fmla="*/ 1577308 w 7786861"/>
              <a:gd name="connsiteY6" fmla="*/ 1114731 h 4082651"/>
              <a:gd name="connsiteX7" fmla="*/ 2578794 w 7786861"/>
              <a:gd name="connsiteY7" fmla="*/ 365793 h 4082651"/>
              <a:gd name="connsiteX8" fmla="*/ 4006999 w 7786861"/>
              <a:gd name="connsiteY8" fmla="*/ 34 h 4082651"/>
              <a:gd name="connsiteX9" fmla="*/ 5052028 w 7786861"/>
              <a:gd name="connsiteY9" fmla="*/ 383211 h 4082651"/>
              <a:gd name="connsiteX10" fmla="*/ 5792257 w 7786861"/>
              <a:gd name="connsiteY10" fmla="*/ 296125 h 4082651"/>
              <a:gd name="connsiteX11" fmla="*/ 6798560 w 7786861"/>
              <a:gd name="connsiteY11" fmla="*/ 934445 h 4082651"/>
              <a:gd name="connsiteX12" fmla="*/ 7063708 w 7786861"/>
              <a:gd name="connsiteY12" fmla="*/ 2081382 h 4082651"/>
              <a:gd name="connsiteX13" fmla="*/ 7423198 w 7786861"/>
              <a:gd name="connsiteY13" fmla="*/ 2628990 h 4082651"/>
              <a:gd name="connsiteX14" fmla="*/ 7606209 w 7786861"/>
              <a:gd name="connsiteY14" fmla="*/ 3146819 h 4082651"/>
              <a:gd name="connsiteX15" fmla="*/ 7610762 w 7786861"/>
              <a:gd name="connsiteY15" fmla="*/ 3409241 h 4082651"/>
              <a:gd name="connsiteX16" fmla="*/ 7772993 w 7786861"/>
              <a:gd name="connsiteY16" fmla="*/ 3673623 h 4082651"/>
              <a:gd name="connsiteX17" fmla="*/ 7203045 w 7786861"/>
              <a:gd name="connsiteY17" fmla="*/ 4045627 h 4082651"/>
              <a:gd name="connsiteX18" fmla="*/ 3937330 w 7786861"/>
              <a:gd name="connsiteY18" fmla="*/ 4066937 h 4082651"/>
              <a:gd name="connsiteX19" fmla="*/ 1272508 w 7786861"/>
              <a:gd name="connsiteY19" fmla="*/ 3910181 h 4082651"/>
              <a:gd name="connsiteX0" fmla="*/ 1272508 w 7642760"/>
              <a:gd name="connsiteY0" fmla="*/ 3910181 h 4082651"/>
              <a:gd name="connsiteX1" fmla="*/ 549696 w 7642760"/>
              <a:gd name="connsiteY1" fmla="*/ 3701176 h 4082651"/>
              <a:gd name="connsiteX2" fmla="*/ 79434 w 7642760"/>
              <a:gd name="connsiteY2" fmla="*/ 3248331 h 4082651"/>
              <a:gd name="connsiteX3" fmla="*/ 44599 w 7642760"/>
              <a:gd name="connsiteY3" fmla="*/ 2664856 h 4082651"/>
              <a:gd name="connsiteX4" fmla="*/ 532279 w 7642760"/>
              <a:gd name="connsiteY4" fmla="*/ 2290388 h 4082651"/>
              <a:gd name="connsiteX5" fmla="*/ 1255091 w 7642760"/>
              <a:gd name="connsiteY5" fmla="*/ 1994297 h 4082651"/>
              <a:gd name="connsiteX6" fmla="*/ 1577308 w 7642760"/>
              <a:gd name="connsiteY6" fmla="*/ 1114731 h 4082651"/>
              <a:gd name="connsiteX7" fmla="*/ 2578794 w 7642760"/>
              <a:gd name="connsiteY7" fmla="*/ 365793 h 4082651"/>
              <a:gd name="connsiteX8" fmla="*/ 4006999 w 7642760"/>
              <a:gd name="connsiteY8" fmla="*/ 34 h 4082651"/>
              <a:gd name="connsiteX9" fmla="*/ 5052028 w 7642760"/>
              <a:gd name="connsiteY9" fmla="*/ 383211 h 4082651"/>
              <a:gd name="connsiteX10" fmla="*/ 5792257 w 7642760"/>
              <a:gd name="connsiteY10" fmla="*/ 296125 h 4082651"/>
              <a:gd name="connsiteX11" fmla="*/ 6798560 w 7642760"/>
              <a:gd name="connsiteY11" fmla="*/ 934445 h 4082651"/>
              <a:gd name="connsiteX12" fmla="*/ 7063708 w 7642760"/>
              <a:gd name="connsiteY12" fmla="*/ 2081382 h 4082651"/>
              <a:gd name="connsiteX13" fmla="*/ 7423198 w 7642760"/>
              <a:gd name="connsiteY13" fmla="*/ 2628990 h 4082651"/>
              <a:gd name="connsiteX14" fmla="*/ 7606209 w 7642760"/>
              <a:gd name="connsiteY14" fmla="*/ 3146819 h 4082651"/>
              <a:gd name="connsiteX15" fmla="*/ 7610762 w 7642760"/>
              <a:gd name="connsiteY15" fmla="*/ 3409241 h 4082651"/>
              <a:gd name="connsiteX16" fmla="*/ 7612852 w 7642760"/>
              <a:gd name="connsiteY16" fmla="*/ 3673623 h 4082651"/>
              <a:gd name="connsiteX17" fmla="*/ 7203045 w 7642760"/>
              <a:gd name="connsiteY17" fmla="*/ 4045627 h 4082651"/>
              <a:gd name="connsiteX18" fmla="*/ 3937330 w 7642760"/>
              <a:gd name="connsiteY18" fmla="*/ 4066937 h 4082651"/>
              <a:gd name="connsiteX19" fmla="*/ 1272508 w 7642760"/>
              <a:gd name="connsiteY19" fmla="*/ 3910181 h 4082651"/>
              <a:gd name="connsiteX0" fmla="*/ 1272508 w 7666662"/>
              <a:gd name="connsiteY0" fmla="*/ 3910181 h 4082651"/>
              <a:gd name="connsiteX1" fmla="*/ 549696 w 7666662"/>
              <a:gd name="connsiteY1" fmla="*/ 3701176 h 4082651"/>
              <a:gd name="connsiteX2" fmla="*/ 79434 w 7666662"/>
              <a:gd name="connsiteY2" fmla="*/ 3248331 h 4082651"/>
              <a:gd name="connsiteX3" fmla="*/ 44599 w 7666662"/>
              <a:gd name="connsiteY3" fmla="*/ 2664856 h 4082651"/>
              <a:gd name="connsiteX4" fmla="*/ 532279 w 7666662"/>
              <a:gd name="connsiteY4" fmla="*/ 2290388 h 4082651"/>
              <a:gd name="connsiteX5" fmla="*/ 1255091 w 7666662"/>
              <a:gd name="connsiteY5" fmla="*/ 1994297 h 4082651"/>
              <a:gd name="connsiteX6" fmla="*/ 1577308 w 7666662"/>
              <a:gd name="connsiteY6" fmla="*/ 1114731 h 4082651"/>
              <a:gd name="connsiteX7" fmla="*/ 2578794 w 7666662"/>
              <a:gd name="connsiteY7" fmla="*/ 365793 h 4082651"/>
              <a:gd name="connsiteX8" fmla="*/ 4006999 w 7666662"/>
              <a:gd name="connsiteY8" fmla="*/ 34 h 4082651"/>
              <a:gd name="connsiteX9" fmla="*/ 5052028 w 7666662"/>
              <a:gd name="connsiteY9" fmla="*/ 383211 h 4082651"/>
              <a:gd name="connsiteX10" fmla="*/ 5792257 w 7666662"/>
              <a:gd name="connsiteY10" fmla="*/ 296125 h 4082651"/>
              <a:gd name="connsiteX11" fmla="*/ 6798560 w 7666662"/>
              <a:gd name="connsiteY11" fmla="*/ 934445 h 4082651"/>
              <a:gd name="connsiteX12" fmla="*/ 7063708 w 7666662"/>
              <a:gd name="connsiteY12" fmla="*/ 2081382 h 4082651"/>
              <a:gd name="connsiteX13" fmla="*/ 7423198 w 7666662"/>
              <a:gd name="connsiteY13" fmla="*/ 2628990 h 4082651"/>
              <a:gd name="connsiteX14" fmla="*/ 7606209 w 7666662"/>
              <a:gd name="connsiteY14" fmla="*/ 3146819 h 4082651"/>
              <a:gd name="connsiteX15" fmla="*/ 7610762 w 7666662"/>
              <a:gd name="connsiteY15" fmla="*/ 3409241 h 4082651"/>
              <a:gd name="connsiteX16" fmla="*/ 7641968 w 7666662"/>
              <a:gd name="connsiteY16" fmla="*/ 3673623 h 4082651"/>
              <a:gd name="connsiteX17" fmla="*/ 7203045 w 7666662"/>
              <a:gd name="connsiteY17" fmla="*/ 4045627 h 4082651"/>
              <a:gd name="connsiteX18" fmla="*/ 3937330 w 7666662"/>
              <a:gd name="connsiteY18" fmla="*/ 4066937 h 4082651"/>
              <a:gd name="connsiteX19" fmla="*/ 1272508 w 7666662"/>
              <a:gd name="connsiteY19" fmla="*/ 3910181 h 4082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666662" h="4082651">
                <a:moveTo>
                  <a:pt x="1272508" y="3910181"/>
                </a:moveTo>
                <a:cubicBezTo>
                  <a:pt x="707902" y="3849221"/>
                  <a:pt x="748542" y="3811484"/>
                  <a:pt x="549696" y="3701176"/>
                </a:cubicBezTo>
                <a:cubicBezTo>
                  <a:pt x="350850" y="3590868"/>
                  <a:pt x="163617" y="3421051"/>
                  <a:pt x="79434" y="3248331"/>
                </a:cubicBezTo>
                <a:cubicBezTo>
                  <a:pt x="-4749" y="3075611"/>
                  <a:pt x="-30875" y="2824513"/>
                  <a:pt x="44599" y="2664856"/>
                </a:cubicBezTo>
                <a:cubicBezTo>
                  <a:pt x="120073" y="2505199"/>
                  <a:pt x="330530" y="2402148"/>
                  <a:pt x="532279" y="2290388"/>
                </a:cubicBezTo>
                <a:cubicBezTo>
                  <a:pt x="734028" y="2178628"/>
                  <a:pt x="1080920" y="2190240"/>
                  <a:pt x="1255091" y="1994297"/>
                </a:cubicBezTo>
                <a:cubicBezTo>
                  <a:pt x="1429263" y="1798354"/>
                  <a:pt x="1356691" y="1386148"/>
                  <a:pt x="1577308" y="1114731"/>
                </a:cubicBezTo>
                <a:cubicBezTo>
                  <a:pt x="1797925" y="843314"/>
                  <a:pt x="2173846" y="551576"/>
                  <a:pt x="2578794" y="365793"/>
                </a:cubicBezTo>
                <a:cubicBezTo>
                  <a:pt x="2983742" y="180010"/>
                  <a:pt x="3594793" y="-2869"/>
                  <a:pt x="4006999" y="34"/>
                </a:cubicBezTo>
                <a:cubicBezTo>
                  <a:pt x="4419205" y="2937"/>
                  <a:pt x="4754485" y="333863"/>
                  <a:pt x="5052028" y="383211"/>
                </a:cubicBezTo>
                <a:cubicBezTo>
                  <a:pt x="5349571" y="432559"/>
                  <a:pt x="5501168" y="204253"/>
                  <a:pt x="5792257" y="296125"/>
                </a:cubicBezTo>
                <a:cubicBezTo>
                  <a:pt x="6083346" y="387997"/>
                  <a:pt x="6586652" y="636902"/>
                  <a:pt x="6798560" y="934445"/>
                </a:cubicBezTo>
                <a:cubicBezTo>
                  <a:pt x="7010468" y="1231988"/>
                  <a:pt x="6959602" y="1798958"/>
                  <a:pt x="7063708" y="2081382"/>
                </a:cubicBezTo>
                <a:cubicBezTo>
                  <a:pt x="7167814" y="2363806"/>
                  <a:pt x="7332781" y="2451417"/>
                  <a:pt x="7423198" y="2628990"/>
                </a:cubicBezTo>
                <a:cubicBezTo>
                  <a:pt x="7513615" y="2806563"/>
                  <a:pt x="7574948" y="3016777"/>
                  <a:pt x="7606209" y="3146819"/>
                </a:cubicBezTo>
                <a:cubicBezTo>
                  <a:pt x="7637470" y="3276861"/>
                  <a:pt x="7604802" y="3321440"/>
                  <a:pt x="7610762" y="3409241"/>
                </a:cubicBezTo>
                <a:cubicBezTo>
                  <a:pt x="7616722" y="3497042"/>
                  <a:pt x="7709921" y="3567559"/>
                  <a:pt x="7641968" y="3673623"/>
                </a:cubicBezTo>
                <a:cubicBezTo>
                  <a:pt x="7574015" y="3779687"/>
                  <a:pt x="7873605" y="3999181"/>
                  <a:pt x="7203045" y="4045627"/>
                </a:cubicBezTo>
                <a:cubicBezTo>
                  <a:pt x="6532485" y="4092073"/>
                  <a:pt x="4925753" y="4089511"/>
                  <a:pt x="3937330" y="4066937"/>
                </a:cubicBezTo>
                <a:cubicBezTo>
                  <a:pt x="2948907" y="4044363"/>
                  <a:pt x="1837114" y="3971141"/>
                  <a:pt x="1272508" y="3910181"/>
                </a:cubicBezTo>
                <a:close/>
              </a:path>
            </a:pathLst>
          </a:custGeom>
          <a:solidFill>
            <a:srgbClr val="FF874E">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pic>
        <p:nvPicPr>
          <p:cNvPr id="70" name="图片 69" descr="OQAAAB+LCAAAAAAABACrVlIpqSxIVbJSCs5NLCpxyUxML0rM9SxJzVXSUfJMUbLKK83J0VFyysxLycxLdy/KLy0oVrKKjq0FALpUkis5AAAA">
            <a:extLst>
              <a:ext uri="{FF2B5EF4-FFF2-40B4-BE49-F238E27FC236}">
                <a16:creationId xmlns:a16="http://schemas.microsoft.com/office/drawing/2014/main" id="{F603F31A-D56E-450B-8C27-EB2E3B8D3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7230" y="949234"/>
            <a:ext cx="4169458" cy="3900598"/>
          </a:xfrm>
          <a:prstGeom prst="rect">
            <a:avLst/>
          </a:prstGeom>
        </p:spPr>
      </p:pic>
      <p:graphicFrame>
        <p:nvGraphicFramePr>
          <p:cNvPr id="68" name="图表 67">
            <a:extLst>
              <a:ext uri="{FF2B5EF4-FFF2-40B4-BE49-F238E27FC236}">
                <a16:creationId xmlns:a16="http://schemas.microsoft.com/office/drawing/2014/main" id="{A3268658-3B35-4FB1-9FAE-FB414416A48C}"/>
              </a:ext>
            </a:extLst>
          </p:cNvPr>
          <p:cNvGraphicFramePr/>
          <p:nvPr>
            <p:extLst>
              <p:ext uri="{D42A27DB-BD31-4B8C-83A1-F6EECF244321}">
                <p14:modId xmlns:p14="http://schemas.microsoft.com/office/powerpoint/2010/main" val="1983187909"/>
              </p:ext>
            </p:extLst>
          </p:nvPr>
        </p:nvGraphicFramePr>
        <p:xfrm>
          <a:off x="3164432" y="2917375"/>
          <a:ext cx="6030686" cy="3264504"/>
        </p:xfrm>
        <a:graphic>
          <a:graphicData uri="http://schemas.openxmlformats.org/drawingml/2006/chart">
            <c:chart xmlns:c="http://schemas.openxmlformats.org/drawingml/2006/chart" xmlns:r="http://schemas.openxmlformats.org/officeDocument/2006/relationships" r:id="rId4"/>
          </a:graphicData>
        </a:graphic>
      </p:graphicFrame>
      <p:pic>
        <p:nvPicPr>
          <p:cNvPr id="69" name="图片 68" descr="OQAAAB+LCAAAAAAABACrVlIpqSxIVbJSCs5NLCpxyUxML0rM9SxJzVXSUfJMUbLKK83J0VFyysxLycxLdy/KLy0oVrKKjq0FALpUkis5AAAA">
            <a:extLst>
              <a:ext uri="{FF2B5EF4-FFF2-40B4-BE49-F238E27FC236}">
                <a16:creationId xmlns:a16="http://schemas.microsoft.com/office/drawing/2014/main" id="{5CA4AAFB-23F0-4A53-9CDF-200305B7EE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5622" y="4957476"/>
            <a:ext cx="943177" cy="1379361"/>
          </a:xfrm>
          <a:prstGeom prst="rect">
            <a:avLst/>
          </a:prstGeom>
        </p:spPr>
      </p:pic>
      <p:pic>
        <p:nvPicPr>
          <p:cNvPr id="71" name="图片 70" descr="OQAAAB+LCAAAAAAABACrVlIpqSxIVbJSCs5NLCpxyUxML0rM9SxJzVXSUfJMUbLKK83J0VFyysxLycxLdy/KLy0oVrKKjq0FALpUkis5AAAA">
            <a:extLst>
              <a:ext uri="{FF2B5EF4-FFF2-40B4-BE49-F238E27FC236}">
                <a16:creationId xmlns:a16="http://schemas.microsoft.com/office/drawing/2014/main" id="{1B4B789D-0E71-4200-8418-28C0168326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0711" y="2396870"/>
            <a:ext cx="2410352" cy="3604573"/>
          </a:xfrm>
          <a:prstGeom prst="rect">
            <a:avLst/>
          </a:prstGeom>
        </p:spPr>
      </p:pic>
    </p:spTree>
    <p:extLst>
      <p:ext uri="{BB962C8B-B14F-4D97-AF65-F5344CB8AC3E}">
        <p14:creationId xmlns:p14="http://schemas.microsoft.com/office/powerpoint/2010/main" val="3930479261"/>
      </p:ext>
    </p:extLst>
  </p:cSld>
  <p:clrMapOvr>
    <a:masterClrMapping/>
  </p:clrMapOvr>
  <p:transition spd="slow" advClick="0"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wipe(down)">
                                      <p:cBhvr>
                                        <p:cTn id="14" dur="500"/>
                                        <p:tgtEl>
                                          <p:spTgt spid="6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wipe(left)">
                                      <p:cBhvr>
                                        <p:cTn id="18" dur="500"/>
                                        <p:tgtEl>
                                          <p:spTgt spid="68"/>
                                        </p:tgtEl>
                                      </p:cBhvr>
                                    </p:animEffect>
                                  </p:childTnLst>
                                </p:cTn>
                              </p:par>
                              <p:par>
                                <p:cTn id="19" presetID="22" presetClass="entr" presetSubtype="4"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down)">
                                      <p:cBhvr>
                                        <p:cTn id="21" dur="500"/>
                                        <p:tgtEl>
                                          <p:spTgt spid="71"/>
                                        </p:tgtEl>
                                      </p:cBhvr>
                                    </p:animEffect>
                                  </p:childTnLst>
                                </p:cTn>
                              </p:par>
                              <p:par>
                                <p:cTn id="22" presetID="22" presetClass="entr" presetSubtype="4" fill="hold"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down)">
                                      <p:cBhvr>
                                        <p:cTn id="24" dur="500"/>
                                        <p:tgtEl>
                                          <p:spTgt spid="70"/>
                                        </p:tgtEl>
                                      </p:cBhvr>
                                    </p:animEffect>
                                  </p:childTnLst>
                                </p:cTn>
                              </p:par>
                              <p:par>
                                <p:cTn id="25" presetID="22" presetClass="entr" presetSubtype="4" fill="hold" nodeType="with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2" grpId="0" animBg="1"/>
      <p:bldGraphic spid="68"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E1D270F-E32C-450A-8FC7-C711E14DB619}"/>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04</a:t>
            </a:r>
            <a:endParaRPr lang="zh-CN" altLang="en-US" sz="4000" b="1" dirty="0">
              <a:cs typeface="+mn-ea"/>
              <a:sym typeface="+mn-lt"/>
            </a:endParaRPr>
          </a:p>
        </p:txBody>
      </p:sp>
      <p:sp>
        <p:nvSpPr>
          <p:cNvPr id="5" name="文本框 4">
            <a:extLst>
              <a:ext uri="{FF2B5EF4-FFF2-40B4-BE49-F238E27FC236}">
                <a16:creationId xmlns:a16="http://schemas.microsoft.com/office/drawing/2014/main" id="{58AA7E70-A5DF-42EF-9C6F-DEF54FE41DDE}"/>
              </a:ext>
            </a:extLst>
          </p:cNvPr>
          <p:cNvSpPr txBox="1"/>
          <p:nvPr/>
        </p:nvSpPr>
        <p:spPr>
          <a:xfrm>
            <a:off x="1410790" y="23566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费用支出</a:t>
            </a:r>
            <a:endParaRPr lang="zh-CN" altLang="en-US" sz="3600" dirty="0">
              <a:solidFill>
                <a:schemeClr val="tx1">
                  <a:lumMod val="75000"/>
                  <a:lumOff val="25000"/>
                </a:schemeClr>
              </a:solidFill>
              <a:cs typeface="+mn-ea"/>
              <a:sym typeface="+mn-lt"/>
            </a:endParaRPr>
          </a:p>
        </p:txBody>
      </p:sp>
      <p:graphicFrame>
        <p:nvGraphicFramePr>
          <p:cNvPr id="8" name="图表 7">
            <a:extLst>
              <a:ext uri="{FF2B5EF4-FFF2-40B4-BE49-F238E27FC236}">
                <a16:creationId xmlns:a16="http://schemas.microsoft.com/office/drawing/2014/main" id="{667025AD-97E1-4392-A35D-E40B9AED0D87}"/>
              </a:ext>
            </a:extLst>
          </p:cNvPr>
          <p:cNvGraphicFramePr/>
          <p:nvPr>
            <p:extLst>
              <p:ext uri="{D42A27DB-BD31-4B8C-83A1-F6EECF244321}">
                <p14:modId xmlns:p14="http://schemas.microsoft.com/office/powerpoint/2010/main" val="1069826440"/>
              </p:ext>
            </p:extLst>
          </p:nvPr>
        </p:nvGraphicFramePr>
        <p:xfrm>
          <a:off x="0" y="1300419"/>
          <a:ext cx="6178731" cy="4859383"/>
        </p:xfrm>
        <a:graphic>
          <a:graphicData uri="http://schemas.openxmlformats.org/drawingml/2006/chart">
            <c:chart xmlns:c="http://schemas.openxmlformats.org/drawingml/2006/chart" xmlns:r="http://schemas.openxmlformats.org/officeDocument/2006/relationships" r:id="rId3"/>
          </a:graphicData>
        </a:graphic>
      </p:graphicFrame>
      <p:sp>
        <p:nvSpPr>
          <p:cNvPr id="10" name="任意多边形: 形状 9">
            <a:extLst>
              <a:ext uri="{FF2B5EF4-FFF2-40B4-BE49-F238E27FC236}">
                <a16:creationId xmlns:a16="http://schemas.microsoft.com/office/drawing/2014/main" id="{FE84BD2C-58A1-49B4-807A-48E3903429D2}"/>
              </a:ext>
            </a:extLst>
          </p:cNvPr>
          <p:cNvSpPr/>
          <p:nvPr/>
        </p:nvSpPr>
        <p:spPr>
          <a:xfrm>
            <a:off x="5538651" y="2055225"/>
            <a:ext cx="5216435" cy="1053738"/>
          </a:xfrm>
          <a:custGeom>
            <a:avLst/>
            <a:gdLst>
              <a:gd name="connsiteX0" fmla="*/ 0 w 5216435"/>
              <a:gd name="connsiteY0" fmla="*/ 1053738 h 1053738"/>
              <a:gd name="connsiteX1" fmla="*/ 1053738 w 5216435"/>
              <a:gd name="connsiteY1" fmla="*/ 0 h 1053738"/>
              <a:gd name="connsiteX2" fmla="*/ 5216435 w 5216435"/>
              <a:gd name="connsiteY2" fmla="*/ 0 h 1053738"/>
            </a:gdLst>
            <a:ahLst/>
            <a:cxnLst>
              <a:cxn ang="0">
                <a:pos x="connsiteX0" y="connsiteY0"/>
              </a:cxn>
              <a:cxn ang="0">
                <a:pos x="connsiteX1" y="connsiteY1"/>
              </a:cxn>
              <a:cxn ang="0">
                <a:pos x="connsiteX2" y="connsiteY2"/>
              </a:cxn>
            </a:cxnLst>
            <a:rect l="l" t="t" r="r" b="b"/>
            <a:pathLst>
              <a:path w="5216435" h="1053738">
                <a:moveTo>
                  <a:pt x="0" y="1053738"/>
                </a:moveTo>
                <a:lnTo>
                  <a:pt x="1053738" y="0"/>
                </a:lnTo>
                <a:lnTo>
                  <a:pt x="5216435" y="0"/>
                </a:lnTo>
              </a:path>
            </a:pathLst>
          </a:custGeom>
          <a:noFill/>
          <a:ln w="22225">
            <a:solidFill>
              <a:srgbClr val="FF874E"/>
            </a:solidFill>
            <a:prstDash val="dash"/>
            <a:head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cxnSp>
        <p:nvCxnSpPr>
          <p:cNvPr id="12" name="直接连接符 11">
            <a:extLst>
              <a:ext uri="{FF2B5EF4-FFF2-40B4-BE49-F238E27FC236}">
                <a16:creationId xmlns:a16="http://schemas.microsoft.com/office/drawing/2014/main" id="{56FCB530-2BD6-46E2-877B-F4E09416C527}"/>
              </a:ext>
            </a:extLst>
          </p:cNvPr>
          <p:cNvCxnSpPr>
            <a:cxnSpLocks/>
          </p:cNvCxnSpPr>
          <p:nvPr/>
        </p:nvCxnSpPr>
        <p:spPr>
          <a:xfrm>
            <a:off x="5599613" y="3727269"/>
            <a:ext cx="5190309" cy="0"/>
          </a:xfrm>
          <a:prstGeom prst="line">
            <a:avLst/>
          </a:prstGeom>
          <a:ln w="22225">
            <a:solidFill>
              <a:srgbClr val="FF874E"/>
            </a:solidFill>
            <a:prstDash val="dash"/>
            <a:headEnd type="oval" w="lg" len="lg"/>
          </a:ln>
        </p:spPr>
        <p:style>
          <a:lnRef idx="1">
            <a:schemeClr val="accent1"/>
          </a:lnRef>
          <a:fillRef idx="0">
            <a:schemeClr val="accent1"/>
          </a:fillRef>
          <a:effectRef idx="0">
            <a:schemeClr val="accent1"/>
          </a:effectRef>
          <a:fontRef idx="minor">
            <a:schemeClr val="tx1"/>
          </a:fontRef>
        </p:style>
      </p:cxnSp>
      <p:sp>
        <p:nvSpPr>
          <p:cNvPr id="15" name="任意多边形: 形状 14">
            <a:extLst>
              <a:ext uri="{FF2B5EF4-FFF2-40B4-BE49-F238E27FC236}">
                <a16:creationId xmlns:a16="http://schemas.microsoft.com/office/drawing/2014/main" id="{1F7040EC-A5D0-4835-9B97-C685E7A2711C}"/>
              </a:ext>
            </a:extLst>
          </p:cNvPr>
          <p:cNvSpPr/>
          <p:nvPr/>
        </p:nvSpPr>
        <p:spPr>
          <a:xfrm flipV="1">
            <a:off x="5538650" y="4389116"/>
            <a:ext cx="5216435" cy="1053738"/>
          </a:xfrm>
          <a:custGeom>
            <a:avLst/>
            <a:gdLst>
              <a:gd name="connsiteX0" fmla="*/ 0 w 5216435"/>
              <a:gd name="connsiteY0" fmla="*/ 1053738 h 1053738"/>
              <a:gd name="connsiteX1" fmla="*/ 1053738 w 5216435"/>
              <a:gd name="connsiteY1" fmla="*/ 0 h 1053738"/>
              <a:gd name="connsiteX2" fmla="*/ 5216435 w 5216435"/>
              <a:gd name="connsiteY2" fmla="*/ 0 h 1053738"/>
            </a:gdLst>
            <a:ahLst/>
            <a:cxnLst>
              <a:cxn ang="0">
                <a:pos x="connsiteX0" y="connsiteY0"/>
              </a:cxn>
              <a:cxn ang="0">
                <a:pos x="connsiteX1" y="connsiteY1"/>
              </a:cxn>
              <a:cxn ang="0">
                <a:pos x="connsiteX2" y="connsiteY2"/>
              </a:cxn>
            </a:cxnLst>
            <a:rect l="l" t="t" r="r" b="b"/>
            <a:pathLst>
              <a:path w="5216435" h="1053738">
                <a:moveTo>
                  <a:pt x="0" y="1053738"/>
                </a:moveTo>
                <a:lnTo>
                  <a:pt x="1053738" y="0"/>
                </a:lnTo>
                <a:lnTo>
                  <a:pt x="5216435" y="0"/>
                </a:lnTo>
              </a:path>
            </a:pathLst>
          </a:custGeom>
          <a:noFill/>
          <a:ln w="22225">
            <a:solidFill>
              <a:srgbClr val="FF874E"/>
            </a:solidFill>
            <a:prstDash val="dash"/>
            <a:head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6" name="矩形 15">
            <a:extLst>
              <a:ext uri="{FF2B5EF4-FFF2-40B4-BE49-F238E27FC236}">
                <a16:creationId xmlns:a16="http://schemas.microsoft.com/office/drawing/2014/main" id="{9FEDC0DA-AA7E-47A1-9C5A-1508BE4D4285}"/>
              </a:ext>
            </a:extLst>
          </p:cNvPr>
          <p:cNvSpPr/>
          <p:nvPr/>
        </p:nvSpPr>
        <p:spPr>
          <a:xfrm>
            <a:off x="6561103" y="2063547"/>
            <a:ext cx="4028519"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7" name="矩形 16">
            <a:extLst>
              <a:ext uri="{FF2B5EF4-FFF2-40B4-BE49-F238E27FC236}">
                <a16:creationId xmlns:a16="http://schemas.microsoft.com/office/drawing/2014/main" id="{B8BCDA45-C5AC-4929-BDEA-9E55E3672876}"/>
              </a:ext>
            </a:extLst>
          </p:cNvPr>
          <p:cNvSpPr/>
          <p:nvPr/>
        </p:nvSpPr>
        <p:spPr>
          <a:xfrm>
            <a:off x="6561104" y="1468418"/>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18" name="矩形 17">
            <a:extLst>
              <a:ext uri="{FF2B5EF4-FFF2-40B4-BE49-F238E27FC236}">
                <a16:creationId xmlns:a16="http://schemas.microsoft.com/office/drawing/2014/main" id="{1AE6065E-FD63-409B-A32E-F9D0929EC972}"/>
              </a:ext>
            </a:extLst>
          </p:cNvPr>
          <p:cNvSpPr/>
          <p:nvPr/>
        </p:nvSpPr>
        <p:spPr>
          <a:xfrm>
            <a:off x="6561103" y="3730111"/>
            <a:ext cx="4028519"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19" name="矩形 18">
            <a:extLst>
              <a:ext uri="{FF2B5EF4-FFF2-40B4-BE49-F238E27FC236}">
                <a16:creationId xmlns:a16="http://schemas.microsoft.com/office/drawing/2014/main" id="{793EDD08-E9D9-4D56-887D-4BB508716361}"/>
              </a:ext>
            </a:extLst>
          </p:cNvPr>
          <p:cNvSpPr/>
          <p:nvPr/>
        </p:nvSpPr>
        <p:spPr>
          <a:xfrm>
            <a:off x="6561104" y="3134982"/>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20" name="矩形 19">
            <a:extLst>
              <a:ext uri="{FF2B5EF4-FFF2-40B4-BE49-F238E27FC236}">
                <a16:creationId xmlns:a16="http://schemas.microsoft.com/office/drawing/2014/main" id="{7FC6B72C-4283-435C-989B-8348377BE571}"/>
              </a:ext>
            </a:extLst>
          </p:cNvPr>
          <p:cNvSpPr/>
          <p:nvPr/>
        </p:nvSpPr>
        <p:spPr>
          <a:xfrm>
            <a:off x="6561103" y="5442854"/>
            <a:ext cx="4028519" cy="702052"/>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a:t>
            </a:r>
          </a:p>
        </p:txBody>
      </p:sp>
      <p:sp>
        <p:nvSpPr>
          <p:cNvPr id="21" name="矩形 20">
            <a:extLst>
              <a:ext uri="{FF2B5EF4-FFF2-40B4-BE49-F238E27FC236}">
                <a16:creationId xmlns:a16="http://schemas.microsoft.com/office/drawing/2014/main" id="{60DDADCC-D087-4F3B-856B-086BA5D5C214}"/>
              </a:ext>
            </a:extLst>
          </p:cNvPr>
          <p:cNvSpPr/>
          <p:nvPr/>
        </p:nvSpPr>
        <p:spPr>
          <a:xfrm>
            <a:off x="6561104" y="4847725"/>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22" name="woman_326459">
            <a:extLst>
              <a:ext uri="{FF2B5EF4-FFF2-40B4-BE49-F238E27FC236}">
                <a16:creationId xmlns:a16="http://schemas.microsoft.com/office/drawing/2014/main" id="{7B1A0274-C8A6-45C1-8F66-AEF5A3A4978D}"/>
              </a:ext>
            </a:extLst>
          </p:cNvPr>
          <p:cNvSpPr>
            <a:spLocks noChangeAspect="1"/>
          </p:cNvSpPr>
          <p:nvPr/>
        </p:nvSpPr>
        <p:spPr bwMode="auto">
          <a:xfrm>
            <a:off x="8268219" y="4652025"/>
            <a:ext cx="816054" cy="752463"/>
          </a:xfrm>
          <a:custGeom>
            <a:avLst/>
            <a:gdLst>
              <a:gd name="connsiteX0" fmla="*/ 280431 w 607563"/>
              <a:gd name="connsiteY0" fmla="*/ 464977 h 560219"/>
              <a:gd name="connsiteX1" fmla="*/ 287197 w 607563"/>
              <a:gd name="connsiteY1" fmla="*/ 464977 h 560219"/>
              <a:gd name="connsiteX2" fmla="*/ 290491 w 607563"/>
              <a:gd name="connsiteY2" fmla="*/ 466044 h 560219"/>
              <a:gd name="connsiteX3" fmla="*/ 293428 w 607563"/>
              <a:gd name="connsiteY3" fmla="*/ 467644 h 560219"/>
              <a:gd name="connsiteX4" fmla="*/ 296099 w 607563"/>
              <a:gd name="connsiteY4" fmla="*/ 469779 h 560219"/>
              <a:gd name="connsiteX5" fmla="*/ 298235 w 607563"/>
              <a:gd name="connsiteY5" fmla="*/ 472446 h 560219"/>
              <a:gd name="connsiteX6" fmla="*/ 299838 w 607563"/>
              <a:gd name="connsiteY6" fmla="*/ 475381 h 560219"/>
              <a:gd name="connsiteX7" fmla="*/ 300817 w 607563"/>
              <a:gd name="connsiteY7" fmla="*/ 478671 h 560219"/>
              <a:gd name="connsiteX8" fmla="*/ 301173 w 607563"/>
              <a:gd name="connsiteY8" fmla="*/ 482050 h 560219"/>
              <a:gd name="connsiteX9" fmla="*/ 300817 w 607563"/>
              <a:gd name="connsiteY9" fmla="*/ 485430 h 560219"/>
              <a:gd name="connsiteX10" fmla="*/ 299838 w 607563"/>
              <a:gd name="connsiteY10" fmla="*/ 488631 h 560219"/>
              <a:gd name="connsiteX11" fmla="*/ 298235 w 607563"/>
              <a:gd name="connsiteY11" fmla="*/ 491654 h 560219"/>
              <a:gd name="connsiteX12" fmla="*/ 296099 w 607563"/>
              <a:gd name="connsiteY12" fmla="*/ 494322 h 560219"/>
              <a:gd name="connsiteX13" fmla="*/ 293428 w 607563"/>
              <a:gd name="connsiteY13" fmla="*/ 496456 h 560219"/>
              <a:gd name="connsiteX14" fmla="*/ 290491 w 607563"/>
              <a:gd name="connsiteY14" fmla="*/ 498057 h 560219"/>
              <a:gd name="connsiteX15" fmla="*/ 287197 w 607563"/>
              <a:gd name="connsiteY15" fmla="*/ 499035 h 560219"/>
              <a:gd name="connsiteX16" fmla="*/ 283814 w 607563"/>
              <a:gd name="connsiteY16" fmla="*/ 499391 h 560219"/>
              <a:gd name="connsiteX17" fmla="*/ 280431 w 607563"/>
              <a:gd name="connsiteY17" fmla="*/ 499035 h 560219"/>
              <a:gd name="connsiteX18" fmla="*/ 277137 w 607563"/>
              <a:gd name="connsiteY18" fmla="*/ 498057 h 560219"/>
              <a:gd name="connsiteX19" fmla="*/ 274200 w 607563"/>
              <a:gd name="connsiteY19" fmla="*/ 496456 h 560219"/>
              <a:gd name="connsiteX20" fmla="*/ 271529 w 607563"/>
              <a:gd name="connsiteY20" fmla="*/ 494322 h 560219"/>
              <a:gd name="connsiteX21" fmla="*/ 269393 w 607563"/>
              <a:gd name="connsiteY21" fmla="*/ 491654 h 560219"/>
              <a:gd name="connsiteX22" fmla="*/ 267790 w 607563"/>
              <a:gd name="connsiteY22" fmla="*/ 488631 h 560219"/>
              <a:gd name="connsiteX23" fmla="*/ 266811 w 607563"/>
              <a:gd name="connsiteY23" fmla="*/ 485430 h 560219"/>
              <a:gd name="connsiteX24" fmla="*/ 266455 w 607563"/>
              <a:gd name="connsiteY24" fmla="*/ 482050 h 560219"/>
              <a:gd name="connsiteX25" fmla="*/ 266811 w 607563"/>
              <a:gd name="connsiteY25" fmla="*/ 478671 h 560219"/>
              <a:gd name="connsiteX26" fmla="*/ 267790 w 607563"/>
              <a:gd name="connsiteY26" fmla="*/ 475381 h 560219"/>
              <a:gd name="connsiteX27" fmla="*/ 269393 w 607563"/>
              <a:gd name="connsiteY27" fmla="*/ 472446 h 560219"/>
              <a:gd name="connsiteX28" fmla="*/ 271529 w 607563"/>
              <a:gd name="connsiteY28" fmla="*/ 469779 h 560219"/>
              <a:gd name="connsiteX29" fmla="*/ 274200 w 607563"/>
              <a:gd name="connsiteY29" fmla="*/ 467644 h 560219"/>
              <a:gd name="connsiteX30" fmla="*/ 277137 w 607563"/>
              <a:gd name="connsiteY30" fmla="*/ 466044 h 560219"/>
              <a:gd name="connsiteX31" fmla="*/ 280431 w 607563"/>
              <a:gd name="connsiteY31" fmla="*/ 464977 h 560219"/>
              <a:gd name="connsiteX32" fmla="*/ 182541 w 607563"/>
              <a:gd name="connsiteY32" fmla="*/ 369688 h 560219"/>
              <a:gd name="connsiteX33" fmla="*/ 174086 w 607563"/>
              <a:gd name="connsiteY33" fmla="*/ 419276 h 560219"/>
              <a:gd name="connsiteX34" fmla="*/ 156909 w 607563"/>
              <a:gd name="connsiteY34" fmla="*/ 433672 h 560219"/>
              <a:gd name="connsiteX35" fmla="*/ 129942 w 607563"/>
              <a:gd name="connsiteY35" fmla="*/ 433672 h 560219"/>
              <a:gd name="connsiteX36" fmla="*/ 121398 w 607563"/>
              <a:gd name="connsiteY36" fmla="*/ 434116 h 560219"/>
              <a:gd name="connsiteX37" fmla="*/ 65060 w 607563"/>
              <a:gd name="connsiteY37" fmla="*/ 464687 h 560219"/>
              <a:gd name="connsiteX38" fmla="*/ 232026 w 607563"/>
              <a:gd name="connsiteY38" fmla="*/ 464687 h 560219"/>
              <a:gd name="connsiteX39" fmla="*/ 249381 w 607563"/>
              <a:gd name="connsiteY39" fmla="*/ 482016 h 560219"/>
              <a:gd name="connsiteX40" fmla="*/ 232026 w 607563"/>
              <a:gd name="connsiteY40" fmla="*/ 499345 h 560219"/>
              <a:gd name="connsiteX41" fmla="*/ 48417 w 607563"/>
              <a:gd name="connsiteY41" fmla="*/ 499345 h 560219"/>
              <a:gd name="connsiteX42" fmla="*/ 46548 w 607563"/>
              <a:gd name="connsiteY42" fmla="*/ 516852 h 560219"/>
              <a:gd name="connsiteX43" fmla="*/ 46548 w 607563"/>
              <a:gd name="connsiteY43" fmla="*/ 525561 h 560219"/>
              <a:gd name="connsiteX44" fmla="*/ 372381 w 607563"/>
              <a:gd name="connsiteY44" fmla="*/ 525561 h 560219"/>
              <a:gd name="connsiteX45" fmla="*/ 372381 w 607563"/>
              <a:gd name="connsiteY45" fmla="*/ 516852 h 560219"/>
              <a:gd name="connsiteX46" fmla="*/ 297620 w 607563"/>
              <a:gd name="connsiteY46" fmla="*/ 434116 h 560219"/>
              <a:gd name="connsiteX47" fmla="*/ 289076 w 607563"/>
              <a:gd name="connsiteY47" fmla="*/ 433672 h 560219"/>
              <a:gd name="connsiteX48" fmla="*/ 262019 w 607563"/>
              <a:gd name="connsiteY48" fmla="*/ 433672 h 560219"/>
              <a:gd name="connsiteX49" fmla="*/ 244931 w 607563"/>
              <a:gd name="connsiteY49" fmla="*/ 419276 h 560219"/>
              <a:gd name="connsiteX50" fmla="*/ 236476 w 607563"/>
              <a:gd name="connsiteY50" fmla="*/ 369688 h 560219"/>
              <a:gd name="connsiteX51" fmla="*/ 235408 w 607563"/>
              <a:gd name="connsiteY51" fmla="*/ 369954 h 560219"/>
              <a:gd name="connsiteX52" fmla="*/ 230780 w 607563"/>
              <a:gd name="connsiteY52" fmla="*/ 370843 h 560219"/>
              <a:gd name="connsiteX53" fmla="*/ 228644 w 607563"/>
              <a:gd name="connsiteY53" fmla="*/ 371198 h 560219"/>
              <a:gd name="connsiteX54" fmla="*/ 224283 w 607563"/>
              <a:gd name="connsiteY54" fmla="*/ 371820 h 560219"/>
              <a:gd name="connsiteX55" fmla="*/ 222325 w 607563"/>
              <a:gd name="connsiteY55" fmla="*/ 371998 h 560219"/>
              <a:gd name="connsiteX56" fmla="*/ 217341 w 607563"/>
              <a:gd name="connsiteY56" fmla="*/ 372443 h 560219"/>
              <a:gd name="connsiteX57" fmla="*/ 216006 w 607563"/>
              <a:gd name="connsiteY57" fmla="*/ 372531 h 560219"/>
              <a:gd name="connsiteX58" fmla="*/ 209509 w 607563"/>
              <a:gd name="connsiteY58" fmla="*/ 372709 h 560219"/>
              <a:gd name="connsiteX59" fmla="*/ 203012 w 607563"/>
              <a:gd name="connsiteY59" fmla="*/ 372531 h 560219"/>
              <a:gd name="connsiteX60" fmla="*/ 201677 w 607563"/>
              <a:gd name="connsiteY60" fmla="*/ 372443 h 560219"/>
              <a:gd name="connsiteX61" fmla="*/ 196604 w 607563"/>
              <a:gd name="connsiteY61" fmla="*/ 371998 h 560219"/>
              <a:gd name="connsiteX62" fmla="*/ 194735 w 607563"/>
              <a:gd name="connsiteY62" fmla="*/ 371820 h 560219"/>
              <a:gd name="connsiteX63" fmla="*/ 190284 w 607563"/>
              <a:gd name="connsiteY63" fmla="*/ 371198 h 560219"/>
              <a:gd name="connsiteX64" fmla="*/ 188237 w 607563"/>
              <a:gd name="connsiteY64" fmla="*/ 370843 h 560219"/>
              <a:gd name="connsiteX65" fmla="*/ 183609 w 607563"/>
              <a:gd name="connsiteY65" fmla="*/ 369954 h 560219"/>
              <a:gd name="connsiteX66" fmla="*/ 182541 w 607563"/>
              <a:gd name="connsiteY66" fmla="*/ 369688 h 560219"/>
              <a:gd name="connsiteX67" fmla="*/ 116770 w 607563"/>
              <a:gd name="connsiteY67" fmla="*/ 198441 h 560219"/>
              <a:gd name="connsiteX68" fmla="*/ 118283 w 607563"/>
              <a:gd name="connsiteY68" fmla="*/ 215236 h 560219"/>
              <a:gd name="connsiteX69" fmla="*/ 122110 w 607563"/>
              <a:gd name="connsiteY69" fmla="*/ 257448 h 560219"/>
              <a:gd name="connsiteX70" fmla="*/ 122466 w 607563"/>
              <a:gd name="connsiteY70" fmla="*/ 261359 h 560219"/>
              <a:gd name="connsiteX71" fmla="*/ 122644 w 607563"/>
              <a:gd name="connsiteY71" fmla="*/ 262158 h 560219"/>
              <a:gd name="connsiteX72" fmla="*/ 123178 w 607563"/>
              <a:gd name="connsiteY72" fmla="*/ 265802 h 560219"/>
              <a:gd name="connsiteX73" fmla="*/ 123178 w 607563"/>
              <a:gd name="connsiteY73" fmla="*/ 265891 h 560219"/>
              <a:gd name="connsiteX74" fmla="*/ 205237 w 607563"/>
              <a:gd name="connsiteY74" fmla="*/ 337962 h 560219"/>
              <a:gd name="connsiteX75" fmla="*/ 209509 w 607563"/>
              <a:gd name="connsiteY75" fmla="*/ 338051 h 560219"/>
              <a:gd name="connsiteX76" fmla="*/ 213781 w 607563"/>
              <a:gd name="connsiteY76" fmla="*/ 337962 h 560219"/>
              <a:gd name="connsiteX77" fmla="*/ 295840 w 607563"/>
              <a:gd name="connsiteY77" fmla="*/ 265802 h 560219"/>
              <a:gd name="connsiteX78" fmla="*/ 296374 w 607563"/>
              <a:gd name="connsiteY78" fmla="*/ 262158 h 560219"/>
              <a:gd name="connsiteX79" fmla="*/ 296463 w 607563"/>
              <a:gd name="connsiteY79" fmla="*/ 261359 h 560219"/>
              <a:gd name="connsiteX80" fmla="*/ 296908 w 607563"/>
              <a:gd name="connsiteY80" fmla="*/ 257448 h 560219"/>
              <a:gd name="connsiteX81" fmla="*/ 297442 w 607563"/>
              <a:gd name="connsiteY81" fmla="*/ 251228 h 560219"/>
              <a:gd name="connsiteX82" fmla="*/ 300735 w 607563"/>
              <a:gd name="connsiteY82" fmla="*/ 215236 h 560219"/>
              <a:gd name="connsiteX83" fmla="*/ 302248 w 607563"/>
              <a:gd name="connsiteY83" fmla="*/ 198441 h 560219"/>
              <a:gd name="connsiteX84" fmla="*/ 432457 w 607563"/>
              <a:gd name="connsiteY84" fmla="*/ 64518 h 560219"/>
              <a:gd name="connsiteX85" fmla="*/ 394987 w 607563"/>
              <a:gd name="connsiteY85" fmla="*/ 101398 h 560219"/>
              <a:gd name="connsiteX86" fmla="*/ 404065 w 607563"/>
              <a:gd name="connsiteY86" fmla="*/ 131346 h 560219"/>
              <a:gd name="connsiteX87" fmla="*/ 483988 w 607563"/>
              <a:gd name="connsiteY87" fmla="*/ 200396 h 560219"/>
              <a:gd name="connsiteX88" fmla="*/ 563644 w 607563"/>
              <a:gd name="connsiteY88" fmla="*/ 131435 h 560219"/>
              <a:gd name="connsiteX89" fmla="*/ 572812 w 607563"/>
              <a:gd name="connsiteY89" fmla="*/ 101398 h 560219"/>
              <a:gd name="connsiteX90" fmla="*/ 535342 w 607563"/>
              <a:gd name="connsiteY90" fmla="*/ 64518 h 560219"/>
              <a:gd name="connsiteX91" fmla="*/ 498051 w 607563"/>
              <a:gd name="connsiteY91" fmla="*/ 89223 h 560219"/>
              <a:gd name="connsiteX92" fmla="*/ 483632 w 607563"/>
              <a:gd name="connsiteY92" fmla="*/ 96510 h 560219"/>
              <a:gd name="connsiteX93" fmla="*/ 469392 w 607563"/>
              <a:gd name="connsiteY93" fmla="*/ 88778 h 560219"/>
              <a:gd name="connsiteX94" fmla="*/ 432457 w 607563"/>
              <a:gd name="connsiteY94" fmla="*/ 64518 h 560219"/>
              <a:gd name="connsiteX95" fmla="*/ 209509 w 607563"/>
              <a:gd name="connsiteY95" fmla="*/ 34747 h 560219"/>
              <a:gd name="connsiteX96" fmla="*/ 119885 w 607563"/>
              <a:gd name="connsiteY96" fmla="*/ 61852 h 560219"/>
              <a:gd name="connsiteX97" fmla="*/ 96388 w 607563"/>
              <a:gd name="connsiteY97" fmla="*/ 81847 h 560219"/>
              <a:gd name="connsiteX98" fmla="*/ 34710 w 607563"/>
              <a:gd name="connsiteY98" fmla="*/ 262336 h 560219"/>
              <a:gd name="connsiteX99" fmla="*/ 100037 w 607563"/>
              <a:gd name="connsiteY99" fmla="*/ 399547 h 560219"/>
              <a:gd name="connsiteX100" fmla="*/ 118639 w 607563"/>
              <a:gd name="connsiteY100" fmla="*/ 399547 h 560219"/>
              <a:gd name="connsiteX101" fmla="*/ 121754 w 607563"/>
              <a:gd name="connsiteY101" fmla="*/ 399280 h 560219"/>
              <a:gd name="connsiteX102" fmla="*/ 124068 w 607563"/>
              <a:gd name="connsiteY102" fmla="*/ 399103 h 560219"/>
              <a:gd name="connsiteX103" fmla="*/ 129942 w 607563"/>
              <a:gd name="connsiteY103" fmla="*/ 399014 h 560219"/>
              <a:gd name="connsiteX104" fmla="*/ 142313 w 607563"/>
              <a:gd name="connsiteY104" fmla="*/ 399014 h 560219"/>
              <a:gd name="connsiteX105" fmla="*/ 149433 w 607563"/>
              <a:gd name="connsiteY105" fmla="*/ 356980 h 560219"/>
              <a:gd name="connsiteX106" fmla="*/ 147742 w 607563"/>
              <a:gd name="connsiteY106" fmla="*/ 356002 h 560219"/>
              <a:gd name="connsiteX107" fmla="*/ 145517 w 607563"/>
              <a:gd name="connsiteY107" fmla="*/ 354758 h 560219"/>
              <a:gd name="connsiteX108" fmla="*/ 143915 w 607563"/>
              <a:gd name="connsiteY108" fmla="*/ 353692 h 560219"/>
              <a:gd name="connsiteX109" fmla="*/ 93095 w 607563"/>
              <a:gd name="connsiteY109" fmla="*/ 288285 h 560219"/>
              <a:gd name="connsiteX110" fmla="*/ 93006 w 607563"/>
              <a:gd name="connsiteY110" fmla="*/ 288196 h 560219"/>
              <a:gd name="connsiteX111" fmla="*/ 90158 w 607563"/>
              <a:gd name="connsiteY111" fmla="*/ 277621 h 560219"/>
              <a:gd name="connsiteX112" fmla="*/ 89980 w 607563"/>
              <a:gd name="connsiteY112" fmla="*/ 276910 h 560219"/>
              <a:gd name="connsiteX113" fmla="*/ 88200 w 607563"/>
              <a:gd name="connsiteY113" fmla="*/ 266602 h 560219"/>
              <a:gd name="connsiteX114" fmla="*/ 88022 w 607563"/>
              <a:gd name="connsiteY114" fmla="*/ 265358 h 560219"/>
              <a:gd name="connsiteX115" fmla="*/ 87488 w 607563"/>
              <a:gd name="connsiteY115" fmla="*/ 260292 h 560219"/>
              <a:gd name="connsiteX116" fmla="*/ 83750 w 607563"/>
              <a:gd name="connsiteY116" fmla="*/ 218525 h 560219"/>
              <a:gd name="connsiteX117" fmla="*/ 80813 w 607563"/>
              <a:gd name="connsiteY117" fmla="*/ 181733 h 560219"/>
              <a:gd name="connsiteX118" fmla="*/ 85708 w 607563"/>
              <a:gd name="connsiteY118" fmla="*/ 169114 h 560219"/>
              <a:gd name="connsiteX119" fmla="*/ 98168 w 607563"/>
              <a:gd name="connsiteY119" fmla="*/ 163782 h 560219"/>
              <a:gd name="connsiteX120" fmla="*/ 320849 w 607563"/>
              <a:gd name="connsiteY120" fmla="*/ 163782 h 560219"/>
              <a:gd name="connsiteX121" fmla="*/ 333309 w 607563"/>
              <a:gd name="connsiteY121" fmla="*/ 169114 h 560219"/>
              <a:gd name="connsiteX122" fmla="*/ 338204 w 607563"/>
              <a:gd name="connsiteY122" fmla="*/ 181733 h 560219"/>
              <a:gd name="connsiteX123" fmla="*/ 338026 w 607563"/>
              <a:gd name="connsiteY123" fmla="*/ 185644 h 560219"/>
              <a:gd name="connsiteX124" fmla="*/ 335267 w 607563"/>
              <a:gd name="connsiteY124" fmla="*/ 218525 h 560219"/>
              <a:gd name="connsiteX125" fmla="*/ 331529 w 607563"/>
              <a:gd name="connsiteY125" fmla="*/ 260292 h 560219"/>
              <a:gd name="connsiteX126" fmla="*/ 330995 w 607563"/>
              <a:gd name="connsiteY126" fmla="*/ 265358 h 560219"/>
              <a:gd name="connsiteX127" fmla="*/ 330817 w 607563"/>
              <a:gd name="connsiteY127" fmla="*/ 266602 h 560219"/>
              <a:gd name="connsiteX128" fmla="*/ 329037 w 607563"/>
              <a:gd name="connsiteY128" fmla="*/ 276910 h 560219"/>
              <a:gd name="connsiteX129" fmla="*/ 328859 w 607563"/>
              <a:gd name="connsiteY129" fmla="*/ 277621 h 560219"/>
              <a:gd name="connsiteX130" fmla="*/ 326011 w 607563"/>
              <a:gd name="connsiteY130" fmla="*/ 288196 h 560219"/>
              <a:gd name="connsiteX131" fmla="*/ 325922 w 607563"/>
              <a:gd name="connsiteY131" fmla="*/ 288285 h 560219"/>
              <a:gd name="connsiteX132" fmla="*/ 275103 w 607563"/>
              <a:gd name="connsiteY132" fmla="*/ 353692 h 560219"/>
              <a:gd name="connsiteX133" fmla="*/ 273501 w 607563"/>
              <a:gd name="connsiteY133" fmla="*/ 354669 h 560219"/>
              <a:gd name="connsiteX134" fmla="*/ 271187 w 607563"/>
              <a:gd name="connsiteY134" fmla="*/ 356002 h 560219"/>
              <a:gd name="connsiteX135" fmla="*/ 269585 w 607563"/>
              <a:gd name="connsiteY135" fmla="*/ 356980 h 560219"/>
              <a:gd name="connsiteX136" fmla="*/ 276705 w 607563"/>
              <a:gd name="connsiteY136" fmla="*/ 399014 h 560219"/>
              <a:gd name="connsiteX137" fmla="*/ 289076 w 607563"/>
              <a:gd name="connsiteY137" fmla="*/ 399014 h 560219"/>
              <a:gd name="connsiteX138" fmla="*/ 294950 w 607563"/>
              <a:gd name="connsiteY138" fmla="*/ 399103 h 560219"/>
              <a:gd name="connsiteX139" fmla="*/ 297264 w 607563"/>
              <a:gd name="connsiteY139" fmla="*/ 399280 h 560219"/>
              <a:gd name="connsiteX140" fmla="*/ 300379 w 607563"/>
              <a:gd name="connsiteY140" fmla="*/ 399547 h 560219"/>
              <a:gd name="connsiteX141" fmla="*/ 319158 w 607563"/>
              <a:gd name="connsiteY141" fmla="*/ 399547 h 560219"/>
              <a:gd name="connsiteX142" fmla="*/ 384307 w 607563"/>
              <a:gd name="connsiteY142" fmla="*/ 262336 h 560219"/>
              <a:gd name="connsiteX143" fmla="*/ 320404 w 607563"/>
              <a:gd name="connsiteY143" fmla="*/ 79625 h 560219"/>
              <a:gd name="connsiteX144" fmla="*/ 299133 w 607563"/>
              <a:gd name="connsiteY144" fmla="*/ 61852 h 560219"/>
              <a:gd name="connsiteX145" fmla="*/ 209509 w 607563"/>
              <a:gd name="connsiteY145" fmla="*/ 34747 h 560219"/>
              <a:gd name="connsiteX146" fmla="*/ 209509 w 607563"/>
              <a:gd name="connsiteY146" fmla="*/ 0 h 560219"/>
              <a:gd name="connsiteX147" fmla="*/ 318980 w 607563"/>
              <a:gd name="connsiteY147" fmla="*/ 33414 h 560219"/>
              <a:gd name="connsiteX148" fmla="*/ 344969 w 607563"/>
              <a:gd name="connsiteY148" fmla="*/ 55009 h 560219"/>
              <a:gd name="connsiteX149" fmla="*/ 364727 w 607563"/>
              <a:gd name="connsiteY149" fmla="*/ 77848 h 560219"/>
              <a:gd name="connsiteX150" fmla="*/ 432457 w 607563"/>
              <a:gd name="connsiteY150" fmla="*/ 29771 h 560219"/>
              <a:gd name="connsiteX151" fmla="*/ 483988 w 607563"/>
              <a:gd name="connsiteY151" fmla="*/ 53054 h 560219"/>
              <a:gd name="connsiteX152" fmla="*/ 535342 w 607563"/>
              <a:gd name="connsiteY152" fmla="*/ 29771 h 560219"/>
              <a:gd name="connsiteX153" fmla="*/ 607433 w 607563"/>
              <a:gd name="connsiteY153" fmla="*/ 99531 h 560219"/>
              <a:gd name="connsiteX154" fmla="*/ 592659 w 607563"/>
              <a:gd name="connsiteY154" fmla="*/ 150452 h 560219"/>
              <a:gd name="connsiteX155" fmla="*/ 541750 w 607563"/>
              <a:gd name="connsiteY155" fmla="*/ 201551 h 560219"/>
              <a:gd name="connsiteX156" fmla="*/ 483988 w 607563"/>
              <a:gd name="connsiteY156" fmla="*/ 235676 h 560219"/>
              <a:gd name="connsiteX157" fmla="*/ 426138 w 607563"/>
              <a:gd name="connsiteY157" fmla="*/ 201551 h 560219"/>
              <a:gd name="connsiteX158" fmla="*/ 412164 w 607563"/>
              <a:gd name="connsiteY158" fmla="*/ 189554 h 560219"/>
              <a:gd name="connsiteX159" fmla="*/ 419018 w 607563"/>
              <a:gd name="connsiteY159" fmla="*/ 262336 h 560219"/>
              <a:gd name="connsiteX160" fmla="*/ 351466 w 607563"/>
              <a:gd name="connsiteY160" fmla="*/ 416876 h 560219"/>
              <a:gd name="connsiteX161" fmla="*/ 407180 w 607563"/>
              <a:gd name="connsiteY161" fmla="*/ 516852 h 560219"/>
              <a:gd name="connsiteX162" fmla="*/ 407180 w 607563"/>
              <a:gd name="connsiteY162" fmla="*/ 542890 h 560219"/>
              <a:gd name="connsiteX163" fmla="*/ 389825 w 607563"/>
              <a:gd name="connsiteY163" fmla="*/ 560219 h 560219"/>
              <a:gd name="connsiteX164" fmla="*/ 29192 w 607563"/>
              <a:gd name="connsiteY164" fmla="*/ 560219 h 560219"/>
              <a:gd name="connsiteX165" fmla="*/ 11837 w 607563"/>
              <a:gd name="connsiteY165" fmla="*/ 542890 h 560219"/>
              <a:gd name="connsiteX166" fmla="*/ 11837 w 607563"/>
              <a:gd name="connsiteY166" fmla="*/ 516852 h 560219"/>
              <a:gd name="connsiteX167" fmla="*/ 18779 w 607563"/>
              <a:gd name="connsiteY167" fmla="*/ 477039 h 560219"/>
              <a:gd name="connsiteX168" fmla="*/ 19580 w 607563"/>
              <a:gd name="connsiteY168" fmla="*/ 474906 h 560219"/>
              <a:gd name="connsiteX169" fmla="*/ 67819 w 607563"/>
              <a:gd name="connsiteY169" fmla="*/ 416698 h 560219"/>
              <a:gd name="connsiteX170" fmla="*/ 0 w 607563"/>
              <a:gd name="connsiteY170" fmla="*/ 262336 h 560219"/>
              <a:gd name="connsiteX171" fmla="*/ 71468 w 607563"/>
              <a:gd name="connsiteY171" fmla="*/ 57675 h 560219"/>
              <a:gd name="connsiteX172" fmla="*/ 100037 w 607563"/>
              <a:gd name="connsiteY172" fmla="*/ 33414 h 560219"/>
              <a:gd name="connsiteX173" fmla="*/ 209509 w 607563"/>
              <a:gd name="connsiteY173" fmla="*/ 0 h 5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563" h="560219">
                <a:moveTo>
                  <a:pt x="280431" y="464977"/>
                </a:moveTo>
                <a:cubicBezTo>
                  <a:pt x="282657" y="464532"/>
                  <a:pt x="284971" y="464532"/>
                  <a:pt x="287197" y="464977"/>
                </a:cubicBezTo>
                <a:cubicBezTo>
                  <a:pt x="288265" y="465243"/>
                  <a:pt x="289422" y="465599"/>
                  <a:pt x="290491" y="466044"/>
                </a:cubicBezTo>
                <a:cubicBezTo>
                  <a:pt x="291470" y="466399"/>
                  <a:pt x="292538" y="467022"/>
                  <a:pt x="293428" y="467644"/>
                </a:cubicBezTo>
                <a:cubicBezTo>
                  <a:pt x="294407" y="468267"/>
                  <a:pt x="295298" y="468978"/>
                  <a:pt x="296099" y="469779"/>
                </a:cubicBezTo>
                <a:cubicBezTo>
                  <a:pt x="296900" y="470579"/>
                  <a:pt x="297612" y="471468"/>
                  <a:pt x="298235" y="472446"/>
                </a:cubicBezTo>
                <a:cubicBezTo>
                  <a:pt x="298858" y="473336"/>
                  <a:pt x="299393" y="474314"/>
                  <a:pt x="299838" y="475381"/>
                </a:cubicBezTo>
                <a:cubicBezTo>
                  <a:pt x="300283" y="476448"/>
                  <a:pt x="300639" y="477515"/>
                  <a:pt x="300817" y="478671"/>
                </a:cubicBezTo>
                <a:cubicBezTo>
                  <a:pt x="301084" y="479738"/>
                  <a:pt x="301173" y="480894"/>
                  <a:pt x="301173" y="482050"/>
                </a:cubicBezTo>
                <a:cubicBezTo>
                  <a:pt x="301173" y="483206"/>
                  <a:pt x="301084" y="484274"/>
                  <a:pt x="300817" y="485430"/>
                </a:cubicBezTo>
                <a:cubicBezTo>
                  <a:pt x="300639" y="486497"/>
                  <a:pt x="300283" y="487653"/>
                  <a:pt x="299838" y="488631"/>
                </a:cubicBezTo>
                <a:cubicBezTo>
                  <a:pt x="299393" y="489698"/>
                  <a:pt x="298858" y="490765"/>
                  <a:pt x="298235" y="491654"/>
                </a:cubicBezTo>
                <a:cubicBezTo>
                  <a:pt x="297612" y="492633"/>
                  <a:pt x="296900" y="493522"/>
                  <a:pt x="296099" y="494322"/>
                </a:cubicBezTo>
                <a:cubicBezTo>
                  <a:pt x="295298" y="495123"/>
                  <a:pt x="294407" y="495834"/>
                  <a:pt x="293428" y="496456"/>
                </a:cubicBezTo>
                <a:cubicBezTo>
                  <a:pt x="292538" y="497079"/>
                  <a:pt x="291470" y="497612"/>
                  <a:pt x="290491" y="498057"/>
                </a:cubicBezTo>
                <a:cubicBezTo>
                  <a:pt x="289422" y="498502"/>
                  <a:pt x="288265" y="498857"/>
                  <a:pt x="287197" y="499035"/>
                </a:cubicBezTo>
                <a:cubicBezTo>
                  <a:pt x="286129" y="499302"/>
                  <a:pt x="284971" y="499391"/>
                  <a:pt x="283814" y="499391"/>
                </a:cubicBezTo>
                <a:cubicBezTo>
                  <a:pt x="282657" y="499391"/>
                  <a:pt x="281499" y="499302"/>
                  <a:pt x="280431" y="499035"/>
                </a:cubicBezTo>
                <a:cubicBezTo>
                  <a:pt x="279274" y="498857"/>
                  <a:pt x="278206" y="498502"/>
                  <a:pt x="277137" y="498057"/>
                </a:cubicBezTo>
                <a:cubicBezTo>
                  <a:pt x="276158" y="497612"/>
                  <a:pt x="275090" y="497079"/>
                  <a:pt x="274200" y="496456"/>
                </a:cubicBezTo>
                <a:cubicBezTo>
                  <a:pt x="273221" y="495834"/>
                  <a:pt x="272330" y="495123"/>
                  <a:pt x="271529" y="494322"/>
                </a:cubicBezTo>
                <a:cubicBezTo>
                  <a:pt x="270728" y="493522"/>
                  <a:pt x="270016" y="492633"/>
                  <a:pt x="269393" y="491654"/>
                </a:cubicBezTo>
                <a:cubicBezTo>
                  <a:pt x="268770" y="490765"/>
                  <a:pt x="268235" y="489698"/>
                  <a:pt x="267790" y="488631"/>
                </a:cubicBezTo>
                <a:cubicBezTo>
                  <a:pt x="267345" y="487653"/>
                  <a:pt x="266989" y="486497"/>
                  <a:pt x="266811" y="485430"/>
                </a:cubicBezTo>
                <a:cubicBezTo>
                  <a:pt x="266544" y="484274"/>
                  <a:pt x="266455" y="483206"/>
                  <a:pt x="266455" y="482050"/>
                </a:cubicBezTo>
                <a:cubicBezTo>
                  <a:pt x="266455" y="480894"/>
                  <a:pt x="266544" y="479738"/>
                  <a:pt x="266811" y="478671"/>
                </a:cubicBezTo>
                <a:cubicBezTo>
                  <a:pt x="266989" y="477515"/>
                  <a:pt x="267345" y="476448"/>
                  <a:pt x="267790" y="475381"/>
                </a:cubicBezTo>
                <a:cubicBezTo>
                  <a:pt x="268235" y="474314"/>
                  <a:pt x="268770" y="473336"/>
                  <a:pt x="269393" y="472446"/>
                </a:cubicBezTo>
                <a:cubicBezTo>
                  <a:pt x="270016" y="471468"/>
                  <a:pt x="270728" y="470579"/>
                  <a:pt x="271529" y="469779"/>
                </a:cubicBezTo>
                <a:cubicBezTo>
                  <a:pt x="272330" y="468978"/>
                  <a:pt x="273221" y="468267"/>
                  <a:pt x="274200" y="467644"/>
                </a:cubicBezTo>
                <a:cubicBezTo>
                  <a:pt x="275090" y="467022"/>
                  <a:pt x="276158" y="466399"/>
                  <a:pt x="277137" y="466044"/>
                </a:cubicBezTo>
                <a:cubicBezTo>
                  <a:pt x="278206" y="465599"/>
                  <a:pt x="279274" y="465243"/>
                  <a:pt x="280431" y="464977"/>
                </a:cubicBezTo>
                <a:close/>
                <a:moveTo>
                  <a:pt x="182541" y="369688"/>
                </a:moveTo>
                <a:lnTo>
                  <a:pt x="174086" y="419276"/>
                </a:lnTo>
                <a:cubicBezTo>
                  <a:pt x="172662" y="427540"/>
                  <a:pt x="165453" y="433672"/>
                  <a:pt x="156909" y="433672"/>
                </a:cubicBezTo>
                <a:lnTo>
                  <a:pt x="129942" y="433672"/>
                </a:lnTo>
                <a:cubicBezTo>
                  <a:pt x="127094" y="433672"/>
                  <a:pt x="124157" y="433850"/>
                  <a:pt x="121398" y="434116"/>
                </a:cubicBezTo>
                <a:cubicBezTo>
                  <a:pt x="98702" y="436427"/>
                  <a:pt x="78677" y="447891"/>
                  <a:pt x="65060" y="464687"/>
                </a:cubicBezTo>
                <a:lnTo>
                  <a:pt x="232026" y="464687"/>
                </a:lnTo>
                <a:cubicBezTo>
                  <a:pt x="241638" y="464687"/>
                  <a:pt x="249381" y="472418"/>
                  <a:pt x="249381" y="482016"/>
                </a:cubicBezTo>
                <a:cubicBezTo>
                  <a:pt x="249381" y="491613"/>
                  <a:pt x="241638" y="499345"/>
                  <a:pt x="232026" y="499345"/>
                </a:cubicBezTo>
                <a:lnTo>
                  <a:pt x="48417" y="499345"/>
                </a:lnTo>
                <a:cubicBezTo>
                  <a:pt x="47260" y="505032"/>
                  <a:pt x="46548" y="510898"/>
                  <a:pt x="46548" y="516852"/>
                </a:cubicBezTo>
                <a:lnTo>
                  <a:pt x="46548" y="525561"/>
                </a:lnTo>
                <a:lnTo>
                  <a:pt x="372381" y="525561"/>
                </a:lnTo>
                <a:lnTo>
                  <a:pt x="372381" y="516852"/>
                </a:lnTo>
                <a:cubicBezTo>
                  <a:pt x="372381" y="473840"/>
                  <a:pt x="339628" y="438382"/>
                  <a:pt x="297620" y="434116"/>
                </a:cubicBezTo>
                <a:cubicBezTo>
                  <a:pt x="294772" y="433850"/>
                  <a:pt x="291924" y="433672"/>
                  <a:pt x="289076" y="433672"/>
                </a:cubicBezTo>
                <a:lnTo>
                  <a:pt x="262019" y="433672"/>
                </a:lnTo>
                <a:cubicBezTo>
                  <a:pt x="253564" y="433672"/>
                  <a:pt x="246355" y="427540"/>
                  <a:pt x="244931" y="419276"/>
                </a:cubicBezTo>
                <a:lnTo>
                  <a:pt x="236476" y="369688"/>
                </a:lnTo>
                <a:cubicBezTo>
                  <a:pt x="236120" y="369777"/>
                  <a:pt x="235764" y="369865"/>
                  <a:pt x="235408" y="369954"/>
                </a:cubicBezTo>
                <a:cubicBezTo>
                  <a:pt x="233806" y="370310"/>
                  <a:pt x="232293" y="370576"/>
                  <a:pt x="230780" y="370843"/>
                </a:cubicBezTo>
                <a:cubicBezTo>
                  <a:pt x="230068" y="370932"/>
                  <a:pt x="229356" y="371110"/>
                  <a:pt x="228644" y="371198"/>
                </a:cubicBezTo>
                <a:cubicBezTo>
                  <a:pt x="227220" y="371465"/>
                  <a:pt x="225796" y="371643"/>
                  <a:pt x="224283" y="371820"/>
                </a:cubicBezTo>
                <a:cubicBezTo>
                  <a:pt x="223660" y="371909"/>
                  <a:pt x="223037" y="371998"/>
                  <a:pt x="222325" y="371998"/>
                </a:cubicBezTo>
                <a:cubicBezTo>
                  <a:pt x="220634" y="372176"/>
                  <a:pt x="219032" y="372354"/>
                  <a:pt x="217341" y="372443"/>
                </a:cubicBezTo>
                <a:cubicBezTo>
                  <a:pt x="216896" y="372443"/>
                  <a:pt x="216451" y="372531"/>
                  <a:pt x="216006" y="372531"/>
                </a:cubicBezTo>
                <a:cubicBezTo>
                  <a:pt x="213870" y="372620"/>
                  <a:pt x="211645" y="372709"/>
                  <a:pt x="209509" y="372709"/>
                </a:cubicBezTo>
                <a:cubicBezTo>
                  <a:pt x="207284" y="372709"/>
                  <a:pt x="205148" y="372620"/>
                  <a:pt x="203012" y="372531"/>
                </a:cubicBezTo>
                <a:cubicBezTo>
                  <a:pt x="202567" y="372531"/>
                  <a:pt x="202122" y="372443"/>
                  <a:pt x="201677" y="372443"/>
                </a:cubicBezTo>
                <a:cubicBezTo>
                  <a:pt x="199986" y="372354"/>
                  <a:pt x="198295" y="372176"/>
                  <a:pt x="196604" y="371998"/>
                </a:cubicBezTo>
                <a:cubicBezTo>
                  <a:pt x="195981" y="371998"/>
                  <a:pt x="195358" y="371909"/>
                  <a:pt x="194735" y="371820"/>
                </a:cubicBezTo>
                <a:cubicBezTo>
                  <a:pt x="193222" y="371643"/>
                  <a:pt x="191798" y="371376"/>
                  <a:pt x="190284" y="371198"/>
                </a:cubicBezTo>
                <a:cubicBezTo>
                  <a:pt x="189572" y="371110"/>
                  <a:pt x="188949" y="370932"/>
                  <a:pt x="188237" y="370843"/>
                </a:cubicBezTo>
                <a:cubicBezTo>
                  <a:pt x="186724" y="370576"/>
                  <a:pt x="185122" y="370310"/>
                  <a:pt x="183609" y="369954"/>
                </a:cubicBezTo>
                <a:cubicBezTo>
                  <a:pt x="183253" y="369865"/>
                  <a:pt x="182897" y="369777"/>
                  <a:pt x="182541" y="369688"/>
                </a:cubicBezTo>
                <a:close/>
                <a:moveTo>
                  <a:pt x="116770" y="198441"/>
                </a:moveTo>
                <a:cubicBezTo>
                  <a:pt x="117215" y="203417"/>
                  <a:pt x="117660" y="209016"/>
                  <a:pt x="118283" y="215236"/>
                </a:cubicBezTo>
                <a:cubicBezTo>
                  <a:pt x="119351" y="226523"/>
                  <a:pt x="120775" y="240564"/>
                  <a:pt x="122110" y="257448"/>
                </a:cubicBezTo>
                <a:cubicBezTo>
                  <a:pt x="122199" y="258781"/>
                  <a:pt x="122377" y="260025"/>
                  <a:pt x="122466" y="261359"/>
                </a:cubicBezTo>
                <a:cubicBezTo>
                  <a:pt x="122555" y="261625"/>
                  <a:pt x="122555" y="261892"/>
                  <a:pt x="122644" y="262158"/>
                </a:cubicBezTo>
                <a:cubicBezTo>
                  <a:pt x="122733" y="263402"/>
                  <a:pt x="123000" y="264647"/>
                  <a:pt x="123178" y="265802"/>
                </a:cubicBezTo>
                <a:cubicBezTo>
                  <a:pt x="123178" y="265802"/>
                  <a:pt x="123178" y="265802"/>
                  <a:pt x="123178" y="265891"/>
                </a:cubicBezTo>
                <a:cubicBezTo>
                  <a:pt x="130298" y="305526"/>
                  <a:pt x="164563" y="335918"/>
                  <a:pt x="205237" y="337962"/>
                </a:cubicBezTo>
                <a:cubicBezTo>
                  <a:pt x="206661" y="337962"/>
                  <a:pt x="208085" y="338051"/>
                  <a:pt x="209509" y="338051"/>
                </a:cubicBezTo>
                <a:cubicBezTo>
                  <a:pt x="210933" y="338051"/>
                  <a:pt x="212357" y="337962"/>
                  <a:pt x="213781" y="337962"/>
                </a:cubicBezTo>
                <a:cubicBezTo>
                  <a:pt x="254454" y="335918"/>
                  <a:pt x="288720" y="305526"/>
                  <a:pt x="295840" y="265802"/>
                </a:cubicBezTo>
                <a:cubicBezTo>
                  <a:pt x="296018" y="264647"/>
                  <a:pt x="296196" y="263402"/>
                  <a:pt x="296374" y="262158"/>
                </a:cubicBezTo>
                <a:cubicBezTo>
                  <a:pt x="296463" y="261892"/>
                  <a:pt x="296463" y="261625"/>
                  <a:pt x="296463" y="261359"/>
                </a:cubicBezTo>
                <a:cubicBezTo>
                  <a:pt x="296641" y="260025"/>
                  <a:pt x="296819" y="258781"/>
                  <a:pt x="296908" y="257448"/>
                </a:cubicBezTo>
                <a:cubicBezTo>
                  <a:pt x="297086" y="255404"/>
                  <a:pt x="297264" y="253272"/>
                  <a:pt x="297442" y="251228"/>
                </a:cubicBezTo>
                <a:cubicBezTo>
                  <a:pt x="298599" y="237009"/>
                  <a:pt x="299756" y="225101"/>
                  <a:pt x="300735" y="215236"/>
                </a:cubicBezTo>
                <a:cubicBezTo>
                  <a:pt x="301269" y="208927"/>
                  <a:pt x="301803" y="203417"/>
                  <a:pt x="302248" y="198441"/>
                </a:cubicBezTo>
                <a:close/>
                <a:moveTo>
                  <a:pt x="432457" y="64518"/>
                </a:moveTo>
                <a:cubicBezTo>
                  <a:pt x="412876" y="64518"/>
                  <a:pt x="396055" y="81047"/>
                  <a:pt x="394987" y="101398"/>
                </a:cubicBezTo>
                <a:cubicBezTo>
                  <a:pt x="394453" y="111884"/>
                  <a:pt x="397123" y="120859"/>
                  <a:pt x="404065" y="131346"/>
                </a:cubicBezTo>
                <a:cubicBezTo>
                  <a:pt x="416258" y="149830"/>
                  <a:pt x="467790" y="192842"/>
                  <a:pt x="483988" y="200396"/>
                </a:cubicBezTo>
                <a:cubicBezTo>
                  <a:pt x="500098" y="192931"/>
                  <a:pt x="551451" y="150008"/>
                  <a:pt x="563644" y="131435"/>
                </a:cubicBezTo>
                <a:cubicBezTo>
                  <a:pt x="570676" y="120682"/>
                  <a:pt x="573346" y="111973"/>
                  <a:pt x="572812" y="101398"/>
                </a:cubicBezTo>
                <a:cubicBezTo>
                  <a:pt x="571654" y="81047"/>
                  <a:pt x="554922" y="64518"/>
                  <a:pt x="535342" y="64518"/>
                </a:cubicBezTo>
                <a:cubicBezTo>
                  <a:pt x="519322" y="64518"/>
                  <a:pt x="502946" y="82380"/>
                  <a:pt x="498051" y="89223"/>
                </a:cubicBezTo>
                <a:cubicBezTo>
                  <a:pt x="494758" y="93933"/>
                  <a:pt x="489417" y="96599"/>
                  <a:pt x="483632" y="96510"/>
                </a:cubicBezTo>
                <a:cubicBezTo>
                  <a:pt x="477847" y="96421"/>
                  <a:pt x="472596" y="93577"/>
                  <a:pt x="469392" y="88778"/>
                </a:cubicBezTo>
                <a:cubicBezTo>
                  <a:pt x="464853" y="82113"/>
                  <a:pt x="449278" y="64518"/>
                  <a:pt x="432457" y="64518"/>
                </a:cubicBezTo>
                <a:close/>
                <a:moveTo>
                  <a:pt x="209509" y="34747"/>
                </a:moveTo>
                <a:cubicBezTo>
                  <a:pt x="175955" y="34747"/>
                  <a:pt x="145784" y="43812"/>
                  <a:pt x="119885" y="61852"/>
                </a:cubicBezTo>
                <a:cubicBezTo>
                  <a:pt x="111518" y="67628"/>
                  <a:pt x="103686" y="74293"/>
                  <a:pt x="96388" y="81847"/>
                </a:cubicBezTo>
                <a:cubicBezTo>
                  <a:pt x="56605" y="122903"/>
                  <a:pt x="34710" y="186977"/>
                  <a:pt x="34710" y="262336"/>
                </a:cubicBezTo>
                <a:cubicBezTo>
                  <a:pt x="34710" y="334941"/>
                  <a:pt x="84907" y="385773"/>
                  <a:pt x="100037" y="399547"/>
                </a:cubicBezTo>
                <a:lnTo>
                  <a:pt x="118639" y="399547"/>
                </a:lnTo>
                <a:cubicBezTo>
                  <a:pt x="119707" y="399458"/>
                  <a:pt x="120686" y="399369"/>
                  <a:pt x="121754" y="399280"/>
                </a:cubicBezTo>
                <a:cubicBezTo>
                  <a:pt x="122555" y="399280"/>
                  <a:pt x="123267" y="399192"/>
                  <a:pt x="124068" y="399103"/>
                </a:cubicBezTo>
                <a:cubicBezTo>
                  <a:pt x="126026" y="399014"/>
                  <a:pt x="127984" y="399014"/>
                  <a:pt x="129942" y="399014"/>
                </a:cubicBezTo>
                <a:lnTo>
                  <a:pt x="142313" y="399014"/>
                </a:lnTo>
                <a:lnTo>
                  <a:pt x="149433" y="356980"/>
                </a:lnTo>
                <a:cubicBezTo>
                  <a:pt x="148899" y="356713"/>
                  <a:pt x="148365" y="356358"/>
                  <a:pt x="147742" y="356002"/>
                </a:cubicBezTo>
                <a:cubicBezTo>
                  <a:pt x="147030" y="355647"/>
                  <a:pt x="146318" y="355202"/>
                  <a:pt x="145517" y="354758"/>
                </a:cubicBezTo>
                <a:cubicBezTo>
                  <a:pt x="144983" y="354403"/>
                  <a:pt x="144449" y="354047"/>
                  <a:pt x="143915" y="353692"/>
                </a:cubicBezTo>
                <a:cubicBezTo>
                  <a:pt x="119707" y="338406"/>
                  <a:pt x="101817" y="315301"/>
                  <a:pt x="93095" y="288285"/>
                </a:cubicBezTo>
                <a:cubicBezTo>
                  <a:pt x="93006" y="288196"/>
                  <a:pt x="93006" y="288196"/>
                  <a:pt x="93006" y="288196"/>
                </a:cubicBezTo>
                <a:cubicBezTo>
                  <a:pt x="91938" y="284731"/>
                  <a:pt x="90959" y="281176"/>
                  <a:pt x="90158" y="277621"/>
                </a:cubicBezTo>
                <a:cubicBezTo>
                  <a:pt x="90069" y="277355"/>
                  <a:pt x="89980" y="277088"/>
                  <a:pt x="89980" y="276910"/>
                </a:cubicBezTo>
                <a:cubicBezTo>
                  <a:pt x="89179" y="273444"/>
                  <a:pt x="88645" y="270067"/>
                  <a:pt x="88200" y="266602"/>
                </a:cubicBezTo>
                <a:cubicBezTo>
                  <a:pt x="88111" y="266157"/>
                  <a:pt x="88022" y="265802"/>
                  <a:pt x="88022" y="265358"/>
                </a:cubicBezTo>
                <a:cubicBezTo>
                  <a:pt x="87844" y="263669"/>
                  <a:pt x="87577" y="261981"/>
                  <a:pt x="87488" y="260292"/>
                </a:cubicBezTo>
                <a:cubicBezTo>
                  <a:pt x="86153" y="243585"/>
                  <a:pt x="84818" y="230255"/>
                  <a:pt x="83750" y="218525"/>
                </a:cubicBezTo>
                <a:cubicBezTo>
                  <a:pt x="82326" y="203684"/>
                  <a:pt x="81169" y="191953"/>
                  <a:pt x="80813" y="181733"/>
                </a:cubicBezTo>
                <a:cubicBezTo>
                  <a:pt x="80635" y="177024"/>
                  <a:pt x="82415" y="172491"/>
                  <a:pt x="85708" y="169114"/>
                </a:cubicBezTo>
                <a:cubicBezTo>
                  <a:pt x="88912" y="165737"/>
                  <a:pt x="93451" y="163782"/>
                  <a:pt x="98168" y="163782"/>
                </a:cubicBezTo>
                <a:lnTo>
                  <a:pt x="320849" y="163782"/>
                </a:lnTo>
                <a:cubicBezTo>
                  <a:pt x="325566" y="163782"/>
                  <a:pt x="330016" y="165737"/>
                  <a:pt x="333309" y="169114"/>
                </a:cubicBezTo>
                <a:cubicBezTo>
                  <a:pt x="336602" y="172491"/>
                  <a:pt x="338382" y="177024"/>
                  <a:pt x="338204" y="181733"/>
                </a:cubicBezTo>
                <a:cubicBezTo>
                  <a:pt x="338115" y="183066"/>
                  <a:pt x="338115" y="184311"/>
                  <a:pt x="338026" y="185644"/>
                </a:cubicBezTo>
                <a:cubicBezTo>
                  <a:pt x="337581" y="194975"/>
                  <a:pt x="336513" y="205550"/>
                  <a:pt x="335267" y="218525"/>
                </a:cubicBezTo>
                <a:cubicBezTo>
                  <a:pt x="334110" y="230255"/>
                  <a:pt x="332864" y="243585"/>
                  <a:pt x="331529" y="260292"/>
                </a:cubicBezTo>
                <a:cubicBezTo>
                  <a:pt x="331351" y="261981"/>
                  <a:pt x="331173" y="263669"/>
                  <a:pt x="330995" y="265358"/>
                </a:cubicBezTo>
                <a:cubicBezTo>
                  <a:pt x="330906" y="265802"/>
                  <a:pt x="330906" y="266157"/>
                  <a:pt x="330817" y="266602"/>
                </a:cubicBezTo>
                <a:cubicBezTo>
                  <a:pt x="330372" y="270067"/>
                  <a:pt x="329749" y="273444"/>
                  <a:pt x="329037" y="276910"/>
                </a:cubicBezTo>
                <a:cubicBezTo>
                  <a:pt x="328948" y="277088"/>
                  <a:pt x="328948" y="277355"/>
                  <a:pt x="328859" y="277621"/>
                </a:cubicBezTo>
                <a:cubicBezTo>
                  <a:pt x="328058" y="281176"/>
                  <a:pt x="327079" y="284731"/>
                  <a:pt x="326011" y="288196"/>
                </a:cubicBezTo>
                <a:cubicBezTo>
                  <a:pt x="325922" y="288196"/>
                  <a:pt x="325922" y="288196"/>
                  <a:pt x="325922" y="288285"/>
                </a:cubicBezTo>
                <a:cubicBezTo>
                  <a:pt x="317200" y="315301"/>
                  <a:pt x="299311" y="338406"/>
                  <a:pt x="275103" y="353692"/>
                </a:cubicBezTo>
                <a:cubicBezTo>
                  <a:pt x="274569" y="354047"/>
                  <a:pt x="274035" y="354403"/>
                  <a:pt x="273501" y="354669"/>
                </a:cubicBezTo>
                <a:cubicBezTo>
                  <a:pt x="272700" y="355202"/>
                  <a:pt x="271988" y="355647"/>
                  <a:pt x="271187" y="356002"/>
                </a:cubicBezTo>
                <a:cubicBezTo>
                  <a:pt x="270653" y="356358"/>
                  <a:pt x="270119" y="356713"/>
                  <a:pt x="269585" y="356980"/>
                </a:cubicBezTo>
                <a:lnTo>
                  <a:pt x="276705" y="399014"/>
                </a:lnTo>
                <a:lnTo>
                  <a:pt x="289076" y="399014"/>
                </a:lnTo>
                <a:cubicBezTo>
                  <a:pt x="291034" y="399014"/>
                  <a:pt x="292992" y="399014"/>
                  <a:pt x="294950" y="399103"/>
                </a:cubicBezTo>
                <a:cubicBezTo>
                  <a:pt x="295662" y="399192"/>
                  <a:pt x="296463" y="399280"/>
                  <a:pt x="297264" y="399280"/>
                </a:cubicBezTo>
                <a:cubicBezTo>
                  <a:pt x="298332" y="399369"/>
                  <a:pt x="299311" y="399458"/>
                  <a:pt x="300379" y="399547"/>
                </a:cubicBezTo>
                <a:lnTo>
                  <a:pt x="319158" y="399547"/>
                </a:lnTo>
                <a:cubicBezTo>
                  <a:pt x="334110" y="386395"/>
                  <a:pt x="384307" y="336807"/>
                  <a:pt x="384307" y="262336"/>
                </a:cubicBezTo>
                <a:cubicBezTo>
                  <a:pt x="384307" y="185466"/>
                  <a:pt x="361612" y="120593"/>
                  <a:pt x="320404" y="79625"/>
                </a:cubicBezTo>
                <a:cubicBezTo>
                  <a:pt x="313729" y="72960"/>
                  <a:pt x="306609" y="67006"/>
                  <a:pt x="299133" y="61852"/>
                </a:cubicBezTo>
                <a:cubicBezTo>
                  <a:pt x="273234" y="43812"/>
                  <a:pt x="243062" y="34747"/>
                  <a:pt x="209509" y="34747"/>
                </a:cubicBezTo>
                <a:close/>
                <a:moveTo>
                  <a:pt x="209509" y="0"/>
                </a:moveTo>
                <a:cubicBezTo>
                  <a:pt x="250271" y="0"/>
                  <a:pt x="287118" y="11286"/>
                  <a:pt x="318980" y="33414"/>
                </a:cubicBezTo>
                <a:cubicBezTo>
                  <a:pt x="328058" y="39635"/>
                  <a:pt x="336780" y="47011"/>
                  <a:pt x="344969" y="55009"/>
                </a:cubicBezTo>
                <a:cubicBezTo>
                  <a:pt x="352000" y="62118"/>
                  <a:pt x="358586" y="69672"/>
                  <a:pt x="364727" y="77848"/>
                </a:cubicBezTo>
                <a:cubicBezTo>
                  <a:pt x="374962" y="49677"/>
                  <a:pt x="401573" y="29771"/>
                  <a:pt x="432457" y="29771"/>
                </a:cubicBezTo>
                <a:cubicBezTo>
                  <a:pt x="454529" y="29771"/>
                  <a:pt x="472507" y="42123"/>
                  <a:pt x="483988" y="53054"/>
                </a:cubicBezTo>
                <a:cubicBezTo>
                  <a:pt x="495648" y="42123"/>
                  <a:pt x="513626" y="29771"/>
                  <a:pt x="535342" y="29771"/>
                </a:cubicBezTo>
                <a:cubicBezTo>
                  <a:pt x="573702" y="29771"/>
                  <a:pt x="605386" y="60430"/>
                  <a:pt x="607433" y="99531"/>
                </a:cubicBezTo>
                <a:cubicBezTo>
                  <a:pt x="608768" y="123081"/>
                  <a:pt x="599601" y="139877"/>
                  <a:pt x="592659" y="150452"/>
                </a:cubicBezTo>
                <a:cubicBezTo>
                  <a:pt x="583136" y="165026"/>
                  <a:pt x="560084" y="186355"/>
                  <a:pt x="541750" y="201551"/>
                </a:cubicBezTo>
                <a:cubicBezTo>
                  <a:pt x="500632" y="235676"/>
                  <a:pt x="488972" y="235676"/>
                  <a:pt x="483988" y="235676"/>
                </a:cubicBezTo>
                <a:cubicBezTo>
                  <a:pt x="479093" y="235676"/>
                  <a:pt x="467523" y="235676"/>
                  <a:pt x="426138" y="201551"/>
                </a:cubicBezTo>
                <a:cubicBezTo>
                  <a:pt x="421688" y="197818"/>
                  <a:pt x="416970" y="193819"/>
                  <a:pt x="412164" y="189554"/>
                </a:cubicBezTo>
                <a:cubicBezTo>
                  <a:pt x="416703" y="212482"/>
                  <a:pt x="419018" y="236831"/>
                  <a:pt x="419018" y="262336"/>
                </a:cubicBezTo>
                <a:cubicBezTo>
                  <a:pt x="419018" y="339651"/>
                  <a:pt x="375674" y="393060"/>
                  <a:pt x="351466" y="416876"/>
                </a:cubicBezTo>
                <a:cubicBezTo>
                  <a:pt x="384841" y="437671"/>
                  <a:pt x="407180" y="474729"/>
                  <a:pt x="407180" y="516852"/>
                </a:cubicBezTo>
                <a:lnTo>
                  <a:pt x="407180" y="542890"/>
                </a:lnTo>
                <a:cubicBezTo>
                  <a:pt x="407180" y="552488"/>
                  <a:pt x="399348" y="560219"/>
                  <a:pt x="389825" y="560219"/>
                </a:cubicBezTo>
                <a:lnTo>
                  <a:pt x="29192" y="560219"/>
                </a:lnTo>
                <a:cubicBezTo>
                  <a:pt x="19580" y="560219"/>
                  <a:pt x="11837" y="552488"/>
                  <a:pt x="11837" y="542890"/>
                </a:cubicBezTo>
                <a:lnTo>
                  <a:pt x="11837" y="516852"/>
                </a:lnTo>
                <a:cubicBezTo>
                  <a:pt x="11837" y="502900"/>
                  <a:pt x="14329" y="489481"/>
                  <a:pt x="18779" y="477039"/>
                </a:cubicBezTo>
                <a:cubicBezTo>
                  <a:pt x="19046" y="476239"/>
                  <a:pt x="19313" y="475529"/>
                  <a:pt x="19580" y="474906"/>
                </a:cubicBezTo>
                <a:cubicBezTo>
                  <a:pt x="28925" y="450646"/>
                  <a:pt x="46014" y="430206"/>
                  <a:pt x="67819" y="416698"/>
                </a:cubicBezTo>
                <a:cubicBezTo>
                  <a:pt x="43878" y="392527"/>
                  <a:pt x="0" y="337873"/>
                  <a:pt x="0" y="262336"/>
                </a:cubicBezTo>
                <a:cubicBezTo>
                  <a:pt x="0" y="177912"/>
                  <a:pt x="25365" y="105219"/>
                  <a:pt x="71468" y="57675"/>
                </a:cubicBezTo>
                <a:cubicBezTo>
                  <a:pt x="80279" y="48610"/>
                  <a:pt x="89891" y="40435"/>
                  <a:pt x="100037" y="33414"/>
                </a:cubicBezTo>
                <a:cubicBezTo>
                  <a:pt x="131900" y="11286"/>
                  <a:pt x="168657" y="0"/>
                  <a:pt x="209509" y="0"/>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23" name="girl_332873">
            <a:extLst>
              <a:ext uri="{FF2B5EF4-FFF2-40B4-BE49-F238E27FC236}">
                <a16:creationId xmlns:a16="http://schemas.microsoft.com/office/drawing/2014/main" id="{F20D0FA3-85CF-4EA9-AEE3-CC2F98832B39}"/>
              </a:ext>
            </a:extLst>
          </p:cNvPr>
          <p:cNvSpPr>
            <a:spLocks noChangeAspect="1"/>
          </p:cNvSpPr>
          <p:nvPr/>
        </p:nvSpPr>
        <p:spPr bwMode="auto">
          <a:xfrm>
            <a:off x="8188473" y="2925628"/>
            <a:ext cx="816054" cy="758625"/>
          </a:xfrm>
          <a:custGeom>
            <a:avLst/>
            <a:gdLst>
              <a:gd name="T0" fmla="*/ 2744 w 2867"/>
              <a:gd name="T1" fmla="*/ 122 h 2669"/>
              <a:gd name="T2" fmla="*/ 2153 w 2867"/>
              <a:gd name="T3" fmla="*/ 122 h 2669"/>
              <a:gd name="T4" fmla="*/ 1433 w 2867"/>
              <a:gd name="T5" fmla="*/ 573 h 2669"/>
              <a:gd name="T6" fmla="*/ 714 w 2867"/>
              <a:gd name="T7" fmla="*/ 122 h 2669"/>
              <a:gd name="T8" fmla="*/ 122 w 2867"/>
              <a:gd name="T9" fmla="*/ 122 h 2669"/>
              <a:gd name="T10" fmla="*/ 0 w 2867"/>
              <a:gd name="T11" fmla="*/ 418 h 2669"/>
              <a:gd name="T12" fmla="*/ 122 w 2867"/>
              <a:gd name="T13" fmla="*/ 1349 h 2669"/>
              <a:gd name="T14" fmla="*/ 423 w 2867"/>
              <a:gd name="T15" fmla="*/ 1472 h 2669"/>
              <a:gd name="T16" fmla="*/ 253 w 2867"/>
              <a:gd name="T17" fmla="*/ 2235 h 2669"/>
              <a:gd name="T18" fmla="*/ 383 w 2867"/>
              <a:gd name="T19" fmla="*/ 2366 h 2669"/>
              <a:gd name="T20" fmla="*/ 966 w 2867"/>
              <a:gd name="T21" fmla="*/ 2607 h 2669"/>
              <a:gd name="T22" fmla="*/ 1151 w 2867"/>
              <a:gd name="T23" fmla="*/ 2607 h 2669"/>
              <a:gd name="T24" fmla="*/ 1716 w 2867"/>
              <a:gd name="T25" fmla="*/ 2607 h 2669"/>
              <a:gd name="T26" fmla="*/ 1901 w 2867"/>
              <a:gd name="T27" fmla="*/ 2607 h 2669"/>
              <a:gd name="T28" fmla="*/ 2484 w 2867"/>
              <a:gd name="T29" fmla="*/ 2366 h 2669"/>
              <a:gd name="T30" fmla="*/ 2614 w 2867"/>
              <a:gd name="T31" fmla="*/ 2235 h 2669"/>
              <a:gd name="T32" fmla="*/ 2444 w 2867"/>
              <a:gd name="T33" fmla="*/ 1472 h 2669"/>
              <a:gd name="T34" fmla="*/ 2744 w 2867"/>
              <a:gd name="T35" fmla="*/ 1349 h 2669"/>
              <a:gd name="T36" fmla="*/ 2867 w 2867"/>
              <a:gd name="T37" fmla="*/ 418 h 2669"/>
              <a:gd name="T38" fmla="*/ 2295 w 2867"/>
              <a:gd name="T39" fmla="*/ 264 h 2669"/>
              <a:gd name="T40" fmla="*/ 2603 w 2867"/>
              <a:gd name="T41" fmla="*/ 264 h 2669"/>
              <a:gd name="T42" fmla="*/ 2667 w 2867"/>
              <a:gd name="T43" fmla="*/ 418 h 2669"/>
              <a:gd name="T44" fmla="*/ 2449 w 2867"/>
              <a:gd name="T45" fmla="*/ 636 h 2669"/>
              <a:gd name="T46" fmla="*/ 2445 w 2867"/>
              <a:gd name="T47" fmla="*/ 636 h 2669"/>
              <a:gd name="T48" fmla="*/ 2295 w 2867"/>
              <a:gd name="T49" fmla="*/ 264 h 2669"/>
              <a:gd name="T50" fmla="*/ 1433 w 2867"/>
              <a:gd name="T51" fmla="*/ 1454 h 2669"/>
              <a:gd name="T52" fmla="*/ 1433 w 2867"/>
              <a:gd name="T53" fmla="*/ 773 h 2669"/>
              <a:gd name="T54" fmla="*/ 418 w 2867"/>
              <a:gd name="T55" fmla="*/ 200 h 2669"/>
              <a:gd name="T56" fmla="*/ 944 w 2867"/>
              <a:gd name="T57" fmla="*/ 636 h 2669"/>
              <a:gd name="T58" fmla="*/ 421 w 2867"/>
              <a:gd name="T59" fmla="*/ 636 h 2669"/>
              <a:gd name="T60" fmla="*/ 264 w 2867"/>
              <a:gd name="T61" fmla="*/ 572 h 2669"/>
              <a:gd name="T62" fmla="*/ 200 w 2867"/>
              <a:gd name="T63" fmla="*/ 418 h 2669"/>
              <a:gd name="T64" fmla="*/ 418 w 2867"/>
              <a:gd name="T65" fmla="*/ 200 h 2669"/>
              <a:gd name="T66" fmla="*/ 421 w 2867"/>
              <a:gd name="T67" fmla="*/ 1272 h 2669"/>
              <a:gd name="T68" fmla="*/ 200 w 2867"/>
              <a:gd name="T69" fmla="*/ 1054 h 2669"/>
              <a:gd name="T70" fmla="*/ 418 w 2867"/>
              <a:gd name="T71" fmla="*/ 836 h 2669"/>
              <a:gd name="T72" fmla="*/ 893 w 2867"/>
              <a:gd name="T73" fmla="*/ 1114 h 2669"/>
              <a:gd name="T74" fmla="*/ 718 w 2867"/>
              <a:gd name="T75" fmla="*/ 1272 h 2669"/>
              <a:gd name="T76" fmla="*/ 422 w 2867"/>
              <a:gd name="T77" fmla="*/ 1272 h 2669"/>
              <a:gd name="T78" fmla="*/ 942 w 2867"/>
              <a:gd name="T79" fmla="*/ 2026 h 2669"/>
              <a:gd name="T80" fmla="*/ 530 w 2867"/>
              <a:gd name="T81" fmla="*/ 2089 h 2669"/>
              <a:gd name="T82" fmla="*/ 1029 w 2867"/>
              <a:gd name="T83" fmla="*/ 1472 h 2669"/>
              <a:gd name="T84" fmla="*/ 1059 w 2867"/>
              <a:gd name="T85" fmla="*/ 2308 h 2669"/>
              <a:gd name="T86" fmla="*/ 2055 w 2867"/>
              <a:gd name="T87" fmla="*/ 1972 h 2669"/>
              <a:gd name="T88" fmla="*/ 1925 w 2867"/>
              <a:gd name="T89" fmla="*/ 2026 h 2669"/>
              <a:gd name="T90" fmla="*/ 1534 w 2867"/>
              <a:gd name="T91" fmla="*/ 1645 h 2669"/>
              <a:gd name="T92" fmla="*/ 2082 w 2867"/>
              <a:gd name="T93" fmla="*/ 1472 h 2669"/>
              <a:gd name="T94" fmla="*/ 2603 w 2867"/>
              <a:gd name="T95" fmla="*/ 1208 h 2669"/>
              <a:gd name="T96" fmla="*/ 2445 w 2867"/>
              <a:gd name="T97" fmla="*/ 1272 h 2669"/>
              <a:gd name="T98" fmla="*/ 2149 w 2867"/>
              <a:gd name="T99" fmla="*/ 1272 h 2669"/>
              <a:gd name="T100" fmla="*/ 1974 w 2867"/>
              <a:gd name="T101" fmla="*/ 1114 h 2669"/>
              <a:gd name="T102" fmla="*/ 2445 w 2867"/>
              <a:gd name="T103" fmla="*/ 836 h 2669"/>
              <a:gd name="T104" fmla="*/ 2667 w 2867"/>
              <a:gd name="T105" fmla="*/ 775 h 2669"/>
              <a:gd name="T106" fmla="*/ 2603 w 2867"/>
              <a:gd name="T107" fmla="*/ 1208 h 2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67" h="2669">
                <a:moveTo>
                  <a:pt x="2867" y="418"/>
                </a:moveTo>
                <a:cubicBezTo>
                  <a:pt x="2867" y="306"/>
                  <a:pt x="2823" y="201"/>
                  <a:pt x="2744" y="122"/>
                </a:cubicBezTo>
                <a:cubicBezTo>
                  <a:pt x="2665" y="43"/>
                  <a:pt x="2561" y="0"/>
                  <a:pt x="2449" y="0"/>
                </a:cubicBezTo>
                <a:cubicBezTo>
                  <a:pt x="2337" y="0"/>
                  <a:pt x="2232" y="43"/>
                  <a:pt x="2153" y="122"/>
                </a:cubicBezTo>
                <a:lnTo>
                  <a:pt x="1655" y="621"/>
                </a:lnTo>
                <a:cubicBezTo>
                  <a:pt x="1587" y="590"/>
                  <a:pt x="1512" y="573"/>
                  <a:pt x="1433" y="573"/>
                </a:cubicBezTo>
                <a:cubicBezTo>
                  <a:pt x="1355" y="573"/>
                  <a:pt x="1280" y="590"/>
                  <a:pt x="1212" y="621"/>
                </a:cubicBezTo>
                <a:lnTo>
                  <a:pt x="714" y="122"/>
                </a:lnTo>
                <a:cubicBezTo>
                  <a:pt x="635" y="43"/>
                  <a:pt x="530" y="0"/>
                  <a:pt x="418" y="0"/>
                </a:cubicBezTo>
                <a:cubicBezTo>
                  <a:pt x="306" y="0"/>
                  <a:pt x="201" y="43"/>
                  <a:pt x="122" y="122"/>
                </a:cubicBezTo>
                <a:cubicBezTo>
                  <a:pt x="43" y="201"/>
                  <a:pt x="0" y="306"/>
                  <a:pt x="0" y="418"/>
                </a:cubicBezTo>
                <a:cubicBezTo>
                  <a:pt x="0" y="418"/>
                  <a:pt x="0" y="418"/>
                  <a:pt x="0" y="418"/>
                </a:cubicBezTo>
                <a:lnTo>
                  <a:pt x="0" y="1054"/>
                </a:lnTo>
                <a:cubicBezTo>
                  <a:pt x="0" y="1165"/>
                  <a:pt x="43" y="1270"/>
                  <a:pt x="122" y="1349"/>
                </a:cubicBezTo>
                <a:cubicBezTo>
                  <a:pt x="201" y="1428"/>
                  <a:pt x="306" y="1472"/>
                  <a:pt x="418" y="1472"/>
                </a:cubicBezTo>
                <a:cubicBezTo>
                  <a:pt x="419" y="1472"/>
                  <a:pt x="421" y="1472"/>
                  <a:pt x="423" y="1472"/>
                </a:cubicBezTo>
                <a:lnTo>
                  <a:pt x="569" y="1472"/>
                </a:lnTo>
                <a:lnTo>
                  <a:pt x="253" y="2235"/>
                </a:lnTo>
                <a:cubicBezTo>
                  <a:pt x="237" y="2272"/>
                  <a:pt x="246" y="2315"/>
                  <a:pt x="274" y="2344"/>
                </a:cubicBezTo>
                <a:cubicBezTo>
                  <a:pt x="303" y="2373"/>
                  <a:pt x="346" y="2381"/>
                  <a:pt x="383" y="2366"/>
                </a:cubicBezTo>
                <a:lnTo>
                  <a:pt x="796" y="2195"/>
                </a:lnTo>
                <a:lnTo>
                  <a:pt x="966" y="2607"/>
                </a:lnTo>
                <a:cubicBezTo>
                  <a:pt x="982" y="2645"/>
                  <a:pt x="1018" y="2669"/>
                  <a:pt x="1059" y="2669"/>
                </a:cubicBezTo>
                <a:cubicBezTo>
                  <a:pt x="1099" y="2669"/>
                  <a:pt x="1136" y="2645"/>
                  <a:pt x="1151" y="2607"/>
                </a:cubicBezTo>
                <a:lnTo>
                  <a:pt x="1433" y="1926"/>
                </a:lnTo>
                <a:lnTo>
                  <a:pt x="1716" y="2607"/>
                </a:lnTo>
                <a:cubicBezTo>
                  <a:pt x="1731" y="2645"/>
                  <a:pt x="1768" y="2669"/>
                  <a:pt x="1808" y="2669"/>
                </a:cubicBezTo>
                <a:cubicBezTo>
                  <a:pt x="1849" y="2669"/>
                  <a:pt x="1885" y="2645"/>
                  <a:pt x="1901" y="2607"/>
                </a:cubicBezTo>
                <a:lnTo>
                  <a:pt x="2071" y="2195"/>
                </a:lnTo>
                <a:lnTo>
                  <a:pt x="2484" y="2366"/>
                </a:lnTo>
                <a:cubicBezTo>
                  <a:pt x="2521" y="2381"/>
                  <a:pt x="2564" y="2373"/>
                  <a:pt x="2593" y="2344"/>
                </a:cubicBezTo>
                <a:cubicBezTo>
                  <a:pt x="2621" y="2315"/>
                  <a:pt x="2630" y="2272"/>
                  <a:pt x="2614" y="2235"/>
                </a:cubicBezTo>
                <a:lnTo>
                  <a:pt x="2298" y="1472"/>
                </a:lnTo>
                <a:lnTo>
                  <a:pt x="2444" y="1472"/>
                </a:lnTo>
                <a:cubicBezTo>
                  <a:pt x="2446" y="1472"/>
                  <a:pt x="2448" y="1472"/>
                  <a:pt x="2449" y="1472"/>
                </a:cubicBezTo>
                <a:cubicBezTo>
                  <a:pt x="2561" y="1472"/>
                  <a:pt x="2665" y="1428"/>
                  <a:pt x="2744" y="1349"/>
                </a:cubicBezTo>
                <a:cubicBezTo>
                  <a:pt x="2823" y="1270"/>
                  <a:pt x="2867" y="1165"/>
                  <a:pt x="2867" y="1054"/>
                </a:cubicBezTo>
                <a:lnTo>
                  <a:pt x="2867" y="418"/>
                </a:lnTo>
                <a:cubicBezTo>
                  <a:pt x="2867" y="418"/>
                  <a:pt x="2867" y="418"/>
                  <a:pt x="2867" y="418"/>
                </a:cubicBezTo>
                <a:close/>
                <a:moveTo>
                  <a:pt x="2295" y="264"/>
                </a:moveTo>
                <a:cubicBezTo>
                  <a:pt x="2336" y="223"/>
                  <a:pt x="2391" y="200"/>
                  <a:pt x="2449" y="200"/>
                </a:cubicBezTo>
                <a:cubicBezTo>
                  <a:pt x="2507" y="200"/>
                  <a:pt x="2562" y="223"/>
                  <a:pt x="2603" y="264"/>
                </a:cubicBezTo>
                <a:cubicBezTo>
                  <a:pt x="2644" y="305"/>
                  <a:pt x="2667" y="359"/>
                  <a:pt x="2667" y="418"/>
                </a:cubicBezTo>
                <a:lnTo>
                  <a:pt x="2667" y="418"/>
                </a:lnTo>
                <a:cubicBezTo>
                  <a:pt x="2667" y="476"/>
                  <a:pt x="2644" y="531"/>
                  <a:pt x="2603" y="572"/>
                </a:cubicBezTo>
                <a:cubicBezTo>
                  <a:pt x="2562" y="613"/>
                  <a:pt x="2507" y="636"/>
                  <a:pt x="2449" y="636"/>
                </a:cubicBezTo>
                <a:lnTo>
                  <a:pt x="2446" y="636"/>
                </a:lnTo>
                <a:lnTo>
                  <a:pt x="2445" y="636"/>
                </a:lnTo>
                <a:lnTo>
                  <a:pt x="1923" y="636"/>
                </a:lnTo>
                <a:lnTo>
                  <a:pt x="2295" y="264"/>
                </a:lnTo>
                <a:close/>
                <a:moveTo>
                  <a:pt x="1774" y="1114"/>
                </a:moveTo>
                <a:cubicBezTo>
                  <a:pt x="1774" y="1301"/>
                  <a:pt x="1621" y="1454"/>
                  <a:pt x="1433" y="1454"/>
                </a:cubicBezTo>
                <a:cubicBezTo>
                  <a:pt x="1246" y="1454"/>
                  <a:pt x="1093" y="1301"/>
                  <a:pt x="1093" y="1114"/>
                </a:cubicBezTo>
                <a:cubicBezTo>
                  <a:pt x="1093" y="926"/>
                  <a:pt x="1246" y="773"/>
                  <a:pt x="1433" y="773"/>
                </a:cubicBezTo>
                <a:cubicBezTo>
                  <a:pt x="1621" y="773"/>
                  <a:pt x="1774" y="926"/>
                  <a:pt x="1774" y="1114"/>
                </a:cubicBezTo>
                <a:close/>
                <a:moveTo>
                  <a:pt x="418" y="200"/>
                </a:moveTo>
                <a:cubicBezTo>
                  <a:pt x="476" y="200"/>
                  <a:pt x="531" y="223"/>
                  <a:pt x="572" y="264"/>
                </a:cubicBezTo>
                <a:lnTo>
                  <a:pt x="944" y="636"/>
                </a:lnTo>
                <a:lnTo>
                  <a:pt x="422" y="636"/>
                </a:lnTo>
                <a:lnTo>
                  <a:pt x="421" y="636"/>
                </a:lnTo>
                <a:lnTo>
                  <a:pt x="418" y="636"/>
                </a:lnTo>
                <a:cubicBezTo>
                  <a:pt x="360" y="636"/>
                  <a:pt x="305" y="613"/>
                  <a:pt x="264" y="572"/>
                </a:cubicBezTo>
                <a:cubicBezTo>
                  <a:pt x="223" y="531"/>
                  <a:pt x="200" y="476"/>
                  <a:pt x="200" y="418"/>
                </a:cubicBezTo>
                <a:lnTo>
                  <a:pt x="200" y="418"/>
                </a:lnTo>
                <a:cubicBezTo>
                  <a:pt x="200" y="359"/>
                  <a:pt x="223" y="305"/>
                  <a:pt x="264" y="264"/>
                </a:cubicBezTo>
                <a:cubicBezTo>
                  <a:pt x="305" y="223"/>
                  <a:pt x="360" y="200"/>
                  <a:pt x="418" y="200"/>
                </a:cubicBezTo>
                <a:close/>
                <a:moveTo>
                  <a:pt x="422" y="1272"/>
                </a:moveTo>
                <a:cubicBezTo>
                  <a:pt x="422" y="1272"/>
                  <a:pt x="421" y="1272"/>
                  <a:pt x="421" y="1272"/>
                </a:cubicBezTo>
                <a:cubicBezTo>
                  <a:pt x="361" y="1273"/>
                  <a:pt x="306" y="1250"/>
                  <a:pt x="264" y="1208"/>
                </a:cubicBezTo>
                <a:cubicBezTo>
                  <a:pt x="223" y="1167"/>
                  <a:pt x="200" y="1112"/>
                  <a:pt x="200" y="1054"/>
                </a:cubicBezTo>
                <a:lnTo>
                  <a:pt x="200" y="775"/>
                </a:lnTo>
                <a:cubicBezTo>
                  <a:pt x="265" y="814"/>
                  <a:pt x="340" y="836"/>
                  <a:pt x="418" y="836"/>
                </a:cubicBezTo>
                <a:lnTo>
                  <a:pt x="970" y="836"/>
                </a:lnTo>
                <a:cubicBezTo>
                  <a:pt x="921" y="917"/>
                  <a:pt x="893" y="1012"/>
                  <a:pt x="893" y="1114"/>
                </a:cubicBezTo>
                <a:cubicBezTo>
                  <a:pt x="893" y="1169"/>
                  <a:pt x="901" y="1222"/>
                  <a:pt x="916" y="1272"/>
                </a:cubicBezTo>
                <a:lnTo>
                  <a:pt x="718" y="1272"/>
                </a:lnTo>
                <a:lnTo>
                  <a:pt x="717" y="1272"/>
                </a:lnTo>
                <a:lnTo>
                  <a:pt x="422" y="1272"/>
                </a:lnTo>
                <a:close/>
                <a:moveTo>
                  <a:pt x="1059" y="2308"/>
                </a:moveTo>
                <a:lnTo>
                  <a:pt x="942" y="2026"/>
                </a:lnTo>
                <a:cubicBezTo>
                  <a:pt x="921" y="1975"/>
                  <a:pt x="862" y="1951"/>
                  <a:pt x="811" y="1972"/>
                </a:cubicBezTo>
                <a:lnTo>
                  <a:pt x="530" y="2089"/>
                </a:lnTo>
                <a:lnTo>
                  <a:pt x="785" y="1472"/>
                </a:lnTo>
                <a:lnTo>
                  <a:pt x="1029" y="1472"/>
                </a:lnTo>
                <a:cubicBezTo>
                  <a:pt x="1107" y="1560"/>
                  <a:pt x="1213" y="1622"/>
                  <a:pt x="1333" y="1645"/>
                </a:cubicBezTo>
                <a:lnTo>
                  <a:pt x="1059" y="2308"/>
                </a:lnTo>
                <a:close/>
                <a:moveTo>
                  <a:pt x="2337" y="2089"/>
                </a:moveTo>
                <a:lnTo>
                  <a:pt x="2055" y="1972"/>
                </a:lnTo>
                <a:cubicBezTo>
                  <a:pt x="2031" y="1962"/>
                  <a:pt x="2003" y="1962"/>
                  <a:pt x="1979" y="1972"/>
                </a:cubicBezTo>
                <a:cubicBezTo>
                  <a:pt x="1954" y="1982"/>
                  <a:pt x="1935" y="2002"/>
                  <a:pt x="1925" y="2026"/>
                </a:cubicBezTo>
                <a:lnTo>
                  <a:pt x="1808" y="2308"/>
                </a:lnTo>
                <a:lnTo>
                  <a:pt x="1534" y="1645"/>
                </a:lnTo>
                <a:cubicBezTo>
                  <a:pt x="1654" y="1622"/>
                  <a:pt x="1760" y="1560"/>
                  <a:pt x="1838" y="1472"/>
                </a:cubicBezTo>
                <a:lnTo>
                  <a:pt x="2082" y="1472"/>
                </a:lnTo>
                <a:lnTo>
                  <a:pt x="2337" y="2089"/>
                </a:lnTo>
                <a:close/>
                <a:moveTo>
                  <a:pt x="2603" y="1208"/>
                </a:moveTo>
                <a:cubicBezTo>
                  <a:pt x="2561" y="1250"/>
                  <a:pt x="2505" y="1273"/>
                  <a:pt x="2446" y="1272"/>
                </a:cubicBezTo>
                <a:cubicBezTo>
                  <a:pt x="2446" y="1272"/>
                  <a:pt x="2445" y="1272"/>
                  <a:pt x="2445" y="1272"/>
                </a:cubicBezTo>
                <a:lnTo>
                  <a:pt x="2150" y="1272"/>
                </a:lnTo>
                <a:lnTo>
                  <a:pt x="2149" y="1272"/>
                </a:lnTo>
                <a:lnTo>
                  <a:pt x="1951" y="1272"/>
                </a:lnTo>
                <a:cubicBezTo>
                  <a:pt x="1966" y="1222"/>
                  <a:pt x="1974" y="1169"/>
                  <a:pt x="1974" y="1114"/>
                </a:cubicBezTo>
                <a:cubicBezTo>
                  <a:pt x="1974" y="1012"/>
                  <a:pt x="1946" y="917"/>
                  <a:pt x="1897" y="836"/>
                </a:cubicBezTo>
                <a:lnTo>
                  <a:pt x="2445" y="836"/>
                </a:lnTo>
                <a:lnTo>
                  <a:pt x="2449" y="836"/>
                </a:lnTo>
                <a:cubicBezTo>
                  <a:pt x="2527" y="836"/>
                  <a:pt x="2602" y="814"/>
                  <a:pt x="2667" y="775"/>
                </a:cubicBezTo>
                <a:lnTo>
                  <a:pt x="2667" y="1054"/>
                </a:lnTo>
                <a:cubicBezTo>
                  <a:pt x="2667" y="1112"/>
                  <a:pt x="2644" y="1167"/>
                  <a:pt x="2603" y="1208"/>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
        <p:nvSpPr>
          <p:cNvPr id="24" name="woman-head-in-love_37947">
            <a:extLst>
              <a:ext uri="{FF2B5EF4-FFF2-40B4-BE49-F238E27FC236}">
                <a16:creationId xmlns:a16="http://schemas.microsoft.com/office/drawing/2014/main" id="{F1810207-E98B-40B8-A8BE-62F153615650}"/>
              </a:ext>
            </a:extLst>
          </p:cNvPr>
          <p:cNvSpPr>
            <a:spLocks noChangeAspect="1"/>
          </p:cNvSpPr>
          <p:nvPr/>
        </p:nvSpPr>
        <p:spPr bwMode="auto">
          <a:xfrm>
            <a:off x="8238144" y="1149360"/>
            <a:ext cx="775013" cy="816054"/>
          </a:xfrm>
          <a:custGeom>
            <a:avLst/>
            <a:gdLst>
              <a:gd name="connsiteX0" fmla="*/ 477744 w 577999"/>
              <a:gd name="connsiteY0" fmla="*/ 5964 h 608606"/>
              <a:gd name="connsiteX1" fmla="*/ 512950 w 577999"/>
              <a:gd name="connsiteY1" fmla="*/ 24443 h 608606"/>
              <a:gd name="connsiteX2" fmla="*/ 513141 w 577999"/>
              <a:gd name="connsiteY2" fmla="*/ 24443 h 608606"/>
              <a:gd name="connsiteX3" fmla="*/ 567629 w 577999"/>
              <a:gd name="connsiteY3" fmla="*/ 14136 h 608606"/>
              <a:gd name="connsiteX4" fmla="*/ 513141 w 577999"/>
              <a:gd name="connsiteY4" fmla="*/ 112428 h 608606"/>
              <a:gd name="connsiteX5" fmla="*/ 512950 w 577999"/>
              <a:gd name="connsiteY5" fmla="*/ 113096 h 608606"/>
              <a:gd name="connsiteX6" fmla="*/ 458558 w 577999"/>
              <a:gd name="connsiteY6" fmla="*/ 14136 h 608606"/>
              <a:gd name="connsiteX7" fmla="*/ 477744 w 577999"/>
              <a:gd name="connsiteY7" fmla="*/ 5964 h 608606"/>
              <a:gd name="connsiteX8" fmla="*/ 248644 w 577999"/>
              <a:gd name="connsiteY8" fmla="*/ 1 h 608606"/>
              <a:gd name="connsiteX9" fmla="*/ 254850 w 577999"/>
              <a:gd name="connsiteY9" fmla="*/ 147 h 608606"/>
              <a:gd name="connsiteX10" fmla="*/ 256189 w 577999"/>
              <a:gd name="connsiteY10" fmla="*/ 147 h 608606"/>
              <a:gd name="connsiteX11" fmla="*/ 400534 w 577999"/>
              <a:gd name="connsiteY11" fmla="*/ 137874 h 608606"/>
              <a:gd name="connsiteX12" fmla="*/ 455595 w 577999"/>
              <a:gd name="connsiteY12" fmla="*/ 317405 h 608606"/>
              <a:gd name="connsiteX13" fmla="*/ 293470 w 577999"/>
              <a:gd name="connsiteY13" fmla="*/ 345752 h 608606"/>
              <a:gd name="connsiteX14" fmla="*/ 379121 w 577999"/>
              <a:gd name="connsiteY14" fmla="*/ 472884 h 608606"/>
              <a:gd name="connsiteX15" fmla="*/ 510752 w 577999"/>
              <a:gd name="connsiteY15" fmla="*/ 608606 h 608606"/>
              <a:gd name="connsiteX16" fmla="*/ 273969 w 577999"/>
              <a:gd name="connsiteY16" fmla="*/ 608606 h 608606"/>
              <a:gd name="connsiteX17" fmla="*/ 237357 w 577999"/>
              <a:gd name="connsiteY17" fmla="*/ 608606 h 608606"/>
              <a:gd name="connsiteX18" fmla="*/ 0 w 577999"/>
              <a:gd name="connsiteY18" fmla="*/ 608606 h 608606"/>
              <a:gd name="connsiteX19" fmla="*/ 131631 w 577999"/>
              <a:gd name="connsiteY19" fmla="*/ 473266 h 608606"/>
              <a:gd name="connsiteX20" fmla="*/ 217282 w 577999"/>
              <a:gd name="connsiteY20" fmla="*/ 346515 h 608606"/>
              <a:gd name="connsiteX21" fmla="*/ 55253 w 577999"/>
              <a:gd name="connsiteY21" fmla="*/ 318836 h 608606"/>
              <a:gd name="connsiteX22" fmla="*/ 110410 w 577999"/>
              <a:gd name="connsiteY22" fmla="*/ 137874 h 608606"/>
              <a:gd name="connsiteX23" fmla="*/ 248644 w 577999"/>
              <a:gd name="connsiteY23" fmla="*/ 1 h 60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7999" h="608606">
                <a:moveTo>
                  <a:pt x="477744" y="5964"/>
                </a:moveTo>
                <a:cubicBezTo>
                  <a:pt x="496604" y="5602"/>
                  <a:pt x="512950" y="24443"/>
                  <a:pt x="512950" y="24443"/>
                </a:cubicBezTo>
                <a:lnTo>
                  <a:pt x="513141" y="24443"/>
                </a:lnTo>
                <a:cubicBezTo>
                  <a:pt x="513141" y="24443"/>
                  <a:pt x="542201" y="-9053"/>
                  <a:pt x="567629" y="14136"/>
                </a:cubicBezTo>
                <a:cubicBezTo>
                  <a:pt x="592961" y="37325"/>
                  <a:pt x="570784" y="89239"/>
                  <a:pt x="513141" y="112428"/>
                </a:cubicBezTo>
                <a:lnTo>
                  <a:pt x="512950" y="113096"/>
                </a:lnTo>
                <a:cubicBezTo>
                  <a:pt x="455308" y="89907"/>
                  <a:pt x="433130" y="37325"/>
                  <a:pt x="458558" y="14136"/>
                </a:cubicBezTo>
                <a:cubicBezTo>
                  <a:pt x="464891" y="8339"/>
                  <a:pt x="471457" y="6084"/>
                  <a:pt x="477744" y="5964"/>
                </a:cubicBezTo>
                <a:close/>
                <a:moveTo>
                  <a:pt x="248644" y="1"/>
                </a:moveTo>
                <a:cubicBezTo>
                  <a:pt x="252594" y="-11"/>
                  <a:pt x="254850" y="147"/>
                  <a:pt x="254850" y="147"/>
                </a:cubicBezTo>
                <a:lnTo>
                  <a:pt x="256189" y="147"/>
                </a:lnTo>
                <a:cubicBezTo>
                  <a:pt x="256189" y="147"/>
                  <a:pt x="400534" y="-9970"/>
                  <a:pt x="400534" y="137874"/>
                </a:cubicBezTo>
                <a:cubicBezTo>
                  <a:pt x="400534" y="285622"/>
                  <a:pt x="448808" y="319123"/>
                  <a:pt x="455595" y="317405"/>
                </a:cubicBezTo>
                <a:cubicBezTo>
                  <a:pt x="462382" y="315687"/>
                  <a:pt x="417645" y="359400"/>
                  <a:pt x="293470" y="345752"/>
                </a:cubicBezTo>
                <a:cubicBezTo>
                  <a:pt x="269667" y="420485"/>
                  <a:pt x="358377" y="461526"/>
                  <a:pt x="379121" y="472884"/>
                </a:cubicBezTo>
                <a:cubicBezTo>
                  <a:pt x="406460" y="487869"/>
                  <a:pt x="510752" y="450359"/>
                  <a:pt x="510752" y="608606"/>
                </a:cubicBezTo>
                <a:lnTo>
                  <a:pt x="273969" y="608606"/>
                </a:lnTo>
                <a:lnTo>
                  <a:pt x="237357" y="608606"/>
                </a:lnTo>
                <a:lnTo>
                  <a:pt x="0" y="608606"/>
                </a:lnTo>
                <a:cubicBezTo>
                  <a:pt x="0" y="445491"/>
                  <a:pt x="90622" y="482333"/>
                  <a:pt x="131631" y="473266"/>
                </a:cubicBezTo>
                <a:cubicBezTo>
                  <a:pt x="154956" y="468112"/>
                  <a:pt x="241181" y="421248"/>
                  <a:pt x="217282" y="346515"/>
                </a:cubicBezTo>
                <a:cubicBezTo>
                  <a:pt x="93107" y="360068"/>
                  <a:pt x="48370" y="317118"/>
                  <a:pt x="55253" y="318836"/>
                </a:cubicBezTo>
                <a:cubicBezTo>
                  <a:pt x="62040" y="320554"/>
                  <a:pt x="110410" y="285622"/>
                  <a:pt x="110410" y="137874"/>
                </a:cubicBezTo>
                <a:cubicBezTo>
                  <a:pt x="110410" y="8511"/>
                  <a:pt x="220997" y="86"/>
                  <a:pt x="248644" y="1"/>
                </a:cubicBezTo>
                <a:close/>
              </a:path>
            </a:pathLst>
          </a:custGeom>
          <a:solidFill>
            <a:srgbClr val="FF874E"/>
          </a:solidFill>
          <a:ln>
            <a:noFill/>
          </a:ln>
        </p:spPr>
        <p:txBody>
          <a:bodyPr/>
          <a:lstStyle/>
          <a:p>
            <a:pPr>
              <a:lnSpc>
                <a:spcPct val="130000"/>
              </a:lnSpc>
            </a:pPr>
            <a:endParaRPr lang="zh-CN" altLang="en-US" sz="1600">
              <a:cs typeface="+mn-ea"/>
              <a:sym typeface="+mn-lt"/>
            </a:endParaRPr>
          </a:p>
        </p:txBody>
      </p:sp>
    </p:spTree>
    <p:extLst>
      <p:ext uri="{BB962C8B-B14F-4D97-AF65-F5344CB8AC3E}">
        <p14:creationId xmlns:p14="http://schemas.microsoft.com/office/powerpoint/2010/main" val="299323522"/>
      </p:ext>
    </p:extLst>
  </p:cSld>
  <p:clrMapOvr>
    <a:masterClrMapping/>
  </p:clrMapOvr>
  <mc:AlternateContent xmlns:mc="http://schemas.openxmlformats.org/markup-compatibility/2006" xmlns:p14="http://schemas.microsoft.com/office/powerpoint/2010/main">
    <mc:Choice Requires="p14">
      <p:transition spd="slow" p14:dur="3400" advClick="0" advTm="4000">
        <p14:reveal/>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heel(1)">
                                      <p:cBhvr>
                                        <p:cTn id="14" dur="1500"/>
                                        <p:tgtEl>
                                          <p:spTgt spid="8"/>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ppt_x"/>
                                          </p:val>
                                        </p:tav>
                                        <p:tav tm="100000">
                                          <p:val>
                                            <p:strVal val="#ppt_x"/>
                                          </p:val>
                                        </p:tav>
                                      </p:tavLst>
                                    </p:anim>
                                    <p:anim calcmode="lin" valueType="num">
                                      <p:cBhvr additive="base">
                                        <p:cTn id="6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Graphic spid="8" grpId="0">
        <p:bldAsOne/>
      </p:bldGraphic>
      <p:bldP spid="10" grpId="0" animBg="1"/>
      <p:bldP spid="15" grpId="0" animBg="1"/>
      <p:bldP spid="16" grpId="0"/>
      <p:bldP spid="17" grpId="0"/>
      <p:bldP spid="18" grpId="0"/>
      <p:bldP spid="19" grpId="0"/>
      <p:bldP spid="20" grpId="0"/>
      <p:bldP spid="21" grpId="0"/>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187B4A0-611A-4F42-B22A-6E7F1FF97A4E}"/>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04</a:t>
            </a:r>
            <a:endParaRPr lang="zh-CN" altLang="en-US" sz="4000" b="1" dirty="0">
              <a:cs typeface="+mn-ea"/>
              <a:sym typeface="+mn-lt"/>
            </a:endParaRPr>
          </a:p>
        </p:txBody>
      </p:sp>
      <p:sp>
        <p:nvSpPr>
          <p:cNvPr id="5" name="文本框 4">
            <a:extLst>
              <a:ext uri="{FF2B5EF4-FFF2-40B4-BE49-F238E27FC236}">
                <a16:creationId xmlns:a16="http://schemas.microsoft.com/office/drawing/2014/main" id="{C9A879A5-4B40-4C36-B26F-81BB91C57E70}"/>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费用支出</a:t>
            </a:r>
            <a:endParaRPr lang="zh-CN" altLang="en-US" sz="3600" dirty="0">
              <a:solidFill>
                <a:schemeClr val="tx1">
                  <a:lumMod val="75000"/>
                  <a:lumOff val="25000"/>
                </a:schemeClr>
              </a:solidFill>
              <a:cs typeface="+mn-ea"/>
              <a:sym typeface="+mn-lt"/>
            </a:endParaRPr>
          </a:p>
        </p:txBody>
      </p:sp>
      <p:sp>
        <p:nvSpPr>
          <p:cNvPr id="6" name="矩形 5">
            <a:extLst>
              <a:ext uri="{FF2B5EF4-FFF2-40B4-BE49-F238E27FC236}">
                <a16:creationId xmlns:a16="http://schemas.microsoft.com/office/drawing/2014/main" id="{3B279384-D02A-47C8-ADB1-8F083061C29D}"/>
              </a:ext>
            </a:extLst>
          </p:cNvPr>
          <p:cNvSpPr/>
          <p:nvPr/>
        </p:nvSpPr>
        <p:spPr>
          <a:xfrm>
            <a:off x="0" y="2357846"/>
            <a:ext cx="12192000" cy="1045029"/>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7" name="椭圆 6">
            <a:extLst>
              <a:ext uri="{FF2B5EF4-FFF2-40B4-BE49-F238E27FC236}">
                <a16:creationId xmlns:a16="http://schemas.microsoft.com/office/drawing/2014/main" id="{BCFCFA9F-8B78-41F6-8474-96FA87C38F59}"/>
              </a:ext>
            </a:extLst>
          </p:cNvPr>
          <p:cNvSpPr/>
          <p:nvPr/>
        </p:nvSpPr>
        <p:spPr>
          <a:xfrm>
            <a:off x="1193074" y="1844040"/>
            <a:ext cx="2072640" cy="2072640"/>
          </a:xfrm>
          <a:prstGeom prst="ellipse">
            <a:avLst/>
          </a:prstGeom>
          <a:solidFill>
            <a:schemeClr val="bg1"/>
          </a:solidFill>
          <a:ln w="339725">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椭圆 7">
            <a:extLst>
              <a:ext uri="{FF2B5EF4-FFF2-40B4-BE49-F238E27FC236}">
                <a16:creationId xmlns:a16="http://schemas.microsoft.com/office/drawing/2014/main" id="{C57F7688-203A-4DD6-ABEC-54AC65FDDA5F}"/>
              </a:ext>
            </a:extLst>
          </p:cNvPr>
          <p:cNvSpPr/>
          <p:nvPr/>
        </p:nvSpPr>
        <p:spPr>
          <a:xfrm>
            <a:off x="3770811" y="1844040"/>
            <a:ext cx="2072640" cy="2072640"/>
          </a:xfrm>
          <a:prstGeom prst="ellipse">
            <a:avLst/>
          </a:prstGeom>
          <a:solidFill>
            <a:schemeClr val="bg1"/>
          </a:solidFill>
          <a:ln w="339725">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9" name="椭圆 8">
            <a:extLst>
              <a:ext uri="{FF2B5EF4-FFF2-40B4-BE49-F238E27FC236}">
                <a16:creationId xmlns:a16="http://schemas.microsoft.com/office/drawing/2014/main" id="{45471901-8B18-4A58-846C-CC2149AC78E6}"/>
              </a:ext>
            </a:extLst>
          </p:cNvPr>
          <p:cNvSpPr/>
          <p:nvPr/>
        </p:nvSpPr>
        <p:spPr>
          <a:xfrm>
            <a:off x="6348548" y="1844040"/>
            <a:ext cx="2072640" cy="2072640"/>
          </a:xfrm>
          <a:prstGeom prst="ellipse">
            <a:avLst/>
          </a:prstGeom>
          <a:solidFill>
            <a:schemeClr val="bg1"/>
          </a:solidFill>
          <a:ln w="339725">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0" name="椭圆 9">
            <a:extLst>
              <a:ext uri="{FF2B5EF4-FFF2-40B4-BE49-F238E27FC236}">
                <a16:creationId xmlns:a16="http://schemas.microsoft.com/office/drawing/2014/main" id="{720C0B5B-7430-45AC-91A3-86CDB2DA2B8D}"/>
              </a:ext>
            </a:extLst>
          </p:cNvPr>
          <p:cNvSpPr/>
          <p:nvPr/>
        </p:nvSpPr>
        <p:spPr>
          <a:xfrm>
            <a:off x="8926286" y="1844040"/>
            <a:ext cx="2072640" cy="2072640"/>
          </a:xfrm>
          <a:prstGeom prst="ellipse">
            <a:avLst/>
          </a:prstGeom>
          <a:solidFill>
            <a:schemeClr val="bg1"/>
          </a:solidFill>
          <a:ln w="339725">
            <a:solidFill>
              <a:srgbClr val="FF87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1" name="矩形 10">
            <a:extLst>
              <a:ext uri="{FF2B5EF4-FFF2-40B4-BE49-F238E27FC236}">
                <a16:creationId xmlns:a16="http://schemas.microsoft.com/office/drawing/2014/main" id="{C9C87D03-B002-407F-94EE-3240ADBB6AF6}"/>
              </a:ext>
            </a:extLst>
          </p:cNvPr>
          <p:cNvSpPr/>
          <p:nvPr/>
        </p:nvSpPr>
        <p:spPr>
          <a:xfrm>
            <a:off x="890550" y="4620591"/>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2" name="矩形 11">
            <a:extLst>
              <a:ext uri="{FF2B5EF4-FFF2-40B4-BE49-F238E27FC236}">
                <a16:creationId xmlns:a16="http://schemas.microsoft.com/office/drawing/2014/main" id="{7DD75D10-3CE2-4FA6-8218-B3A064D5C94E}"/>
              </a:ext>
            </a:extLst>
          </p:cNvPr>
          <p:cNvSpPr/>
          <p:nvPr/>
        </p:nvSpPr>
        <p:spPr>
          <a:xfrm>
            <a:off x="1483466" y="4109310"/>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3" name="矩形 12">
            <a:extLst>
              <a:ext uri="{FF2B5EF4-FFF2-40B4-BE49-F238E27FC236}">
                <a16:creationId xmlns:a16="http://schemas.microsoft.com/office/drawing/2014/main" id="{89D9536F-321D-498D-9F2B-3DF240F9F1D5}"/>
              </a:ext>
            </a:extLst>
          </p:cNvPr>
          <p:cNvSpPr/>
          <p:nvPr/>
        </p:nvSpPr>
        <p:spPr>
          <a:xfrm>
            <a:off x="3487983" y="4620591"/>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4" name="矩形 13">
            <a:extLst>
              <a:ext uri="{FF2B5EF4-FFF2-40B4-BE49-F238E27FC236}">
                <a16:creationId xmlns:a16="http://schemas.microsoft.com/office/drawing/2014/main" id="{E8CC4F1E-8ADC-40D0-BF7A-E0ACF2384871}"/>
              </a:ext>
            </a:extLst>
          </p:cNvPr>
          <p:cNvSpPr/>
          <p:nvPr/>
        </p:nvSpPr>
        <p:spPr>
          <a:xfrm>
            <a:off x="4080899" y="4109310"/>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5" name="矩形 14">
            <a:extLst>
              <a:ext uri="{FF2B5EF4-FFF2-40B4-BE49-F238E27FC236}">
                <a16:creationId xmlns:a16="http://schemas.microsoft.com/office/drawing/2014/main" id="{CB2104EF-0A6D-498F-9834-6F219B3F7985}"/>
              </a:ext>
            </a:extLst>
          </p:cNvPr>
          <p:cNvSpPr/>
          <p:nvPr/>
        </p:nvSpPr>
        <p:spPr>
          <a:xfrm>
            <a:off x="6096000" y="4620591"/>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6" name="矩形 15">
            <a:extLst>
              <a:ext uri="{FF2B5EF4-FFF2-40B4-BE49-F238E27FC236}">
                <a16:creationId xmlns:a16="http://schemas.microsoft.com/office/drawing/2014/main" id="{8AAE34EE-91CF-4E61-86D4-6006B897F83B}"/>
              </a:ext>
            </a:extLst>
          </p:cNvPr>
          <p:cNvSpPr/>
          <p:nvPr/>
        </p:nvSpPr>
        <p:spPr>
          <a:xfrm>
            <a:off x="6688916" y="4109310"/>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7" name="矩形 16">
            <a:extLst>
              <a:ext uri="{FF2B5EF4-FFF2-40B4-BE49-F238E27FC236}">
                <a16:creationId xmlns:a16="http://schemas.microsoft.com/office/drawing/2014/main" id="{AE55E537-3BFD-4C27-AF30-3E5254F8653C}"/>
              </a:ext>
            </a:extLst>
          </p:cNvPr>
          <p:cNvSpPr/>
          <p:nvPr/>
        </p:nvSpPr>
        <p:spPr>
          <a:xfrm>
            <a:off x="8704017" y="4620591"/>
            <a:ext cx="2608017"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18" name="矩形 17">
            <a:extLst>
              <a:ext uri="{FF2B5EF4-FFF2-40B4-BE49-F238E27FC236}">
                <a16:creationId xmlns:a16="http://schemas.microsoft.com/office/drawing/2014/main" id="{727362F9-7350-4D52-9DED-3604B50C0C19}"/>
              </a:ext>
            </a:extLst>
          </p:cNvPr>
          <p:cNvSpPr/>
          <p:nvPr/>
        </p:nvSpPr>
        <p:spPr>
          <a:xfrm>
            <a:off x="9296933" y="4109310"/>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9" name="crown_31518">
            <a:extLst>
              <a:ext uri="{FF2B5EF4-FFF2-40B4-BE49-F238E27FC236}">
                <a16:creationId xmlns:a16="http://schemas.microsoft.com/office/drawing/2014/main" id="{9C4DE31A-E514-4FC7-AE53-BD7F85814F64}"/>
              </a:ext>
            </a:extLst>
          </p:cNvPr>
          <p:cNvSpPr>
            <a:spLocks noChangeAspect="1"/>
          </p:cNvSpPr>
          <p:nvPr/>
        </p:nvSpPr>
        <p:spPr bwMode="auto">
          <a:xfrm>
            <a:off x="4157660" y="2379693"/>
            <a:ext cx="1292226" cy="99994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455839 w 606244"/>
              <a:gd name="T45" fmla="*/ 455839 w 606244"/>
              <a:gd name="T46" fmla="*/ 600116 w 606244"/>
              <a:gd name="T47" fmla="*/ 600116 w 606244"/>
              <a:gd name="T48" fmla="*/ 600116 w 606244"/>
              <a:gd name="T49" fmla="*/ 600116 w 606244"/>
              <a:gd name="T50" fmla="*/ 600116 w 606244"/>
              <a:gd name="T51" fmla="*/ 600116 w 606244"/>
              <a:gd name="T52" fmla="*/ 600116 w 606244"/>
              <a:gd name="T53"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13" h="5125">
                <a:moveTo>
                  <a:pt x="6613" y="1278"/>
                </a:moveTo>
                <a:cubicBezTo>
                  <a:pt x="6613" y="1612"/>
                  <a:pt x="6343" y="1882"/>
                  <a:pt x="6009" y="1882"/>
                </a:cubicBezTo>
                <a:cubicBezTo>
                  <a:pt x="5972" y="1882"/>
                  <a:pt x="5936" y="1878"/>
                  <a:pt x="5901" y="1872"/>
                </a:cubicBezTo>
                <a:lnTo>
                  <a:pt x="5405" y="3642"/>
                </a:lnTo>
                <a:lnTo>
                  <a:pt x="5405" y="4279"/>
                </a:lnTo>
                <a:lnTo>
                  <a:pt x="1208" y="4279"/>
                </a:lnTo>
                <a:lnTo>
                  <a:pt x="1208" y="3617"/>
                </a:lnTo>
                <a:lnTo>
                  <a:pt x="717" y="1871"/>
                </a:lnTo>
                <a:cubicBezTo>
                  <a:pt x="680" y="1878"/>
                  <a:pt x="642" y="1882"/>
                  <a:pt x="604" y="1882"/>
                </a:cubicBezTo>
                <a:cubicBezTo>
                  <a:pt x="270" y="1882"/>
                  <a:pt x="0" y="1612"/>
                  <a:pt x="0" y="1278"/>
                </a:cubicBezTo>
                <a:cubicBezTo>
                  <a:pt x="0" y="944"/>
                  <a:pt x="270" y="674"/>
                  <a:pt x="604" y="674"/>
                </a:cubicBezTo>
                <a:cubicBezTo>
                  <a:pt x="938" y="674"/>
                  <a:pt x="1208" y="944"/>
                  <a:pt x="1208" y="1278"/>
                </a:cubicBezTo>
                <a:cubicBezTo>
                  <a:pt x="1208" y="1360"/>
                  <a:pt x="1191" y="1438"/>
                  <a:pt x="1162" y="1510"/>
                </a:cubicBezTo>
                <a:cubicBezTo>
                  <a:pt x="1765" y="1713"/>
                  <a:pt x="2697" y="1879"/>
                  <a:pt x="3116" y="1177"/>
                </a:cubicBezTo>
                <a:cubicBezTo>
                  <a:pt x="2876" y="1098"/>
                  <a:pt x="2702" y="871"/>
                  <a:pt x="2702" y="604"/>
                </a:cubicBezTo>
                <a:cubicBezTo>
                  <a:pt x="2702" y="271"/>
                  <a:pt x="2973" y="0"/>
                  <a:pt x="3306" y="0"/>
                </a:cubicBezTo>
                <a:cubicBezTo>
                  <a:pt x="3640" y="0"/>
                  <a:pt x="3910" y="271"/>
                  <a:pt x="3910" y="604"/>
                </a:cubicBezTo>
                <a:cubicBezTo>
                  <a:pt x="3910" y="871"/>
                  <a:pt x="3737" y="1097"/>
                  <a:pt x="3497" y="1177"/>
                </a:cubicBezTo>
                <a:cubicBezTo>
                  <a:pt x="3742" y="1629"/>
                  <a:pt x="4287" y="2102"/>
                  <a:pt x="5476" y="1563"/>
                </a:cubicBezTo>
                <a:cubicBezTo>
                  <a:pt x="5431" y="1478"/>
                  <a:pt x="5405" y="1381"/>
                  <a:pt x="5405" y="1278"/>
                </a:cubicBezTo>
                <a:cubicBezTo>
                  <a:pt x="5405" y="944"/>
                  <a:pt x="5675" y="674"/>
                  <a:pt x="6009" y="674"/>
                </a:cubicBezTo>
                <a:cubicBezTo>
                  <a:pt x="6342" y="674"/>
                  <a:pt x="6613" y="944"/>
                  <a:pt x="6613" y="1278"/>
                </a:cubicBezTo>
                <a:close/>
                <a:moveTo>
                  <a:pt x="1208" y="5125"/>
                </a:moveTo>
                <a:lnTo>
                  <a:pt x="5405" y="5125"/>
                </a:lnTo>
                <a:lnTo>
                  <a:pt x="5405" y="4553"/>
                </a:lnTo>
                <a:lnTo>
                  <a:pt x="1208" y="4553"/>
                </a:lnTo>
                <a:lnTo>
                  <a:pt x="1208" y="5125"/>
                </a:lnTo>
                <a:close/>
              </a:path>
            </a:pathLst>
          </a:custGeom>
          <a:solidFill>
            <a:srgbClr val="FF874E"/>
          </a:solidFill>
          <a:ln>
            <a:noFill/>
          </a:ln>
        </p:spPr>
        <p:txBody>
          <a:bodyPr/>
          <a:lstStyle/>
          <a:p>
            <a:pPr>
              <a:lnSpc>
                <a:spcPct val="130000"/>
              </a:lnSpc>
            </a:pPr>
            <a:endParaRPr lang="zh-CN" altLang="en-US">
              <a:cs typeface="+mn-ea"/>
              <a:sym typeface="+mn-lt"/>
            </a:endParaRPr>
          </a:p>
        </p:txBody>
      </p:sp>
      <p:sp>
        <p:nvSpPr>
          <p:cNvPr id="21" name="ship_89119">
            <a:extLst>
              <a:ext uri="{FF2B5EF4-FFF2-40B4-BE49-F238E27FC236}">
                <a16:creationId xmlns:a16="http://schemas.microsoft.com/office/drawing/2014/main" id="{A68891FD-351E-4D46-B73F-B4F2C863299F}"/>
              </a:ext>
            </a:extLst>
          </p:cNvPr>
          <p:cNvSpPr>
            <a:spLocks noChangeAspect="1"/>
          </p:cNvSpPr>
          <p:nvPr/>
        </p:nvSpPr>
        <p:spPr bwMode="auto">
          <a:xfrm>
            <a:off x="1595383" y="2532241"/>
            <a:ext cx="1292226" cy="779051"/>
          </a:xfrm>
          <a:custGeom>
            <a:avLst/>
            <a:gdLst>
              <a:gd name="connsiteX0" fmla="*/ 298147 w 608415"/>
              <a:gd name="connsiteY0" fmla="*/ 284237 h 366799"/>
              <a:gd name="connsiteX1" fmla="*/ 301537 w 608415"/>
              <a:gd name="connsiteY1" fmla="*/ 290025 h 366799"/>
              <a:gd name="connsiteX2" fmla="*/ 323411 w 608415"/>
              <a:gd name="connsiteY2" fmla="*/ 322242 h 366799"/>
              <a:gd name="connsiteX3" fmla="*/ 362893 w 608415"/>
              <a:gd name="connsiteY3" fmla="*/ 338514 h 366799"/>
              <a:gd name="connsiteX4" fmla="*/ 363878 w 608415"/>
              <a:gd name="connsiteY4" fmla="*/ 338514 h 366799"/>
              <a:gd name="connsiteX5" fmla="*/ 400407 w 608415"/>
              <a:gd name="connsiteY5" fmla="*/ 327375 h 366799"/>
              <a:gd name="connsiteX6" fmla="*/ 422281 w 608415"/>
              <a:gd name="connsiteY6" fmla="*/ 306516 h 366799"/>
              <a:gd name="connsiteX7" fmla="*/ 435624 w 608415"/>
              <a:gd name="connsiteY7" fmla="*/ 323334 h 366799"/>
              <a:gd name="connsiteX8" fmla="*/ 459904 w 608415"/>
              <a:gd name="connsiteY8" fmla="*/ 339715 h 366799"/>
              <a:gd name="connsiteX9" fmla="*/ 474013 w 608415"/>
              <a:gd name="connsiteY9" fmla="*/ 343319 h 366799"/>
              <a:gd name="connsiteX10" fmla="*/ 497199 w 608415"/>
              <a:gd name="connsiteY10" fmla="*/ 342555 h 366799"/>
              <a:gd name="connsiteX11" fmla="*/ 521042 w 608415"/>
              <a:gd name="connsiteY11" fmla="*/ 332289 h 366799"/>
              <a:gd name="connsiteX12" fmla="*/ 540182 w 608415"/>
              <a:gd name="connsiteY12" fmla="*/ 314160 h 366799"/>
              <a:gd name="connsiteX13" fmla="*/ 553962 w 608415"/>
              <a:gd name="connsiteY13" fmla="*/ 332398 h 366799"/>
              <a:gd name="connsiteX14" fmla="*/ 594867 w 608415"/>
              <a:gd name="connsiteY14" fmla="*/ 353366 h 366799"/>
              <a:gd name="connsiteX15" fmla="*/ 597054 w 608415"/>
              <a:gd name="connsiteY15" fmla="*/ 353694 h 366799"/>
              <a:gd name="connsiteX16" fmla="*/ 597054 w 608415"/>
              <a:gd name="connsiteY16" fmla="*/ 354131 h 366799"/>
              <a:gd name="connsiteX17" fmla="*/ 591367 w 608415"/>
              <a:gd name="connsiteY17" fmla="*/ 354349 h 366799"/>
              <a:gd name="connsiteX18" fmla="*/ 570586 w 608415"/>
              <a:gd name="connsiteY18" fmla="*/ 351401 h 366799"/>
              <a:gd name="connsiteX19" fmla="*/ 540072 w 608415"/>
              <a:gd name="connsiteY19" fmla="*/ 333381 h 366799"/>
              <a:gd name="connsiteX20" fmla="*/ 492059 w 608415"/>
              <a:gd name="connsiteY20" fmla="*/ 362649 h 366799"/>
              <a:gd name="connsiteX21" fmla="*/ 476310 w 608415"/>
              <a:gd name="connsiteY21" fmla="*/ 364178 h 366799"/>
              <a:gd name="connsiteX22" fmla="*/ 432562 w 608415"/>
              <a:gd name="connsiteY22" fmla="*/ 351947 h 366799"/>
              <a:gd name="connsiteX23" fmla="*/ 424469 w 608415"/>
              <a:gd name="connsiteY23" fmla="*/ 346377 h 366799"/>
              <a:gd name="connsiteX24" fmla="*/ 421516 w 608415"/>
              <a:gd name="connsiteY24" fmla="*/ 343865 h 366799"/>
              <a:gd name="connsiteX25" fmla="*/ 419438 w 608415"/>
              <a:gd name="connsiteY25" fmla="*/ 345722 h 366799"/>
              <a:gd name="connsiteX26" fmla="*/ 410797 w 608415"/>
              <a:gd name="connsiteY26" fmla="*/ 352274 h 366799"/>
              <a:gd name="connsiteX27" fmla="*/ 379299 w 608415"/>
              <a:gd name="connsiteY27" fmla="*/ 365052 h 366799"/>
              <a:gd name="connsiteX28" fmla="*/ 362893 w 608415"/>
              <a:gd name="connsiteY28" fmla="*/ 366799 h 366799"/>
              <a:gd name="connsiteX29" fmla="*/ 298147 w 608415"/>
              <a:gd name="connsiteY29" fmla="*/ 337968 h 366799"/>
              <a:gd name="connsiteX30" fmla="*/ 257898 w 608415"/>
              <a:gd name="connsiteY30" fmla="*/ 362868 h 366799"/>
              <a:gd name="connsiteX31" fmla="*/ 234384 w 608415"/>
              <a:gd name="connsiteY31" fmla="*/ 366362 h 366799"/>
              <a:gd name="connsiteX32" fmla="*/ 217432 w 608415"/>
              <a:gd name="connsiteY32" fmla="*/ 364615 h 366799"/>
              <a:gd name="connsiteX33" fmla="*/ 187464 w 608415"/>
              <a:gd name="connsiteY33" fmla="*/ 352711 h 366799"/>
              <a:gd name="connsiteX34" fmla="*/ 178496 w 608415"/>
              <a:gd name="connsiteY34" fmla="*/ 346049 h 366799"/>
              <a:gd name="connsiteX35" fmla="*/ 176090 w 608415"/>
              <a:gd name="connsiteY35" fmla="*/ 344084 h 366799"/>
              <a:gd name="connsiteX36" fmla="*/ 175543 w 608415"/>
              <a:gd name="connsiteY36" fmla="*/ 343538 h 366799"/>
              <a:gd name="connsiteX37" fmla="*/ 174887 w 608415"/>
              <a:gd name="connsiteY37" fmla="*/ 344084 h 366799"/>
              <a:gd name="connsiteX38" fmla="*/ 173137 w 608415"/>
              <a:gd name="connsiteY38" fmla="*/ 345503 h 366799"/>
              <a:gd name="connsiteX39" fmla="*/ 165700 w 608415"/>
              <a:gd name="connsiteY39" fmla="*/ 350745 h 366799"/>
              <a:gd name="connsiteX40" fmla="*/ 123374 w 608415"/>
              <a:gd name="connsiteY40" fmla="*/ 363414 h 366799"/>
              <a:gd name="connsiteX41" fmla="*/ 117687 w 608415"/>
              <a:gd name="connsiteY41" fmla="*/ 363086 h 366799"/>
              <a:gd name="connsiteX42" fmla="*/ 83344 w 608415"/>
              <a:gd name="connsiteY42" fmla="*/ 353476 h 366799"/>
              <a:gd name="connsiteX43" fmla="*/ 67923 w 608415"/>
              <a:gd name="connsiteY43" fmla="*/ 342555 h 366799"/>
              <a:gd name="connsiteX44" fmla="*/ 63439 w 608415"/>
              <a:gd name="connsiteY44" fmla="*/ 338514 h 366799"/>
              <a:gd name="connsiteX45" fmla="*/ 61580 w 608415"/>
              <a:gd name="connsiteY45" fmla="*/ 339824 h 366799"/>
              <a:gd name="connsiteX46" fmla="*/ 59939 w 608415"/>
              <a:gd name="connsiteY46" fmla="*/ 340917 h 366799"/>
              <a:gd name="connsiteX47" fmla="*/ 51955 w 608415"/>
              <a:gd name="connsiteY47" fmla="*/ 345831 h 366799"/>
              <a:gd name="connsiteX48" fmla="*/ 33144 w 608415"/>
              <a:gd name="connsiteY48" fmla="*/ 352820 h 366799"/>
              <a:gd name="connsiteX49" fmla="*/ 17394 w 608415"/>
              <a:gd name="connsiteY49" fmla="*/ 354240 h 366799"/>
              <a:gd name="connsiteX50" fmla="*/ 11926 w 608415"/>
              <a:gd name="connsiteY50" fmla="*/ 354131 h 366799"/>
              <a:gd name="connsiteX51" fmla="*/ 11926 w 608415"/>
              <a:gd name="connsiteY51" fmla="*/ 353694 h 366799"/>
              <a:gd name="connsiteX52" fmla="*/ 28441 w 608415"/>
              <a:gd name="connsiteY52" fmla="*/ 349653 h 366799"/>
              <a:gd name="connsiteX53" fmla="*/ 41456 w 608415"/>
              <a:gd name="connsiteY53" fmla="*/ 343319 h 366799"/>
              <a:gd name="connsiteX54" fmla="*/ 55346 w 608415"/>
              <a:gd name="connsiteY54" fmla="*/ 332507 h 366799"/>
              <a:gd name="connsiteX55" fmla="*/ 63549 w 608415"/>
              <a:gd name="connsiteY55" fmla="*/ 323662 h 366799"/>
              <a:gd name="connsiteX56" fmla="*/ 67923 w 608415"/>
              <a:gd name="connsiteY56" fmla="*/ 327156 h 366799"/>
              <a:gd name="connsiteX57" fmla="*/ 86297 w 608415"/>
              <a:gd name="connsiteY57" fmla="*/ 338951 h 366799"/>
              <a:gd name="connsiteX58" fmla="*/ 109812 w 608415"/>
              <a:gd name="connsiteY58" fmla="*/ 344739 h 366799"/>
              <a:gd name="connsiteX59" fmla="*/ 114734 w 608415"/>
              <a:gd name="connsiteY59" fmla="*/ 344957 h 366799"/>
              <a:gd name="connsiteX60" fmla="*/ 153888 w 608415"/>
              <a:gd name="connsiteY60" fmla="*/ 331634 h 366799"/>
              <a:gd name="connsiteX61" fmla="*/ 174778 w 608415"/>
              <a:gd name="connsiteY61" fmla="*/ 308481 h 366799"/>
              <a:gd name="connsiteX62" fmla="*/ 204417 w 608415"/>
              <a:gd name="connsiteY62" fmla="*/ 332835 h 366799"/>
              <a:gd name="connsiteX63" fmla="*/ 231759 w 608415"/>
              <a:gd name="connsiteY63" fmla="*/ 339060 h 366799"/>
              <a:gd name="connsiteX64" fmla="*/ 246305 w 608415"/>
              <a:gd name="connsiteY64" fmla="*/ 336985 h 366799"/>
              <a:gd name="connsiteX65" fmla="*/ 267414 w 608415"/>
              <a:gd name="connsiteY65" fmla="*/ 327047 h 366799"/>
              <a:gd name="connsiteX66" fmla="*/ 284694 w 608415"/>
              <a:gd name="connsiteY66" fmla="*/ 307608 h 366799"/>
              <a:gd name="connsiteX67" fmla="*/ 298147 w 608415"/>
              <a:gd name="connsiteY67" fmla="*/ 284237 h 366799"/>
              <a:gd name="connsiteX68" fmla="*/ 516655 w 608415"/>
              <a:gd name="connsiteY68" fmla="*/ 215965 h 366799"/>
              <a:gd name="connsiteX69" fmla="*/ 501344 w 608415"/>
              <a:gd name="connsiteY69" fmla="*/ 231255 h 366799"/>
              <a:gd name="connsiteX70" fmla="*/ 516655 w 608415"/>
              <a:gd name="connsiteY70" fmla="*/ 246546 h 366799"/>
              <a:gd name="connsiteX71" fmla="*/ 531967 w 608415"/>
              <a:gd name="connsiteY71" fmla="*/ 231255 h 366799"/>
              <a:gd name="connsiteX72" fmla="*/ 516655 w 608415"/>
              <a:gd name="connsiteY72" fmla="*/ 215965 h 366799"/>
              <a:gd name="connsiteX73" fmla="*/ 458362 w 608415"/>
              <a:gd name="connsiteY73" fmla="*/ 215965 h 366799"/>
              <a:gd name="connsiteX74" fmla="*/ 443050 w 608415"/>
              <a:gd name="connsiteY74" fmla="*/ 231255 h 366799"/>
              <a:gd name="connsiteX75" fmla="*/ 458362 w 608415"/>
              <a:gd name="connsiteY75" fmla="*/ 246546 h 366799"/>
              <a:gd name="connsiteX76" fmla="*/ 473673 w 608415"/>
              <a:gd name="connsiteY76" fmla="*/ 231255 h 366799"/>
              <a:gd name="connsiteX77" fmla="*/ 458362 w 608415"/>
              <a:gd name="connsiteY77" fmla="*/ 215965 h 366799"/>
              <a:gd name="connsiteX78" fmla="*/ 399959 w 608415"/>
              <a:gd name="connsiteY78" fmla="*/ 215965 h 366799"/>
              <a:gd name="connsiteX79" fmla="*/ 384648 w 608415"/>
              <a:gd name="connsiteY79" fmla="*/ 231255 h 366799"/>
              <a:gd name="connsiteX80" fmla="*/ 399959 w 608415"/>
              <a:gd name="connsiteY80" fmla="*/ 246546 h 366799"/>
              <a:gd name="connsiteX81" fmla="*/ 415271 w 608415"/>
              <a:gd name="connsiteY81" fmla="*/ 231255 h 366799"/>
              <a:gd name="connsiteX82" fmla="*/ 399959 w 608415"/>
              <a:gd name="connsiteY82" fmla="*/ 215965 h 366799"/>
              <a:gd name="connsiteX83" fmla="*/ 145569 w 608415"/>
              <a:gd name="connsiteY83" fmla="*/ 202531 h 366799"/>
              <a:gd name="connsiteX84" fmla="*/ 145569 w 608415"/>
              <a:gd name="connsiteY84" fmla="*/ 216729 h 366799"/>
              <a:gd name="connsiteX85" fmla="*/ 175426 w 608415"/>
              <a:gd name="connsiteY85" fmla="*/ 216729 h 366799"/>
              <a:gd name="connsiteX86" fmla="*/ 175426 w 608415"/>
              <a:gd name="connsiteY86" fmla="*/ 202531 h 366799"/>
              <a:gd name="connsiteX87" fmla="*/ 97447 w 608415"/>
              <a:gd name="connsiteY87" fmla="*/ 202531 h 366799"/>
              <a:gd name="connsiteX88" fmla="*/ 97447 w 608415"/>
              <a:gd name="connsiteY88" fmla="*/ 216729 h 366799"/>
              <a:gd name="connsiteX89" fmla="*/ 127305 w 608415"/>
              <a:gd name="connsiteY89" fmla="*/ 216729 h 366799"/>
              <a:gd name="connsiteX90" fmla="*/ 127305 w 608415"/>
              <a:gd name="connsiteY90" fmla="*/ 202531 h 366799"/>
              <a:gd name="connsiteX91" fmla="*/ 0 w 608415"/>
              <a:gd name="connsiteY91" fmla="*/ 166817 h 366799"/>
              <a:gd name="connsiteX92" fmla="*/ 608415 w 608415"/>
              <a:gd name="connsiteY92" fmla="*/ 166817 h 366799"/>
              <a:gd name="connsiteX93" fmla="*/ 608087 w 608415"/>
              <a:gd name="connsiteY93" fmla="*/ 167800 h 366799"/>
              <a:gd name="connsiteX94" fmla="*/ 560840 w 608415"/>
              <a:gd name="connsiteY94" fmla="*/ 320595 h 366799"/>
              <a:gd name="connsiteX95" fmla="*/ 559746 w 608415"/>
              <a:gd name="connsiteY95" fmla="*/ 319175 h 366799"/>
              <a:gd name="connsiteX96" fmla="*/ 552090 w 608415"/>
              <a:gd name="connsiteY96" fmla="*/ 308472 h 366799"/>
              <a:gd name="connsiteX97" fmla="*/ 550997 w 608415"/>
              <a:gd name="connsiteY97" fmla="*/ 306834 h 366799"/>
              <a:gd name="connsiteX98" fmla="*/ 541154 w 608415"/>
              <a:gd name="connsiteY98" fmla="*/ 301155 h 366799"/>
              <a:gd name="connsiteX99" fmla="*/ 540169 w 608415"/>
              <a:gd name="connsiteY99" fmla="*/ 301045 h 366799"/>
              <a:gd name="connsiteX100" fmla="*/ 530436 w 608415"/>
              <a:gd name="connsiteY100" fmla="*/ 305305 h 366799"/>
              <a:gd name="connsiteX101" fmla="*/ 529670 w 608415"/>
              <a:gd name="connsiteY101" fmla="*/ 306179 h 366799"/>
              <a:gd name="connsiteX102" fmla="*/ 513483 w 608415"/>
              <a:gd name="connsiteY102" fmla="*/ 321578 h 366799"/>
              <a:gd name="connsiteX103" fmla="*/ 494453 w 608415"/>
              <a:gd name="connsiteY103" fmla="*/ 329660 h 366799"/>
              <a:gd name="connsiteX104" fmla="*/ 475861 w 608415"/>
              <a:gd name="connsiteY104" fmla="*/ 330425 h 366799"/>
              <a:gd name="connsiteX105" fmla="*/ 464596 w 608415"/>
              <a:gd name="connsiteY105" fmla="*/ 327476 h 366799"/>
              <a:gd name="connsiteX106" fmla="*/ 445128 w 608415"/>
              <a:gd name="connsiteY106" fmla="*/ 314261 h 366799"/>
              <a:gd name="connsiteX107" fmla="*/ 436379 w 608415"/>
              <a:gd name="connsiteY107" fmla="*/ 303448 h 366799"/>
              <a:gd name="connsiteX108" fmla="*/ 432551 w 608415"/>
              <a:gd name="connsiteY108" fmla="*/ 298424 h 366799"/>
              <a:gd name="connsiteX109" fmla="*/ 422927 w 608415"/>
              <a:gd name="connsiteY109" fmla="*/ 293509 h 366799"/>
              <a:gd name="connsiteX110" fmla="*/ 422270 w 608415"/>
              <a:gd name="connsiteY110" fmla="*/ 293400 h 366799"/>
              <a:gd name="connsiteX111" fmla="*/ 412865 w 608415"/>
              <a:gd name="connsiteY111" fmla="*/ 297441 h 366799"/>
              <a:gd name="connsiteX112" fmla="*/ 407943 w 608415"/>
              <a:gd name="connsiteY112" fmla="*/ 302574 h 366799"/>
              <a:gd name="connsiteX113" fmla="*/ 393069 w 608415"/>
              <a:gd name="connsiteY113" fmla="*/ 316554 h 366799"/>
              <a:gd name="connsiteX114" fmla="*/ 363649 w 608415"/>
              <a:gd name="connsiteY114" fmla="*/ 325401 h 366799"/>
              <a:gd name="connsiteX115" fmla="*/ 362884 w 608415"/>
              <a:gd name="connsiteY115" fmla="*/ 325401 h 366799"/>
              <a:gd name="connsiteX116" fmla="*/ 332260 w 608415"/>
              <a:gd name="connsiteY116" fmla="*/ 312622 h 366799"/>
              <a:gd name="connsiteX117" fmla="*/ 332151 w 608415"/>
              <a:gd name="connsiteY117" fmla="*/ 312513 h 366799"/>
              <a:gd name="connsiteX118" fmla="*/ 316730 w 608415"/>
              <a:gd name="connsiteY118" fmla="*/ 290233 h 366799"/>
              <a:gd name="connsiteX119" fmla="*/ 312902 w 608415"/>
              <a:gd name="connsiteY119" fmla="*/ 283461 h 366799"/>
              <a:gd name="connsiteX120" fmla="*/ 309402 w 608415"/>
              <a:gd name="connsiteY120" fmla="*/ 277563 h 366799"/>
              <a:gd name="connsiteX121" fmla="*/ 298138 w 608415"/>
              <a:gd name="connsiteY121" fmla="*/ 271120 h 366799"/>
              <a:gd name="connsiteX122" fmla="*/ 298028 w 608415"/>
              <a:gd name="connsiteY122" fmla="*/ 271120 h 366799"/>
              <a:gd name="connsiteX123" fmla="*/ 286763 w 608415"/>
              <a:gd name="connsiteY123" fmla="*/ 277673 h 366799"/>
              <a:gd name="connsiteX124" fmla="*/ 284029 w 608415"/>
              <a:gd name="connsiteY124" fmla="*/ 282369 h 366799"/>
              <a:gd name="connsiteX125" fmla="*/ 273311 w 608415"/>
              <a:gd name="connsiteY125" fmla="*/ 301045 h 366799"/>
              <a:gd name="connsiteX126" fmla="*/ 259421 w 608415"/>
              <a:gd name="connsiteY126" fmla="*/ 316663 h 366799"/>
              <a:gd name="connsiteX127" fmla="*/ 242688 w 608415"/>
              <a:gd name="connsiteY127" fmla="*/ 324309 h 366799"/>
              <a:gd name="connsiteX128" fmla="*/ 242469 w 608415"/>
              <a:gd name="connsiteY128" fmla="*/ 324418 h 366799"/>
              <a:gd name="connsiteX129" fmla="*/ 231751 w 608415"/>
              <a:gd name="connsiteY129" fmla="*/ 325947 h 366799"/>
              <a:gd name="connsiteX130" fmla="*/ 209877 w 608415"/>
              <a:gd name="connsiteY130" fmla="*/ 320923 h 366799"/>
              <a:gd name="connsiteX131" fmla="*/ 188113 w 608415"/>
              <a:gd name="connsiteY131" fmla="*/ 303339 h 366799"/>
              <a:gd name="connsiteX132" fmla="*/ 183957 w 608415"/>
              <a:gd name="connsiteY132" fmla="*/ 299079 h 366799"/>
              <a:gd name="connsiteX133" fmla="*/ 174770 w 608415"/>
              <a:gd name="connsiteY133" fmla="*/ 295366 h 366799"/>
              <a:gd name="connsiteX134" fmla="*/ 173895 w 608415"/>
              <a:gd name="connsiteY134" fmla="*/ 295366 h 366799"/>
              <a:gd name="connsiteX135" fmla="*/ 164380 w 608415"/>
              <a:gd name="connsiteY135" fmla="*/ 300390 h 366799"/>
              <a:gd name="connsiteX136" fmla="*/ 161099 w 608415"/>
              <a:gd name="connsiteY136" fmla="*/ 304650 h 366799"/>
              <a:gd name="connsiteX137" fmla="*/ 146116 w 608415"/>
              <a:gd name="connsiteY137" fmla="*/ 321032 h 366799"/>
              <a:gd name="connsiteX138" fmla="*/ 134523 w 608415"/>
              <a:gd name="connsiteY138" fmla="*/ 327694 h 366799"/>
              <a:gd name="connsiteX139" fmla="*/ 133101 w 608415"/>
              <a:gd name="connsiteY139" fmla="*/ 328241 h 366799"/>
              <a:gd name="connsiteX140" fmla="*/ 505531 w 608415"/>
              <a:gd name="connsiteY140" fmla="*/ 81785 h 366799"/>
              <a:gd name="connsiteX141" fmla="*/ 571792 w 608415"/>
              <a:gd name="connsiteY141" fmla="*/ 81785 h 366799"/>
              <a:gd name="connsiteX142" fmla="*/ 571792 w 608415"/>
              <a:gd name="connsiteY142" fmla="*/ 148681 h 366799"/>
              <a:gd name="connsiteX143" fmla="*/ 505531 w 608415"/>
              <a:gd name="connsiteY143" fmla="*/ 148681 h 366799"/>
              <a:gd name="connsiteX144" fmla="*/ 423816 w 608415"/>
              <a:gd name="connsiteY144" fmla="*/ 81785 h 366799"/>
              <a:gd name="connsiteX145" fmla="*/ 490218 w 608415"/>
              <a:gd name="connsiteY145" fmla="*/ 81785 h 366799"/>
              <a:gd name="connsiteX146" fmla="*/ 490218 w 608415"/>
              <a:gd name="connsiteY146" fmla="*/ 148681 h 366799"/>
              <a:gd name="connsiteX147" fmla="*/ 423816 w 608415"/>
              <a:gd name="connsiteY147" fmla="*/ 148681 h 366799"/>
              <a:gd name="connsiteX148" fmla="*/ 248602 w 608415"/>
              <a:gd name="connsiteY148" fmla="*/ 81574 h 366799"/>
              <a:gd name="connsiteX149" fmla="*/ 400741 w 608415"/>
              <a:gd name="connsiteY149" fmla="*/ 81574 h 366799"/>
              <a:gd name="connsiteX150" fmla="*/ 400741 w 608415"/>
              <a:gd name="connsiteY150" fmla="*/ 149035 h 366799"/>
              <a:gd name="connsiteX151" fmla="*/ 248602 w 608415"/>
              <a:gd name="connsiteY151" fmla="*/ 149035 h 366799"/>
              <a:gd name="connsiteX152" fmla="*/ 70848 w 608415"/>
              <a:gd name="connsiteY152" fmla="*/ 81574 h 366799"/>
              <a:gd name="connsiteX153" fmla="*/ 223128 w 608415"/>
              <a:gd name="connsiteY153" fmla="*/ 81574 h 366799"/>
              <a:gd name="connsiteX154" fmla="*/ 223128 w 608415"/>
              <a:gd name="connsiteY154" fmla="*/ 149035 h 366799"/>
              <a:gd name="connsiteX155" fmla="*/ 70848 w 608415"/>
              <a:gd name="connsiteY155" fmla="*/ 149035 h 366799"/>
              <a:gd name="connsiteX156" fmla="*/ 505601 w 608415"/>
              <a:gd name="connsiteY156" fmla="*/ 37964 h 366799"/>
              <a:gd name="connsiteX157" fmla="*/ 571650 w 608415"/>
              <a:gd name="connsiteY157" fmla="*/ 37964 h 366799"/>
              <a:gd name="connsiteX158" fmla="*/ 571650 w 608415"/>
              <a:gd name="connsiteY158" fmla="*/ 67037 h 366799"/>
              <a:gd name="connsiteX159" fmla="*/ 505601 w 608415"/>
              <a:gd name="connsiteY159" fmla="*/ 67037 h 366799"/>
              <a:gd name="connsiteX160" fmla="*/ 424028 w 608415"/>
              <a:gd name="connsiteY160" fmla="*/ 37964 h 366799"/>
              <a:gd name="connsiteX161" fmla="*/ 490007 w 608415"/>
              <a:gd name="connsiteY161" fmla="*/ 37964 h 366799"/>
              <a:gd name="connsiteX162" fmla="*/ 490007 w 608415"/>
              <a:gd name="connsiteY162" fmla="*/ 67037 h 366799"/>
              <a:gd name="connsiteX163" fmla="*/ 424028 w 608415"/>
              <a:gd name="connsiteY163" fmla="*/ 67037 h 366799"/>
              <a:gd name="connsiteX164" fmla="*/ 70848 w 608415"/>
              <a:gd name="connsiteY164" fmla="*/ 0 h 366799"/>
              <a:gd name="connsiteX165" fmla="*/ 223128 w 608415"/>
              <a:gd name="connsiteY165" fmla="*/ 0 h 366799"/>
              <a:gd name="connsiteX166" fmla="*/ 223128 w 608415"/>
              <a:gd name="connsiteY166" fmla="*/ 67461 h 366799"/>
              <a:gd name="connsiteX167" fmla="*/ 70848 w 608415"/>
              <a:gd name="connsiteY167" fmla="*/ 67461 h 36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608415" h="366799">
                <a:moveTo>
                  <a:pt x="298147" y="284237"/>
                </a:moveTo>
                <a:cubicBezTo>
                  <a:pt x="299240" y="286203"/>
                  <a:pt x="300443" y="288059"/>
                  <a:pt x="301537" y="290025"/>
                </a:cubicBezTo>
                <a:cubicBezTo>
                  <a:pt x="307990" y="300946"/>
                  <a:pt x="313896" y="313614"/>
                  <a:pt x="323411" y="322242"/>
                </a:cubicBezTo>
                <a:cubicBezTo>
                  <a:pt x="333801" y="331852"/>
                  <a:pt x="348566" y="338514"/>
                  <a:pt x="362893" y="338514"/>
                </a:cubicBezTo>
                <a:cubicBezTo>
                  <a:pt x="363222" y="338514"/>
                  <a:pt x="363550" y="338514"/>
                  <a:pt x="363878" y="338514"/>
                </a:cubicBezTo>
                <a:cubicBezTo>
                  <a:pt x="377002" y="338296"/>
                  <a:pt x="389361" y="334910"/>
                  <a:pt x="400407" y="327375"/>
                </a:cubicBezTo>
                <a:cubicBezTo>
                  <a:pt x="408610" y="321696"/>
                  <a:pt x="415282" y="313614"/>
                  <a:pt x="422281" y="306516"/>
                </a:cubicBezTo>
                <a:cubicBezTo>
                  <a:pt x="426656" y="312195"/>
                  <a:pt x="430812" y="318092"/>
                  <a:pt x="435624" y="323334"/>
                </a:cubicBezTo>
                <a:cubicBezTo>
                  <a:pt x="442733" y="330432"/>
                  <a:pt x="450499" y="336002"/>
                  <a:pt x="459904" y="339715"/>
                </a:cubicBezTo>
                <a:cubicBezTo>
                  <a:pt x="464389" y="341463"/>
                  <a:pt x="469091" y="342773"/>
                  <a:pt x="474013" y="343319"/>
                </a:cubicBezTo>
                <a:cubicBezTo>
                  <a:pt x="484513" y="344739"/>
                  <a:pt x="492059" y="343647"/>
                  <a:pt x="497199" y="342555"/>
                </a:cubicBezTo>
                <a:cubicBezTo>
                  <a:pt x="505730" y="340698"/>
                  <a:pt x="513933" y="337203"/>
                  <a:pt x="521042" y="332289"/>
                </a:cubicBezTo>
                <a:cubicBezTo>
                  <a:pt x="528370" y="327156"/>
                  <a:pt x="534166" y="320713"/>
                  <a:pt x="540182" y="314160"/>
                </a:cubicBezTo>
                <a:cubicBezTo>
                  <a:pt x="544447" y="320494"/>
                  <a:pt x="548603" y="326829"/>
                  <a:pt x="553962" y="332398"/>
                </a:cubicBezTo>
                <a:cubicBezTo>
                  <a:pt x="565009" y="343756"/>
                  <a:pt x="579446" y="350418"/>
                  <a:pt x="594867" y="353366"/>
                </a:cubicBezTo>
                <a:cubicBezTo>
                  <a:pt x="595632" y="353476"/>
                  <a:pt x="596288" y="353585"/>
                  <a:pt x="597054" y="353694"/>
                </a:cubicBezTo>
                <a:lnTo>
                  <a:pt x="597054" y="354131"/>
                </a:lnTo>
                <a:cubicBezTo>
                  <a:pt x="595195" y="354240"/>
                  <a:pt x="593226" y="354349"/>
                  <a:pt x="591367" y="354349"/>
                </a:cubicBezTo>
                <a:cubicBezTo>
                  <a:pt x="584367" y="354349"/>
                  <a:pt x="577367" y="353476"/>
                  <a:pt x="570586" y="351401"/>
                </a:cubicBezTo>
                <a:cubicBezTo>
                  <a:pt x="559212" y="347797"/>
                  <a:pt x="548603" y="341790"/>
                  <a:pt x="540072" y="333381"/>
                </a:cubicBezTo>
                <a:cubicBezTo>
                  <a:pt x="528260" y="348561"/>
                  <a:pt x="510980" y="358936"/>
                  <a:pt x="492059" y="362649"/>
                </a:cubicBezTo>
                <a:cubicBezTo>
                  <a:pt x="486809" y="363632"/>
                  <a:pt x="481560" y="364178"/>
                  <a:pt x="476310" y="364178"/>
                </a:cubicBezTo>
                <a:cubicBezTo>
                  <a:pt x="460998" y="364178"/>
                  <a:pt x="445796" y="359919"/>
                  <a:pt x="432562" y="351947"/>
                </a:cubicBezTo>
                <a:cubicBezTo>
                  <a:pt x="429828" y="350199"/>
                  <a:pt x="427093" y="348343"/>
                  <a:pt x="424469" y="346377"/>
                </a:cubicBezTo>
                <a:cubicBezTo>
                  <a:pt x="423484" y="345503"/>
                  <a:pt x="422500" y="344739"/>
                  <a:pt x="421516" y="343865"/>
                </a:cubicBezTo>
                <a:cubicBezTo>
                  <a:pt x="420859" y="344520"/>
                  <a:pt x="420094" y="345066"/>
                  <a:pt x="419438" y="345722"/>
                </a:cubicBezTo>
                <a:cubicBezTo>
                  <a:pt x="416703" y="348124"/>
                  <a:pt x="413750" y="350309"/>
                  <a:pt x="410797" y="352274"/>
                </a:cubicBezTo>
                <a:cubicBezTo>
                  <a:pt x="401063" y="358608"/>
                  <a:pt x="390455" y="362649"/>
                  <a:pt x="379299" y="365052"/>
                </a:cubicBezTo>
                <a:cubicBezTo>
                  <a:pt x="373940" y="366253"/>
                  <a:pt x="368471" y="366799"/>
                  <a:pt x="362893" y="366799"/>
                </a:cubicBezTo>
                <a:cubicBezTo>
                  <a:pt x="338723" y="366799"/>
                  <a:pt x="314005" y="355987"/>
                  <a:pt x="298147" y="337968"/>
                </a:cubicBezTo>
                <a:cubicBezTo>
                  <a:pt x="287538" y="350090"/>
                  <a:pt x="273101" y="358062"/>
                  <a:pt x="257898" y="362868"/>
                </a:cubicBezTo>
                <a:cubicBezTo>
                  <a:pt x="250571" y="365161"/>
                  <a:pt x="242368" y="366362"/>
                  <a:pt x="234384" y="366362"/>
                </a:cubicBezTo>
                <a:cubicBezTo>
                  <a:pt x="228587" y="366362"/>
                  <a:pt x="222791" y="365707"/>
                  <a:pt x="217432" y="364615"/>
                </a:cubicBezTo>
                <a:cubicBezTo>
                  <a:pt x="206823" y="362431"/>
                  <a:pt x="196651" y="358499"/>
                  <a:pt x="187464" y="352711"/>
                </a:cubicBezTo>
                <a:cubicBezTo>
                  <a:pt x="184293" y="350745"/>
                  <a:pt x="181340" y="348452"/>
                  <a:pt x="178496" y="346049"/>
                </a:cubicBezTo>
                <a:cubicBezTo>
                  <a:pt x="177730" y="345394"/>
                  <a:pt x="176856" y="344739"/>
                  <a:pt x="176090" y="344084"/>
                </a:cubicBezTo>
                <a:cubicBezTo>
                  <a:pt x="175762" y="343756"/>
                  <a:pt x="175652" y="343538"/>
                  <a:pt x="175543" y="343538"/>
                </a:cubicBezTo>
                <a:cubicBezTo>
                  <a:pt x="175434" y="343538"/>
                  <a:pt x="175324" y="343756"/>
                  <a:pt x="174887" y="344084"/>
                </a:cubicBezTo>
                <a:cubicBezTo>
                  <a:pt x="174340" y="344520"/>
                  <a:pt x="173684" y="345066"/>
                  <a:pt x="173137" y="345503"/>
                </a:cubicBezTo>
                <a:cubicBezTo>
                  <a:pt x="170731" y="347360"/>
                  <a:pt x="168215" y="349107"/>
                  <a:pt x="165700" y="350745"/>
                </a:cubicBezTo>
                <a:cubicBezTo>
                  <a:pt x="153341" y="358281"/>
                  <a:pt x="138139" y="363414"/>
                  <a:pt x="123374" y="363414"/>
                </a:cubicBezTo>
                <a:cubicBezTo>
                  <a:pt x="121405" y="363414"/>
                  <a:pt x="119546" y="363304"/>
                  <a:pt x="117687" y="363086"/>
                </a:cubicBezTo>
                <a:cubicBezTo>
                  <a:pt x="105656" y="361994"/>
                  <a:pt x="93844" y="359591"/>
                  <a:pt x="83344" y="353476"/>
                </a:cubicBezTo>
                <a:cubicBezTo>
                  <a:pt x="77767" y="350309"/>
                  <a:pt x="72626" y="346814"/>
                  <a:pt x="67923" y="342555"/>
                </a:cubicBezTo>
                <a:cubicBezTo>
                  <a:pt x="66501" y="341353"/>
                  <a:pt x="63439" y="338514"/>
                  <a:pt x="63439" y="338514"/>
                </a:cubicBezTo>
                <a:cubicBezTo>
                  <a:pt x="63439" y="338514"/>
                  <a:pt x="62236" y="339388"/>
                  <a:pt x="61580" y="339824"/>
                </a:cubicBezTo>
                <a:cubicBezTo>
                  <a:pt x="61033" y="340261"/>
                  <a:pt x="60486" y="340589"/>
                  <a:pt x="59939" y="340917"/>
                </a:cubicBezTo>
                <a:cubicBezTo>
                  <a:pt x="57314" y="342773"/>
                  <a:pt x="54690" y="344302"/>
                  <a:pt x="51955" y="345831"/>
                </a:cubicBezTo>
                <a:cubicBezTo>
                  <a:pt x="46049" y="348889"/>
                  <a:pt x="39597" y="351619"/>
                  <a:pt x="33144" y="352820"/>
                </a:cubicBezTo>
                <a:cubicBezTo>
                  <a:pt x="27785" y="353803"/>
                  <a:pt x="22644" y="354240"/>
                  <a:pt x="17394" y="354240"/>
                </a:cubicBezTo>
                <a:cubicBezTo>
                  <a:pt x="15535" y="354240"/>
                  <a:pt x="13785" y="354240"/>
                  <a:pt x="11926" y="354131"/>
                </a:cubicBezTo>
                <a:lnTo>
                  <a:pt x="11926" y="353694"/>
                </a:lnTo>
                <a:cubicBezTo>
                  <a:pt x="17613" y="352820"/>
                  <a:pt x="23082" y="351619"/>
                  <a:pt x="28441" y="349653"/>
                </a:cubicBezTo>
                <a:cubicBezTo>
                  <a:pt x="33034" y="347906"/>
                  <a:pt x="37300" y="345831"/>
                  <a:pt x="41456" y="343319"/>
                </a:cubicBezTo>
                <a:cubicBezTo>
                  <a:pt x="46487" y="340261"/>
                  <a:pt x="50862" y="336548"/>
                  <a:pt x="55346" y="332507"/>
                </a:cubicBezTo>
                <a:cubicBezTo>
                  <a:pt x="58080" y="329996"/>
                  <a:pt x="63549" y="323662"/>
                  <a:pt x="63549" y="323662"/>
                </a:cubicBezTo>
                <a:cubicBezTo>
                  <a:pt x="63549" y="323662"/>
                  <a:pt x="67048" y="326392"/>
                  <a:pt x="67923" y="327156"/>
                </a:cubicBezTo>
                <a:cubicBezTo>
                  <a:pt x="73720" y="331634"/>
                  <a:pt x="79516" y="336221"/>
                  <a:pt x="86297" y="338951"/>
                </a:cubicBezTo>
                <a:cubicBezTo>
                  <a:pt x="93953" y="342118"/>
                  <a:pt x="101500" y="344084"/>
                  <a:pt x="109812" y="344739"/>
                </a:cubicBezTo>
                <a:cubicBezTo>
                  <a:pt x="111452" y="344957"/>
                  <a:pt x="113093" y="344957"/>
                  <a:pt x="114734" y="344957"/>
                </a:cubicBezTo>
                <a:cubicBezTo>
                  <a:pt x="128842" y="344957"/>
                  <a:pt x="142623" y="339934"/>
                  <a:pt x="153888" y="331634"/>
                </a:cubicBezTo>
                <a:cubicBezTo>
                  <a:pt x="162309" y="325409"/>
                  <a:pt x="168325" y="316672"/>
                  <a:pt x="174778" y="308481"/>
                </a:cubicBezTo>
                <a:cubicBezTo>
                  <a:pt x="183855" y="317437"/>
                  <a:pt x="192605" y="327375"/>
                  <a:pt x="204417" y="332835"/>
                </a:cubicBezTo>
                <a:cubicBezTo>
                  <a:pt x="212619" y="336657"/>
                  <a:pt x="222353" y="339060"/>
                  <a:pt x="231759" y="339060"/>
                </a:cubicBezTo>
                <a:cubicBezTo>
                  <a:pt x="236790" y="339060"/>
                  <a:pt x="241712" y="338405"/>
                  <a:pt x="246305" y="336985"/>
                </a:cubicBezTo>
                <a:cubicBezTo>
                  <a:pt x="253961" y="334692"/>
                  <a:pt x="260961" y="331852"/>
                  <a:pt x="267414" y="327047"/>
                </a:cubicBezTo>
                <a:cubicBezTo>
                  <a:pt x="274413" y="321696"/>
                  <a:pt x="280319" y="315252"/>
                  <a:pt x="284694" y="307608"/>
                </a:cubicBezTo>
                <a:cubicBezTo>
                  <a:pt x="289178" y="299745"/>
                  <a:pt x="293662" y="291991"/>
                  <a:pt x="298147" y="284237"/>
                </a:cubicBezTo>
                <a:close/>
                <a:moveTo>
                  <a:pt x="516655" y="215965"/>
                </a:moveTo>
                <a:cubicBezTo>
                  <a:pt x="508234" y="215965"/>
                  <a:pt x="501344" y="222846"/>
                  <a:pt x="501344" y="231255"/>
                </a:cubicBezTo>
                <a:cubicBezTo>
                  <a:pt x="501344" y="239665"/>
                  <a:pt x="508234" y="246546"/>
                  <a:pt x="516655" y="246546"/>
                </a:cubicBezTo>
                <a:cubicBezTo>
                  <a:pt x="525076" y="246546"/>
                  <a:pt x="531967" y="239665"/>
                  <a:pt x="531967" y="231255"/>
                </a:cubicBezTo>
                <a:cubicBezTo>
                  <a:pt x="531967" y="222846"/>
                  <a:pt x="525076" y="215965"/>
                  <a:pt x="516655" y="215965"/>
                </a:cubicBezTo>
                <a:close/>
                <a:moveTo>
                  <a:pt x="458362" y="215965"/>
                </a:moveTo>
                <a:cubicBezTo>
                  <a:pt x="449831" y="215965"/>
                  <a:pt x="443050" y="222846"/>
                  <a:pt x="443050" y="231255"/>
                </a:cubicBezTo>
                <a:cubicBezTo>
                  <a:pt x="443050" y="239665"/>
                  <a:pt x="449831" y="246546"/>
                  <a:pt x="458362" y="246546"/>
                </a:cubicBezTo>
                <a:cubicBezTo>
                  <a:pt x="466783" y="246546"/>
                  <a:pt x="473673" y="239665"/>
                  <a:pt x="473673" y="231255"/>
                </a:cubicBezTo>
                <a:cubicBezTo>
                  <a:pt x="473673" y="222846"/>
                  <a:pt x="466783" y="215965"/>
                  <a:pt x="458362" y="215965"/>
                </a:cubicBezTo>
                <a:close/>
                <a:moveTo>
                  <a:pt x="399959" y="215965"/>
                </a:moveTo>
                <a:cubicBezTo>
                  <a:pt x="391538" y="215965"/>
                  <a:pt x="384648" y="222846"/>
                  <a:pt x="384648" y="231255"/>
                </a:cubicBezTo>
                <a:cubicBezTo>
                  <a:pt x="384648" y="239665"/>
                  <a:pt x="391538" y="246546"/>
                  <a:pt x="399959" y="246546"/>
                </a:cubicBezTo>
                <a:cubicBezTo>
                  <a:pt x="408490" y="246546"/>
                  <a:pt x="415271" y="239665"/>
                  <a:pt x="415271" y="231255"/>
                </a:cubicBezTo>
                <a:cubicBezTo>
                  <a:pt x="415271" y="222846"/>
                  <a:pt x="408490" y="215965"/>
                  <a:pt x="399959" y="215965"/>
                </a:cubicBezTo>
                <a:close/>
                <a:moveTo>
                  <a:pt x="145569" y="202531"/>
                </a:moveTo>
                <a:lnTo>
                  <a:pt x="145569" y="216729"/>
                </a:lnTo>
                <a:lnTo>
                  <a:pt x="175426" y="216729"/>
                </a:lnTo>
                <a:lnTo>
                  <a:pt x="175426" y="202531"/>
                </a:lnTo>
                <a:close/>
                <a:moveTo>
                  <a:pt x="97447" y="202531"/>
                </a:moveTo>
                <a:lnTo>
                  <a:pt x="97447" y="216729"/>
                </a:lnTo>
                <a:lnTo>
                  <a:pt x="127305" y="216729"/>
                </a:lnTo>
                <a:lnTo>
                  <a:pt x="127305" y="202531"/>
                </a:lnTo>
                <a:close/>
                <a:moveTo>
                  <a:pt x="0" y="166817"/>
                </a:moveTo>
                <a:lnTo>
                  <a:pt x="608415" y="166817"/>
                </a:lnTo>
                <a:lnTo>
                  <a:pt x="608087" y="167800"/>
                </a:lnTo>
                <a:lnTo>
                  <a:pt x="560840" y="320595"/>
                </a:lnTo>
                <a:cubicBezTo>
                  <a:pt x="560512" y="320158"/>
                  <a:pt x="560184" y="319722"/>
                  <a:pt x="559746" y="319175"/>
                </a:cubicBezTo>
                <a:cubicBezTo>
                  <a:pt x="557121" y="315899"/>
                  <a:pt x="554715" y="312295"/>
                  <a:pt x="552090" y="308472"/>
                </a:cubicBezTo>
                <a:lnTo>
                  <a:pt x="550997" y="306834"/>
                </a:lnTo>
                <a:cubicBezTo>
                  <a:pt x="548809" y="303557"/>
                  <a:pt x="545091" y="301373"/>
                  <a:pt x="541154" y="301155"/>
                </a:cubicBezTo>
                <a:cubicBezTo>
                  <a:pt x="540826" y="301045"/>
                  <a:pt x="540497" y="301045"/>
                  <a:pt x="540169" y="301045"/>
                </a:cubicBezTo>
                <a:cubicBezTo>
                  <a:pt x="536451" y="301045"/>
                  <a:pt x="532951" y="302574"/>
                  <a:pt x="530436" y="305305"/>
                </a:cubicBezTo>
                <a:lnTo>
                  <a:pt x="529670" y="306179"/>
                </a:lnTo>
                <a:cubicBezTo>
                  <a:pt x="524420" y="311967"/>
                  <a:pt x="519389" y="317537"/>
                  <a:pt x="513483" y="321578"/>
                </a:cubicBezTo>
                <a:cubicBezTo>
                  <a:pt x="508015" y="325401"/>
                  <a:pt x="501344" y="328241"/>
                  <a:pt x="494453" y="329660"/>
                </a:cubicBezTo>
                <a:cubicBezTo>
                  <a:pt x="490844" y="330534"/>
                  <a:pt x="485048" y="331517"/>
                  <a:pt x="475861" y="330425"/>
                </a:cubicBezTo>
                <a:cubicBezTo>
                  <a:pt x="471814" y="329879"/>
                  <a:pt x="468096" y="328787"/>
                  <a:pt x="464596" y="327476"/>
                </a:cubicBezTo>
                <a:cubicBezTo>
                  <a:pt x="457596" y="324746"/>
                  <a:pt x="451472" y="320595"/>
                  <a:pt x="445128" y="314261"/>
                </a:cubicBezTo>
                <a:cubicBezTo>
                  <a:pt x="442175" y="310984"/>
                  <a:pt x="439332" y="307271"/>
                  <a:pt x="436379" y="303448"/>
                </a:cubicBezTo>
                <a:cubicBezTo>
                  <a:pt x="435066" y="301701"/>
                  <a:pt x="433863" y="300062"/>
                  <a:pt x="432551" y="298424"/>
                </a:cubicBezTo>
                <a:cubicBezTo>
                  <a:pt x="430254" y="295475"/>
                  <a:pt x="426754" y="293619"/>
                  <a:pt x="422927" y="293509"/>
                </a:cubicBezTo>
                <a:cubicBezTo>
                  <a:pt x="422708" y="293400"/>
                  <a:pt x="422489" y="293400"/>
                  <a:pt x="422270" y="293400"/>
                </a:cubicBezTo>
                <a:cubicBezTo>
                  <a:pt x="418661" y="293400"/>
                  <a:pt x="415271" y="294820"/>
                  <a:pt x="412865" y="297441"/>
                </a:cubicBezTo>
                <a:cubicBezTo>
                  <a:pt x="411115" y="299079"/>
                  <a:pt x="409584" y="300827"/>
                  <a:pt x="407943" y="302574"/>
                </a:cubicBezTo>
                <a:cubicBezTo>
                  <a:pt x="402912" y="307926"/>
                  <a:pt x="398209" y="312950"/>
                  <a:pt x="393069" y="316554"/>
                </a:cubicBezTo>
                <a:cubicBezTo>
                  <a:pt x="384648" y="322234"/>
                  <a:pt x="375023" y="325182"/>
                  <a:pt x="363649" y="325401"/>
                </a:cubicBezTo>
                <a:cubicBezTo>
                  <a:pt x="363321" y="325401"/>
                  <a:pt x="363102" y="325401"/>
                  <a:pt x="362884" y="325401"/>
                </a:cubicBezTo>
                <a:cubicBezTo>
                  <a:pt x="352603" y="325401"/>
                  <a:pt x="340791" y="320486"/>
                  <a:pt x="332260" y="312622"/>
                </a:cubicBezTo>
                <a:cubicBezTo>
                  <a:pt x="332260" y="312513"/>
                  <a:pt x="332260" y="312513"/>
                  <a:pt x="332151" y="312513"/>
                </a:cubicBezTo>
                <a:cubicBezTo>
                  <a:pt x="326136" y="307052"/>
                  <a:pt x="321324" y="298533"/>
                  <a:pt x="316730" y="290233"/>
                </a:cubicBezTo>
                <a:cubicBezTo>
                  <a:pt x="315527" y="288048"/>
                  <a:pt x="314215" y="285646"/>
                  <a:pt x="312902" y="283461"/>
                </a:cubicBezTo>
                <a:lnTo>
                  <a:pt x="309402" y="277563"/>
                </a:lnTo>
                <a:cubicBezTo>
                  <a:pt x="307106" y="273522"/>
                  <a:pt x="302731" y="271120"/>
                  <a:pt x="298138" y="271120"/>
                </a:cubicBezTo>
                <a:lnTo>
                  <a:pt x="298028" y="271120"/>
                </a:lnTo>
                <a:cubicBezTo>
                  <a:pt x="293325" y="271120"/>
                  <a:pt x="289060" y="273632"/>
                  <a:pt x="286763" y="277673"/>
                </a:cubicBezTo>
                <a:lnTo>
                  <a:pt x="284029" y="282369"/>
                </a:lnTo>
                <a:lnTo>
                  <a:pt x="273311" y="301045"/>
                </a:lnTo>
                <a:cubicBezTo>
                  <a:pt x="269921" y="307052"/>
                  <a:pt x="265218" y="312186"/>
                  <a:pt x="259421" y="316663"/>
                </a:cubicBezTo>
                <a:cubicBezTo>
                  <a:pt x="255265" y="319831"/>
                  <a:pt x="250016" y="322234"/>
                  <a:pt x="242688" y="324309"/>
                </a:cubicBezTo>
                <a:cubicBezTo>
                  <a:pt x="242579" y="324418"/>
                  <a:pt x="242469" y="324418"/>
                  <a:pt x="242469" y="324418"/>
                </a:cubicBezTo>
                <a:cubicBezTo>
                  <a:pt x="239188" y="325401"/>
                  <a:pt x="235688" y="325947"/>
                  <a:pt x="231751" y="325947"/>
                </a:cubicBezTo>
                <a:cubicBezTo>
                  <a:pt x="224642" y="325947"/>
                  <a:pt x="216877" y="324199"/>
                  <a:pt x="209877" y="320923"/>
                </a:cubicBezTo>
                <a:cubicBezTo>
                  <a:pt x="202003" y="317319"/>
                  <a:pt x="195222" y="310438"/>
                  <a:pt x="188113" y="303339"/>
                </a:cubicBezTo>
                <a:cubicBezTo>
                  <a:pt x="186801" y="301919"/>
                  <a:pt x="185379" y="300499"/>
                  <a:pt x="183957" y="299079"/>
                </a:cubicBezTo>
                <a:cubicBezTo>
                  <a:pt x="181551" y="296677"/>
                  <a:pt x="178161" y="295366"/>
                  <a:pt x="174770" y="295366"/>
                </a:cubicBezTo>
                <a:cubicBezTo>
                  <a:pt x="174442" y="295366"/>
                  <a:pt x="174223" y="295366"/>
                  <a:pt x="173895" y="295366"/>
                </a:cubicBezTo>
                <a:cubicBezTo>
                  <a:pt x="170177" y="295585"/>
                  <a:pt x="166786" y="297441"/>
                  <a:pt x="164380" y="300390"/>
                </a:cubicBezTo>
                <a:cubicBezTo>
                  <a:pt x="163287" y="301810"/>
                  <a:pt x="162193" y="303230"/>
                  <a:pt x="161099" y="304650"/>
                </a:cubicBezTo>
                <a:cubicBezTo>
                  <a:pt x="156287" y="310984"/>
                  <a:pt x="151694" y="316991"/>
                  <a:pt x="146116" y="321032"/>
                </a:cubicBezTo>
                <a:cubicBezTo>
                  <a:pt x="142507" y="323763"/>
                  <a:pt x="138569" y="325947"/>
                  <a:pt x="134523" y="327694"/>
                </a:cubicBezTo>
                <a:cubicBezTo>
                  <a:pt x="133976" y="327913"/>
                  <a:pt x="133538" y="328131"/>
                  <a:pt x="133101" y="328241"/>
                </a:cubicBezTo>
                <a:close/>
                <a:moveTo>
                  <a:pt x="505531" y="81785"/>
                </a:moveTo>
                <a:lnTo>
                  <a:pt x="571792" y="81785"/>
                </a:lnTo>
                <a:lnTo>
                  <a:pt x="571792" y="148681"/>
                </a:lnTo>
                <a:lnTo>
                  <a:pt x="505531" y="148681"/>
                </a:lnTo>
                <a:close/>
                <a:moveTo>
                  <a:pt x="423816" y="81785"/>
                </a:moveTo>
                <a:lnTo>
                  <a:pt x="490218" y="81785"/>
                </a:lnTo>
                <a:lnTo>
                  <a:pt x="490218" y="148681"/>
                </a:lnTo>
                <a:lnTo>
                  <a:pt x="423816" y="148681"/>
                </a:lnTo>
                <a:close/>
                <a:moveTo>
                  <a:pt x="248602" y="81574"/>
                </a:moveTo>
                <a:lnTo>
                  <a:pt x="400741" y="81574"/>
                </a:lnTo>
                <a:lnTo>
                  <a:pt x="400741" y="149035"/>
                </a:lnTo>
                <a:lnTo>
                  <a:pt x="248602" y="149035"/>
                </a:lnTo>
                <a:close/>
                <a:moveTo>
                  <a:pt x="70848" y="81574"/>
                </a:moveTo>
                <a:lnTo>
                  <a:pt x="223128" y="81574"/>
                </a:lnTo>
                <a:lnTo>
                  <a:pt x="223128" y="149035"/>
                </a:lnTo>
                <a:lnTo>
                  <a:pt x="70848" y="149035"/>
                </a:lnTo>
                <a:close/>
                <a:moveTo>
                  <a:pt x="505601" y="37964"/>
                </a:moveTo>
                <a:lnTo>
                  <a:pt x="571650" y="37964"/>
                </a:lnTo>
                <a:lnTo>
                  <a:pt x="571650" y="67037"/>
                </a:lnTo>
                <a:lnTo>
                  <a:pt x="505601" y="67037"/>
                </a:lnTo>
                <a:close/>
                <a:moveTo>
                  <a:pt x="424028" y="37964"/>
                </a:moveTo>
                <a:lnTo>
                  <a:pt x="490007" y="37964"/>
                </a:lnTo>
                <a:lnTo>
                  <a:pt x="490007" y="67037"/>
                </a:lnTo>
                <a:lnTo>
                  <a:pt x="424028" y="67037"/>
                </a:lnTo>
                <a:close/>
                <a:moveTo>
                  <a:pt x="70848" y="0"/>
                </a:moveTo>
                <a:lnTo>
                  <a:pt x="223128" y="0"/>
                </a:lnTo>
                <a:lnTo>
                  <a:pt x="223128" y="67461"/>
                </a:lnTo>
                <a:lnTo>
                  <a:pt x="70848" y="67461"/>
                </a:lnTo>
                <a:close/>
              </a:path>
            </a:pathLst>
          </a:custGeom>
          <a:solidFill>
            <a:srgbClr val="FF874E"/>
          </a:solidFill>
          <a:ln>
            <a:noFill/>
          </a:ln>
        </p:spPr>
        <p:txBody>
          <a:bodyPr/>
          <a:lstStyle/>
          <a:p>
            <a:pPr>
              <a:lnSpc>
                <a:spcPct val="130000"/>
              </a:lnSpc>
            </a:pPr>
            <a:endParaRPr lang="zh-CN" altLang="en-US">
              <a:cs typeface="+mn-ea"/>
              <a:sym typeface="+mn-lt"/>
            </a:endParaRPr>
          </a:p>
        </p:txBody>
      </p:sp>
      <p:sp>
        <p:nvSpPr>
          <p:cNvPr id="22" name="big-lips_83597">
            <a:extLst>
              <a:ext uri="{FF2B5EF4-FFF2-40B4-BE49-F238E27FC236}">
                <a16:creationId xmlns:a16="http://schemas.microsoft.com/office/drawing/2014/main" id="{23E583E9-C8F1-40D9-9ED1-0BCAD867AD15}"/>
              </a:ext>
            </a:extLst>
          </p:cNvPr>
          <p:cNvSpPr>
            <a:spLocks noChangeAspect="1"/>
          </p:cNvSpPr>
          <p:nvPr/>
        </p:nvSpPr>
        <p:spPr bwMode="auto">
          <a:xfrm>
            <a:off x="6719943" y="2483634"/>
            <a:ext cx="1292224" cy="887989"/>
          </a:xfrm>
          <a:custGeom>
            <a:avLst/>
            <a:gdLst>
              <a:gd name="connsiteX0" fmla="*/ 446243 w 605945"/>
              <a:gd name="connsiteY0" fmla="*/ 198828 h 416392"/>
              <a:gd name="connsiteX1" fmla="*/ 496704 w 605945"/>
              <a:gd name="connsiteY1" fmla="*/ 204788 h 416392"/>
              <a:gd name="connsiteX2" fmla="*/ 605945 w 605945"/>
              <a:gd name="connsiteY2" fmla="*/ 233232 h 416392"/>
              <a:gd name="connsiteX3" fmla="*/ 426088 w 605945"/>
              <a:gd name="connsiteY3" fmla="*/ 406382 h 416392"/>
              <a:gd name="connsiteX4" fmla="*/ 179857 w 605945"/>
              <a:gd name="connsiteY4" fmla="*/ 406382 h 416392"/>
              <a:gd name="connsiteX5" fmla="*/ 0 w 605945"/>
              <a:gd name="connsiteY5" fmla="*/ 233232 h 416392"/>
              <a:gd name="connsiteX6" fmla="*/ 106015 w 605945"/>
              <a:gd name="connsiteY6" fmla="*/ 206906 h 416392"/>
              <a:gd name="connsiteX7" fmla="*/ 301359 w 605945"/>
              <a:gd name="connsiteY7" fmla="*/ 239216 h 416392"/>
              <a:gd name="connsiteX8" fmla="*/ 446243 w 605945"/>
              <a:gd name="connsiteY8" fmla="*/ 198828 h 416392"/>
              <a:gd name="connsiteX9" fmla="*/ 410853 w 605945"/>
              <a:gd name="connsiteY9" fmla="*/ 21 h 416392"/>
              <a:gd name="connsiteX10" fmla="*/ 453083 w 605945"/>
              <a:gd name="connsiteY10" fmla="*/ 15745 h 416392"/>
              <a:gd name="connsiteX11" fmla="*/ 605451 w 605945"/>
              <a:gd name="connsiteY11" fmla="*/ 231031 h 416392"/>
              <a:gd name="connsiteX12" fmla="*/ 422757 w 605945"/>
              <a:gd name="connsiteY12" fmla="*/ 175898 h 416392"/>
              <a:gd name="connsiteX13" fmla="*/ 337770 w 605945"/>
              <a:gd name="connsiteY13" fmla="*/ 141842 h 416392"/>
              <a:gd name="connsiteX14" fmla="*/ 301360 w 605945"/>
              <a:gd name="connsiteY14" fmla="*/ 117727 h 416392"/>
              <a:gd name="connsiteX15" fmla="*/ 243657 w 605945"/>
              <a:gd name="connsiteY15" fmla="*/ 152703 h 416392"/>
              <a:gd name="connsiteX16" fmla="*/ 185678 w 605945"/>
              <a:gd name="connsiteY16" fmla="*/ 176082 h 416392"/>
              <a:gd name="connsiteX17" fmla="*/ 494 w 605945"/>
              <a:gd name="connsiteY17" fmla="*/ 232872 h 416392"/>
              <a:gd name="connsiteX18" fmla="*/ 154522 w 605945"/>
              <a:gd name="connsiteY18" fmla="*/ 17033 h 416392"/>
              <a:gd name="connsiteX19" fmla="*/ 301360 w 605945"/>
              <a:gd name="connsiteY19" fmla="*/ 43265 h 416392"/>
              <a:gd name="connsiteX20" fmla="*/ 410853 w 605945"/>
              <a:gd name="connsiteY20" fmla="*/ 21 h 41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945" h="416392">
                <a:moveTo>
                  <a:pt x="446243" y="198828"/>
                </a:moveTo>
                <a:cubicBezTo>
                  <a:pt x="463171" y="199121"/>
                  <a:pt x="480087" y="201083"/>
                  <a:pt x="496704" y="204788"/>
                </a:cubicBezTo>
                <a:cubicBezTo>
                  <a:pt x="559483" y="218780"/>
                  <a:pt x="605945" y="233232"/>
                  <a:pt x="605945" y="233232"/>
                </a:cubicBezTo>
                <a:cubicBezTo>
                  <a:pt x="605945" y="233232"/>
                  <a:pt x="488130" y="388523"/>
                  <a:pt x="426088" y="406382"/>
                </a:cubicBezTo>
                <a:cubicBezTo>
                  <a:pt x="379718" y="419729"/>
                  <a:pt x="226319" y="419729"/>
                  <a:pt x="179857" y="406382"/>
                </a:cubicBezTo>
                <a:cubicBezTo>
                  <a:pt x="117815" y="388523"/>
                  <a:pt x="0" y="233232"/>
                  <a:pt x="0" y="233232"/>
                </a:cubicBezTo>
                <a:cubicBezTo>
                  <a:pt x="0" y="233232"/>
                  <a:pt x="45909" y="220253"/>
                  <a:pt x="106015" y="206906"/>
                </a:cubicBezTo>
                <a:cubicBezTo>
                  <a:pt x="172390" y="192177"/>
                  <a:pt x="243743" y="203131"/>
                  <a:pt x="301359" y="239216"/>
                </a:cubicBezTo>
                <a:cubicBezTo>
                  <a:pt x="344572" y="212083"/>
                  <a:pt x="395459" y="197948"/>
                  <a:pt x="446243" y="198828"/>
                </a:cubicBezTo>
                <a:close/>
                <a:moveTo>
                  <a:pt x="410853" y="21"/>
                </a:moveTo>
                <a:cubicBezTo>
                  <a:pt x="426449" y="-339"/>
                  <a:pt x="441192" y="3872"/>
                  <a:pt x="453083" y="15745"/>
                </a:cubicBezTo>
                <a:cubicBezTo>
                  <a:pt x="500554" y="63146"/>
                  <a:pt x="605451" y="231031"/>
                  <a:pt x="605451" y="231031"/>
                </a:cubicBezTo>
                <a:cubicBezTo>
                  <a:pt x="605451" y="231031"/>
                  <a:pt x="520003" y="196147"/>
                  <a:pt x="422757" y="175898"/>
                </a:cubicBezTo>
                <a:cubicBezTo>
                  <a:pt x="392430" y="169639"/>
                  <a:pt x="363948" y="158226"/>
                  <a:pt x="337770" y="141842"/>
                </a:cubicBezTo>
                <a:lnTo>
                  <a:pt x="301360" y="117727"/>
                </a:lnTo>
                <a:lnTo>
                  <a:pt x="243657" y="152703"/>
                </a:lnTo>
                <a:cubicBezTo>
                  <a:pt x="225959" y="163840"/>
                  <a:pt x="206141" y="171756"/>
                  <a:pt x="185678" y="176082"/>
                </a:cubicBezTo>
                <a:cubicBezTo>
                  <a:pt x="87694" y="196792"/>
                  <a:pt x="494" y="232872"/>
                  <a:pt x="494" y="232872"/>
                </a:cubicBezTo>
                <a:cubicBezTo>
                  <a:pt x="494" y="232872"/>
                  <a:pt x="106774" y="64803"/>
                  <a:pt x="154522" y="17033"/>
                </a:cubicBezTo>
                <a:cubicBezTo>
                  <a:pt x="202362" y="-30737"/>
                  <a:pt x="290483" y="43265"/>
                  <a:pt x="301360" y="43265"/>
                </a:cubicBezTo>
                <a:cubicBezTo>
                  <a:pt x="309587" y="43334"/>
                  <a:pt x="364063" y="1104"/>
                  <a:pt x="410853" y="21"/>
                </a:cubicBezTo>
                <a:close/>
              </a:path>
            </a:pathLst>
          </a:custGeom>
          <a:solidFill>
            <a:srgbClr val="FF874E"/>
          </a:solidFill>
          <a:ln>
            <a:noFill/>
          </a:ln>
        </p:spPr>
        <p:txBody>
          <a:bodyPr/>
          <a:lstStyle/>
          <a:p>
            <a:pPr>
              <a:lnSpc>
                <a:spcPct val="130000"/>
              </a:lnSpc>
            </a:pPr>
            <a:endParaRPr lang="zh-CN" altLang="en-US">
              <a:cs typeface="+mn-ea"/>
              <a:sym typeface="+mn-lt"/>
            </a:endParaRPr>
          </a:p>
        </p:txBody>
      </p:sp>
      <p:sp>
        <p:nvSpPr>
          <p:cNvPr id="23" name="dollar-bag_17794">
            <a:extLst>
              <a:ext uri="{FF2B5EF4-FFF2-40B4-BE49-F238E27FC236}">
                <a16:creationId xmlns:a16="http://schemas.microsoft.com/office/drawing/2014/main" id="{10CA6390-9968-480E-819D-756DA84F96FC}"/>
              </a:ext>
            </a:extLst>
          </p:cNvPr>
          <p:cNvSpPr>
            <a:spLocks noChangeAspect="1"/>
          </p:cNvSpPr>
          <p:nvPr/>
        </p:nvSpPr>
        <p:spPr bwMode="auto">
          <a:xfrm>
            <a:off x="9462300" y="2168940"/>
            <a:ext cx="1000611" cy="1292226"/>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solidFill>
            <a:srgbClr val="FF874E"/>
          </a:solidFill>
          <a:ln>
            <a:noFill/>
          </a:ln>
        </p:spPr>
        <p:txBody>
          <a:bodyPr/>
          <a:lstStyle/>
          <a:p>
            <a:pPr>
              <a:lnSpc>
                <a:spcPct val="130000"/>
              </a:lnSpc>
            </a:pPr>
            <a:endParaRPr lang="zh-CN" altLang="en-US">
              <a:cs typeface="+mn-ea"/>
              <a:sym typeface="+mn-lt"/>
            </a:endParaRPr>
          </a:p>
        </p:txBody>
      </p:sp>
    </p:spTree>
    <p:extLst>
      <p:ext uri="{BB962C8B-B14F-4D97-AF65-F5344CB8AC3E}">
        <p14:creationId xmlns:p14="http://schemas.microsoft.com/office/powerpoint/2010/main" val="281527527"/>
      </p:ext>
    </p:extLst>
  </p:cSld>
  <p:clrMapOvr>
    <a:masterClrMapping/>
  </p:clrMapOvr>
  <mc:AlternateContent xmlns:mc="http://schemas.openxmlformats.org/markup-compatibility/2006" xmlns:p14="http://schemas.microsoft.com/office/powerpoint/2010/main">
    <mc:Choice Requires="p14">
      <p:transition p14:dur="100" advClick="0" advTm="4000">
        <p:cut/>
      </p:transition>
    </mc:Choice>
    <mc:Fallback xmlns="">
      <p:transition advClick="0" advTm="4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0-#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ppt_x"/>
                                          </p:val>
                                        </p:tav>
                                        <p:tav tm="100000">
                                          <p:val>
                                            <p:strVal val="#ppt_x"/>
                                          </p:val>
                                        </p:tav>
                                      </p:tavLst>
                                    </p:anim>
                                    <p:anim calcmode="lin" valueType="num">
                                      <p:cBhvr additive="base">
                                        <p:cTn id="60" dur="500" fill="hold"/>
                                        <p:tgtEl>
                                          <p:spTgt spid="1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fill="hold"/>
                                        <p:tgtEl>
                                          <p:spTgt spid="15"/>
                                        </p:tgtEl>
                                        <p:attrNameLst>
                                          <p:attrName>ppt_x</p:attrName>
                                        </p:attrNameLst>
                                      </p:cBhvr>
                                      <p:tavLst>
                                        <p:tav tm="0">
                                          <p:val>
                                            <p:strVal val="#ppt_x"/>
                                          </p:val>
                                        </p:tav>
                                        <p:tav tm="100000">
                                          <p:val>
                                            <p:strVal val="#ppt_x"/>
                                          </p:val>
                                        </p:tav>
                                      </p:tavLst>
                                    </p:anim>
                                    <p:anim calcmode="lin" valueType="num">
                                      <p:cBhvr additive="base">
                                        <p:cTn id="76" dur="500" fill="hold"/>
                                        <p:tgtEl>
                                          <p:spTgt spid="1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animBg="1"/>
      <p:bldP spid="21" grpId="0" animBg="1"/>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25065A5-4DAB-43A6-A727-B25726D8B18D}"/>
              </a:ext>
            </a:extLst>
          </p:cNvPr>
          <p:cNvSpPr/>
          <p:nvPr/>
        </p:nvSpPr>
        <p:spPr>
          <a:xfrm>
            <a:off x="2870400" y="424800"/>
            <a:ext cx="7936800" cy="5716800"/>
          </a:xfrm>
          <a:prstGeom prst="rect">
            <a:avLst/>
          </a:prstGeom>
          <a:solidFill>
            <a:srgbClr val="FF87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7" name="图片 6" descr="图片包含 服装&#10;&#10;自动生成的说明">
            <a:extLst>
              <a:ext uri="{FF2B5EF4-FFF2-40B4-BE49-F238E27FC236}">
                <a16:creationId xmlns:a16="http://schemas.microsoft.com/office/drawing/2014/main" id="{43197D99-0343-4B95-A8F8-69FEBE0D80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2107" y="4657221"/>
            <a:ext cx="1014986" cy="1484379"/>
          </a:xfrm>
          <a:prstGeom prst="rect">
            <a:avLst/>
          </a:prstGeom>
        </p:spPr>
      </p:pic>
      <p:pic>
        <p:nvPicPr>
          <p:cNvPr id="9" name="图片 8" descr="图片包含 植物, 小, 就坐, 餐桌&#10;&#10;自动生成的说明">
            <a:extLst>
              <a:ext uri="{FF2B5EF4-FFF2-40B4-BE49-F238E27FC236}">
                <a16:creationId xmlns:a16="http://schemas.microsoft.com/office/drawing/2014/main" id="{DFE554EA-CDDB-439D-863A-832F3EE373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5112" y="4124843"/>
            <a:ext cx="1543582" cy="2308357"/>
          </a:xfrm>
          <a:prstGeom prst="rect">
            <a:avLst/>
          </a:prstGeom>
        </p:spPr>
      </p:pic>
      <p:pic>
        <p:nvPicPr>
          <p:cNvPr id="13" name="图片 12">
            <a:extLst>
              <a:ext uri="{FF2B5EF4-FFF2-40B4-BE49-F238E27FC236}">
                <a16:creationId xmlns:a16="http://schemas.microsoft.com/office/drawing/2014/main" id="{1E62A027-8F57-4B15-A433-5739439BF03E}"/>
              </a:ext>
            </a:extLst>
          </p:cNvPr>
          <p:cNvPicPr>
            <a:picLocks noChangeAspect="1"/>
          </p:cNvPicPr>
          <p:nvPr/>
        </p:nvPicPr>
        <p:blipFill rotWithShape="1">
          <a:blip r:embed="rId5">
            <a:extLst>
              <a:ext uri="{28A0092B-C50C-407E-A947-70E740481C1C}">
                <a14:useLocalDpi xmlns:a14="http://schemas.microsoft.com/office/drawing/2010/main" val="0"/>
              </a:ext>
            </a:extLst>
          </a:blip>
          <a:srcRect l="27003" t="12756" r="27326" b="12913"/>
          <a:stretch/>
        </p:blipFill>
        <p:spPr>
          <a:xfrm>
            <a:off x="280799" y="1151243"/>
            <a:ext cx="4435201" cy="5097600"/>
          </a:xfrm>
          <a:prstGeom prst="rect">
            <a:avLst/>
          </a:prstGeom>
        </p:spPr>
      </p:pic>
      <p:sp>
        <p:nvSpPr>
          <p:cNvPr id="15" name="矩形 14">
            <a:extLst>
              <a:ext uri="{FF2B5EF4-FFF2-40B4-BE49-F238E27FC236}">
                <a16:creationId xmlns:a16="http://schemas.microsoft.com/office/drawing/2014/main" id="{1376A0A4-9D6D-4B79-992F-DD806F793C7C}"/>
              </a:ext>
            </a:extLst>
          </p:cNvPr>
          <p:cNvSpPr/>
          <p:nvPr/>
        </p:nvSpPr>
        <p:spPr>
          <a:xfrm>
            <a:off x="4539447" y="1596606"/>
            <a:ext cx="4717958" cy="1685461"/>
          </a:xfrm>
          <a:prstGeom prst="rect">
            <a:avLst/>
          </a:prstGeom>
        </p:spPr>
        <p:txBody>
          <a:bodyPr wrap="none">
            <a:spAutoFit/>
          </a:bodyPr>
          <a:lstStyle/>
          <a:p>
            <a:pPr marL="0" marR="0" lvl="0" indent="0" algn="l" defTabSz="914400" rtl="0" eaLnBrk="1" fontAlgn="auto" latinLnBrk="0" hangingPunct="1">
              <a:lnSpc>
                <a:spcPct val="130000"/>
              </a:lnSpc>
              <a:buClrTx/>
              <a:buSzTx/>
              <a:buFontTx/>
              <a:buNone/>
              <a:tabLst/>
              <a:defRPr/>
            </a:pPr>
            <a:r>
              <a:rPr kumimoji="0" lang="zh-CN" altLang="en-US" sz="8800" b="1" i="0" u="none" strike="noStrike" kern="1200" cap="none" spc="0" normalizeH="0" baseline="0" noProof="0" dirty="0">
                <a:ln>
                  <a:noFill/>
                </a:ln>
                <a:solidFill>
                  <a:prstClr val="white"/>
                </a:solidFill>
                <a:effectLst/>
                <a:uLnTx/>
                <a:uFillTx/>
                <a:cs typeface="+mn-ea"/>
                <a:sym typeface="+mn-lt"/>
              </a:rPr>
              <a:t>非常感谢</a:t>
            </a:r>
          </a:p>
        </p:txBody>
      </p:sp>
      <p:pic>
        <p:nvPicPr>
          <p:cNvPr id="22" name="图片 21">
            <a:extLst>
              <a:ext uri="{FF2B5EF4-FFF2-40B4-BE49-F238E27FC236}">
                <a16:creationId xmlns:a16="http://schemas.microsoft.com/office/drawing/2014/main" id="{A3C5D084-576D-4C42-8DBA-D5E1EB828453}"/>
              </a:ext>
            </a:extLst>
          </p:cNvPr>
          <p:cNvPicPr>
            <a:picLocks noChangeAspect="1"/>
          </p:cNvPicPr>
          <p:nvPr/>
        </p:nvPicPr>
        <p:blipFill rotWithShape="1">
          <a:blip r:embed="rId6">
            <a:extLst>
              <a:ext uri="{28A0092B-C50C-407E-A947-70E740481C1C}">
                <a14:useLocalDpi xmlns:a14="http://schemas.microsoft.com/office/drawing/2010/main" val="0"/>
              </a:ext>
            </a:extLst>
          </a:blip>
          <a:srcRect l="53680" t="17765" r="28769" b="13847"/>
          <a:stretch/>
        </p:blipFill>
        <p:spPr>
          <a:xfrm rot="2086323">
            <a:off x="2153922" y="801375"/>
            <a:ext cx="215569" cy="592492"/>
          </a:xfrm>
          <a:prstGeom prst="rect">
            <a:avLst/>
          </a:prstGeom>
        </p:spPr>
      </p:pic>
      <p:pic>
        <p:nvPicPr>
          <p:cNvPr id="24" name="图片 23" descr="图片包含 矢量图形&#10;&#10;自动生成的说明">
            <a:extLst>
              <a:ext uri="{FF2B5EF4-FFF2-40B4-BE49-F238E27FC236}">
                <a16:creationId xmlns:a16="http://schemas.microsoft.com/office/drawing/2014/main" id="{619CC972-A3AD-4F84-8CAC-C498357348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16400" y="4030240"/>
            <a:ext cx="918606" cy="918606"/>
          </a:xfrm>
          <a:prstGeom prst="rect">
            <a:avLst/>
          </a:prstGeom>
        </p:spPr>
      </p:pic>
      <p:pic>
        <p:nvPicPr>
          <p:cNvPr id="26" name="图片 25">
            <a:extLst>
              <a:ext uri="{FF2B5EF4-FFF2-40B4-BE49-F238E27FC236}">
                <a16:creationId xmlns:a16="http://schemas.microsoft.com/office/drawing/2014/main" id="{8DC09ABE-2417-4D8C-95D3-E2521317611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83200" y="1229951"/>
            <a:ext cx="770249" cy="770249"/>
          </a:xfrm>
          <a:prstGeom prst="rect">
            <a:avLst/>
          </a:prstGeom>
        </p:spPr>
      </p:pic>
      <p:pic>
        <p:nvPicPr>
          <p:cNvPr id="28" name="图片 27" descr="图片包含 定居者&#10;&#10;自动生成的说明">
            <a:extLst>
              <a:ext uri="{FF2B5EF4-FFF2-40B4-BE49-F238E27FC236}">
                <a16:creationId xmlns:a16="http://schemas.microsoft.com/office/drawing/2014/main" id="{E093AAAB-489D-4AD3-91FC-BFA187A5D30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751248">
            <a:off x="3395681" y="5158699"/>
            <a:ext cx="969006" cy="969006"/>
          </a:xfrm>
          <a:prstGeom prst="rect">
            <a:avLst/>
          </a:prstGeom>
        </p:spPr>
      </p:pic>
      <p:pic>
        <p:nvPicPr>
          <p:cNvPr id="29" name="图片 28">
            <a:extLst>
              <a:ext uri="{FF2B5EF4-FFF2-40B4-BE49-F238E27FC236}">
                <a16:creationId xmlns:a16="http://schemas.microsoft.com/office/drawing/2014/main" id="{74E01A27-FD44-45DE-AA3F-BC5A8120C169}"/>
              </a:ext>
            </a:extLst>
          </p:cNvPr>
          <p:cNvPicPr>
            <a:picLocks noChangeAspect="1"/>
          </p:cNvPicPr>
          <p:nvPr/>
        </p:nvPicPr>
        <p:blipFill rotWithShape="1">
          <a:blip r:embed="rId6">
            <a:extLst>
              <a:ext uri="{28A0092B-C50C-407E-A947-70E740481C1C}">
                <a14:useLocalDpi xmlns:a14="http://schemas.microsoft.com/office/drawing/2010/main" val="0"/>
              </a:ext>
            </a:extLst>
          </a:blip>
          <a:srcRect l="53680" t="17765" r="28769" b="13847"/>
          <a:stretch/>
        </p:blipFill>
        <p:spPr>
          <a:xfrm rot="2086323">
            <a:off x="10159555" y="3733994"/>
            <a:ext cx="215569" cy="592492"/>
          </a:xfrm>
          <a:prstGeom prst="rect">
            <a:avLst/>
          </a:prstGeom>
        </p:spPr>
      </p:pic>
      <p:pic>
        <p:nvPicPr>
          <p:cNvPr id="31" name="图片 30">
            <a:extLst>
              <a:ext uri="{FF2B5EF4-FFF2-40B4-BE49-F238E27FC236}">
                <a16:creationId xmlns:a16="http://schemas.microsoft.com/office/drawing/2014/main" id="{3228D4DB-62BC-4A13-9E1A-BC413557E5A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61892" y="0"/>
            <a:ext cx="7698843" cy="6858000"/>
          </a:xfrm>
          <a:prstGeom prst="rect">
            <a:avLst/>
          </a:prstGeom>
        </p:spPr>
      </p:pic>
      <p:sp>
        <p:nvSpPr>
          <p:cNvPr id="33" name="矩形 32">
            <a:extLst>
              <a:ext uri="{FF2B5EF4-FFF2-40B4-BE49-F238E27FC236}">
                <a16:creationId xmlns:a16="http://schemas.microsoft.com/office/drawing/2014/main" id="{F5938C11-75E2-4068-9049-6C22562B6326}"/>
              </a:ext>
            </a:extLst>
          </p:cNvPr>
          <p:cNvSpPr/>
          <p:nvPr/>
        </p:nvSpPr>
        <p:spPr>
          <a:xfrm>
            <a:off x="7026226" y="4911981"/>
            <a:ext cx="2339102" cy="526811"/>
          </a:xfrm>
          <a:prstGeom prst="rect">
            <a:avLst/>
          </a:prstGeom>
        </p:spPr>
        <p:txBody>
          <a:bodyPr wrap="none">
            <a:spAutoFit/>
          </a:bodyPr>
          <a:lstStyle/>
          <a:p>
            <a:pPr marL="0" marR="0" lvl="0" indent="0" algn="l" defTabSz="914400" rtl="0" eaLnBrk="1" fontAlgn="auto" latinLnBrk="0" hangingPunct="1">
              <a:lnSpc>
                <a:spcPct val="130000"/>
              </a:lnSpc>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汇报人：包图网</a:t>
            </a:r>
          </a:p>
        </p:txBody>
      </p:sp>
      <p:sp>
        <p:nvSpPr>
          <p:cNvPr id="34" name="矩形 33">
            <a:extLst>
              <a:ext uri="{FF2B5EF4-FFF2-40B4-BE49-F238E27FC236}">
                <a16:creationId xmlns:a16="http://schemas.microsoft.com/office/drawing/2014/main" id="{BD31A831-681B-46FA-BC7B-F7710F02F8DA}"/>
              </a:ext>
            </a:extLst>
          </p:cNvPr>
          <p:cNvSpPr/>
          <p:nvPr/>
        </p:nvSpPr>
        <p:spPr>
          <a:xfrm>
            <a:off x="6996709" y="5336781"/>
            <a:ext cx="3127779" cy="526811"/>
          </a:xfrm>
          <a:prstGeom prst="rect">
            <a:avLst/>
          </a:prstGeom>
        </p:spPr>
        <p:txBody>
          <a:bodyPr wrap="none">
            <a:spAutoFit/>
          </a:bodyPr>
          <a:lstStyle/>
          <a:p>
            <a:pPr marL="0" marR="0" lvl="0" indent="0" algn="l" defTabSz="914400" rtl="0" eaLnBrk="1" fontAlgn="auto" latinLnBrk="0" hangingPunct="1">
              <a:lnSpc>
                <a:spcPct val="130000"/>
              </a:lnSpc>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日期：</a:t>
            </a:r>
            <a:r>
              <a:rPr kumimoji="0" lang="en-US" altLang="zh-CN" sz="2400" b="0" i="0" u="none" strike="noStrike" kern="1200" cap="none" spc="0" normalizeH="0" baseline="0" noProof="0" dirty="0">
                <a:ln>
                  <a:noFill/>
                </a:ln>
                <a:solidFill>
                  <a:prstClr val="white"/>
                </a:solidFill>
                <a:effectLst/>
                <a:uLnTx/>
                <a:uFillTx/>
                <a:cs typeface="+mn-ea"/>
                <a:sym typeface="+mn-lt"/>
              </a:rPr>
              <a:t>2019</a:t>
            </a:r>
            <a:r>
              <a:rPr kumimoji="0" lang="zh-CN" altLang="en-US" sz="2400" b="0" i="0" u="none" strike="noStrike" kern="1200" cap="none" spc="0" normalizeH="0" baseline="0" noProof="0" dirty="0">
                <a:ln>
                  <a:noFill/>
                </a:ln>
                <a:solidFill>
                  <a:prstClr val="white"/>
                </a:solidFill>
                <a:effectLst/>
                <a:uLnTx/>
                <a:uFillTx/>
                <a:cs typeface="+mn-ea"/>
                <a:sym typeface="+mn-lt"/>
              </a:rPr>
              <a:t>年</a:t>
            </a:r>
            <a:r>
              <a:rPr kumimoji="0" lang="en-US" altLang="zh-CN" sz="2400" b="0" i="0" u="none" strike="noStrike" kern="1200" cap="none" spc="0" normalizeH="0" baseline="0" noProof="0" dirty="0">
                <a:ln>
                  <a:noFill/>
                </a:ln>
                <a:solidFill>
                  <a:prstClr val="white"/>
                </a:solidFill>
                <a:effectLst/>
                <a:uLnTx/>
                <a:uFillTx/>
                <a:cs typeface="+mn-ea"/>
                <a:sym typeface="+mn-lt"/>
              </a:rPr>
              <a:t>X</a:t>
            </a:r>
            <a:r>
              <a:rPr kumimoji="0" lang="zh-CN" altLang="en-US" sz="2400" b="0" i="0" u="none" strike="noStrike" kern="1200" cap="none" spc="0" normalizeH="0" baseline="0" noProof="0" dirty="0">
                <a:ln>
                  <a:noFill/>
                </a:ln>
                <a:solidFill>
                  <a:prstClr val="white"/>
                </a:solidFill>
                <a:effectLst/>
                <a:uLnTx/>
                <a:uFillTx/>
                <a:cs typeface="+mn-ea"/>
                <a:sym typeface="+mn-lt"/>
              </a:rPr>
              <a:t>月</a:t>
            </a:r>
            <a:r>
              <a:rPr kumimoji="0" lang="en-US" altLang="zh-CN" sz="2400" b="0" i="0" u="none" strike="noStrike" kern="1200" cap="none" spc="0" normalizeH="0" baseline="0" noProof="0" dirty="0">
                <a:ln>
                  <a:noFill/>
                </a:ln>
                <a:solidFill>
                  <a:prstClr val="white"/>
                </a:solidFill>
                <a:effectLst/>
                <a:uLnTx/>
                <a:uFillTx/>
                <a:cs typeface="+mn-ea"/>
                <a:sym typeface="+mn-lt"/>
              </a:rPr>
              <a:t>X</a:t>
            </a:r>
            <a:r>
              <a:rPr kumimoji="0" lang="zh-CN" altLang="en-US" sz="2400" b="0" i="0" u="none" strike="noStrike" kern="1200" cap="none" spc="0" normalizeH="0" baseline="0" noProof="0" dirty="0">
                <a:ln>
                  <a:noFill/>
                </a:ln>
                <a:solidFill>
                  <a:prstClr val="white"/>
                </a:solidFill>
                <a:effectLst/>
                <a:uLnTx/>
                <a:uFillTx/>
                <a:cs typeface="+mn-ea"/>
                <a:sym typeface="+mn-lt"/>
              </a:rPr>
              <a:t>日</a:t>
            </a:r>
          </a:p>
        </p:txBody>
      </p:sp>
      <p:sp>
        <p:nvSpPr>
          <p:cNvPr id="36" name="矩形: 圆角 35">
            <a:extLst>
              <a:ext uri="{FF2B5EF4-FFF2-40B4-BE49-F238E27FC236}">
                <a16:creationId xmlns:a16="http://schemas.microsoft.com/office/drawing/2014/main" id="{854DEFE7-1172-41C0-A053-B560DC6D9667}"/>
              </a:ext>
            </a:extLst>
          </p:cNvPr>
          <p:cNvSpPr/>
          <p:nvPr/>
        </p:nvSpPr>
        <p:spPr>
          <a:xfrm>
            <a:off x="4828758" y="3189474"/>
            <a:ext cx="4212000" cy="869440"/>
          </a:xfrm>
          <a:prstGeom prst="roundRect">
            <a:avLst>
              <a:gd name="adj" fmla="val 48136"/>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5" name="矩形 34">
            <a:extLst>
              <a:ext uri="{FF2B5EF4-FFF2-40B4-BE49-F238E27FC236}">
                <a16:creationId xmlns:a16="http://schemas.microsoft.com/office/drawing/2014/main" id="{2DFCED55-44BC-46CC-BCB8-A3F12A34CA69}"/>
              </a:ext>
            </a:extLst>
          </p:cNvPr>
          <p:cNvSpPr/>
          <p:nvPr/>
        </p:nvSpPr>
        <p:spPr>
          <a:xfrm>
            <a:off x="5403029" y="3149316"/>
            <a:ext cx="3013967" cy="888898"/>
          </a:xfrm>
          <a:prstGeom prst="rect">
            <a:avLst/>
          </a:prstGeom>
        </p:spPr>
        <p:txBody>
          <a:bodyPr wrap="none">
            <a:spAutoFit/>
          </a:bodyPr>
          <a:lstStyle/>
          <a:p>
            <a:pPr marL="0" marR="0" lvl="0" indent="0" algn="l" defTabSz="914400" rtl="0" eaLnBrk="1" fontAlgn="auto" latinLnBrk="0" hangingPunct="1">
              <a:lnSpc>
                <a:spcPct val="130000"/>
              </a:lnSpc>
              <a:buClrTx/>
              <a:buSzTx/>
              <a:buFontTx/>
              <a:buNone/>
              <a:tabLst/>
              <a:defRPr/>
            </a:pPr>
            <a:r>
              <a:rPr kumimoji="0" lang="zh-CN" altLang="en-US" sz="4400" b="1" i="0" u="none" strike="noStrike" kern="1200" cap="none" spc="0" normalizeH="0" baseline="0" noProof="0" dirty="0">
                <a:ln>
                  <a:noFill/>
                </a:ln>
                <a:solidFill>
                  <a:srgbClr val="FF874E"/>
                </a:solidFill>
                <a:effectLst/>
                <a:uLnTx/>
                <a:uFillTx/>
                <a:cs typeface="+mn-ea"/>
                <a:sym typeface="+mn-lt"/>
              </a:rPr>
              <a:t>女生我最大</a:t>
            </a:r>
          </a:p>
        </p:txBody>
      </p:sp>
    </p:spTree>
    <p:extLst>
      <p:ext uri="{BB962C8B-B14F-4D97-AF65-F5344CB8AC3E}">
        <p14:creationId xmlns:p14="http://schemas.microsoft.com/office/powerpoint/2010/main" val="191253602"/>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3" grpId="0"/>
      <p:bldP spid="34" grpId="0"/>
      <p:bldP spid="36" grpId="0" animBg="1"/>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3F6DCA7-A414-44FA-9CD7-3115C788D69F}"/>
              </a:ext>
            </a:extLst>
          </p:cNvPr>
          <p:cNvSpPr txBox="1"/>
          <p:nvPr/>
        </p:nvSpPr>
        <p:spPr>
          <a:xfrm>
            <a:off x="1652955" y="1169378"/>
            <a:ext cx="9024281" cy="2550185"/>
          </a:xfrm>
          <a:prstGeom prst="rect">
            <a:avLst/>
          </a:prstGeom>
          <a:noFill/>
        </p:spPr>
        <p:txBody>
          <a:bodyPr wrap="square" rtlCol="0">
            <a:spAutoFit/>
          </a:bodyPr>
          <a:lstStyle/>
          <a:p>
            <a:pPr marL="0" marR="0" lvl="0" indent="0" algn="ctr" defTabSz="457200" rtl="0" eaLnBrk="1" fontAlgn="auto" latinLnBrk="0" hangingPunct="1">
              <a:lnSpc>
                <a:spcPct val="130000"/>
              </a:lnSpc>
              <a:buClrTx/>
              <a:buSzTx/>
              <a:buFontTx/>
              <a:buNone/>
              <a:tabLst/>
              <a:defRPr/>
            </a:pPr>
            <a:r>
              <a:rPr kumimoji="0" lang="zh-CN" altLang="en-US" sz="2800" b="1" i="0" u="none" strike="noStrike" kern="1200" cap="none" spc="0" normalizeH="0" baseline="0" noProof="0" dirty="0">
                <a:ln>
                  <a:noFill/>
                </a:ln>
                <a:solidFill>
                  <a:srgbClr val="FF874E"/>
                </a:solidFill>
                <a:effectLst/>
                <a:uLnTx/>
                <a:uFillTx/>
                <a:cs typeface="+mn-ea"/>
                <a:sym typeface="+mn-lt"/>
              </a:rPr>
              <a:t>版权声明</a:t>
            </a:r>
          </a:p>
          <a:p>
            <a:pPr marL="0" marR="0" lvl="0" indent="0" algn="just" defTabSz="457200" rtl="0" eaLnBrk="1" fontAlgn="auto" latinLnBrk="0" hangingPunct="1">
              <a:lnSpc>
                <a:spcPct val="130000"/>
              </a:lnSpc>
              <a:buClrTx/>
              <a:buSzTx/>
              <a:buFontTx/>
              <a:buNone/>
              <a:tabLst/>
              <a:defRPr/>
            </a:pPr>
            <a:endParaRPr kumimoji="0" lang="zh-CN" altLang="en-US" sz="1200" b="0" i="0" u="none" strike="noStrike" kern="1200" cap="none" spc="0" normalizeH="0" baseline="0" noProof="0" dirty="0">
              <a:ln>
                <a:noFill/>
              </a:ln>
              <a:solidFill>
                <a:srgbClr val="FF874E"/>
              </a:solidFill>
              <a:effectLst/>
              <a:uLnTx/>
              <a:uFillTx/>
              <a:cs typeface="+mn-ea"/>
              <a:sym typeface="+mn-lt"/>
            </a:endParaRPr>
          </a:p>
          <a:p>
            <a:pPr marL="0" marR="0" lvl="0" indent="0" algn="just" defTabSz="457200" rtl="0" eaLnBrk="1" fontAlgn="auto" latinLnBrk="0" hangingPunct="1">
              <a:lnSpc>
                <a:spcPct val="130000"/>
              </a:lnSpc>
              <a:buClrTx/>
              <a:buSzTx/>
              <a:buFontTx/>
              <a:buNone/>
              <a:tabLst/>
              <a:defRPr/>
            </a:pPr>
            <a:r>
              <a:rPr kumimoji="0" lang="zh-CN" altLang="en-US" sz="1200" b="0" i="0" u="none" strike="noStrike" kern="1200" cap="none" spc="0" normalizeH="0" baseline="0" noProof="0" dirty="0">
                <a:ln>
                  <a:noFill/>
                </a:ln>
                <a:solidFill>
                  <a:srgbClr val="FF874E"/>
                </a:solidFill>
                <a:effectLst/>
                <a:uLnTx/>
                <a:uFillTx/>
                <a:cs typeface="+mn-ea"/>
                <a:sym typeface="+mn-lt"/>
              </a:rPr>
              <a:t>感谢您下载包图网平台上提供的</a:t>
            </a:r>
            <a:r>
              <a:rPr kumimoji="0" lang="en-US" altLang="zh-CN" sz="1200" b="0" i="0" u="none" strike="noStrike" kern="1200" cap="none" spc="0" normalizeH="0" baseline="0" noProof="0" dirty="0">
                <a:ln>
                  <a:noFill/>
                </a:ln>
                <a:solidFill>
                  <a:srgbClr val="FF874E"/>
                </a:solidFill>
                <a:effectLst/>
                <a:uLnTx/>
                <a:uFillTx/>
                <a:cs typeface="+mn-ea"/>
                <a:sym typeface="+mn-lt"/>
              </a:rPr>
              <a:t>PPT</a:t>
            </a:r>
            <a:r>
              <a:rPr kumimoji="0" lang="zh-CN" altLang="en-US" sz="1200" b="0" i="0" u="none" strike="noStrike" kern="1200" cap="none" spc="0" normalizeH="0" baseline="0" noProof="0" dirty="0">
                <a:ln>
                  <a:noFill/>
                </a:ln>
                <a:solidFill>
                  <a:srgbClr val="FF874E"/>
                </a:solidFill>
                <a:effectLst/>
                <a:uLnTx/>
                <a:uFillTx/>
                <a:cs typeface="+mn-ea"/>
                <a:sym typeface="+mn-lt"/>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FF874E"/>
              </a:solidFill>
              <a:effectLst/>
              <a:uLnTx/>
              <a:uFillTx/>
              <a:cs typeface="+mn-ea"/>
              <a:sym typeface="+mn-lt"/>
            </a:endParaRPr>
          </a:p>
          <a:p>
            <a:pPr marL="0" marR="0" lvl="0" indent="0" algn="just" defTabSz="457200" rtl="0" eaLnBrk="1" fontAlgn="auto" latinLnBrk="0" hangingPunct="1">
              <a:lnSpc>
                <a:spcPct val="130000"/>
              </a:lnSpc>
              <a:buClrTx/>
              <a:buSzTx/>
              <a:buFontTx/>
              <a:buNone/>
              <a:tabLst/>
              <a:defRPr/>
            </a:pPr>
            <a:endParaRPr kumimoji="0" lang="zh-CN" altLang="en-US" sz="1200" b="0" i="0" u="none" strike="noStrike" kern="1200" cap="none" spc="0" normalizeH="0" baseline="0" noProof="0" dirty="0">
              <a:ln>
                <a:noFill/>
              </a:ln>
              <a:solidFill>
                <a:srgbClr val="FF874E"/>
              </a:solidFill>
              <a:effectLst/>
              <a:uLnTx/>
              <a:uFillTx/>
              <a:cs typeface="+mn-ea"/>
              <a:sym typeface="+mn-lt"/>
            </a:endParaRPr>
          </a:p>
          <a:p>
            <a:pPr marL="0" marR="0" lvl="0" indent="0" algn="just" defTabSz="457200" rtl="0" eaLnBrk="1" fontAlgn="auto" latinLnBrk="0" hangingPunct="1">
              <a:lnSpc>
                <a:spcPct val="130000"/>
              </a:lnSpc>
              <a:buClrTx/>
              <a:buSzTx/>
              <a:buFontTx/>
              <a:buNone/>
              <a:tabLst/>
              <a:defRPr/>
            </a:pPr>
            <a:r>
              <a:rPr kumimoji="0" lang="en-US" altLang="zh-CN" sz="1200" b="0" i="0" u="none" strike="noStrike" kern="1200" cap="none" spc="0" normalizeH="0" baseline="0" noProof="0" dirty="0">
                <a:ln>
                  <a:noFill/>
                </a:ln>
                <a:solidFill>
                  <a:srgbClr val="FF874E"/>
                </a:solidFill>
                <a:effectLst/>
                <a:uLnTx/>
                <a:uFillTx/>
                <a:cs typeface="+mn-ea"/>
                <a:sym typeface="+mn-lt"/>
              </a:rPr>
              <a:t>1.</a:t>
            </a:r>
            <a:r>
              <a:rPr kumimoji="0" lang="zh-CN" altLang="en-US" sz="1200" b="0" i="0" u="none" strike="noStrike" kern="1200" cap="none" spc="0" normalizeH="0" baseline="0" noProof="0" dirty="0">
                <a:ln>
                  <a:noFill/>
                </a:ln>
                <a:solidFill>
                  <a:srgbClr val="FF874E"/>
                </a:solidFill>
                <a:effectLst/>
                <a:uLnTx/>
                <a:uFillTx/>
                <a:cs typeface="+mn-ea"/>
                <a:sym typeface="+mn-lt"/>
              </a:rPr>
              <a:t>在包图网出售的</a:t>
            </a:r>
            <a:r>
              <a:rPr kumimoji="0" lang="en-US" altLang="zh-CN" sz="1200" b="0" i="0" u="none" strike="noStrike" kern="1200" cap="none" spc="0" normalizeH="0" baseline="0" noProof="0" dirty="0">
                <a:ln>
                  <a:noFill/>
                </a:ln>
                <a:solidFill>
                  <a:srgbClr val="FF874E"/>
                </a:solidFill>
                <a:effectLst/>
                <a:uLnTx/>
                <a:uFillTx/>
                <a:cs typeface="+mn-ea"/>
                <a:sym typeface="+mn-lt"/>
              </a:rPr>
              <a:t>PPT</a:t>
            </a:r>
            <a:r>
              <a:rPr kumimoji="0" lang="zh-CN" altLang="en-US" sz="1200" b="0" i="0" u="none" strike="noStrike" kern="1200" cap="none" spc="0" normalizeH="0" baseline="0" noProof="0" dirty="0">
                <a:ln>
                  <a:noFill/>
                </a:ln>
                <a:solidFill>
                  <a:srgbClr val="FF874E"/>
                </a:solidFill>
                <a:effectLst/>
                <a:uLnTx/>
                <a:uFillTx/>
                <a:cs typeface="+mn-ea"/>
                <a:sym typeface="+mn-lt"/>
              </a:rPr>
              <a:t>模板是免版税类（</a:t>
            </a:r>
            <a:r>
              <a:rPr kumimoji="0" lang="en-US" altLang="zh-CN" sz="1200" b="0" i="0" u="none" strike="noStrike" kern="1200" cap="none" spc="0" normalizeH="0" baseline="0" noProof="0" dirty="0">
                <a:ln>
                  <a:noFill/>
                </a:ln>
                <a:solidFill>
                  <a:srgbClr val="FF874E"/>
                </a:solidFill>
                <a:effectLst/>
                <a:uLnTx/>
                <a:uFillTx/>
                <a:cs typeface="+mn-ea"/>
                <a:sym typeface="+mn-lt"/>
              </a:rPr>
              <a:t>RF</a:t>
            </a:r>
            <a:r>
              <a:rPr kumimoji="0" lang="zh-CN" altLang="en-US" sz="1200" b="0" i="0" u="none" strike="noStrike" kern="1200" cap="none" spc="0" normalizeH="0" baseline="0" noProof="0" dirty="0">
                <a:ln>
                  <a:noFill/>
                </a:ln>
                <a:solidFill>
                  <a:srgbClr val="FF874E"/>
                </a:solidFill>
                <a:effectLst/>
                <a:uLnTx/>
                <a:uFillTx/>
                <a:cs typeface="+mn-ea"/>
                <a:sym typeface="+mn-lt"/>
              </a:rPr>
              <a:t>：</a:t>
            </a:r>
            <a:r>
              <a:rPr kumimoji="0" lang="en-US" altLang="zh-CN" sz="1200" b="0" i="0" u="none" strike="noStrike" kern="1200" cap="none" spc="0" normalizeH="0" baseline="0" noProof="0" dirty="0">
                <a:ln>
                  <a:noFill/>
                </a:ln>
                <a:solidFill>
                  <a:srgbClr val="FF874E"/>
                </a:solidFill>
                <a:effectLst/>
                <a:uLnTx/>
                <a:uFillTx/>
                <a:cs typeface="+mn-ea"/>
                <a:sym typeface="+mn-lt"/>
              </a:rPr>
              <a:t>Royalty-Free</a:t>
            </a:r>
            <a:r>
              <a:rPr kumimoji="0" lang="zh-CN" altLang="en-US" sz="1200" b="0" i="0" u="none" strike="noStrike" kern="1200" cap="none" spc="0" normalizeH="0" baseline="0" noProof="0" dirty="0">
                <a:ln>
                  <a:noFill/>
                </a:ln>
                <a:solidFill>
                  <a:srgbClr val="FF874E"/>
                </a:solidFill>
                <a:effectLst/>
                <a:uLnTx/>
                <a:uFillTx/>
                <a:cs typeface="+mn-ea"/>
                <a:sym typeface="+mn-lt"/>
              </a:rPr>
              <a:t>）正版受</a:t>
            </a:r>
            <a:r>
              <a:rPr kumimoji="0" lang="en-US" altLang="zh-CN" sz="1200" b="0" i="0" u="none" strike="noStrike" kern="1200" cap="none" spc="0" normalizeH="0" baseline="0" noProof="0" dirty="0">
                <a:ln>
                  <a:noFill/>
                </a:ln>
                <a:solidFill>
                  <a:srgbClr val="FF874E"/>
                </a:solidFill>
                <a:effectLst/>
                <a:uLnTx/>
                <a:uFillTx/>
                <a:cs typeface="+mn-ea"/>
                <a:sym typeface="+mn-lt"/>
              </a:rPr>
              <a:t>《</a:t>
            </a:r>
            <a:r>
              <a:rPr kumimoji="0" lang="zh-CN" altLang="en-US" sz="1200" b="0" i="0" u="none" strike="noStrike" kern="1200" cap="none" spc="0" normalizeH="0" baseline="0" noProof="0" dirty="0">
                <a:ln>
                  <a:noFill/>
                </a:ln>
                <a:solidFill>
                  <a:srgbClr val="FF874E"/>
                </a:solidFill>
                <a:effectLst/>
                <a:uLnTx/>
                <a:uFillTx/>
                <a:cs typeface="+mn-ea"/>
                <a:sym typeface="+mn-lt"/>
              </a:rPr>
              <a:t>中国人民共和国著作法</a:t>
            </a:r>
            <a:r>
              <a:rPr kumimoji="0" lang="en-US" altLang="zh-CN" sz="1200" b="0" i="0" u="none" strike="noStrike" kern="1200" cap="none" spc="0" normalizeH="0" baseline="0" noProof="0" dirty="0">
                <a:ln>
                  <a:noFill/>
                </a:ln>
                <a:solidFill>
                  <a:srgbClr val="FF874E"/>
                </a:solidFill>
                <a:effectLst/>
                <a:uLnTx/>
                <a:uFillTx/>
                <a:cs typeface="+mn-ea"/>
                <a:sym typeface="+mn-lt"/>
              </a:rPr>
              <a:t>》</a:t>
            </a:r>
            <a:r>
              <a:rPr kumimoji="0" lang="zh-CN" altLang="en-US" sz="1200" b="0" i="0" u="none" strike="noStrike" kern="1200" cap="none" spc="0" normalizeH="0" baseline="0" noProof="0" dirty="0">
                <a:ln>
                  <a:noFill/>
                </a:ln>
                <a:solidFill>
                  <a:srgbClr val="FF874E"/>
                </a:solidFill>
                <a:effectLst/>
                <a:uLnTx/>
                <a:uFillTx/>
                <a:cs typeface="+mn-ea"/>
                <a:sym typeface="+mn-lt"/>
              </a:rPr>
              <a:t>和</a:t>
            </a:r>
            <a:r>
              <a:rPr kumimoji="0" lang="en-US" altLang="zh-CN" sz="1200" b="0" i="0" u="none" strike="noStrike" kern="1200" cap="none" spc="0" normalizeH="0" baseline="0" noProof="0" dirty="0">
                <a:ln>
                  <a:noFill/>
                </a:ln>
                <a:solidFill>
                  <a:srgbClr val="FF874E"/>
                </a:solidFill>
                <a:effectLst/>
                <a:uLnTx/>
                <a:uFillTx/>
                <a:cs typeface="+mn-ea"/>
                <a:sym typeface="+mn-lt"/>
              </a:rPr>
              <a:t>《</a:t>
            </a:r>
            <a:r>
              <a:rPr kumimoji="0" lang="zh-CN" altLang="en-US" sz="1200" b="0" i="0" u="none" strike="noStrike" kern="1200" cap="none" spc="0" normalizeH="0" baseline="0" noProof="0" dirty="0">
                <a:ln>
                  <a:noFill/>
                </a:ln>
                <a:solidFill>
                  <a:srgbClr val="FF874E"/>
                </a:solidFill>
                <a:effectLst/>
                <a:uLnTx/>
                <a:uFillTx/>
                <a:cs typeface="+mn-ea"/>
                <a:sym typeface="+mn-lt"/>
              </a:rPr>
              <a:t>世界版权公约</a:t>
            </a:r>
            <a:r>
              <a:rPr kumimoji="0" lang="en-US" altLang="zh-CN" sz="1200" b="0" i="0" u="none" strike="noStrike" kern="1200" cap="none" spc="0" normalizeH="0" baseline="0" noProof="0" dirty="0">
                <a:ln>
                  <a:noFill/>
                </a:ln>
                <a:solidFill>
                  <a:srgbClr val="FF874E"/>
                </a:solidFill>
                <a:effectLst/>
                <a:uLnTx/>
                <a:uFillTx/>
                <a:cs typeface="+mn-ea"/>
                <a:sym typeface="+mn-lt"/>
              </a:rPr>
              <a:t>》</a:t>
            </a:r>
            <a:r>
              <a:rPr kumimoji="0" lang="zh-CN" altLang="en-US" sz="1200" b="0" i="0" u="none" strike="noStrike" kern="1200" cap="none" spc="0" normalizeH="0" baseline="0" noProof="0" dirty="0">
                <a:ln>
                  <a:noFill/>
                </a:ln>
                <a:solidFill>
                  <a:srgbClr val="FF874E"/>
                </a:solidFill>
                <a:effectLst/>
                <a:uLnTx/>
                <a:uFillTx/>
                <a:cs typeface="+mn-ea"/>
                <a:sym typeface="+mn-lt"/>
              </a:rPr>
              <a:t>的保护，作品的所有权、版权和著作权归包图网所有，您下载的是</a:t>
            </a:r>
            <a:r>
              <a:rPr kumimoji="0" lang="en-US" altLang="zh-CN" sz="1200" b="0" i="0" u="none" strike="noStrike" kern="1200" cap="none" spc="0" normalizeH="0" baseline="0" noProof="0" dirty="0">
                <a:ln>
                  <a:noFill/>
                </a:ln>
                <a:solidFill>
                  <a:srgbClr val="FF874E"/>
                </a:solidFill>
                <a:effectLst/>
                <a:uLnTx/>
                <a:uFillTx/>
                <a:cs typeface="+mn-ea"/>
                <a:sym typeface="+mn-lt"/>
              </a:rPr>
              <a:t>PPT</a:t>
            </a:r>
            <a:r>
              <a:rPr kumimoji="0" lang="zh-CN" altLang="en-US" sz="1200" b="0" i="0" u="none" strike="noStrike" kern="1200" cap="none" spc="0" normalizeH="0" baseline="0" noProof="0" dirty="0">
                <a:ln>
                  <a:noFill/>
                </a:ln>
                <a:solidFill>
                  <a:srgbClr val="FF874E"/>
                </a:solidFill>
                <a:effectLst/>
                <a:uLnTx/>
                <a:uFillTx/>
                <a:cs typeface="+mn-ea"/>
                <a:sym typeface="+mn-lt"/>
              </a:rPr>
              <a:t>模板素材的使用权。</a:t>
            </a:r>
          </a:p>
          <a:p>
            <a:pPr marL="0" marR="0" lvl="0" indent="0" algn="just" defTabSz="457200" rtl="0" eaLnBrk="1" fontAlgn="auto" latinLnBrk="0" hangingPunct="1">
              <a:lnSpc>
                <a:spcPct val="130000"/>
              </a:lnSpc>
              <a:buClrTx/>
              <a:buSzTx/>
              <a:buFontTx/>
              <a:buNone/>
              <a:tabLst/>
              <a:defRPr/>
            </a:pPr>
            <a:r>
              <a:rPr kumimoji="0" lang="en-US" altLang="zh-CN" sz="1200" b="0" i="0" u="none" strike="noStrike" kern="1200" cap="none" spc="0" normalizeH="0" baseline="0" noProof="0" dirty="0">
                <a:ln>
                  <a:noFill/>
                </a:ln>
                <a:solidFill>
                  <a:srgbClr val="FF874E"/>
                </a:solidFill>
                <a:effectLst/>
                <a:uLnTx/>
                <a:uFillTx/>
                <a:cs typeface="+mn-ea"/>
                <a:sym typeface="+mn-lt"/>
              </a:rPr>
              <a:t>2.</a:t>
            </a:r>
            <a:r>
              <a:rPr kumimoji="0" lang="zh-CN" altLang="en-US" sz="1200" b="0" i="0" u="none" strike="noStrike" kern="1200" cap="none" spc="0" normalizeH="0" baseline="0" noProof="0" dirty="0">
                <a:ln>
                  <a:noFill/>
                </a:ln>
                <a:solidFill>
                  <a:srgbClr val="FF874E"/>
                </a:solidFill>
                <a:effectLst/>
                <a:uLnTx/>
                <a:uFillTx/>
                <a:cs typeface="+mn-ea"/>
                <a:sym typeface="+mn-lt"/>
              </a:rPr>
              <a:t>不得将包图网的</a:t>
            </a:r>
            <a:r>
              <a:rPr kumimoji="0" lang="en-US" altLang="zh-CN" sz="1200" b="0" i="0" u="none" strike="noStrike" kern="1200" cap="none" spc="0" normalizeH="0" baseline="0" noProof="0" dirty="0">
                <a:ln>
                  <a:noFill/>
                </a:ln>
                <a:solidFill>
                  <a:srgbClr val="FF874E"/>
                </a:solidFill>
                <a:effectLst/>
                <a:uLnTx/>
                <a:uFillTx/>
                <a:cs typeface="+mn-ea"/>
                <a:sym typeface="+mn-lt"/>
              </a:rPr>
              <a:t>PPT</a:t>
            </a:r>
            <a:r>
              <a:rPr kumimoji="0" lang="zh-CN" altLang="en-US" sz="1200" b="0" i="0" u="none" strike="noStrike" kern="1200" cap="none" spc="0" normalizeH="0" baseline="0" noProof="0" dirty="0">
                <a:ln>
                  <a:noFill/>
                </a:ln>
                <a:solidFill>
                  <a:srgbClr val="FF874E"/>
                </a:solidFill>
                <a:effectLst/>
                <a:uLnTx/>
                <a:uFillTx/>
                <a:cs typeface="+mn-ea"/>
                <a:sym typeface="+mn-lt"/>
              </a:rPr>
              <a:t>模板、</a:t>
            </a:r>
            <a:r>
              <a:rPr kumimoji="0" lang="en-US" altLang="zh-CN" sz="1200" b="0" i="0" u="none" strike="noStrike" kern="1200" cap="none" spc="0" normalizeH="0" baseline="0" noProof="0" dirty="0">
                <a:ln>
                  <a:noFill/>
                </a:ln>
                <a:solidFill>
                  <a:srgbClr val="FF874E"/>
                </a:solidFill>
                <a:effectLst/>
                <a:uLnTx/>
                <a:uFillTx/>
                <a:cs typeface="+mn-ea"/>
                <a:sym typeface="+mn-lt"/>
              </a:rPr>
              <a:t>PPT</a:t>
            </a:r>
            <a:r>
              <a:rPr kumimoji="0" lang="zh-CN" altLang="en-US" sz="1200" b="0" i="0" u="none" strike="noStrike" kern="1200" cap="none" spc="0" normalizeH="0" baseline="0" noProof="0" dirty="0">
                <a:ln>
                  <a:noFill/>
                </a:ln>
                <a:solidFill>
                  <a:srgbClr val="FF874E"/>
                </a:solidFill>
                <a:effectLst/>
                <a:uLnTx/>
                <a:uFillTx/>
                <a:cs typeface="+mn-ea"/>
                <a:sym typeface="+mn-lt"/>
              </a:rPr>
              <a:t>素材，本身用于再出售，或者出租、出借、转让、分销、发布或者作为礼物供他人使用，不得转授权、出卖、转让本协议或者本协议中的权利。</a:t>
            </a:r>
          </a:p>
        </p:txBody>
      </p:sp>
      <p:sp>
        <p:nvSpPr>
          <p:cNvPr id="5" name="文本框 4">
            <a:extLst>
              <a:ext uri="{FF2B5EF4-FFF2-40B4-BE49-F238E27FC236}">
                <a16:creationId xmlns:a16="http://schemas.microsoft.com/office/drawing/2014/main" id="{2947C97C-1EED-440C-8499-564925322B69}"/>
              </a:ext>
            </a:extLst>
          </p:cNvPr>
          <p:cNvSpPr txBox="1"/>
          <p:nvPr/>
        </p:nvSpPr>
        <p:spPr>
          <a:xfrm>
            <a:off x="1652955" y="4984409"/>
            <a:ext cx="7297081" cy="41819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30000"/>
              </a:lnSpc>
              <a:buClrTx/>
              <a:buSzTx/>
              <a:buFontTx/>
              <a:buNone/>
              <a:tabLst/>
              <a:defRPr/>
            </a:pPr>
            <a:r>
              <a:rPr kumimoji="0" lang="zh-CN" altLang="en-US" sz="1800" b="1" i="0" u="none" strike="noStrike" kern="1200" cap="none" spc="0" normalizeH="0" baseline="0" noProof="0" dirty="0">
                <a:ln>
                  <a:noFill/>
                </a:ln>
                <a:solidFill>
                  <a:srgbClr val="FF874E"/>
                </a:solidFill>
                <a:effectLst/>
                <a:uLnTx/>
                <a:uFillTx/>
                <a:cs typeface="+mn-ea"/>
                <a:sym typeface="+mn-lt"/>
              </a:rPr>
              <a:t>更多精品</a:t>
            </a:r>
            <a:r>
              <a:rPr kumimoji="0" lang="en-US" altLang="zh-CN" sz="1800" b="1" i="0" u="none" strike="noStrike" kern="1200" cap="none" spc="0" normalizeH="0" baseline="0" noProof="0" dirty="0">
                <a:ln>
                  <a:noFill/>
                </a:ln>
                <a:solidFill>
                  <a:srgbClr val="FF874E"/>
                </a:solidFill>
                <a:effectLst/>
                <a:uLnTx/>
                <a:uFillTx/>
                <a:cs typeface="+mn-ea"/>
                <a:sym typeface="+mn-lt"/>
              </a:rPr>
              <a:t>PPT</a:t>
            </a:r>
            <a:r>
              <a:rPr kumimoji="0" lang="zh-CN" altLang="en-US" sz="1800" b="1" i="0" u="none" strike="noStrike" kern="1200" cap="none" spc="0" normalizeH="0" baseline="0" noProof="0" dirty="0">
                <a:ln>
                  <a:noFill/>
                </a:ln>
                <a:solidFill>
                  <a:srgbClr val="FF874E"/>
                </a:solidFill>
                <a:effectLst/>
                <a:uLnTx/>
                <a:uFillTx/>
                <a:cs typeface="+mn-ea"/>
                <a:sym typeface="+mn-lt"/>
              </a:rPr>
              <a:t>模板：</a:t>
            </a:r>
            <a:r>
              <a:rPr kumimoji="0" lang="en-US" altLang="zh-CN" sz="1800" b="1" i="0" u="none" strike="noStrike" kern="1200" cap="none" spc="0" normalizeH="0" baseline="0" noProof="0" dirty="0">
                <a:ln>
                  <a:noFill/>
                </a:ln>
                <a:solidFill>
                  <a:srgbClr val="FF874E"/>
                </a:solidFill>
                <a:effectLst/>
                <a:uLnTx/>
                <a:uFillTx/>
                <a:cs typeface="+mn-ea"/>
                <a:sym typeface="+mn-lt"/>
                <a:hlinkClick r:id="rId3">
                  <a:extLst>
                    <a:ext uri="{A12FA001-AC4F-418D-AE19-62706E023703}">
                      <ahyp:hlinkClr xmlns:ahyp="http://schemas.microsoft.com/office/drawing/2018/hyperlinkcolor" val="tx"/>
                    </a:ext>
                  </a:extLst>
                </a:hlinkClick>
              </a:rPr>
              <a:t>http://ibaotu.com/ppt/</a:t>
            </a:r>
            <a:endParaRPr kumimoji="0" lang="zh-CN" altLang="en-US" sz="1800" b="1" i="0" u="none" strike="noStrike" kern="1200" cap="none" spc="0" normalizeH="0" baseline="0" noProof="0" dirty="0">
              <a:ln>
                <a:noFill/>
              </a:ln>
              <a:solidFill>
                <a:srgbClr val="FF874E"/>
              </a:solidFill>
              <a:effectLst/>
              <a:uLnTx/>
              <a:uFillTx/>
              <a:cs typeface="+mn-ea"/>
              <a:sym typeface="+mn-lt"/>
            </a:endParaRPr>
          </a:p>
        </p:txBody>
      </p:sp>
      <p:grpSp>
        <p:nvGrpSpPr>
          <p:cNvPr id="6" name="组合 5">
            <a:extLst>
              <a:ext uri="{FF2B5EF4-FFF2-40B4-BE49-F238E27FC236}">
                <a16:creationId xmlns:a16="http://schemas.microsoft.com/office/drawing/2014/main" id="{4581D415-A79C-468C-93BA-1F3135D40A3B}"/>
              </a:ext>
            </a:extLst>
          </p:cNvPr>
          <p:cNvGrpSpPr/>
          <p:nvPr/>
        </p:nvGrpSpPr>
        <p:grpSpPr>
          <a:xfrm>
            <a:off x="9313097" y="4984409"/>
            <a:ext cx="1364139" cy="418191"/>
            <a:chOff x="8158550" y="5010841"/>
            <a:chExt cx="1364139" cy="418191"/>
          </a:xfrm>
          <a:effectLst/>
        </p:grpSpPr>
        <p:sp>
          <p:nvSpPr>
            <p:cNvPr id="7" name="矩形: 圆角 6">
              <a:extLst>
                <a:ext uri="{FF2B5EF4-FFF2-40B4-BE49-F238E27FC236}">
                  <a16:creationId xmlns:a16="http://schemas.microsoft.com/office/drawing/2014/main" id="{CEECBB0C-E399-4527-B95A-5CA6AF1FEE06}"/>
                </a:ext>
              </a:extLst>
            </p:cNvPr>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30000"/>
                </a:lnSpc>
                <a:buClrTx/>
                <a:buSzTx/>
                <a:buFontTx/>
                <a:buNone/>
                <a:tabLst/>
                <a:defRPr/>
              </a:pPr>
              <a:endParaRPr kumimoji="0" lang="zh-CN" altLang="en-US" sz="1800" b="0" i="0" u="none" strike="noStrike" kern="1200" cap="none" spc="0" normalizeH="0" baseline="0" noProof="0" dirty="0">
                <a:ln>
                  <a:noFill/>
                </a:ln>
                <a:solidFill>
                  <a:srgbClr val="FF874E"/>
                </a:solidFill>
                <a:effectLst/>
                <a:highlight>
                  <a:srgbClr val="FFFF00"/>
                </a:highlight>
                <a:uLnTx/>
                <a:uFillTx/>
                <a:cs typeface="+mn-ea"/>
                <a:sym typeface="+mn-lt"/>
              </a:endParaRPr>
            </a:p>
          </p:txBody>
        </p:sp>
        <p:sp>
          <p:nvSpPr>
            <p:cNvPr id="8" name="文本框 7">
              <a:extLst>
                <a:ext uri="{FF2B5EF4-FFF2-40B4-BE49-F238E27FC236}">
                  <a16:creationId xmlns:a16="http://schemas.microsoft.com/office/drawing/2014/main" id="{2B63C9A7-A74F-4300-9AB3-75A4B08BE84C}"/>
                </a:ext>
              </a:extLst>
            </p:cNvPr>
            <p:cNvSpPr txBox="1"/>
            <p:nvPr/>
          </p:nvSpPr>
          <p:spPr>
            <a:xfrm>
              <a:off x="8278621" y="5010841"/>
              <a:ext cx="1244068" cy="418191"/>
            </a:xfrm>
            <a:prstGeom prst="rect">
              <a:avLst/>
            </a:prstGeom>
            <a:noFill/>
          </p:spPr>
          <p:txBody>
            <a:bodyPr wrap="square" rtlCol="0">
              <a:spAutoFit/>
            </a:bodyPr>
            <a:lstStyle/>
            <a:p>
              <a:pPr marL="0" marR="0" lvl="0" indent="0" algn="l" defTabSz="457200" rtl="0" eaLnBrk="1" fontAlgn="auto" latinLnBrk="0" hangingPunct="1">
                <a:lnSpc>
                  <a:spcPct val="130000"/>
                </a:lnSpc>
                <a:buClrTx/>
                <a:buSzTx/>
                <a:buFontTx/>
                <a:buNone/>
                <a:tabLst/>
                <a:defRPr/>
              </a:pPr>
              <a:r>
                <a:rPr kumimoji="0" lang="zh-CN" altLang="en-US" sz="1800" b="1" i="0" u="none" strike="noStrike" kern="1200" cap="none" spc="0" normalizeH="0" baseline="0" noProof="0" dirty="0">
                  <a:ln>
                    <a:noFill/>
                  </a:ln>
                  <a:solidFill>
                    <a:srgbClr val="FF874E"/>
                  </a:solidFill>
                  <a:effectLst/>
                  <a:uLnTx/>
                  <a:uFillTx/>
                  <a:cs typeface="+mn-ea"/>
                  <a:sym typeface="+mn-lt"/>
                  <a:hlinkClick r:id="rId3">
                    <a:extLst>
                      <a:ext uri="{A12FA001-AC4F-418D-AE19-62706E023703}">
                        <ahyp:hlinkClr xmlns:ahyp="http://schemas.microsoft.com/office/drawing/2018/hyperlinkcolor" val="tx"/>
                      </a:ext>
                    </a:extLst>
                  </a:hlinkClick>
                </a:rPr>
                <a:t>点击进入</a:t>
              </a:r>
              <a:endParaRPr kumimoji="0" lang="zh-CN" altLang="en-US" sz="1800" b="1" i="0" u="none" strike="noStrike" kern="1200" cap="none" spc="0" normalizeH="0" baseline="0" noProof="0" dirty="0">
                <a:ln>
                  <a:noFill/>
                </a:ln>
                <a:solidFill>
                  <a:srgbClr val="FF874E"/>
                </a:solidFill>
                <a:effectLst/>
                <a:uLnTx/>
                <a:uFillTx/>
                <a:cs typeface="+mn-ea"/>
                <a:sym typeface="+mn-lt"/>
              </a:endParaRPr>
            </a:p>
          </p:txBody>
        </p:sp>
      </p:grpSp>
    </p:spTree>
    <p:extLst>
      <p:ext uri="{BB962C8B-B14F-4D97-AF65-F5344CB8AC3E}">
        <p14:creationId xmlns:p14="http://schemas.microsoft.com/office/powerpoint/2010/main" val="52787738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874E"/>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D73A35-462F-4078-8A7A-D9D424DCDC42}"/>
              </a:ext>
            </a:extLst>
          </p:cNvPr>
          <p:cNvPicPr>
            <a:picLocks noChangeAspect="1"/>
          </p:cNvPicPr>
          <p:nvPr/>
        </p:nvPicPr>
        <p:blipFill rotWithShape="1">
          <a:blip r:embed="rId3">
            <a:extLst>
              <a:ext uri="{28A0092B-C50C-407E-A947-70E740481C1C}">
                <a14:useLocalDpi xmlns:a14="http://schemas.microsoft.com/office/drawing/2010/main" val="0"/>
              </a:ext>
            </a:extLst>
          </a:blip>
          <a:srcRect l="26077" t="11969" r="27214" b="12441"/>
          <a:stretch/>
        </p:blipFill>
        <p:spPr>
          <a:xfrm>
            <a:off x="1058400" y="1389600"/>
            <a:ext cx="4536000" cy="5184000"/>
          </a:xfrm>
          <a:prstGeom prst="rect">
            <a:avLst/>
          </a:prstGeom>
        </p:spPr>
      </p:pic>
      <p:sp>
        <p:nvSpPr>
          <p:cNvPr id="6" name="等腰三角形 5">
            <a:extLst>
              <a:ext uri="{FF2B5EF4-FFF2-40B4-BE49-F238E27FC236}">
                <a16:creationId xmlns:a16="http://schemas.microsoft.com/office/drawing/2014/main" id="{8560DA71-D4F3-42C6-A38F-A8754B666921}"/>
              </a:ext>
            </a:extLst>
          </p:cNvPr>
          <p:cNvSpPr/>
          <p:nvPr/>
        </p:nvSpPr>
        <p:spPr>
          <a:xfrm>
            <a:off x="954000" y="-129600"/>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8" name="等腰三角形 7">
            <a:extLst>
              <a:ext uri="{FF2B5EF4-FFF2-40B4-BE49-F238E27FC236}">
                <a16:creationId xmlns:a16="http://schemas.microsoft.com/office/drawing/2014/main" id="{357251AE-B08A-4DC2-8A1C-5074EB1A7E40}"/>
              </a:ext>
            </a:extLst>
          </p:cNvPr>
          <p:cNvSpPr/>
          <p:nvPr/>
        </p:nvSpPr>
        <p:spPr>
          <a:xfrm rot="20036767">
            <a:off x="-130801" y="-489601"/>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9" name="等腰三角形 8">
            <a:extLst>
              <a:ext uri="{FF2B5EF4-FFF2-40B4-BE49-F238E27FC236}">
                <a16:creationId xmlns:a16="http://schemas.microsoft.com/office/drawing/2014/main" id="{F9212932-6699-4A3A-A184-14ED3605B14A}"/>
              </a:ext>
            </a:extLst>
          </p:cNvPr>
          <p:cNvSpPr/>
          <p:nvPr/>
        </p:nvSpPr>
        <p:spPr>
          <a:xfrm rot="1555838" flipH="1">
            <a:off x="2200798" y="-489602"/>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10" name="文本框 9">
            <a:extLst>
              <a:ext uri="{FF2B5EF4-FFF2-40B4-BE49-F238E27FC236}">
                <a16:creationId xmlns:a16="http://schemas.microsoft.com/office/drawing/2014/main" id="{D67E1E3D-8F0F-455F-844D-3D0C9AA9B959}"/>
              </a:ext>
            </a:extLst>
          </p:cNvPr>
          <p:cNvSpPr txBox="1"/>
          <p:nvPr/>
        </p:nvSpPr>
        <p:spPr>
          <a:xfrm>
            <a:off x="7866193" y="2126066"/>
            <a:ext cx="1722814" cy="1540615"/>
          </a:xfrm>
          <a:prstGeom prst="rect">
            <a:avLst/>
          </a:prstGeom>
          <a:noFill/>
        </p:spPr>
        <p:txBody>
          <a:bodyPr wrap="square" rtlCol="0">
            <a:spAutoFit/>
          </a:bodyPr>
          <a:lstStyle/>
          <a:p>
            <a:pPr algn="ctr">
              <a:lnSpc>
                <a:spcPct val="130000"/>
              </a:lnSpc>
            </a:pPr>
            <a:r>
              <a:rPr lang="en-US" altLang="zh-CN" sz="8000" b="1" dirty="0">
                <a:solidFill>
                  <a:schemeClr val="bg1"/>
                </a:solidFill>
                <a:cs typeface="+mn-ea"/>
                <a:sym typeface="+mn-lt"/>
              </a:rPr>
              <a:t>01</a:t>
            </a:r>
            <a:endParaRPr lang="zh-CN" altLang="en-US" sz="8000" b="1" dirty="0">
              <a:solidFill>
                <a:schemeClr val="bg1"/>
              </a:solidFill>
              <a:cs typeface="+mn-ea"/>
              <a:sym typeface="+mn-lt"/>
            </a:endParaRPr>
          </a:p>
        </p:txBody>
      </p:sp>
      <p:sp>
        <p:nvSpPr>
          <p:cNvPr id="11" name="文本框 10">
            <a:extLst>
              <a:ext uri="{FF2B5EF4-FFF2-40B4-BE49-F238E27FC236}">
                <a16:creationId xmlns:a16="http://schemas.microsoft.com/office/drawing/2014/main" id="{121BB1B2-BF93-4609-B3DE-EEFBD24C6B9F}"/>
              </a:ext>
            </a:extLst>
          </p:cNvPr>
          <p:cNvSpPr txBox="1"/>
          <p:nvPr/>
        </p:nvSpPr>
        <p:spPr>
          <a:xfrm>
            <a:off x="6321601" y="3381435"/>
            <a:ext cx="4811999" cy="1395767"/>
          </a:xfrm>
          <a:prstGeom prst="rect">
            <a:avLst/>
          </a:prstGeom>
          <a:noFill/>
        </p:spPr>
        <p:txBody>
          <a:bodyPr wrap="square" rtlCol="0">
            <a:spAutoFit/>
          </a:bodyPr>
          <a:lstStyle/>
          <a:p>
            <a:pPr algn="ctr">
              <a:lnSpc>
                <a:spcPct val="130000"/>
              </a:lnSpc>
            </a:pPr>
            <a:r>
              <a:rPr lang="zh-CN" altLang="en-US" sz="7200" b="1" dirty="0">
                <a:solidFill>
                  <a:schemeClr val="bg1"/>
                </a:solidFill>
                <a:cs typeface="+mn-ea"/>
                <a:sym typeface="+mn-lt"/>
              </a:rPr>
              <a:t>前期筹备</a:t>
            </a:r>
          </a:p>
        </p:txBody>
      </p:sp>
      <p:cxnSp>
        <p:nvCxnSpPr>
          <p:cNvPr id="12" name="直接连接符 11">
            <a:extLst>
              <a:ext uri="{FF2B5EF4-FFF2-40B4-BE49-F238E27FC236}">
                <a16:creationId xmlns:a16="http://schemas.microsoft.com/office/drawing/2014/main" id="{7CC4037C-3BD8-4AE1-88C7-6CEBDD29C69B}"/>
              </a:ext>
            </a:extLst>
          </p:cNvPr>
          <p:cNvCxnSpPr>
            <a:cxnSpLocks/>
          </p:cNvCxnSpPr>
          <p:nvPr/>
        </p:nvCxnSpPr>
        <p:spPr>
          <a:xfrm>
            <a:off x="8038801" y="3345433"/>
            <a:ext cx="137759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4DEADEC2-7C81-418C-A240-E1C3612A5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855" y="-6327"/>
            <a:ext cx="7698843" cy="6858000"/>
          </a:xfrm>
          <a:prstGeom prst="rect">
            <a:avLst/>
          </a:prstGeom>
        </p:spPr>
      </p:pic>
      <p:sp>
        <p:nvSpPr>
          <p:cNvPr id="16" name="矩形 15">
            <a:extLst>
              <a:ext uri="{FF2B5EF4-FFF2-40B4-BE49-F238E27FC236}">
                <a16:creationId xmlns:a16="http://schemas.microsoft.com/office/drawing/2014/main" id="{68478249-C4D0-4DDE-ACA0-F1183CB4BBBA}"/>
              </a:ext>
            </a:extLst>
          </p:cNvPr>
          <p:cNvSpPr/>
          <p:nvPr/>
        </p:nvSpPr>
        <p:spPr>
          <a:xfrm>
            <a:off x="609964" y="441873"/>
            <a:ext cx="10989847" cy="5961600"/>
          </a:xfrm>
          <a:prstGeom prst="rect">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Tree>
    <p:extLst>
      <p:ext uri="{BB962C8B-B14F-4D97-AF65-F5344CB8AC3E}">
        <p14:creationId xmlns:p14="http://schemas.microsoft.com/office/powerpoint/2010/main" val="1350554495"/>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ppt_w</p:attrName>
                                        </p:attrNameLst>
                                      </p:cBhvr>
                                      <p:tavLst>
                                        <p:tav tm="0" fmla="#ppt_w*sin(2.5*pi*$)">
                                          <p:val>
                                            <p:fltVal val="0"/>
                                          </p:val>
                                        </p:tav>
                                        <p:tav tm="100000">
                                          <p:val>
                                            <p:fltVal val="1"/>
                                          </p:val>
                                        </p:tav>
                                      </p:tavLst>
                                    </p:anim>
                                    <p:anim calcmode="lin" valueType="num">
                                      <p:cBhvr>
                                        <p:cTn id="15" dur="1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22" presetClass="entr" presetSubtype="8"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p:bldP spid="11" grpId="0"/>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F73EFE8-A97D-4050-8A63-78185EB7CCC5}"/>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01</a:t>
            </a:r>
            <a:endParaRPr lang="zh-CN" altLang="en-US" sz="4000" b="1" dirty="0">
              <a:cs typeface="+mn-ea"/>
              <a:sym typeface="+mn-lt"/>
            </a:endParaRPr>
          </a:p>
        </p:txBody>
      </p:sp>
      <p:sp>
        <p:nvSpPr>
          <p:cNvPr id="5" name="文本框 4">
            <a:extLst>
              <a:ext uri="{FF2B5EF4-FFF2-40B4-BE49-F238E27FC236}">
                <a16:creationId xmlns:a16="http://schemas.microsoft.com/office/drawing/2014/main" id="{95488FBF-8CE3-4732-A5EF-F18B9E26556F}"/>
              </a:ext>
            </a:extLst>
          </p:cNvPr>
          <p:cNvSpPr txBox="1"/>
          <p:nvPr/>
        </p:nvSpPr>
        <p:spPr>
          <a:xfrm>
            <a:off x="1410791" y="302903"/>
            <a:ext cx="4554580"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前期筹备</a:t>
            </a:r>
            <a:r>
              <a:rPr lang="en-US" altLang="zh-CN" sz="3600" b="1" dirty="0">
                <a:solidFill>
                  <a:schemeClr val="tx1">
                    <a:lumMod val="75000"/>
                    <a:lumOff val="25000"/>
                  </a:schemeClr>
                </a:solidFill>
                <a:cs typeface="+mn-ea"/>
                <a:sym typeface="+mn-lt"/>
              </a:rPr>
              <a:t>/</a:t>
            </a:r>
            <a:r>
              <a:rPr lang="zh-CN" altLang="en-US" sz="3600" dirty="0">
                <a:solidFill>
                  <a:schemeClr val="tx1">
                    <a:lumMod val="75000"/>
                    <a:lumOff val="25000"/>
                  </a:schemeClr>
                </a:solidFill>
                <a:cs typeface="+mn-ea"/>
                <a:sym typeface="+mn-lt"/>
              </a:rPr>
              <a:t>节日由来</a:t>
            </a:r>
          </a:p>
        </p:txBody>
      </p:sp>
      <p:sp>
        <p:nvSpPr>
          <p:cNvPr id="6" name="矩形 5">
            <a:extLst>
              <a:ext uri="{FF2B5EF4-FFF2-40B4-BE49-F238E27FC236}">
                <a16:creationId xmlns:a16="http://schemas.microsoft.com/office/drawing/2014/main" id="{262A4C43-58D6-4893-AB32-0EC3AAF08CA0}"/>
              </a:ext>
            </a:extLst>
          </p:cNvPr>
          <p:cNvSpPr/>
          <p:nvPr/>
        </p:nvSpPr>
        <p:spPr>
          <a:xfrm>
            <a:off x="5207728" y="2285696"/>
            <a:ext cx="5913121" cy="1022139"/>
          </a:xfrm>
          <a:prstGeom prst="rect">
            <a:avLst/>
          </a:prstGeom>
        </p:spPr>
        <p:txBody>
          <a:bodyPr wrap="square">
            <a:spAutoFit/>
          </a:bodyPr>
          <a:lstStyle/>
          <a:p>
            <a:pPr>
              <a:lnSpc>
                <a:spcPct val="130000"/>
              </a:lnSpc>
            </a:pPr>
            <a:r>
              <a:rPr lang="zh-CN" altLang="en-US" sz="1600" dirty="0">
                <a:cs typeface="+mn-ea"/>
                <a:sym typeface="+mn-lt"/>
              </a:rPr>
              <a:t>全称“联合国妇女权益和国际和平日”或“联合国女权和国际和平日” ，在中国又称“国际妇女节”、“三八节”和“三八妇女节”。</a:t>
            </a:r>
          </a:p>
        </p:txBody>
      </p:sp>
      <p:sp>
        <p:nvSpPr>
          <p:cNvPr id="7" name="矩形 6">
            <a:extLst>
              <a:ext uri="{FF2B5EF4-FFF2-40B4-BE49-F238E27FC236}">
                <a16:creationId xmlns:a16="http://schemas.microsoft.com/office/drawing/2014/main" id="{2EEA049A-D0C5-46C4-A39A-AC76B3E5ECB6}"/>
              </a:ext>
            </a:extLst>
          </p:cNvPr>
          <p:cNvSpPr/>
          <p:nvPr/>
        </p:nvSpPr>
        <p:spPr>
          <a:xfrm>
            <a:off x="644434" y="1699235"/>
            <a:ext cx="3901440" cy="4570936"/>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sp>
        <p:nvSpPr>
          <p:cNvPr id="8" name="矩形 7">
            <a:extLst>
              <a:ext uri="{FF2B5EF4-FFF2-40B4-BE49-F238E27FC236}">
                <a16:creationId xmlns:a16="http://schemas.microsoft.com/office/drawing/2014/main" id="{15EF22A0-7FBD-4A90-AA14-2428BD8D75B9}"/>
              </a:ext>
            </a:extLst>
          </p:cNvPr>
          <p:cNvSpPr/>
          <p:nvPr/>
        </p:nvSpPr>
        <p:spPr>
          <a:xfrm>
            <a:off x="5207728" y="3708743"/>
            <a:ext cx="5913121" cy="702052"/>
          </a:xfrm>
          <a:prstGeom prst="rect">
            <a:avLst/>
          </a:prstGeom>
        </p:spPr>
        <p:txBody>
          <a:bodyPr wrap="square">
            <a:spAutoFit/>
          </a:bodyPr>
          <a:lstStyle/>
          <a:p>
            <a:pPr>
              <a:lnSpc>
                <a:spcPct val="130000"/>
              </a:lnSpc>
            </a:pPr>
            <a:r>
              <a:rPr lang="zh-CN" altLang="en-US" sz="1600" dirty="0">
                <a:cs typeface="+mn-ea"/>
                <a:sym typeface="+mn-lt"/>
              </a:rPr>
              <a:t>是在每年的</a:t>
            </a:r>
            <a:r>
              <a:rPr lang="en-US" altLang="zh-CN" sz="1600" dirty="0">
                <a:cs typeface="+mn-ea"/>
                <a:sym typeface="+mn-lt"/>
              </a:rPr>
              <a:t>3</a:t>
            </a:r>
            <a:r>
              <a:rPr lang="zh-CN" altLang="en-US" sz="1600" dirty="0">
                <a:cs typeface="+mn-ea"/>
                <a:sym typeface="+mn-lt"/>
              </a:rPr>
              <a:t>月</a:t>
            </a:r>
            <a:r>
              <a:rPr lang="en-US" altLang="zh-CN" sz="1600" dirty="0">
                <a:cs typeface="+mn-ea"/>
                <a:sym typeface="+mn-lt"/>
              </a:rPr>
              <a:t>8</a:t>
            </a:r>
            <a:r>
              <a:rPr lang="zh-CN" altLang="en-US" sz="1600" dirty="0">
                <a:cs typeface="+mn-ea"/>
                <a:sym typeface="+mn-lt"/>
              </a:rPr>
              <a:t>日为庆祝妇女在经济、政治和社会等领域做出的重要贡献和取得的巨大成就而设立的节日。</a:t>
            </a:r>
          </a:p>
        </p:txBody>
      </p:sp>
      <p:sp>
        <p:nvSpPr>
          <p:cNvPr id="9" name="矩形 8">
            <a:extLst>
              <a:ext uri="{FF2B5EF4-FFF2-40B4-BE49-F238E27FC236}">
                <a16:creationId xmlns:a16="http://schemas.microsoft.com/office/drawing/2014/main" id="{17D559AE-57D8-47F1-9975-4AC9A954523B}"/>
              </a:ext>
            </a:extLst>
          </p:cNvPr>
          <p:cNvSpPr/>
          <p:nvPr/>
        </p:nvSpPr>
        <p:spPr>
          <a:xfrm>
            <a:off x="5207729" y="1667301"/>
            <a:ext cx="2350323" cy="526811"/>
          </a:xfrm>
          <a:prstGeom prst="rect">
            <a:avLst/>
          </a:prstGeom>
        </p:spPr>
        <p:txBody>
          <a:bodyPr wrap="none">
            <a:spAutoFit/>
          </a:bodyPr>
          <a:lstStyle/>
          <a:p>
            <a:pPr>
              <a:lnSpc>
                <a:spcPct val="130000"/>
              </a:lnSpc>
            </a:pPr>
            <a:r>
              <a:rPr lang="zh-CN" altLang="en-US" sz="2400" b="1" dirty="0">
                <a:solidFill>
                  <a:srgbClr val="FF874E"/>
                </a:solidFill>
                <a:cs typeface="+mn-ea"/>
                <a:sym typeface="+mn-lt"/>
              </a:rPr>
              <a:t>国际劳动妇女节</a:t>
            </a:r>
          </a:p>
        </p:txBody>
      </p:sp>
      <p:pic>
        <p:nvPicPr>
          <p:cNvPr id="11" name="图片 10" descr="图片包含 人员&#10;&#10;自动生成的说明">
            <a:extLst>
              <a:ext uri="{FF2B5EF4-FFF2-40B4-BE49-F238E27FC236}">
                <a16:creationId xmlns:a16="http://schemas.microsoft.com/office/drawing/2014/main" id="{F733C8CA-5C19-4A3B-AE2F-77ADD7EC83CB}"/>
              </a:ext>
            </a:extLst>
          </p:cNvPr>
          <p:cNvPicPr>
            <a:picLocks noChangeAspect="1"/>
          </p:cNvPicPr>
          <p:nvPr/>
        </p:nvPicPr>
        <p:blipFill rotWithShape="1">
          <a:blip r:embed="rId3">
            <a:extLst>
              <a:ext uri="{28A0092B-C50C-407E-A947-70E740481C1C}">
                <a14:useLocalDpi xmlns:a14="http://schemas.microsoft.com/office/drawing/2010/main" val="0"/>
              </a:ext>
            </a:extLst>
          </a:blip>
          <a:srcRect l="11438" t="17196" r="20420" b="7822"/>
          <a:stretch/>
        </p:blipFill>
        <p:spPr>
          <a:xfrm>
            <a:off x="226423" y="1916948"/>
            <a:ext cx="4153988" cy="4570937"/>
          </a:xfrm>
          <a:prstGeom prst="rect">
            <a:avLst/>
          </a:prstGeom>
        </p:spPr>
      </p:pic>
      <p:sp>
        <p:nvSpPr>
          <p:cNvPr id="16" name="矩形 15">
            <a:extLst>
              <a:ext uri="{FF2B5EF4-FFF2-40B4-BE49-F238E27FC236}">
                <a16:creationId xmlns:a16="http://schemas.microsoft.com/office/drawing/2014/main" id="{157A0823-082F-4B6D-9150-FEB4852C61D5}"/>
              </a:ext>
            </a:extLst>
          </p:cNvPr>
          <p:cNvSpPr/>
          <p:nvPr/>
        </p:nvSpPr>
        <p:spPr>
          <a:xfrm>
            <a:off x="5207727" y="5015597"/>
            <a:ext cx="1898466" cy="125457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sp>
        <p:nvSpPr>
          <p:cNvPr id="17" name="矩形 16">
            <a:extLst>
              <a:ext uri="{FF2B5EF4-FFF2-40B4-BE49-F238E27FC236}">
                <a16:creationId xmlns:a16="http://schemas.microsoft.com/office/drawing/2014/main" id="{CFCC5388-89D6-4584-9097-9B6E52F73A2A}"/>
              </a:ext>
            </a:extLst>
          </p:cNvPr>
          <p:cNvSpPr/>
          <p:nvPr/>
        </p:nvSpPr>
        <p:spPr>
          <a:xfrm>
            <a:off x="9222383" y="5015597"/>
            <a:ext cx="1898466" cy="125457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sp>
        <p:nvSpPr>
          <p:cNvPr id="18" name="矩形 17">
            <a:extLst>
              <a:ext uri="{FF2B5EF4-FFF2-40B4-BE49-F238E27FC236}">
                <a16:creationId xmlns:a16="http://schemas.microsoft.com/office/drawing/2014/main" id="{FF5B58B7-5BBE-49C9-BAAE-1009913E794B}"/>
              </a:ext>
            </a:extLst>
          </p:cNvPr>
          <p:cNvSpPr/>
          <p:nvPr/>
        </p:nvSpPr>
        <p:spPr>
          <a:xfrm>
            <a:off x="7215055" y="5025909"/>
            <a:ext cx="1898466" cy="125457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sp>
        <p:nvSpPr>
          <p:cNvPr id="19" name="woman_326459">
            <a:extLst>
              <a:ext uri="{FF2B5EF4-FFF2-40B4-BE49-F238E27FC236}">
                <a16:creationId xmlns:a16="http://schemas.microsoft.com/office/drawing/2014/main" id="{53929B40-3E0E-405F-9DDE-9FF2213092D6}"/>
              </a:ext>
            </a:extLst>
          </p:cNvPr>
          <p:cNvSpPr>
            <a:spLocks noChangeAspect="1"/>
          </p:cNvSpPr>
          <p:nvPr/>
        </p:nvSpPr>
        <p:spPr bwMode="auto">
          <a:xfrm>
            <a:off x="5748933" y="5342471"/>
            <a:ext cx="816054" cy="752463"/>
          </a:xfrm>
          <a:custGeom>
            <a:avLst/>
            <a:gdLst>
              <a:gd name="connsiteX0" fmla="*/ 280431 w 607563"/>
              <a:gd name="connsiteY0" fmla="*/ 464977 h 560219"/>
              <a:gd name="connsiteX1" fmla="*/ 287197 w 607563"/>
              <a:gd name="connsiteY1" fmla="*/ 464977 h 560219"/>
              <a:gd name="connsiteX2" fmla="*/ 290491 w 607563"/>
              <a:gd name="connsiteY2" fmla="*/ 466044 h 560219"/>
              <a:gd name="connsiteX3" fmla="*/ 293428 w 607563"/>
              <a:gd name="connsiteY3" fmla="*/ 467644 h 560219"/>
              <a:gd name="connsiteX4" fmla="*/ 296099 w 607563"/>
              <a:gd name="connsiteY4" fmla="*/ 469779 h 560219"/>
              <a:gd name="connsiteX5" fmla="*/ 298235 w 607563"/>
              <a:gd name="connsiteY5" fmla="*/ 472446 h 560219"/>
              <a:gd name="connsiteX6" fmla="*/ 299838 w 607563"/>
              <a:gd name="connsiteY6" fmla="*/ 475381 h 560219"/>
              <a:gd name="connsiteX7" fmla="*/ 300817 w 607563"/>
              <a:gd name="connsiteY7" fmla="*/ 478671 h 560219"/>
              <a:gd name="connsiteX8" fmla="*/ 301173 w 607563"/>
              <a:gd name="connsiteY8" fmla="*/ 482050 h 560219"/>
              <a:gd name="connsiteX9" fmla="*/ 300817 w 607563"/>
              <a:gd name="connsiteY9" fmla="*/ 485430 h 560219"/>
              <a:gd name="connsiteX10" fmla="*/ 299838 w 607563"/>
              <a:gd name="connsiteY10" fmla="*/ 488631 h 560219"/>
              <a:gd name="connsiteX11" fmla="*/ 298235 w 607563"/>
              <a:gd name="connsiteY11" fmla="*/ 491654 h 560219"/>
              <a:gd name="connsiteX12" fmla="*/ 296099 w 607563"/>
              <a:gd name="connsiteY12" fmla="*/ 494322 h 560219"/>
              <a:gd name="connsiteX13" fmla="*/ 293428 w 607563"/>
              <a:gd name="connsiteY13" fmla="*/ 496456 h 560219"/>
              <a:gd name="connsiteX14" fmla="*/ 290491 w 607563"/>
              <a:gd name="connsiteY14" fmla="*/ 498057 h 560219"/>
              <a:gd name="connsiteX15" fmla="*/ 287197 w 607563"/>
              <a:gd name="connsiteY15" fmla="*/ 499035 h 560219"/>
              <a:gd name="connsiteX16" fmla="*/ 283814 w 607563"/>
              <a:gd name="connsiteY16" fmla="*/ 499391 h 560219"/>
              <a:gd name="connsiteX17" fmla="*/ 280431 w 607563"/>
              <a:gd name="connsiteY17" fmla="*/ 499035 h 560219"/>
              <a:gd name="connsiteX18" fmla="*/ 277137 w 607563"/>
              <a:gd name="connsiteY18" fmla="*/ 498057 h 560219"/>
              <a:gd name="connsiteX19" fmla="*/ 274200 w 607563"/>
              <a:gd name="connsiteY19" fmla="*/ 496456 h 560219"/>
              <a:gd name="connsiteX20" fmla="*/ 271529 w 607563"/>
              <a:gd name="connsiteY20" fmla="*/ 494322 h 560219"/>
              <a:gd name="connsiteX21" fmla="*/ 269393 w 607563"/>
              <a:gd name="connsiteY21" fmla="*/ 491654 h 560219"/>
              <a:gd name="connsiteX22" fmla="*/ 267790 w 607563"/>
              <a:gd name="connsiteY22" fmla="*/ 488631 h 560219"/>
              <a:gd name="connsiteX23" fmla="*/ 266811 w 607563"/>
              <a:gd name="connsiteY23" fmla="*/ 485430 h 560219"/>
              <a:gd name="connsiteX24" fmla="*/ 266455 w 607563"/>
              <a:gd name="connsiteY24" fmla="*/ 482050 h 560219"/>
              <a:gd name="connsiteX25" fmla="*/ 266811 w 607563"/>
              <a:gd name="connsiteY25" fmla="*/ 478671 h 560219"/>
              <a:gd name="connsiteX26" fmla="*/ 267790 w 607563"/>
              <a:gd name="connsiteY26" fmla="*/ 475381 h 560219"/>
              <a:gd name="connsiteX27" fmla="*/ 269393 w 607563"/>
              <a:gd name="connsiteY27" fmla="*/ 472446 h 560219"/>
              <a:gd name="connsiteX28" fmla="*/ 271529 w 607563"/>
              <a:gd name="connsiteY28" fmla="*/ 469779 h 560219"/>
              <a:gd name="connsiteX29" fmla="*/ 274200 w 607563"/>
              <a:gd name="connsiteY29" fmla="*/ 467644 h 560219"/>
              <a:gd name="connsiteX30" fmla="*/ 277137 w 607563"/>
              <a:gd name="connsiteY30" fmla="*/ 466044 h 560219"/>
              <a:gd name="connsiteX31" fmla="*/ 280431 w 607563"/>
              <a:gd name="connsiteY31" fmla="*/ 464977 h 560219"/>
              <a:gd name="connsiteX32" fmla="*/ 182541 w 607563"/>
              <a:gd name="connsiteY32" fmla="*/ 369688 h 560219"/>
              <a:gd name="connsiteX33" fmla="*/ 174086 w 607563"/>
              <a:gd name="connsiteY33" fmla="*/ 419276 h 560219"/>
              <a:gd name="connsiteX34" fmla="*/ 156909 w 607563"/>
              <a:gd name="connsiteY34" fmla="*/ 433672 h 560219"/>
              <a:gd name="connsiteX35" fmla="*/ 129942 w 607563"/>
              <a:gd name="connsiteY35" fmla="*/ 433672 h 560219"/>
              <a:gd name="connsiteX36" fmla="*/ 121398 w 607563"/>
              <a:gd name="connsiteY36" fmla="*/ 434116 h 560219"/>
              <a:gd name="connsiteX37" fmla="*/ 65060 w 607563"/>
              <a:gd name="connsiteY37" fmla="*/ 464687 h 560219"/>
              <a:gd name="connsiteX38" fmla="*/ 232026 w 607563"/>
              <a:gd name="connsiteY38" fmla="*/ 464687 h 560219"/>
              <a:gd name="connsiteX39" fmla="*/ 249381 w 607563"/>
              <a:gd name="connsiteY39" fmla="*/ 482016 h 560219"/>
              <a:gd name="connsiteX40" fmla="*/ 232026 w 607563"/>
              <a:gd name="connsiteY40" fmla="*/ 499345 h 560219"/>
              <a:gd name="connsiteX41" fmla="*/ 48417 w 607563"/>
              <a:gd name="connsiteY41" fmla="*/ 499345 h 560219"/>
              <a:gd name="connsiteX42" fmla="*/ 46548 w 607563"/>
              <a:gd name="connsiteY42" fmla="*/ 516852 h 560219"/>
              <a:gd name="connsiteX43" fmla="*/ 46548 w 607563"/>
              <a:gd name="connsiteY43" fmla="*/ 525561 h 560219"/>
              <a:gd name="connsiteX44" fmla="*/ 372381 w 607563"/>
              <a:gd name="connsiteY44" fmla="*/ 525561 h 560219"/>
              <a:gd name="connsiteX45" fmla="*/ 372381 w 607563"/>
              <a:gd name="connsiteY45" fmla="*/ 516852 h 560219"/>
              <a:gd name="connsiteX46" fmla="*/ 297620 w 607563"/>
              <a:gd name="connsiteY46" fmla="*/ 434116 h 560219"/>
              <a:gd name="connsiteX47" fmla="*/ 289076 w 607563"/>
              <a:gd name="connsiteY47" fmla="*/ 433672 h 560219"/>
              <a:gd name="connsiteX48" fmla="*/ 262019 w 607563"/>
              <a:gd name="connsiteY48" fmla="*/ 433672 h 560219"/>
              <a:gd name="connsiteX49" fmla="*/ 244931 w 607563"/>
              <a:gd name="connsiteY49" fmla="*/ 419276 h 560219"/>
              <a:gd name="connsiteX50" fmla="*/ 236476 w 607563"/>
              <a:gd name="connsiteY50" fmla="*/ 369688 h 560219"/>
              <a:gd name="connsiteX51" fmla="*/ 235408 w 607563"/>
              <a:gd name="connsiteY51" fmla="*/ 369954 h 560219"/>
              <a:gd name="connsiteX52" fmla="*/ 230780 w 607563"/>
              <a:gd name="connsiteY52" fmla="*/ 370843 h 560219"/>
              <a:gd name="connsiteX53" fmla="*/ 228644 w 607563"/>
              <a:gd name="connsiteY53" fmla="*/ 371198 h 560219"/>
              <a:gd name="connsiteX54" fmla="*/ 224283 w 607563"/>
              <a:gd name="connsiteY54" fmla="*/ 371820 h 560219"/>
              <a:gd name="connsiteX55" fmla="*/ 222325 w 607563"/>
              <a:gd name="connsiteY55" fmla="*/ 371998 h 560219"/>
              <a:gd name="connsiteX56" fmla="*/ 217341 w 607563"/>
              <a:gd name="connsiteY56" fmla="*/ 372443 h 560219"/>
              <a:gd name="connsiteX57" fmla="*/ 216006 w 607563"/>
              <a:gd name="connsiteY57" fmla="*/ 372531 h 560219"/>
              <a:gd name="connsiteX58" fmla="*/ 209509 w 607563"/>
              <a:gd name="connsiteY58" fmla="*/ 372709 h 560219"/>
              <a:gd name="connsiteX59" fmla="*/ 203012 w 607563"/>
              <a:gd name="connsiteY59" fmla="*/ 372531 h 560219"/>
              <a:gd name="connsiteX60" fmla="*/ 201677 w 607563"/>
              <a:gd name="connsiteY60" fmla="*/ 372443 h 560219"/>
              <a:gd name="connsiteX61" fmla="*/ 196604 w 607563"/>
              <a:gd name="connsiteY61" fmla="*/ 371998 h 560219"/>
              <a:gd name="connsiteX62" fmla="*/ 194735 w 607563"/>
              <a:gd name="connsiteY62" fmla="*/ 371820 h 560219"/>
              <a:gd name="connsiteX63" fmla="*/ 190284 w 607563"/>
              <a:gd name="connsiteY63" fmla="*/ 371198 h 560219"/>
              <a:gd name="connsiteX64" fmla="*/ 188237 w 607563"/>
              <a:gd name="connsiteY64" fmla="*/ 370843 h 560219"/>
              <a:gd name="connsiteX65" fmla="*/ 183609 w 607563"/>
              <a:gd name="connsiteY65" fmla="*/ 369954 h 560219"/>
              <a:gd name="connsiteX66" fmla="*/ 182541 w 607563"/>
              <a:gd name="connsiteY66" fmla="*/ 369688 h 560219"/>
              <a:gd name="connsiteX67" fmla="*/ 116770 w 607563"/>
              <a:gd name="connsiteY67" fmla="*/ 198441 h 560219"/>
              <a:gd name="connsiteX68" fmla="*/ 118283 w 607563"/>
              <a:gd name="connsiteY68" fmla="*/ 215236 h 560219"/>
              <a:gd name="connsiteX69" fmla="*/ 122110 w 607563"/>
              <a:gd name="connsiteY69" fmla="*/ 257448 h 560219"/>
              <a:gd name="connsiteX70" fmla="*/ 122466 w 607563"/>
              <a:gd name="connsiteY70" fmla="*/ 261359 h 560219"/>
              <a:gd name="connsiteX71" fmla="*/ 122644 w 607563"/>
              <a:gd name="connsiteY71" fmla="*/ 262158 h 560219"/>
              <a:gd name="connsiteX72" fmla="*/ 123178 w 607563"/>
              <a:gd name="connsiteY72" fmla="*/ 265802 h 560219"/>
              <a:gd name="connsiteX73" fmla="*/ 123178 w 607563"/>
              <a:gd name="connsiteY73" fmla="*/ 265891 h 560219"/>
              <a:gd name="connsiteX74" fmla="*/ 205237 w 607563"/>
              <a:gd name="connsiteY74" fmla="*/ 337962 h 560219"/>
              <a:gd name="connsiteX75" fmla="*/ 209509 w 607563"/>
              <a:gd name="connsiteY75" fmla="*/ 338051 h 560219"/>
              <a:gd name="connsiteX76" fmla="*/ 213781 w 607563"/>
              <a:gd name="connsiteY76" fmla="*/ 337962 h 560219"/>
              <a:gd name="connsiteX77" fmla="*/ 295840 w 607563"/>
              <a:gd name="connsiteY77" fmla="*/ 265802 h 560219"/>
              <a:gd name="connsiteX78" fmla="*/ 296374 w 607563"/>
              <a:gd name="connsiteY78" fmla="*/ 262158 h 560219"/>
              <a:gd name="connsiteX79" fmla="*/ 296463 w 607563"/>
              <a:gd name="connsiteY79" fmla="*/ 261359 h 560219"/>
              <a:gd name="connsiteX80" fmla="*/ 296908 w 607563"/>
              <a:gd name="connsiteY80" fmla="*/ 257448 h 560219"/>
              <a:gd name="connsiteX81" fmla="*/ 297442 w 607563"/>
              <a:gd name="connsiteY81" fmla="*/ 251228 h 560219"/>
              <a:gd name="connsiteX82" fmla="*/ 300735 w 607563"/>
              <a:gd name="connsiteY82" fmla="*/ 215236 h 560219"/>
              <a:gd name="connsiteX83" fmla="*/ 302248 w 607563"/>
              <a:gd name="connsiteY83" fmla="*/ 198441 h 560219"/>
              <a:gd name="connsiteX84" fmla="*/ 432457 w 607563"/>
              <a:gd name="connsiteY84" fmla="*/ 64518 h 560219"/>
              <a:gd name="connsiteX85" fmla="*/ 394987 w 607563"/>
              <a:gd name="connsiteY85" fmla="*/ 101398 h 560219"/>
              <a:gd name="connsiteX86" fmla="*/ 404065 w 607563"/>
              <a:gd name="connsiteY86" fmla="*/ 131346 h 560219"/>
              <a:gd name="connsiteX87" fmla="*/ 483988 w 607563"/>
              <a:gd name="connsiteY87" fmla="*/ 200396 h 560219"/>
              <a:gd name="connsiteX88" fmla="*/ 563644 w 607563"/>
              <a:gd name="connsiteY88" fmla="*/ 131435 h 560219"/>
              <a:gd name="connsiteX89" fmla="*/ 572812 w 607563"/>
              <a:gd name="connsiteY89" fmla="*/ 101398 h 560219"/>
              <a:gd name="connsiteX90" fmla="*/ 535342 w 607563"/>
              <a:gd name="connsiteY90" fmla="*/ 64518 h 560219"/>
              <a:gd name="connsiteX91" fmla="*/ 498051 w 607563"/>
              <a:gd name="connsiteY91" fmla="*/ 89223 h 560219"/>
              <a:gd name="connsiteX92" fmla="*/ 483632 w 607563"/>
              <a:gd name="connsiteY92" fmla="*/ 96510 h 560219"/>
              <a:gd name="connsiteX93" fmla="*/ 469392 w 607563"/>
              <a:gd name="connsiteY93" fmla="*/ 88778 h 560219"/>
              <a:gd name="connsiteX94" fmla="*/ 432457 w 607563"/>
              <a:gd name="connsiteY94" fmla="*/ 64518 h 560219"/>
              <a:gd name="connsiteX95" fmla="*/ 209509 w 607563"/>
              <a:gd name="connsiteY95" fmla="*/ 34747 h 560219"/>
              <a:gd name="connsiteX96" fmla="*/ 119885 w 607563"/>
              <a:gd name="connsiteY96" fmla="*/ 61852 h 560219"/>
              <a:gd name="connsiteX97" fmla="*/ 96388 w 607563"/>
              <a:gd name="connsiteY97" fmla="*/ 81847 h 560219"/>
              <a:gd name="connsiteX98" fmla="*/ 34710 w 607563"/>
              <a:gd name="connsiteY98" fmla="*/ 262336 h 560219"/>
              <a:gd name="connsiteX99" fmla="*/ 100037 w 607563"/>
              <a:gd name="connsiteY99" fmla="*/ 399547 h 560219"/>
              <a:gd name="connsiteX100" fmla="*/ 118639 w 607563"/>
              <a:gd name="connsiteY100" fmla="*/ 399547 h 560219"/>
              <a:gd name="connsiteX101" fmla="*/ 121754 w 607563"/>
              <a:gd name="connsiteY101" fmla="*/ 399280 h 560219"/>
              <a:gd name="connsiteX102" fmla="*/ 124068 w 607563"/>
              <a:gd name="connsiteY102" fmla="*/ 399103 h 560219"/>
              <a:gd name="connsiteX103" fmla="*/ 129942 w 607563"/>
              <a:gd name="connsiteY103" fmla="*/ 399014 h 560219"/>
              <a:gd name="connsiteX104" fmla="*/ 142313 w 607563"/>
              <a:gd name="connsiteY104" fmla="*/ 399014 h 560219"/>
              <a:gd name="connsiteX105" fmla="*/ 149433 w 607563"/>
              <a:gd name="connsiteY105" fmla="*/ 356980 h 560219"/>
              <a:gd name="connsiteX106" fmla="*/ 147742 w 607563"/>
              <a:gd name="connsiteY106" fmla="*/ 356002 h 560219"/>
              <a:gd name="connsiteX107" fmla="*/ 145517 w 607563"/>
              <a:gd name="connsiteY107" fmla="*/ 354758 h 560219"/>
              <a:gd name="connsiteX108" fmla="*/ 143915 w 607563"/>
              <a:gd name="connsiteY108" fmla="*/ 353692 h 560219"/>
              <a:gd name="connsiteX109" fmla="*/ 93095 w 607563"/>
              <a:gd name="connsiteY109" fmla="*/ 288285 h 560219"/>
              <a:gd name="connsiteX110" fmla="*/ 93006 w 607563"/>
              <a:gd name="connsiteY110" fmla="*/ 288196 h 560219"/>
              <a:gd name="connsiteX111" fmla="*/ 90158 w 607563"/>
              <a:gd name="connsiteY111" fmla="*/ 277621 h 560219"/>
              <a:gd name="connsiteX112" fmla="*/ 89980 w 607563"/>
              <a:gd name="connsiteY112" fmla="*/ 276910 h 560219"/>
              <a:gd name="connsiteX113" fmla="*/ 88200 w 607563"/>
              <a:gd name="connsiteY113" fmla="*/ 266602 h 560219"/>
              <a:gd name="connsiteX114" fmla="*/ 88022 w 607563"/>
              <a:gd name="connsiteY114" fmla="*/ 265358 h 560219"/>
              <a:gd name="connsiteX115" fmla="*/ 87488 w 607563"/>
              <a:gd name="connsiteY115" fmla="*/ 260292 h 560219"/>
              <a:gd name="connsiteX116" fmla="*/ 83750 w 607563"/>
              <a:gd name="connsiteY116" fmla="*/ 218525 h 560219"/>
              <a:gd name="connsiteX117" fmla="*/ 80813 w 607563"/>
              <a:gd name="connsiteY117" fmla="*/ 181733 h 560219"/>
              <a:gd name="connsiteX118" fmla="*/ 85708 w 607563"/>
              <a:gd name="connsiteY118" fmla="*/ 169114 h 560219"/>
              <a:gd name="connsiteX119" fmla="*/ 98168 w 607563"/>
              <a:gd name="connsiteY119" fmla="*/ 163782 h 560219"/>
              <a:gd name="connsiteX120" fmla="*/ 320849 w 607563"/>
              <a:gd name="connsiteY120" fmla="*/ 163782 h 560219"/>
              <a:gd name="connsiteX121" fmla="*/ 333309 w 607563"/>
              <a:gd name="connsiteY121" fmla="*/ 169114 h 560219"/>
              <a:gd name="connsiteX122" fmla="*/ 338204 w 607563"/>
              <a:gd name="connsiteY122" fmla="*/ 181733 h 560219"/>
              <a:gd name="connsiteX123" fmla="*/ 338026 w 607563"/>
              <a:gd name="connsiteY123" fmla="*/ 185644 h 560219"/>
              <a:gd name="connsiteX124" fmla="*/ 335267 w 607563"/>
              <a:gd name="connsiteY124" fmla="*/ 218525 h 560219"/>
              <a:gd name="connsiteX125" fmla="*/ 331529 w 607563"/>
              <a:gd name="connsiteY125" fmla="*/ 260292 h 560219"/>
              <a:gd name="connsiteX126" fmla="*/ 330995 w 607563"/>
              <a:gd name="connsiteY126" fmla="*/ 265358 h 560219"/>
              <a:gd name="connsiteX127" fmla="*/ 330817 w 607563"/>
              <a:gd name="connsiteY127" fmla="*/ 266602 h 560219"/>
              <a:gd name="connsiteX128" fmla="*/ 329037 w 607563"/>
              <a:gd name="connsiteY128" fmla="*/ 276910 h 560219"/>
              <a:gd name="connsiteX129" fmla="*/ 328859 w 607563"/>
              <a:gd name="connsiteY129" fmla="*/ 277621 h 560219"/>
              <a:gd name="connsiteX130" fmla="*/ 326011 w 607563"/>
              <a:gd name="connsiteY130" fmla="*/ 288196 h 560219"/>
              <a:gd name="connsiteX131" fmla="*/ 325922 w 607563"/>
              <a:gd name="connsiteY131" fmla="*/ 288285 h 560219"/>
              <a:gd name="connsiteX132" fmla="*/ 275103 w 607563"/>
              <a:gd name="connsiteY132" fmla="*/ 353692 h 560219"/>
              <a:gd name="connsiteX133" fmla="*/ 273501 w 607563"/>
              <a:gd name="connsiteY133" fmla="*/ 354669 h 560219"/>
              <a:gd name="connsiteX134" fmla="*/ 271187 w 607563"/>
              <a:gd name="connsiteY134" fmla="*/ 356002 h 560219"/>
              <a:gd name="connsiteX135" fmla="*/ 269585 w 607563"/>
              <a:gd name="connsiteY135" fmla="*/ 356980 h 560219"/>
              <a:gd name="connsiteX136" fmla="*/ 276705 w 607563"/>
              <a:gd name="connsiteY136" fmla="*/ 399014 h 560219"/>
              <a:gd name="connsiteX137" fmla="*/ 289076 w 607563"/>
              <a:gd name="connsiteY137" fmla="*/ 399014 h 560219"/>
              <a:gd name="connsiteX138" fmla="*/ 294950 w 607563"/>
              <a:gd name="connsiteY138" fmla="*/ 399103 h 560219"/>
              <a:gd name="connsiteX139" fmla="*/ 297264 w 607563"/>
              <a:gd name="connsiteY139" fmla="*/ 399280 h 560219"/>
              <a:gd name="connsiteX140" fmla="*/ 300379 w 607563"/>
              <a:gd name="connsiteY140" fmla="*/ 399547 h 560219"/>
              <a:gd name="connsiteX141" fmla="*/ 319158 w 607563"/>
              <a:gd name="connsiteY141" fmla="*/ 399547 h 560219"/>
              <a:gd name="connsiteX142" fmla="*/ 384307 w 607563"/>
              <a:gd name="connsiteY142" fmla="*/ 262336 h 560219"/>
              <a:gd name="connsiteX143" fmla="*/ 320404 w 607563"/>
              <a:gd name="connsiteY143" fmla="*/ 79625 h 560219"/>
              <a:gd name="connsiteX144" fmla="*/ 299133 w 607563"/>
              <a:gd name="connsiteY144" fmla="*/ 61852 h 560219"/>
              <a:gd name="connsiteX145" fmla="*/ 209509 w 607563"/>
              <a:gd name="connsiteY145" fmla="*/ 34747 h 560219"/>
              <a:gd name="connsiteX146" fmla="*/ 209509 w 607563"/>
              <a:gd name="connsiteY146" fmla="*/ 0 h 560219"/>
              <a:gd name="connsiteX147" fmla="*/ 318980 w 607563"/>
              <a:gd name="connsiteY147" fmla="*/ 33414 h 560219"/>
              <a:gd name="connsiteX148" fmla="*/ 344969 w 607563"/>
              <a:gd name="connsiteY148" fmla="*/ 55009 h 560219"/>
              <a:gd name="connsiteX149" fmla="*/ 364727 w 607563"/>
              <a:gd name="connsiteY149" fmla="*/ 77848 h 560219"/>
              <a:gd name="connsiteX150" fmla="*/ 432457 w 607563"/>
              <a:gd name="connsiteY150" fmla="*/ 29771 h 560219"/>
              <a:gd name="connsiteX151" fmla="*/ 483988 w 607563"/>
              <a:gd name="connsiteY151" fmla="*/ 53054 h 560219"/>
              <a:gd name="connsiteX152" fmla="*/ 535342 w 607563"/>
              <a:gd name="connsiteY152" fmla="*/ 29771 h 560219"/>
              <a:gd name="connsiteX153" fmla="*/ 607433 w 607563"/>
              <a:gd name="connsiteY153" fmla="*/ 99531 h 560219"/>
              <a:gd name="connsiteX154" fmla="*/ 592659 w 607563"/>
              <a:gd name="connsiteY154" fmla="*/ 150452 h 560219"/>
              <a:gd name="connsiteX155" fmla="*/ 541750 w 607563"/>
              <a:gd name="connsiteY155" fmla="*/ 201551 h 560219"/>
              <a:gd name="connsiteX156" fmla="*/ 483988 w 607563"/>
              <a:gd name="connsiteY156" fmla="*/ 235676 h 560219"/>
              <a:gd name="connsiteX157" fmla="*/ 426138 w 607563"/>
              <a:gd name="connsiteY157" fmla="*/ 201551 h 560219"/>
              <a:gd name="connsiteX158" fmla="*/ 412164 w 607563"/>
              <a:gd name="connsiteY158" fmla="*/ 189554 h 560219"/>
              <a:gd name="connsiteX159" fmla="*/ 419018 w 607563"/>
              <a:gd name="connsiteY159" fmla="*/ 262336 h 560219"/>
              <a:gd name="connsiteX160" fmla="*/ 351466 w 607563"/>
              <a:gd name="connsiteY160" fmla="*/ 416876 h 560219"/>
              <a:gd name="connsiteX161" fmla="*/ 407180 w 607563"/>
              <a:gd name="connsiteY161" fmla="*/ 516852 h 560219"/>
              <a:gd name="connsiteX162" fmla="*/ 407180 w 607563"/>
              <a:gd name="connsiteY162" fmla="*/ 542890 h 560219"/>
              <a:gd name="connsiteX163" fmla="*/ 389825 w 607563"/>
              <a:gd name="connsiteY163" fmla="*/ 560219 h 560219"/>
              <a:gd name="connsiteX164" fmla="*/ 29192 w 607563"/>
              <a:gd name="connsiteY164" fmla="*/ 560219 h 560219"/>
              <a:gd name="connsiteX165" fmla="*/ 11837 w 607563"/>
              <a:gd name="connsiteY165" fmla="*/ 542890 h 560219"/>
              <a:gd name="connsiteX166" fmla="*/ 11837 w 607563"/>
              <a:gd name="connsiteY166" fmla="*/ 516852 h 560219"/>
              <a:gd name="connsiteX167" fmla="*/ 18779 w 607563"/>
              <a:gd name="connsiteY167" fmla="*/ 477039 h 560219"/>
              <a:gd name="connsiteX168" fmla="*/ 19580 w 607563"/>
              <a:gd name="connsiteY168" fmla="*/ 474906 h 560219"/>
              <a:gd name="connsiteX169" fmla="*/ 67819 w 607563"/>
              <a:gd name="connsiteY169" fmla="*/ 416698 h 560219"/>
              <a:gd name="connsiteX170" fmla="*/ 0 w 607563"/>
              <a:gd name="connsiteY170" fmla="*/ 262336 h 560219"/>
              <a:gd name="connsiteX171" fmla="*/ 71468 w 607563"/>
              <a:gd name="connsiteY171" fmla="*/ 57675 h 560219"/>
              <a:gd name="connsiteX172" fmla="*/ 100037 w 607563"/>
              <a:gd name="connsiteY172" fmla="*/ 33414 h 560219"/>
              <a:gd name="connsiteX173" fmla="*/ 209509 w 607563"/>
              <a:gd name="connsiteY173" fmla="*/ 0 h 5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563" h="560219">
                <a:moveTo>
                  <a:pt x="280431" y="464977"/>
                </a:moveTo>
                <a:cubicBezTo>
                  <a:pt x="282657" y="464532"/>
                  <a:pt x="284971" y="464532"/>
                  <a:pt x="287197" y="464977"/>
                </a:cubicBezTo>
                <a:cubicBezTo>
                  <a:pt x="288265" y="465243"/>
                  <a:pt x="289422" y="465599"/>
                  <a:pt x="290491" y="466044"/>
                </a:cubicBezTo>
                <a:cubicBezTo>
                  <a:pt x="291470" y="466399"/>
                  <a:pt x="292538" y="467022"/>
                  <a:pt x="293428" y="467644"/>
                </a:cubicBezTo>
                <a:cubicBezTo>
                  <a:pt x="294407" y="468267"/>
                  <a:pt x="295298" y="468978"/>
                  <a:pt x="296099" y="469779"/>
                </a:cubicBezTo>
                <a:cubicBezTo>
                  <a:pt x="296900" y="470579"/>
                  <a:pt x="297612" y="471468"/>
                  <a:pt x="298235" y="472446"/>
                </a:cubicBezTo>
                <a:cubicBezTo>
                  <a:pt x="298858" y="473336"/>
                  <a:pt x="299393" y="474314"/>
                  <a:pt x="299838" y="475381"/>
                </a:cubicBezTo>
                <a:cubicBezTo>
                  <a:pt x="300283" y="476448"/>
                  <a:pt x="300639" y="477515"/>
                  <a:pt x="300817" y="478671"/>
                </a:cubicBezTo>
                <a:cubicBezTo>
                  <a:pt x="301084" y="479738"/>
                  <a:pt x="301173" y="480894"/>
                  <a:pt x="301173" y="482050"/>
                </a:cubicBezTo>
                <a:cubicBezTo>
                  <a:pt x="301173" y="483206"/>
                  <a:pt x="301084" y="484274"/>
                  <a:pt x="300817" y="485430"/>
                </a:cubicBezTo>
                <a:cubicBezTo>
                  <a:pt x="300639" y="486497"/>
                  <a:pt x="300283" y="487653"/>
                  <a:pt x="299838" y="488631"/>
                </a:cubicBezTo>
                <a:cubicBezTo>
                  <a:pt x="299393" y="489698"/>
                  <a:pt x="298858" y="490765"/>
                  <a:pt x="298235" y="491654"/>
                </a:cubicBezTo>
                <a:cubicBezTo>
                  <a:pt x="297612" y="492633"/>
                  <a:pt x="296900" y="493522"/>
                  <a:pt x="296099" y="494322"/>
                </a:cubicBezTo>
                <a:cubicBezTo>
                  <a:pt x="295298" y="495123"/>
                  <a:pt x="294407" y="495834"/>
                  <a:pt x="293428" y="496456"/>
                </a:cubicBezTo>
                <a:cubicBezTo>
                  <a:pt x="292538" y="497079"/>
                  <a:pt x="291470" y="497612"/>
                  <a:pt x="290491" y="498057"/>
                </a:cubicBezTo>
                <a:cubicBezTo>
                  <a:pt x="289422" y="498502"/>
                  <a:pt x="288265" y="498857"/>
                  <a:pt x="287197" y="499035"/>
                </a:cubicBezTo>
                <a:cubicBezTo>
                  <a:pt x="286129" y="499302"/>
                  <a:pt x="284971" y="499391"/>
                  <a:pt x="283814" y="499391"/>
                </a:cubicBezTo>
                <a:cubicBezTo>
                  <a:pt x="282657" y="499391"/>
                  <a:pt x="281499" y="499302"/>
                  <a:pt x="280431" y="499035"/>
                </a:cubicBezTo>
                <a:cubicBezTo>
                  <a:pt x="279274" y="498857"/>
                  <a:pt x="278206" y="498502"/>
                  <a:pt x="277137" y="498057"/>
                </a:cubicBezTo>
                <a:cubicBezTo>
                  <a:pt x="276158" y="497612"/>
                  <a:pt x="275090" y="497079"/>
                  <a:pt x="274200" y="496456"/>
                </a:cubicBezTo>
                <a:cubicBezTo>
                  <a:pt x="273221" y="495834"/>
                  <a:pt x="272330" y="495123"/>
                  <a:pt x="271529" y="494322"/>
                </a:cubicBezTo>
                <a:cubicBezTo>
                  <a:pt x="270728" y="493522"/>
                  <a:pt x="270016" y="492633"/>
                  <a:pt x="269393" y="491654"/>
                </a:cubicBezTo>
                <a:cubicBezTo>
                  <a:pt x="268770" y="490765"/>
                  <a:pt x="268235" y="489698"/>
                  <a:pt x="267790" y="488631"/>
                </a:cubicBezTo>
                <a:cubicBezTo>
                  <a:pt x="267345" y="487653"/>
                  <a:pt x="266989" y="486497"/>
                  <a:pt x="266811" y="485430"/>
                </a:cubicBezTo>
                <a:cubicBezTo>
                  <a:pt x="266544" y="484274"/>
                  <a:pt x="266455" y="483206"/>
                  <a:pt x="266455" y="482050"/>
                </a:cubicBezTo>
                <a:cubicBezTo>
                  <a:pt x="266455" y="480894"/>
                  <a:pt x="266544" y="479738"/>
                  <a:pt x="266811" y="478671"/>
                </a:cubicBezTo>
                <a:cubicBezTo>
                  <a:pt x="266989" y="477515"/>
                  <a:pt x="267345" y="476448"/>
                  <a:pt x="267790" y="475381"/>
                </a:cubicBezTo>
                <a:cubicBezTo>
                  <a:pt x="268235" y="474314"/>
                  <a:pt x="268770" y="473336"/>
                  <a:pt x="269393" y="472446"/>
                </a:cubicBezTo>
                <a:cubicBezTo>
                  <a:pt x="270016" y="471468"/>
                  <a:pt x="270728" y="470579"/>
                  <a:pt x="271529" y="469779"/>
                </a:cubicBezTo>
                <a:cubicBezTo>
                  <a:pt x="272330" y="468978"/>
                  <a:pt x="273221" y="468267"/>
                  <a:pt x="274200" y="467644"/>
                </a:cubicBezTo>
                <a:cubicBezTo>
                  <a:pt x="275090" y="467022"/>
                  <a:pt x="276158" y="466399"/>
                  <a:pt x="277137" y="466044"/>
                </a:cubicBezTo>
                <a:cubicBezTo>
                  <a:pt x="278206" y="465599"/>
                  <a:pt x="279274" y="465243"/>
                  <a:pt x="280431" y="464977"/>
                </a:cubicBezTo>
                <a:close/>
                <a:moveTo>
                  <a:pt x="182541" y="369688"/>
                </a:moveTo>
                <a:lnTo>
                  <a:pt x="174086" y="419276"/>
                </a:lnTo>
                <a:cubicBezTo>
                  <a:pt x="172662" y="427540"/>
                  <a:pt x="165453" y="433672"/>
                  <a:pt x="156909" y="433672"/>
                </a:cubicBezTo>
                <a:lnTo>
                  <a:pt x="129942" y="433672"/>
                </a:lnTo>
                <a:cubicBezTo>
                  <a:pt x="127094" y="433672"/>
                  <a:pt x="124157" y="433850"/>
                  <a:pt x="121398" y="434116"/>
                </a:cubicBezTo>
                <a:cubicBezTo>
                  <a:pt x="98702" y="436427"/>
                  <a:pt x="78677" y="447891"/>
                  <a:pt x="65060" y="464687"/>
                </a:cubicBezTo>
                <a:lnTo>
                  <a:pt x="232026" y="464687"/>
                </a:lnTo>
                <a:cubicBezTo>
                  <a:pt x="241638" y="464687"/>
                  <a:pt x="249381" y="472418"/>
                  <a:pt x="249381" y="482016"/>
                </a:cubicBezTo>
                <a:cubicBezTo>
                  <a:pt x="249381" y="491613"/>
                  <a:pt x="241638" y="499345"/>
                  <a:pt x="232026" y="499345"/>
                </a:cubicBezTo>
                <a:lnTo>
                  <a:pt x="48417" y="499345"/>
                </a:lnTo>
                <a:cubicBezTo>
                  <a:pt x="47260" y="505032"/>
                  <a:pt x="46548" y="510898"/>
                  <a:pt x="46548" y="516852"/>
                </a:cubicBezTo>
                <a:lnTo>
                  <a:pt x="46548" y="525561"/>
                </a:lnTo>
                <a:lnTo>
                  <a:pt x="372381" y="525561"/>
                </a:lnTo>
                <a:lnTo>
                  <a:pt x="372381" y="516852"/>
                </a:lnTo>
                <a:cubicBezTo>
                  <a:pt x="372381" y="473840"/>
                  <a:pt x="339628" y="438382"/>
                  <a:pt x="297620" y="434116"/>
                </a:cubicBezTo>
                <a:cubicBezTo>
                  <a:pt x="294772" y="433850"/>
                  <a:pt x="291924" y="433672"/>
                  <a:pt x="289076" y="433672"/>
                </a:cubicBezTo>
                <a:lnTo>
                  <a:pt x="262019" y="433672"/>
                </a:lnTo>
                <a:cubicBezTo>
                  <a:pt x="253564" y="433672"/>
                  <a:pt x="246355" y="427540"/>
                  <a:pt x="244931" y="419276"/>
                </a:cubicBezTo>
                <a:lnTo>
                  <a:pt x="236476" y="369688"/>
                </a:lnTo>
                <a:cubicBezTo>
                  <a:pt x="236120" y="369777"/>
                  <a:pt x="235764" y="369865"/>
                  <a:pt x="235408" y="369954"/>
                </a:cubicBezTo>
                <a:cubicBezTo>
                  <a:pt x="233806" y="370310"/>
                  <a:pt x="232293" y="370576"/>
                  <a:pt x="230780" y="370843"/>
                </a:cubicBezTo>
                <a:cubicBezTo>
                  <a:pt x="230068" y="370932"/>
                  <a:pt x="229356" y="371110"/>
                  <a:pt x="228644" y="371198"/>
                </a:cubicBezTo>
                <a:cubicBezTo>
                  <a:pt x="227220" y="371465"/>
                  <a:pt x="225796" y="371643"/>
                  <a:pt x="224283" y="371820"/>
                </a:cubicBezTo>
                <a:cubicBezTo>
                  <a:pt x="223660" y="371909"/>
                  <a:pt x="223037" y="371998"/>
                  <a:pt x="222325" y="371998"/>
                </a:cubicBezTo>
                <a:cubicBezTo>
                  <a:pt x="220634" y="372176"/>
                  <a:pt x="219032" y="372354"/>
                  <a:pt x="217341" y="372443"/>
                </a:cubicBezTo>
                <a:cubicBezTo>
                  <a:pt x="216896" y="372443"/>
                  <a:pt x="216451" y="372531"/>
                  <a:pt x="216006" y="372531"/>
                </a:cubicBezTo>
                <a:cubicBezTo>
                  <a:pt x="213870" y="372620"/>
                  <a:pt x="211645" y="372709"/>
                  <a:pt x="209509" y="372709"/>
                </a:cubicBezTo>
                <a:cubicBezTo>
                  <a:pt x="207284" y="372709"/>
                  <a:pt x="205148" y="372620"/>
                  <a:pt x="203012" y="372531"/>
                </a:cubicBezTo>
                <a:cubicBezTo>
                  <a:pt x="202567" y="372531"/>
                  <a:pt x="202122" y="372443"/>
                  <a:pt x="201677" y="372443"/>
                </a:cubicBezTo>
                <a:cubicBezTo>
                  <a:pt x="199986" y="372354"/>
                  <a:pt x="198295" y="372176"/>
                  <a:pt x="196604" y="371998"/>
                </a:cubicBezTo>
                <a:cubicBezTo>
                  <a:pt x="195981" y="371998"/>
                  <a:pt x="195358" y="371909"/>
                  <a:pt x="194735" y="371820"/>
                </a:cubicBezTo>
                <a:cubicBezTo>
                  <a:pt x="193222" y="371643"/>
                  <a:pt x="191798" y="371376"/>
                  <a:pt x="190284" y="371198"/>
                </a:cubicBezTo>
                <a:cubicBezTo>
                  <a:pt x="189572" y="371110"/>
                  <a:pt x="188949" y="370932"/>
                  <a:pt x="188237" y="370843"/>
                </a:cubicBezTo>
                <a:cubicBezTo>
                  <a:pt x="186724" y="370576"/>
                  <a:pt x="185122" y="370310"/>
                  <a:pt x="183609" y="369954"/>
                </a:cubicBezTo>
                <a:cubicBezTo>
                  <a:pt x="183253" y="369865"/>
                  <a:pt x="182897" y="369777"/>
                  <a:pt x="182541" y="369688"/>
                </a:cubicBezTo>
                <a:close/>
                <a:moveTo>
                  <a:pt x="116770" y="198441"/>
                </a:moveTo>
                <a:cubicBezTo>
                  <a:pt x="117215" y="203417"/>
                  <a:pt x="117660" y="209016"/>
                  <a:pt x="118283" y="215236"/>
                </a:cubicBezTo>
                <a:cubicBezTo>
                  <a:pt x="119351" y="226523"/>
                  <a:pt x="120775" y="240564"/>
                  <a:pt x="122110" y="257448"/>
                </a:cubicBezTo>
                <a:cubicBezTo>
                  <a:pt x="122199" y="258781"/>
                  <a:pt x="122377" y="260025"/>
                  <a:pt x="122466" y="261359"/>
                </a:cubicBezTo>
                <a:cubicBezTo>
                  <a:pt x="122555" y="261625"/>
                  <a:pt x="122555" y="261892"/>
                  <a:pt x="122644" y="262158"/>
                </a:cubicBezTo>
                <a:cubicBezTo>
                  <a:pt x="122733" y="263402"/>
                  <a:pt x="123000" y="264647"/>
                  <a:pt x="123178" y="265802"/>
                </a:cubicBezTo>
                <a:cubicBezTo>
                  <a:pt x="123178" y="265802"/>
                  <a:pt x="123178" y="265802"/>
                  <a:pt x="123178" y="265891"/>
                </a:cubicBezTo>
                <a:cubicBezTo>
                  <a:pt x="130298" y="305526"/>
                  <a:pt x="164563" y="335918"/>
                  <a:pt x="205237" y="337962"/>
                </a:cubicBezTo>
                <a:cubicBezTo>
                  <a:pt x="206661" y="337962"/>
                  <a:pt x="208085" y="338051"/>
                  <a:pt x="209509" y="338051"/>
                </a:cubicBezTo>
                <a:cubicBezTo>
                  <a:pt x="210933" y="338051"/>
                  <a:pt x="212357" y="337962"/>
                  <a:pt x="213781" y="337962"/>
                </a:cubicBezTo>
                <a:cubicBezTo>
                  <a:pt x="254454" y="335918"/>
                  <a:pt x="288720" y="305526"/>
                  <a:pt x="295840" y="265802"/>
                </a:cubicBezTo>
                <a:cubicBezTo>
                  <a:pt x="296018" y="264647"/>
                  <a:pt x="296196" y="263402"/>
                  <a:pt x="296374" y="262158"/>
                </a:cubicBezTo>
                <a:cubicBezTo>
                  <a:pt x="296463" y="261892"/>
                  <a:pt x="296463" y="261625"/>
                  <a:pt x="296463" y="261359"/>
                </a:cubicBezTo>
                <a:cubicBezTo>
                  <a:pt x="296641" y="260025"/>
                  <a:pt x="296819" y="258781"/>
                  <a:pt x="296908" y="257448"/>
                </a:cubicBezTo>
                <a:cubicBezTo>
                  <a:pt x="297086" y="255404"/>
                  <a:pt x="297264" y="253272"/>
                  <a:pt x="297442" y="251228"/>
                </a:cubicBezTo>
                <a:cubicBezTo>
                  <a:pt x="298599" y="237009"/>
                  <a:pt x="299756" y="225101"/>
                  <a:pt x="300735" y="215236"/>
                </a:cubicBezTo>
                <a:cubicBezTo>
                  <a:pt x="301269" y="208927"/>
                  <a:pt x="301803" y="203417"/>
                  <a:pt x="302248" y="198441"/>
                </a:cubicBezTo>
                <a:close/>
                <a:moveTo>
                  <a:pt x="432457" y="64518"/>
                </a:moveTo>
                <a:cubicBezTo>
                  <a:pt x="412876" y="64518"/>
                  <a:pt x="396055" y="81047"/>
                  <a:pt x="394987" y="101398"/>
                </a:cubicBezTo>
                <a:cubicBezTo>
                  <a:pt x="394453" y="111884"/>
                  <a:pt x="397123" y="120859"/>
                  <a:pt x="404065" y="131346"/>
                </a:cubicBezTo>
                <a:cubicBezTo>
                  <a:pt x="416258" y="149830"/>
                  <a:pt x="467790" y="192842"/>
                  <a:pt x="483988" y="200396"/>
                </a:cubicBezTo>
                <a:cubicBezTo>
                  <a:pt x="500098" y="192931"/>
                  <a:pt x="551451" y="150008"/>
                  <a:pt x="563644" y="131435"/>
                </a:cubicBezTo>
                <a:cubicBezTo>
                  <a:pt x="570676" y="120682"/>
                  <a:pt x="573346" y="111973"/>
                  <a:pt x="572812" y="101398"/>
                </a:cubicBezTo>
                <a:cubicBezTo>
                  <a:pt x="571654" y="81047"/>
                  <a:pt x="554922" y="64518"/>
                  <a:pt x="535342" y="64518"/>
                </a:cubicBezTo>
                <a:cubicBezTo>
                  <a:pt x="519322" y="64518"/>
                  <a:pt x="502946" y="82380"/>
                  <a:pt x="498051" y="89223"/>
                </a:cubicBezTo>
                <a:cubicBezTo>
                  <a:pt x="494758" y="93933"/>
                  <a:pt x="489417" y="96599"/>
                  <a:pt x="483632" y="96510"/>
                </a:cubicBezTo>
                <a:cubicBezTo>
                  <a:pt x="477847" y="96421"/>
                  <a:pt x="472596" y="93577"/>
                  <a:pt x="469392" y="88778"/>
                </a:cubicBezTo>
                <a:cubicBezTo>
                  <a:pt x="464853" y="82113"/>
                  <a:pt x="449278" y="64518"/>
                  <a:pt x="432457" y="64518"/>
                </a:cubicBezTo>
                <a:close/>
                <a:moveTo>
                  <a:pt x="209509" y="34747"/>
                </a:moveTo>
                <a:cubicBezTo>
                  <a:pt x="175955" y="34747"/>
                  <a:pt x="145784" y="43812"/>
                  <a:pt x="119885" y="61852"/>
                </a:cubicBezTo>
                <a:cubicBezTo>
                  <a:pt x="111518" y="67628"/>
                  <a:pt x="103686" y="74293"/>
                  <a:pt x="96388" y="81847"/>
                </a:cubicBezTo>
                <a:cubicBezTo>
                  <a:pt x="56605" y="122903"/>
                  <a:pt x="34710" y="186977"/>
                  <a:pt x="34710" y="262336"/>
                </a:cubicBezTo>
                <a:cubicBezTo>
                  <a:pt x="34710" y="334941"/>
                  <a:pt x="84907" y="385773"/>
                  <a:pt x="100037" y="399547"/>
                </a:cubicBezTo>
                <a:lnTo>
                  <a:pt x="118639" y="399547"/>
                </a:lnTo>
                <a:cubicBezTo>
                  <a:pt x="119707" y="399458"/>
                  <a:pt x="120686" y="399369"/>
                  <a:pt x="121754" y="399280"/>
                </a:cubicBezTo>
                <a:cubicBezTo>
                  <a:pt x="122555" y="399280"/>
                  <a:pt x="123267" y="399192"/>
                  <a:pt x="124068" y="399103"/>
                </a:cubicBezTo>
                <a:cubicBezTo>
                  <a:pt x="126026" y="399014"/>
                  <a:pt x="127984" y="399014"/>
                  <a:pt x="129942" y="399014"/>
                </a:cubicBezTo>
                <a:lnTo>
                  <a:pt x="142313" y="399014"/>
                </a:lnTo>
                <a:lnTo>
                  <a:pt x="149433" y="356980"/>
                </a:lnTo>
                <a:cubicBezTo>
                  <a:pt x="148899" y="356713"/>
                  <a:pt x="148365" y="356358"/>
                  <a:pt x="147742" y="356002"/>
                </a:cubicBezTo>
                <a:cubicBezTo>
                  <a:pt x="147030" y="355647"/>
                  <a:pt x="146318" y="355202"/>
                  <a:pt x="145517" y="354758"/>
                </a:cubicBezTo>
                <a:cubicBezTo>
                  <a:pt x="144983" y="354403"/>
                  <a:pt x="144449" y="354047"/>
                  <a:pt x="143915" y="353692"/>
                </a:cubicBezTo>
                <a:cubicBezTo>
                  <a:pt x="119707" y="338406"/>
                  <a:pt x="101817" y="315301"/>
                  <a:pt x="93095" y="288285"/>
                </a:cubicBezTo>
                <a:cubicBezTo>
                  <a:pt x="93006" y="288196"/>
                  <a:pt x="93006" y="288196"/>
                  <a:pt x="93006" y="288196"/>
                </a:cubicBezTo>
                <a:cubicBezTo>
                  <a:pt x="91938" y="284731"/>
                  <a:pt x="90959" y="281176"/>
                  <a:pt x="90158" y="277621"/>
                </a:cubicBezTo>
                <a:cubicBezTo>
                  <a:pt x="90069" y="277355"/>
                  <a:pt x="89980" y="277088"/>
                  <a:pt x="89980" y="276910"/>
                </a:cubicBezTo>
                <a:cubicBezTo>
                  <a:pt x="89179" y="273444"/>
                  <a:pt x="88645" y="270067"/>
                  <a:pt x="88200" y="266602"/>
                </a:cubicBezTo>
                <a:cubicBezTo>
                  <a:pt x="88111" y="266157"/>
                  <a:pt x="88022" y="265802"/>
                  <a:pt x="88022" y="265358"/>
                </a:cubicBezTo>
                <a:cubicBezTo>
                  <a:pt x="87844" y="263669"/>
                  <a:pt x="87577" y="261981"/>
                  <a:pt x="87488" y="260292"/>
                </a:cubicBezTo>
                <a:cubicBezTo>
                  <a:pt x="86153" y="243585"/>
                  <a:pt x="84818" y="230255"/>
                  <a:pt x="83750" y="218525"/>
                </a:cubicBezTo>
                <a:cubicBezTo>
                  <a:pt x="82326" y="203684"/>
                  <a:pt x="81169" y="191953"/>
                  <a:pt x="80813" y="181733"/>
                </a:cubicBezTo>
                <a:cubicBezTo>
                  <a:pt x="80635" y="177024"/>
                  <a:pt x="82415" y="172491"/>
                  <a:pt x="85708" y="169114"/>
                </a:cubicBezTo>
                <a:cubicBezTo>
                  <a:pt x="88912" y="165737"/>
                  <a:pt x="93451" y="163782"/>
                  <a:pt x="98168" y="163782"/>
                </a:cubicBezTo>
                <a:lnTo>
                  <a:pt x="320849" y="163782"/>
                </a:lnTo>
                <a:cubicBezTo>
                  <a:pt x="325566" y="163782"/>
                  <a:pt x="330016" y="165737"/>
                  <a:pt x="333309" y="169114"/>
                </a:cubicBezTo>
                <a:cubicBezTo>
                  <a:pt x="336602" y="172491"/>
                  <a:pt x="338382" y="177024"/>
                  <a:pt x="338204" y="181733"/>
                </a:cubicBezTo>
                <a:cubicBezTo>
                  <a:pt x="338115" y="183066"/>
                  <a:pt x="338115" y="184311"/>
                  <a:pt x="338026" y="185644"/>
                </a:cubicBezTo>
                <a:cubicBezTo>
                  <a:pt x="337581" y="194975"/>
                  <a:pt x="336513" y="205550"/>
                  <a:pt x="335267" y="218525"/>
                </a:cubicBezTo>
                <a:cubicBezTo>
                  <a:pt x="334110" y="230255"/>
                  <a:pt x="332864" y="243585"/>
                  <a:pt x="331529" y="260292"/>
                </a:cubicBezTo>
                <a:cubicBezTo>
                  <a:pt x="331351" y="261981"/>
                  <a:pt x="331173" y="263669"/>
                  <a:pt x="330995" y="265358"/>
                </a:cubicBezTo>
                <a:cubicBezTo>
                  <a:pt x="330906" y="265802"/>
                  <a:pt x="330906" y="266157"/>
                  <a:pt x="330817" y="266602"/>
                </a:cubicBezTo>
                <a:cubicBezTo>
                  <a:pt x="330372" y="270067"/>
                  <a:pt x="329749" y="273444"/>
                  <a:pt x="329037" y="276910"/>
                </a:cubicBezTo>
                <a:cubicBezTo>
                  <a:pt x="328948" y="277088"/>
                  <a:pt x="328948" y="277355"/>
                  <a:pt x="328859" y="277621"/>
                </a:cubicBezTo>
                <a:cubicBezTo>
                  <a:pt x="328058" y="281176"/>
                  <a:pt x="327079" y="284731"/>
                  <a:pt x="326011" y="288196"/>
                </a:cubicBezTo>
                <a:cubicBezTo>
                  <a:pt x="325922" y="288196"/>
                  <a:pt x="325922" y="288196"/>
                  <a:pt x="325922" y="288285"/>
                </a:cubicBezTo>
                <a:cubicBezTo>
                  <a:pt x="317200" y="315301"/>
                  <a:pt x="299311" y="338406"/>
                  <a:pt x="275103" y="353692"/>
                </a:cubicBezTo>
                <a:cubicBezTo>
                  <a:pt x="274569" y="354047"/>
                  <a:pt x="274035" y="354403"/>
                  <a:pt x="273501" y="354669"/>
                </a:cubicBezTo>
                <a:cubicBezTo>
                  <a:pt x="272700" y="355202"/>
                  <a:pt x="271988" y="355647"/>
                  <a:pt x="271187" y="356002"/>
                </a:cubicBezTo>
                <a:cubicBezTo>
                  <a:pt x="270653" y="356358"/>
                  <a:pt x="270119" y="356713"/>
                  <a:pt x="269585" y="356980"/>
                </a:cubicBezTo>
                <a:lnTo>
                  <a:pt x="276705" y="399014"/>
                </a:lnTo>
                <a:lnTo>
                  <a:pt x="289076" y="399014"/>
                </a:lnTo>
                <a:cubicBezTo>
                  <a:pt x="291034" y="399014"/>
                  <a:pt x="292992" y="399014"/>
                  <a:pt x="294950" y="399103"/>
                </a:cubicBezTo>
                <a:cubicBezTo>
                  <a:pt x="295662" y="399192"/>
                  <a:pt x="296463" y="399280"/>
                  <a:pt x="297264" y="399280"/>
                </a:cubicBezTo>
                <a:cubicBezTo>
                  <a:pt x="298332" y="399369"/>
                  <a:pt x="299311" y="399458"/>
                  <a:pt x="300379" y="399547"/>
                </a:cubicBezTo>
                <a:lnTo>
                  <a:pt x="319158" y="399547"/>
                </a:lnTo>
                <a:cubicBezTo>
                  <a:pt x="334110" y="386395"/>
                  <a:pt x="384307" y="336807"/>
                  <a:pt x="384307" y="262336"/>
                </a:cubicBezTo>
                <a:cubicBezTo>
                  <a:pt x="384307" y="185466"/>
                  <a:pt x="361612" y="120593"/>
                  <a:pt x="320404" y="79625"/>
                </a:cubicBezTo>
                <a:cubicBezTo>
                  <a:pt x="313729" y="72960"/>
                  <a:pt x="306609" y="67006"/>
                  <a:pt x="299133" y="61852"/>
                </a:cubicBezTo>
                <a:cubicBezTo>
                  <a:pt x="273234" y="43812"/>
                  <a:pt x="243062" y="34747"/>
                  <a:pt x="209509" y="34747"/>
                </a:cubicBezTo>
                <a:close/>
                <a:moveTo>
                  <a:pt x="209509" y="0"/>
                </a:moveTo>
                <a:cubicBezTo>
                  <a:pt x="250271" y="0"/>
                  <a:pt x="287118" y="11286"/>
                  <a:pt x="318980" y="33414"/>
                </a:cubicBezTo>
                <a:cubicBezTo>
                  <a:pt x="328058" y="39635"/>
                  <a:pt x="336780" y="47011"/>
                  <a:pt x="344969" y="55009"/>
                </a:cubicBezTo>
                <a:cubicBezTo>
                  <a:pt x="352000" y="62118"/>
                  <a:pt x="358586" y="69672"/>
                  <a:pt x="364727" y="77848"/>
                </a:cubicBezTo>
                <a:cubicBezTo>
                  <a:pt x="374962" y="49677"/>
                  <a:pt x="401573" y="29771"/>
                  <a:pt x="432457" y="29771"/>
                </a:cubicBezTo>
                <a:cubicBezTo>
                  <a:pt x="454529" y="29771"/>
                  <a:pt x="472507" y="42123"/>
                  <a:pt x="483988" y="53054"/>
                </a:cubicBezTo>
                <a:cubicBezTo>
                  <a:pt x="495648" y="42123"/>
                  <a:pt x="513626" y="29771"/>
                  <a:pt x="535342" y="29771"/>
                </a:cubicBezTo>
                <a:cubicBezTo>
                  <a:pt x="573702" y="29771"/>
                  <a:pt x="605386" y="60430"/>
                  <a:pt x="607433" y="99531"/>
                </a:cubicBezTo>
                <a:cubicBezTo>
                  <a:pt x="608768" y="123081"/>
                  <a:pt x="599601" y="139877"/>
                  <a:pt x="592659" y="150452"/>
                </a:cubicBezTo>
                <a:cubicBezTo>
                  <a:pt x="583136" y="165026"/>
                  <a:pt x="560084" y="186355"/>
                  <a:pt x="541750" y="201551"/>
                </a:cubicBezTo>
                <a:cubicBezTo>
                  <a:pt x="500632" y="235676"/>
                  <a:pt x="488972" y="235676"/>
                  <a:pt x="483988" y="235676"/>
                </a:cubicBezTo>
                <a:cubicBezTo>
                  <a:pt x="479093" y="235676"/>
                  <a:pt x="467523" y="235676"/>
                  <a:pt x="426138" y="201551"/>
                </a:cubicBezTo>
                <a:cubicBezTo>
                  <a:pt x="421688" y="197818"/>
                  <a:pt x="416970" y="193819"/>
                  <a:pt x="412164" y="189554"/>
                </a:cubicBezTo>
                <a:cubicBezTo>
                  <a:pt x="416703" y="212482"/>
                  <a:pt x="419018" y="236831"/>
                  <a:pt x="419018" y="262336"/>
                </a:cubicBezTo>
                <a:cubicBezTo>
                  <a:pt x="419018" y="339651"/>
                  <a:pt x="375674" y="393060"/>
                  <a:pt x="351466" y="416876"/>
                </a:cubicBezTo>
                <a:cubicBezTo>
                  <a:pt x="384841" y="437671"/>
                  <a:pt x="407180" y="474729"/>
                  <a:pt x="407180" y="516852"/>
                </a:cubicBezTo>
                <a:lnTo>
                  <a:pt x="407180" y="542890"/>
                </a:lnTo>
                <a:cubicBezTo>
                  <a:pt x="407180" y="552488"/>
                  <a:pt x="399348" y="560219"/>
                  <a:pt x="389825" y="560219"/>
                </a:cubicBezTo>
                <a:lnTo>
                  <a:pt x="29192" y="560219"/>
                </a:lnTo>
                <a:cubicBezTo>
                  <a:pt x="19580" y="560219"/>
                  <a:pt x="11837" y="552488"/>
                  <a:pt x="11837" y="542890"/>
                </a:cubicBezTo>
                <a:lnTo>
                  <a:pt x="11837" y="516852"/>
                </a:lnTo>
                <a:cubicBezTo>
                  <a:pt x="11837" y="502900"/>
                  <a:pt x="14329" y="489481"/>
                  <a:pt x="18779" y="477039"/>
                </a:cubicBezTo>
                <a:cubicBezTo>
                  <a:pt x="19046" y="476239"/>
                  <a:pt x="19313" y="475529"/>
                  <a:pt x="19580" y="474906"/>
                </a:cubicBezTo>
                <a:cubicBezTo>
                  <a:pt x="28925" y="450646"/>
                  <a:pt x="46014" y="430206"/>
                  <a:pt x="67819" y="416698"/>
                </a:cubicBezTo>
                <a:cubicBezTo>
                  <a:pt x="43878" y="392527"/>
                  <a:pt x="0" y="337873"/>
                  <a:pt x="0" y="262336"/>
                </a:cubicBezTo>
                <a:cubicBezTo>
                  <a:pt x="0" y="177912"/>
                  <a:pt x="25365" y="105219"/>
                  <a:pt x="71468" y="57675"/>
                </a:cubicBezTo>
                <a:cubicBezTo>
                  <a:pt x="80279" y="48610"/>
                  <a:pt x="89891" y="40435"/>
                  <a:pt x="100037" y="33414"/>
                </a:cubicBezTo>
                <a:cubicBezTo>
                  <a:pt x="131900" y="11286"/>
                  <a:pt x="168657" y="0"/>
                  <a:pt x="209509" y="0"/>
                </a:cubicBezTo>
                <a:close/>
              </a:path>
            </a:pathLst>
          </a:custGeom>
          <a:solidFill>
            <a:schemeClr val="bg1"/>
          </a:solidFill>
          <a:ln>
            <a:noFill/>
          </a:ln>
        </p:spPr>
        <p:txBody>
          <a:bodyPr/>
          <a:lstStyle/>
          <a:p>
            <a:pPr>
              <a:lnSpc>
                <a:spcPct val="130000"/>
              </a:lnSpc>
            </a:pPr>
            <a:endParaRPr lang="zh-CN" altLang="en-US">
              <a:cs typeface="+mn-ea"/>
              <a:sym typeface="+mn-lt"/>
            </a:endParaRPr>
          </a:p>
        </p:txBody>
      </p:sp>
      <p:sp>
        <p:nvSpPr>
          <p:cNvPr id="23" name="girl_332873">
            <a:extLst>
              <a:ext uri="{FF2B5EF4-FFF2-40B4-BE49-F238E27FC236}">
                <a16:creationId xmlns:a16="http://schemas.microsoft.com/office/drawing/2014/main" id="{8637B2F0-DBFC-4FF6-A937-93EEE9CDA17C}"/>
              </a:ext>
            </a:extLst>
          </p:cNvPr>
          <p:cNvSpPr>
            <a:spLocks noChangeAspect="1"/>
          </p:cNvSpPr>
          <p:nvPr/>
        </p:nvSpPr>
        <p:spPr bwMode="auto">
          <a:xfrm>
            <a:off x="7756261" y="5330680"/>
            <a:ext cx="816054" cy="758625"/>
          </a:xfrm>
          <a:custGeom>
            <a:avLst/>
            <a:gdLst>
              <a:gd name="T0" fmla="*/ 2744 w 2867"/>
              <a:gd name="T1" fmla="*/ 122 h 2669"/>
              <a:gd name="T2" fmla="*/ 2153 w 2867"/>
              <a:gd name="T3" fmla="*/ 122 h 2669"/>
              <a:gd name="T4" fmla="*/ 1433 w 2867"/>
              <a:gd name="T5" fmla="*/ 573 h 2669"/>
              <a:gd name="T6" fmla="*/ 714 w 2867"/>
              <a:gd name="T7" fmla="*/ 122 h 2669"/>
              <a:gd name="T8" fmla="*/ 122 w 2867"/>
              <a:gd name="T9" fmla="*/ 122 h 2669"/>
              <a:gd name="T10" fmla="*/ 0 w 2867"/>
              <a:gd name="T11" fmla="*/ 418 h 2669"/>
              <a:gd name="T12" fmla="*/ 122 w 2867"/>
              <a:gd name="T13" fmla="*/ 1349 h 2669"/>
              <a:gd name="T14" fmla="*/ 423 w 2867"/>
              <a:gd name="T15" fmla="*/ 1472 h 2669"/>
              <a:gd name="T16" fmla="*/ 253 w 2867"/>
              <a:gd name="T17" fmla="*/ 2235 h 2669"/>
              <a:gd name="T18" fmla="*/ 383 w 2867"/>
              <a:gd name="T19" fmla="*/ 2366 h 2669"/>
              <a:gd name="T20" fmla="*/ 966 w 2867"/>
              <a:gd name="T21" fmla="*/ 2607 h 2669"/>
              <a:gd name="T22" fmla="*/ 1151 w 2867"/>
              <a:gd name="T23" fmla="*/ 2607 h 2669"/>
              <a:gd name="T24" fmla="*/ 1716 w 2867"/>
              <a:gd name="T25" fmla="*/ 2607 h 2669"/>
              <a:gd name="T26" fmla="*/ 1901 w 2867"/>
              <a:gd name="T27" fmla="*/ 2607 h 2669"/>
              <a:gd name="T28" fmla="*/ 2484 w 2867"/>
              <a:gd name="T29" fmla="*/ 2366 h 2669"/>
              <a:gd name="T30" fmla="*/ 2614 w 2867"/>
              <a:gd name="T31" fmla="*/ 2235 h 2669"/>
              <a:gd name="T32" fmla="*/ 2444 w 2867"/>
              <a:gd name="T33" fmla="*/ 1472 h 2669"/>
              <a:gd name="T34" fmla="*/ 2744 w 2867"/>
              <a:gd name="T35" fmla="*/ 1349 h 2669"/>
              <a:gd name="T36" fmla="*/ 2867 w 2867"/>
              <a:gd name="T37" fmla="*/ 418 h 2669"/>
              <a:gd name="T38" fmla="*/ 2295 w 2867"/>
              <a:gd name="T39" fmla="*/ 264 h 2669"/>
              <a:gd name="T40" fmla="*/ 2603 w 2867"/>
              <a:gd name="T41" fmla="*/ 264 h 2669"/>
              <a:gd name="T42" fmla="*/ 2667 w 2867"/>
              <a:gd name="T43" fmla="*/ 418 h 2669"/>
              <a:gd name="T44" fmla="*/ 2449 w 2867"/>
              <a:gd name="T45" fmla="*/ 636 h 2669"/>
              <a:gd name="T46" fmla="*/ 2445 w 2867"/>
              <a:gd name="T47" fmla="*/ 636 h 2669"/>
              <a:gd name="T48" fmla="*/ 2295 w 2867"/>
              <a:gd name="T49" fmla="*/ 264 h 2669"/>
              <a:gd name="T50" fmla="*/ 1433 w 2867"/>
              <a:gd name="T51" fmla="*/ 1454 h 2669"/>
              <a:gd name="T52" fmla="*/ 1433 w 2867"/>
              <a:gd name="T53" fmla="*/ 773 h 2669"/>
              <a:gd name="T54" fmla="*/ 418 w 2867"/>
              <a:gd name="T55" fmla="*/ 200 h 2669"/>
              <a:gd name="T56" fmla="*/ 944 w 2867"/>
              <a:gd name="T57" fmla="*/ 636 h 2669"/>
              <a:gd name="T58" fmla="*/ 421 w 2867"/>
              <a:gd name="T59" fmla="*/ 636 h 2669"/>
              <a:gd name="T60" fmla="*/ 264 w 2867"/>
              <a:gd name="T61" fmla="*/ 572 h 2669"/>
              <a:gd name="T62" fmla="*/ 200 w 2867"/>
              <a:gd name="T63" fmla="*/ 418 h 2669"/>
              <a:gd name="T64" fmla="*/ 418 w 2867"/>
              <a:gd name="T65" fmla="*/ 200 h 2669"/>
              <a:gd name="T66" fmla="*/ 421 w 2867"/>
              <a:gd name="T67" fmla="*/ 1272 h 2669"/>
              <a:gd name="T68" fmla="*/ 200 w 2867"/>
              <a:gd name="T69" fmla="*/ 1054 h 2669"/>
              <a:gd name="T70" fmla="*/ 418 w 2867"/>
              <a:gd name="T71" fmla="*/ 836 h 2669"/>
              <a:gd name="T72" fmla="*/ 893 w 2867"/>
              <a:gd name="T73" fmla="*/ 1114 h 2669"/>
              <a:gd name="T74" fmla="*/ 718 w 2867"/>
              <a:gd name="T75" fmla="*/ 1272 h 2669"/>
              <a:gd name="T76" fmla="*/ 422 w 2867"/>
              <a:gd name="T77" fmla="*/ 1272 h 2669"/>
              <a:gd name="T78" fmla="*/ 942 w 2867"/>
              <a:gd name="T79" fmla="*/ 2026 h 2669"/>
              <a:gd name="T80" fmla="*/ 530 w 2867"/>
              <a:gd name="T81" fmla="*/ 2089 h 2669"/>
              <a:gd name="T82" fmla="*/ 1029 w 2867"/>
              <a:gd name="T83" fmla="*/ 1472 h 2669"/>
              <a:gd name="T84" fmla="*/ 1059 w 2867"/>
              <a:gd name="T85" fmla="*/ 2308 h 2669"/>
              <a:gd name="T86" fmla="*/ 2055 w 2867"/>
              <a:gd name="T87" fmla="*/ 1972 h 2669"/>
              <a:gd name="T88" fmla="*/ 1925 w 2867"/>
              <a:gd name="T89" fmla="*/ 2026 h 2669"/>
              <a:gd name="T90" fmla="*/ 1534 w 2867"/>
              <a:gd name="T91" fmla="*/ 1645 h 2669"/>
              <a:gd name="T92" fmla="*/ 2082 w 2867"/>
              <a:gd name="T93" fmla="*/ 1472 h 2669"/>
              <a:gd name="T94" fmla="*/ 2603 w 2867"/>
              <a:gd name="T95" fmla="*/ 1208 h 2669"/>
              <a:gd name="T96" fmla="*/ 2445 w 2867"/>
              <a:gd name="T97" fmla="*/ 1272 h 2669"/>
              <a:gd name="T98" fmla="*/ 2149 w 2867"/>
              <a:gd name="T99" fmla="*/ 1272 h 2669"/>
              <a:gd name="T100" fmla="*/ 1974 w 2867"/>
              <a:gd name="T101" fmla="*/ 1114 h 2669"/>
              <a:gd name="T102" fmla="*/ 2445 w 2867"/>
              <a:gd name="T103" fmla="*/ 836 h 2669"/>
              <a:gd name="T104" fmla="*/ 2667 w 2867"/>
              <a:gd name="T105" fmla="*/ 775 h 2669"/>
              <a:gd name="T106" fmla="*/ 2603 w 2867"/>
              <a:gd name="T107" fmla="*/ 1208 h 2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67" h="2669">
                <a:moveTo>
                  <a:pt x="2867" y="418"/>
                </a:moveTo>
                <a:cubicBezTo>
                  <a:pt x="2867" y="306"/>
                  <a:pt x="2823" y="201"/>
                  <a:pt x="2744" y="122"/>
                </a:cubicBezTo>
                <a:cubicBezTo>
                  <a:pt x="2665" y="43"/>
                  <a:pt x="2561" y="0"/>
                  <a:pt x="2449" y="0"/>
                </a:cubicBezTo>
                <a:cubicBezTo>
                  <a:pt x="2337" y="0"/>
                  <a:pt x="2232" y="43"/>
                  <a:pt x="2153" y="122"/>
                </a:cubicBezTo>
                <a:lnTo>
                  <a:pt x="1655" y="621"/>
                </a:lnTo>
                <a:cubicBezTo>
                  <a:pt x="1587" y="590"/>
                  <a:pt x="1512" y="573"/>
                  <a:pt x="1433" y="573"/>
                </a:cubicBezTo>
                <a:cubicBezTo>
                  <a:pt x="1355" y="573"/>
                  <a:pt x="1280" y="590"/>
                  <a:pt x="1212" y="621"/>
                </a:cubicBezTo>
                <a:lnTo>
                  <a:pt x="714" y="122"/>
                </a:lnTo>
                <a:cubicBezTo>
                  <a:pt x="635" y="43"/>
                  <a:pt x="530" y="0"/>
                  <a:pt x="418" y="0"/>
                </a:cubicBezTo>
                <a:cubicBezTo>
                  <a:pt x="306" y="0"/>
                  <a:pt x="201" y="43"/>
                  <a:pt x="122" y="122"/>
                </a:cubicBezTo>
                <a:cubicBezTo>
                  <a:pt x="43" y="201"/>
                  <a:pt x="0" y="306"/>
                  <a:pt x="0" y="418"/>
                </a:cubicBezTo>
                <a:cubicBezTo>
                  <a:pt x="0" y="418"/>
                  <a:pt x="0" y="418"/>
                  <a:pt x="0" y="418"/>
                </a:cubicBezTo>
                <a:lnTo>
                  <a:pt x="0" y="1054"/>
                </a:lnTo>
                <a:cubicBezTo>
                  <a:pt x="0" y="1165"/>
                  <a:pt x="43" y="1270"/>
                  <a:pt x="122" y="1349"/>
                </a:cubicBezTo>
                <a:cubicBezTo>
                  <a:pt x="201" y="1428"/>
                  <a:pt x="306" y="1472"/>
                  <a:pt x="418" y="1472"/>
                </a:cubicBezTo>
                <a:cubicBezTo>
                  <a:pt x="419" y="1472"/>
                  <a:pt x="421" y="1472"/>
                  <a:pt x="423" y="1472"/>
                </a:cubicBezTo>
                <a:lnTo>
                  <a:pt x="569" y="1472"/>
                </a:lnTo>
                <a:lnTo>
                  <a:pt x="253" y="2235"/>
                </a:lnTo>
                <a:cubicBezTo>
                  <a:pt x="237" y="2272"/>
                  <a:pt x="246" y="2315"/>
                  <a:pt x="274" y="2344"/>
                </a:cubicBezTo>
                <a:cubicBezTo>
                  <a:pt x="303" y="2373"/>
                  <a:pt x="346" y="2381"/>
                  <a:pt x="383" y="2366"/>
                </a:cubicBezTo>
                <a:lnTo>
                  <a:pt x="796" y="2195"/>
                </a:lnTo>
                <a:lnTo>
                  <a:pt x="966" y="2607"/>
                </a:lnTo>
                <a:cubicBezTo>
                  <a:pt x="982" y="2645"/>
                  <a:pt x="1018" y="2669"/>
                  <a:pt x="1059" y="2669"/>
                </a:cubicBezTo>
                <a:cubicBezTo>
                  <a:pt x="1099" y="2669"/>
                  <a:pt x="1136" y="2645"/>
                  <a:pt x="1151" y="2607"/>
                </a:cubicBezTo>
                <a:lnTo>
                  <a:pt x="1433" y="1926"/>
                </a:lnTo>
                <a:lnTo>
                  <a:pt x="1716" y="2607"/>
                </a:lnTo>
                <a:cubicBezTo>
                  <a:pt x="1731" y="2645"/>
                  <a:pt x="1768" y="2669"/>
                  <a:pt x="1808" y="2669"/>
                </a:cubicBezTo>
                <a:cubicBezTo>
                  <a:pt x="1849" y="2669"/>
                  <a:pt x="1885" y="2645"/>
                  <a:pt x="1901" y="2607"/>
                </a:cubicBezTo>
                <a:lnTo>
                  <a:pt x="2071" y="2195"/>
                </a:lnTo>
                <a:lnTo>
                  <a:pt x="2484" y="2366"/>
                </a:lnTo>
                <a:cubicBezTo>
                  <a:pt x="2521" y="2381"/>
                  <a:pt x="2564" y="2373"/>
                  <a:pt x="2593" y="2344"/>
                </a:cubicBezTo>
                <a:cubicBezTo>
                  <a:pt x="2621" y="2315"/>
                  <a:pt x="2630" y="2272"/>
                  <a:pt x="2614" y="2235"/>
                </a:cubicBezTo>
                <a:lnTo>
                  <a:pt x="2298" y="1472"/>
                </a:lnTo>
                <a:lnTo>
                  <a:pt x="2444" y="1472"/>
                </a:lnTo>
                <a:cubicBezTo>
                  <a:pt x="2446" y="1472"/>
                  <a:pt x="2448" y="1472"/>
                  <a:pt x="2449" y="1472"/>
                </a:cubicBezTo>
                <a:cubicBezTo>
                  <a:pt x="2561" y="1472"/>
                  <a:pt x="2665" y="1428"/>
                  <a:pt x="2744" y="1349"/>
                </a:cubicBezTo>
                <a:cubicBezTo>
                  <a:pt x="2823" y="1270"/>
                  <a:pt x="2867" y="1165"/>
                  <a:pt x="2867" y="1054"/>
                </a:cubicBezTo>
                <a:lnTo>
                  <a:pt x="2867" y="418"/>
                </a:lnTo>
                <a:cubicBezTo>
                  <a:pt x="2867" y="418"/>
                  <a:pt x="2867" y="418"/>
                  <a:pt x="2867" y="418"/>
                </a:cubicBezTo>
                <a:close/>
                <a:moveTo>
                  <a:pt x="2295" y="264"/>
                </a:moveTo>
                <a:cubicBezTo>
                  <a:pt x="2336" y="223"/>
                  <a:pt x="2391" y="200"/>
                  <a:pt x="2449" y="200"/>
                </a:cubicBezTo>
                <a:cubicBezTo>
                  <a:pt x="2507" y="200"/>
                  <a:pt x="2562" y="223"/>
                  <a:pt x="2603" y="264"/>
                </a:cubicBezTo>
                <a:cubicBezTo>
                  <a:pt x="2644" y="305"/>
                  <a:pt x="2667" y="359"/>
                  <a:pt x="2667" y="418"/>
                </a:cubicBezTo>
                <a:lnTo>
                  <a:pt x="2667" y="418"/>
                </a:lnTo>
                <a:cubicBezTo>
                  <a:pt x="2667" y="476"/>
                  <a:pt x="2644" y="531"/>
                  <a:pt x="2603" y="572"/>
                </a:cubicBezTo>
                <a:cubicBezTo>
                  <a:pt x="2562" y="613"/>
                  <a:pt x="2507" y="636"/>
                  <a:pt x="2449" y="636"/>
                </a:cubicBezTo>
                <a:lnTo>
                  <a:pt x="2446" y="636"/>
                </a:lnTo>
                <a:lnTo>
                  <a:pt x="2445" y="636"/>
                </a:lnTo>
                <a:lnTo>
                  <a:pt x="1923" y="636"/>
                </a:lnTo>
                <a:lnTo>
                  <a:pt x="2295" y="264"/>
                </a:lnTo>
                <a:close/>
                <a:moveTo>
                  <a:pt x="1774" y="1114"/>
                </a:moveTo>
                <a:cubicBezTo>
                  <a:pt x="1774" y="1301"/>
                  <a:pt x="1621" y="1454"/>
                  <a:pt x="1433" y="1454"/>
                </a:cubicBezTo>
                <a:cubicBezTo>
                  <a:pt x="1246" y="1454"/>
                  <a:pt x="1093" y="1301"/>
                  <a:pt x="1093" y="1114"/>
                </a:cubicBezTo>
                <a:cubicBezTo>
                  <a:pt x="1093" y="926"/>
                  <a:pt x="1246" y="773"/>
                  <a:pt x="1433" y="773"/>
                </a:cubicBezTo>
                <a:cubicBezTo>
                  <a:pt x="1621" y="773"/>
                  <a:pt x="1774" y="926"/>
                  <a:pt x="1774" y="1114"/>
                </a:cubicBezTo>
                <a:close/>
                <a:moveTo>
                  <a:pt x="418" y="200"/>
                </a:moveTo>
                <a:cubicBezTo>
                  <a:pt x="476" y="200"/>
                  <a:pt x="531" y="223"/>
                  <a:pt x="572" y="264"/>
                </a:cubicBezTo>
                <a:lnTo>
                  <a:pt x="944" y="636"/>
                </a:lnTo>
                <a:lnTo>
                  <a:pt x="422" y="636"/>
                </a:lnTo>
                <a:lnTo>
                  <a:pt x="421" y="636"/>
                </a:lnTo>
                <a:lnTo>
                  <a:pt x="418" y="636"/>
                </a:lnTo>
                <a:cubicBezTo>
                  <a:pt x="360" y="636"/>
                  <a:pt x="305" y="613"/>
                  <a:pt x="264" y="572"/>
                </a:cubicBezTo>
                <a:cubicBezTo>
                  <a:pt x="223" y="531"/>
                  <a:pt x="200" y="476"/>
                  <a:pt x="200" y="418"/>
                </a:cubicBezTo>
                <a:lnTo>
                  <a:pt x="200" y="418"/>
                </a:lnTo>
                <a:cubicBezTo>
                  <a:pt x="200" y="359"/>
                  <a:pt x="223" y="305"/>
                  <a:pt x="264" y="264"/>
                </a:cubicBezTo>
                <a:cubicBezTo>
                  <a:pt x="305" y="223"/>
                  <a:pt x="360" y="200"/>
                  <a:pt x="418" y="200"/>
                </a:cubicBezTo>
                <a:close/>
                <a:moveTo>
                  <a:pt x="422" y="1272"/>
                </a:moveTo>
                <a:cubicBezTo>
                  <a:pt x="422" y="1272"/>
                  <a:pt x="421" y="1272"/>
                  <a:pt x="421" y="1272"/>
                </a:cubicBezTo>
                <a:cubicBezTo>
                  <a:pt x="361" y="1273"/>
                  <a:pt x="306" y="1250"/>
                  <a:pt x="264" y="1208"/>
                </a:cubicBezTo>
                <a:cubicBezTo>
                  <a:pt x="223" y="1167"/>
                  <a:pt x="200" y="1112"/>
                  <a:pt x="200" y="1054"/>
                </a:cubicBezTo>
                <a:lnTo>
                  <a:pt x="200" y="775"/>
                </a:lnTo>
                <a:cubicBezTo>
                  <a:pt x="265" y="814"/>
                  <a:pt x="340" y="836"/>
                  <a:pt x="418" y="836"/>
                </a:cubicBezTo>
                <a:lnTo>
                  <a:pt x="970" y="836"/>
                </a:lnTo>
                <a:cubicBezTo>
                  <a:pt x="921" y="917"/>
                  <a:pt x="893" y="1012"/>
                  <a:pt x="893" y="1114"/>
                </a:cubicBezTo>
                <a:cubicBezTo>
                  <a:pt x="893" y="1169"/>
                  <a:pt x="901" y="1222"/>
                  <a:pt x="916" y="1272"/>
                </a:cubicBezTo>
                <a:lnTo>
                  <a:pt x="718" y="1272"/>
                </a:lnTo>
                <a:lnTo>
                  <a:pt x="717" y="1272"/>
                </a:lnTo>
                <a:lnTo>
                  <a:pt x="422" y="1272"/>
                </a:lnTo>
                <a:close/>
                <a:moveTo>
                  <a:pt x="1059" y="2308"/>
                </a:moveTo>
                <a:lnTo>
                  <a:pt x="942" y="2026"/>
                </a:lnTo>
                <a:cubicBezTo>
                  <a:pt x="921" y="1975"/>
                  <a:pt x="862" y="1951"/>
                  <a:pt x="811" y="1972"/>
                </a:cubicBezTo>
                <a:lnTo>
                  <a:pt x="530" y="2089"/>
                </a:lnTo>
                <a:lnTo>
                  <a:pt x="785" y="1472"/>
                </a:lnTo>
                <a:lnTo>
                  <a:pt x="1029" y="1472"/>
                </a:lnTo>
                <a:cubicBezTo>
                  <a:pt x="1107" y="1560"/>
                  <a:pt x="1213" y="1622"/>
                  <a:pt x="1333" y="1645"/>
                </a:cubicBezTo>
                <a:lnTo>
                  <a:pt x="1059" y="2308"/>
                </a:lnTo>
                <a:close/>
                <a:moveTo>
                  <a:pt x="2337" y="2089"/>
                </a:moveTo>
                <a:lnTo>
                  <a:pt x="2055" y="1972"/>
                </a:lnTo>
                <a:cubicBezTo>
                  <a:pt x="2031" y="1962"/>
                  <a:pt x="2003" y="1962"/>
                  <a:pt x="1979" y="1972"/>
                </a:cubicBezTo>
                <a:cubicBezTo>
                  <a:pt x="1954" y="1982"/>
                  <a:pt x="1935" y="2002"/>
                  <a:pt x="1925" y="2026"/>
                </a:cubicBezTo>
                <a:lnTo>
                  <a:pt x="1808" y="2308"/>
                </a:lnTo>
                <a:lnTo>
                  <a:pt x="1534" y="1645"/>
                </a:lnTo>
                <a:cubicBezTo>
                  <a:pt x="1654" y="1622"/>
                  <a:pt x="1760" y="1560"/>
                  <a:pt x="1838" y="1472"/>
                </a:cubicBezTo>
                <a:lnTo>
                  <a:pt x="2082" y="1472"/>
                </a:lnTo>
                <a:lnTo>
                  <a:pt x="2337" y="2089"/>
                </a:lnTo>
                <a:close/>
                <a:moveTo>
                  <a:pt x="2603" y="1208"/>
                </a:moveTo>
                <a:cubicBezTo>
                  <a:pt x="2561" y="1250"/>
                  <a:pt x="2505" y="1273"/>
                  <a:pt x="2446" y="1272"/>
                </a:cubicBezTo>
                <a:cubicBezTo>
                  <a:pt x="2446" y="1272"/>
                  <a:pt x="2445" y="1272"/>
                  <a:pt x="2445" y="1272"/>
                </a:cubicBezTo>
                <a:lnTo>
                  <a:pt x="2150" y="1272"/>
                </a:lnTo>
                <a:lnTo>
                  <a:pt x="2149" y="1272"/>
                </a:lnTo>
                <a:lnTo>
                  <a:pt x="1951" y="1272"/>
                </a:lnTo>
                <a:cubicBezTo>
                  <a:pt x="1966" y="1222"/>
                  <a:pt x="1974" y="1169"/>
                  <a:pt x="1974" y="1114"/>
                </a:cubicBezTo>
                <a:cubicBezTo>
                  <a:pt x="1974" y="1012"/>
                  <a:pt x="1946" y="917"/>
                  <a:pt x="1897" y="836"/>
                </a:cubicBezTo>
                <a:lnTo>
                  <a:pt x="2445" y="836"/>
                </a:lnTo>
                <a:lnTo>
                  <a:pt x="2449" y="836"/>
                </a:lnTo>
                <a:cubicBezTo>
                  <a:pt x="2527" y="836"/>
                  <a:pt x="2602" y="814"/>
                  <a:pt x="2667" y="775"/>
                </a:cubicBezTo>
                <a:lnTo>
                  <a:pt x="2667" y="1054"/>
                </a:lnTo>
                <a:cubicBezTo>
                  <a:pt x="2667" y="1112"/>
                  <a:pt x="2644" y="1167"/>
                  <a:pt x="2603" y="1208"/>
                </a:cubicBezTo>
                <a:close/>
              </a:path>
            </a:pathLst>
          </a:custGeom>
          <a:solidFill>
            <a:schemeClr val="bg1"/>
          </a:solidFill>
          <a:ln>
            <a:noFill/>
          </a:ln>
        </p:spPr>
        <p:txBody>
          <a:bodyPr/>
          <a:lstStyle/>
          <a:p>
            <a:pPr>
              <a:lnSpc>
                <a:spcPct val="130000"/>
              </a:lnSpc>
            </a:pPr>
            <a:endParaRPr lang="zh-CN" altLang="en-US">
              <a:cs typeface="+mn-ea"/>
              <a:sym typeface="+mn-lt"/>
            </a:endParaRPr>
          </a:p>
        </p:txBody>
      </p:sp>
      <p:sp>
        <p:nvSpPr>
          <p:cNvPr id="21" name="woman-head-in-love_37947">
            <a:extLst>
              <a:ext uri="{FF2B5EF4-FFF2-40B4-BE49-F238E27FC236}">
                <a16:creationId xmlns:a16="http://schemas.microsoft.com/office/drawing/2014/main" id="{ED82DA45-DCA5-42AA-93B6-A904AAAF5C6C}"/>
              </a:ext>
            </a:extLst>
          </p:cNvPr>
          <p:cNvSpPr>
            <a:spLocks noChangeAspect="1"/>
          </p:cNvSpPr>
          <p:nvPr/>
        </p:nvSpPr>
        <p:spPr bwMode="auto">
          <a:xfrm>
            <a:off x="9784109" y="5278880"/>
            <a:ext cx="775013" cy="816054"/>
          </a:xfrm>
          <a:custGeom>
            <a:avLst/>
            <a:gdLst>
              <a:gd name="connsiteX0" fmla="*/ 477744 w 577999"/>
              <a:gd name="connsiteY0" fmla="*/ 5964 h 608606"/>
              <a:gd name="connsiteX1" fmla="*/ 512950 w 577999"/>
              <a:gd name="connsiteY1" fmla="*/ 24443 h 608606"/>
              <a:gd name="connsiteX2" fmla="*/ 513141 w 577999"/>
              <a:gd name="connsiteY2" fmla="*/ 24443 h 608606"/>
              <a:gd name="connsiteX3" fmla="*/ 567629 w 577999"/>
              <a:gd name="connsiteY3" fmla="*/ 14136 h 608606"/>
              <a:gd name="connsiteX4" fmla="*/ 513141 w 577999"/>
              <a:gd name="connsiteY4" fmla="*/ 112428 h 608606"/>
              <a:gd name="connsiteX5" fmla="*/ 512950 w 577999"/>
              <a:gd name="connsiteY5" fmla="*/ 113096 h 608606"/>
              <a:gd name="connsiteX6" fmla="*/ 458558 w 577999"/>
              <a:gd name="connsiteY6" fmla="*/ 14136 h 608606"/>
              <a:gd name="connsiteX7" fmla="*/ 477744 w 577999"/>
              <a:gd name="connsiteY7" fmla="*/ 5964 h 608606"/>
              <a:gd name="connsiteX8" fmla="*/ 248644 w 577999"/>
              <a:gd name="connsiteY8" fmla="*/ 1 h 608606"/>
              <a:gd name="connsiteX9" fmla="*/ 254850 w 577999"/>
              <a:gd name="connsiteY9" fmla="*/ 147 h 608606"/>
              <a:gd name="connsiteX10" fmla="*/ 256189 w 577999"/>
              <a:gd name="connsiteY10" fmla="*/ 147 h 608606"/>
              <a:gd name="connsiteX11" fmla="*/ 400534 w 577999"/>
              <a:gd name="connsiteY11" fmla="*/ 137874 h 608606"/>
              <a:gd name="connsiteX12" fmla="*/ 455595 w 577999"/>
              <a:gd name="connsiteY12" fmla="*/ 317405 h 608606"/>
              <a:gd name="connsiteX13" fmla="*/ 293470 w 577999"/>
              <a:gd name="connsiteY13" fmla="*/ 345752 h 608606"/>
              <a:gd name="connsiteX14" fmla="*/ 379121 w 577999"/>
              <a:gd name="connsiteY14" fmla="*/ 472884 h 608606"/>
              <a:gd name="connsiteX15" fmla="*/ 510752 w 577999"/>
              <a:gd name="connsiteY15" fmla="*/ 608606 h 608606"/>
              <a:gd name="connsiteX16" fmla="*/ 273969 w 577999"/>
              <a:gd name="connsiteY16" fmla="*/ 608606 h 608606"/>
              <a:gd name="connsiteX17" fmla="*/ 237357 w 577999"/>
              <a:gd name="connsiteY17" fmla="*/ 608606 h 608606"/>
              <a:gd name="connsiteX18" fmla="*/ 0 w 577999"/>
              <a:gd name="connsiteY18" fmla="*/ 608606 h 608606"/>
              <a:gd name="connsiteX19" fmla="*/ 131631 w 577999"/>
              <a:gd name="connsiteY19" fmla="*/ 473266 h 608606"/>
              <a:gd name="connsiteX20" fmla="*/ 217282 w 577999"/>
              <a:gd name="connsiteY20" fmla="*/ 346515 h 608606"/>
              <a:gd name="connsiteX21" fmla="*/ 55253 w 577999"/>
              <a:gd name="connsiteY21" fmla="*/ 318836 h 608606"/>
              <a:gd name="connsiteX22" fmla="*/ 110410 w 577999"/>
              <a:gd name="connsiteY22" fmla="*/ 137874 h 608606"/>
              <a:gd name="connsiteX23" fmla="*/ 248644 w 577999"/>
              <a:gd name="connsiteY23" fmla="*/ 1 h 60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7999" h="608606">
                <a:moveTo>
                  <a:pt x="477744" y="5964"/>
                </a:moveTo>
                <a:cubicBezTo>
                  <a:pt x="496604" y="5602"/>
                  <a:pt x="512950" y="24443"/>
                  <a:pt x="512950" y="24443"/>
                </a:cubicBezTo>
                <a:lnTo>
                  <a:pt x="513141" y="24443"/>
                </a:lnTo>
                <a:cubicBezTo>
                  <a:pt x="513141" y="24443"/>
                  <a:pt x="542201" y="-9053"/>
                  <a:pt x="567629" y="14136"/>
                </a:cubicBezTo>
                <a:cubicBezTo>
                  <a:pt x="592961" y="37325"/>
                  <a:pt x="570784" y="89239"/>
                  <a:pt x="513141" y="112428"/>
                </a:cubicBezTo>
                <a:lnTo>
                  <a:pt x="512950" y="113096"/>
                </a:lnTo>
                <a:cubicBezTo>
                  <a:pt x="455308" y="89907"/>
                  <a:pt x="433130" y="37325"/>
                  <a:pt x="458558" y="14136"/>
                </a:cubicBezTo>
                <a:cubicBezTo>
                  <a:pt x="464891" y="8339"/>
                  <a:pt x="471457" y="6084"/>
                  <a:pt x="477744" y="5964"/>
                </a:cubicBezTo>
                <a:close/>
                <a:moveTo>
                  <a:pt x="248644" y="1"/>
                </a:moveTo>
                <a:cubicBezTo>
                  <a:pt x="252594" y="-11"/>
                  <a:pt x="254850" y="147"/>
                  <a:pt x="254850" y="147"/>
                </a:cubicBezTo>
                <a:lnTo>
                  <a:pt x="256189" y="147"/>
                </a:lnTo>
                <a:cubicBezTo>
                  <a:pt x="256189" y="147"/>
                  <a:pt x="400534" y="-9970"/>
                  <a:pt x="400534" y="137874"/>
                </a:cubicBezTo>
                <a:cubicBezTo>
                  <a:pt x="400534" y="285622"/>
                  <a:pt x="448808" y="319123"/>
                  <a:pt x="455595" y="317405"/>
                </a:cubicBezTo>
                <a:cubicBezTo>
                  <a:pt x="462382" y="315687"/>
                  <a:pt x="417645" y="359400"/>
                  <a:pt x="293470" y="345752"/>
                </a:cubicBezTo>
                <a:cubicBezTo>
                  <a:pt x="269667" y="420485"/>
                  <a:pt x="358377" y="461526"/>
                  <a:pt x="379121" y="472884"/>
                </a:cubicBezTo>
                <a:cubicBezTo>
                  <a:pt x="406460" y="487869"/>
                  <a:pt x="510752" y="450359"/>
                  <a:pt x="510752" y="608606"/>
                </a:cubicBezTo>
                <a:lnTo>
                  <a:pt x="273969" y="608606"/>
                </a:lnTo>
                <a:lnTo>
                  <a:pt x="237357" y="608606"/>
                </a:lnTo>
                <a:lnTo>
                  <a:pt x="0" y="608606"/>
                </a:lnTo>
                <a:cubicBezTo>
                  <a:pt x="0" y="445491"/>
                  <a:pt x="90622" y="482333"/>
                  <a:pt x="131631" y="473266"/>
                </a:cubicBezTo>
                <a:cubicBezTo>
                  <a:pt x="154956" y="468112"/>
                  <a:pt x="241181" y="421248"/>
                  <a:pt x="217282" y="346515"/>
                </a:cubicBezTo>
                <a:cubicBezTo>
                  <a:pt x="93107" y="360068"/>
                  <a:pt x="48370" y="317118"/>
                  <a:pt x="55253" y="318836"/>
                </a:cubicBezTo>
                <a:cubicBezTo>
                  <a:pt x="62040" y="320554"/>
                  <a:pt x="110410" y="285622"/>
                  <a:pt x="110410" y="137874"/>
                </a:cubicBezTo>
                <a:cubicBezTo>
                  <a:pt x="110410" y="8511"/>
                  <a:pt x="220997" y="86"/>
                  <a:pt x="248644" y="1"/>
                </a:cubicBezTo>
                <a:close/>
              </a:path>
            </a:pathLst>
          </a:custGeom>
          <a:solidFill>
            <a:schemeClr val="bg1"/>
          </a:solidFill>
          <a:ln>
            <a:noFill/>
          </a:ln>
        </p:spPr>
        <p:txBody>
          <a:bodyPr/>
          <a:lstStyle/>
          <a:p>
            <a:pPr>
              <a:lnSpc>
                <a:spcPct val="130000"/>
              </a:lnSpc>
            </a:pPr>
            <a:endParaRPr lang="zh-CN" altLang="en-US">
              <a:cs typeface="+mn-ea"/>
              <a:sym typeface="+mn-lt"/>
            </a:endParaRPr>
          </a:p>
        </p:txBody>
      </p:sp>
    </p:spTree>
    <p:extLst>
      <p:ext uri="{BB962C8B-B14F-4D97-AF65-F5344CB8AC3E}">
        <p14:creationId xmlns:p14="http://schemas.microsoft.com/office/powerpoint/2010/main" val="1723121368"/>
      </p:ext>
    </p:extLst>
  </p:cSld>
  <p:clrMapOvr>
    <a:masterClrMapping/>
  </p:clrMapOvr>
  <mc:AlternateContent xmlns:mc="http://schemas.openxmlformats.org/markup-compatibility/2006" xmlns:p14="http://schemas.microsoft.com/office/powerpoint/2010/main">
    <mc:Choice Requires="p14">
      <p:transition spd="slow" p14:dur="3400" advClick="0" advTm="4000">
        <p14:reveal/>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1+#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1+#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P spid="16" grpId="0" animBg="1"/>
      <p:bldP spid="17" grpId="0" animBg="1"/>
      <p:bldP spid="18" grpId="0" animBg="1"/>
      <p:bldP spid="19" grpId="0" animBg="1"/>
      <p:bldP spid="23"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形状 28">
            <a:extLst>
              <a:ext uri="{FF2B5EF4-FFF2-40B4-BE49-F238E27FC236}">
                <a16:creationId xmlns:a16="http://schemas.microsoft.com/office/drawing/2014/main" id="{3A39502A-924D-4465-A338-EDF215566D30}"/>
              </a:ext>
            </a:extLst>
          </p:cNvPr>
          <p:cNvSpPr/>
          <p:nvPr/>
        </p:nvSpPr>
        <p:spPr>
          <a:xfrm>
            <a:off x="-399513" y="4533687"/>
            <a:ext cx="9976" cy="7460"/>
          </a:xfrm>
          <a:custGeom>
            <a:avLst/>
            <a:gdLst>
              <a:gd name="connsiteX0" fmla="*/ 0 w 9976"/>
              <a:gd name="connsiteY0" fmla="*/ 0 h 7460"/>
              <a:gd name="connsiteX1" fmla="*/ 9976 w 9976"/>
              <a:gd name="connsiteY1" fmla="*/ 7460 h 7460"/>
              <a:gd name="connsiteX2" fmla="*/ 0 w 9976"/>
              <a:gd name="connsiteY2" fmla="*/ 6213 h 7460"/>
              <a:gd name="connsiteX3" fmla="*/ 0 w 9976"/>
              <a:gd name="connsiteY3" fmla="*/ 0 h 7460"/>
            </a:gdLst>
            <a:ahLst/>
            <a:cxnLst>
              <a:cxn ang="0">
                <a:pos x="connsiteX0" y="connsiteY0"/>
              </a:cxn>
              <a:cxn ang="0">
                <a:pos x="connsiteX1" y="connsiteY1"/>
              </a:cxn>
              <a:cxn ang="0">
                <a:pos x="connsiteX2" y="connsiteY2"/>
              </a:cxn>
              <a:cxn ang="0">
                <a:pos x="connsiteX3" y="connsiteY3"/>
              </a:cxn>
            </a:cxnLst>
            <a:rect l="l" t="t" r="r" b="b"/>
            <a:pathLst>
              <a:path w="9976" h="7460">
                <a:moveTo>
                  <a:pt x="0" y="0"/>
                </a:moveTo>
                <a:lnTo>
                  <a:pt x="9976" y="7460"/>
                </a:lnTo>
                <a:lnTo>
                  <a:pt x="0" y="6213"/>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8" name="任意多边形: 形状 27">
            <a:extLst>
              <a:ext uri="{FF2B5EF4-FFF2-40B4-BE49-F238E27FC236}">
                <a16:creationId xmlns:a16="http://schemas.microsoft.com/office/drawing/2014/main" id="{8BB64C88-D22D-4D1E-877E-1CE1EA289E40}"/>
              </a:ext>
            </a:extLst>
          </p:cNvPr>
          <p:cNvSpPr/>
          <p:nvPr/>
        </p:nvSpPr>
        <p:spPr>
          <a:xfrm>
            <a:off x="1556487" y="4533688"/>
            <a:ext cx="9974" cy="7459"/>
          </a:xfrm>
          <a:custGeom>
            <a:avLst/>
            <a:gdLst>
              <a:gd name="connsiteX0" fmla="*/ 9974 w 9974"/>
              <a:gd name="connsiteY0" fmla="*/ 0 h 7459"/>
              <a:gd name="connsiteX1" fmla="*/ 9974 w 9974"/>
              <a:gd name="connsiteY1" fmla="*/ 6212 h 7459"/>
              <a:gd name="connsiteX2" fmla="*/ 0 w 9974"/>
              <a:gd name="connsiteY2" fmla="*/ 7459 h 7459"/>
              <a:gd name="connsiteX3" fmla="*/ 9974 w 9974"/>
              <a:gd name="connsiteY3" fmla="*/ 0 h 7459"/>
            </a:gdLst>
            <a:ahLst/>
            <a:cxnLst>
              <a:cxn ang="0">
                <a:pos x="connsiteX0" y="connsiteY0"/>
              </a:cxn>
              <a:cxn ang="0">
                <a:pos x="connsiteX1" y="connsiteY1"/>
              </a:cxn>
              <a:cxn ang="0">
                <a:pos x="connsiteX2" y="connsiteY2"/>
              </a:cxn>
              <a:cxn ang="0">
                <a:pos x="connsiteX3" y="connsiteY3"/>
              </a:cxn>
            </a:cxnLst>
            <a:rect l="l" t="t" r="r" b="b"/>
            <a:pathLst>
              <a:path w="9974" h="7459">
                <a:moveTo>
                  <a:pt x="9974" y="0"/>
                </a:moveTo>
                <a:lnTo>
                  <a:pt x="9974" y="6212"/>
                </a:lnTo>
                <a:lnTo>
                  <a:pt x="0" y="7459"/>
                </a:lnTo>
                <a:lnTo>
                  <a:pt x="9974"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5" name="矩形 4">
            <a:extLst>
              <a:ext uri="{FF2B5EF4-FFF2-40B4-BE49-F238E27FC236}">
                <a16:creationId xmlns:a16="http://schemas.microsoft.com/office/drawing/2014/main" id="{DAB49D84-1990-4102-BCF0-DF17E546C694}"/>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01</a:t>
            </a:r>
            <a:endParaRPr lang="zh-CN" altLang="en-US" sz="4000" b="1" dirty="0">
              <a:cs typeface="+mn-ea"/>
              <a:sym typeface="+mn-lt"/>
            </a:endParaRPr>
          </a:p>
        </p:txBody>
      </p:sp>
      <p:sp>
        <p:nvSpPr>
          <p:cNvPr id="6" name="文本框 5">
            <a:extLst>
              <a:ext uri="{FF2B5EF4-FFF2-40B4-BE49-F238E27FC236}">
                <a16:creationId xmlns:a16="http://schemas.microsoft.com/office/drawing/2014/main" id="{EED36B24-BCEC-4A2D-B91D-6AE978464516}"/>
              </a:ext>
            </a:extLst>
          </p:cNvPr>
          <p:cNvSpPr txBox="1"/>
          <p:nvPr/>
        </p:nvSpPr>
        <p:spPr>
          <a:xfrm>
            <a:off x="1410791" y="302903"/>
            <a:ext cx="3657450"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前期筹备</a:t>
            </a:r>
            <a:r>
              <a:rPr lang="en-US" altLang="zh-CN" sz="3600" b="1" dirty="0">
                <a:solidFill>
                  <a:schemeClr val="tx1">
                    <a:lumMod val="75000"/>
                    <a:lumOff val="25000"/>
                  </a:schemeClr>
                </a:solidFill>
                <a:cs typeface="+mn-ea"/>
                <a:sym typeface="+mn-lt"/>
              </a:rPr>
              <a:t>/</a:t>
            </a:r>
            <a:r>
              <a:rPr lang="zh-CN" altLang="en-US" sz="3600" dirty="0">
                <a:solidFill>
                  <a:schemeClr val="tx1">
                    <a:lumMod val="75000"/>
                    <a:lumOff val="25000"/>
                  </a:schemeClr>
                </a:solidFill>
                <a:cs typeface="+mn-ea"/>
                <a:sym typeface="+mn-lt"/>
              </a:rPr>
              <a:t>主题</a:t>
            </a:r>
          </a:p>
        </p:txBody>
      </p:sp>
      <p:sp>
        <p:nvSpPr>
          <p:cNvPr id="21" name="椭圆 20">
            <a:extLst>
              <a:ext uri="{FF2B5EF4-FFF2-40B4-BE49-F238E27FC236}">
                <a16:creationId xmlns:a16="http://schemas.microsoft.com/office/drawing/2014/main" id="{99B0E298-F236-40D3-AED6-5DA737101237}"/>
              </a:ext>
            </a:extLst>
          </p:cNvPr>
          <p:cNvSpPr/>
          <p:nvPr/>
        </p:nvSpPr>
        <p:spPr>
          <a:xfrm>
            <a:off x="4502332" y="2675706"/>
            <a:ext cx="3187337" cy="3187337"/>
          </a:xfrm>
          <a:prstGeom prst="ellipse">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sp>
        <p:nvSpPr>
          <p:cNvPr id="20" name="带形: 前凸弯 19">
            <a:extLst>
              <a:ext uri="{FF2B5EF4-FFF2-40B4-BE49-F238E27FC236}">
                <a16:creationId xmlns:a16="http://schemas.microsoft.com/office/drawing/2014/main" id="{5CE6C7ED-C526-486D-AE7B-2898B4BD1691}"/>
              </a:ext>
            </a:extLst>
          </p:cNvPr>
          <p:cNvSpPr/>
          <p:nvPr/>
        </p:nvSpPr>
        <p:spPr>
          <a:xfrm>
            <a:off x="1007187" y="4549110"/>
            <a:ext cx="10177624" cy="1909355"/>
          </a:xfrm>
          <a:prstGeom prst="ellipseRibbon">
            <a:avLst>
              <a:gd name="adj1" fmla="val 52711"/>
              <a:gd name="adj2" fmla="val 37858"/>
              <a:gd name="adj3" fmla="val 0"/>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33" name="文本框 32">
            <a:extLst>
              <a:ext uri="{FF2B5EF4-FFF2-40B4-BE49-F238E27FC236}">
                <a16:creationId xmlns:a16="http://schemas.microsoft.com/office/drawing/2014/main" id="{D1B84A19-B708-4EFD-B23E-7DA18B66960B}"/>
              </a:ext>
            </a:extLst>
          </p:cNvPr>
          <p:cNvSpPr txBox="1"/>
          <p:nvPr/>
        </p:nvSpPr>
        <p:spPr>
          <a:xfrm>
            <a:off x="4553974" y="2577818"/>
            <a:ext cx="3084051" cy="2174185"/>
          </a:xfrm>
          <a:prstGeom prst="rect">
            <a:avLst/>
          </a:prstGeom>
          <a:noFill/>
        </p:spPr>
        <p:txBody>
          <a:bodyPr wrap="square" rtlCol="0">
            <a:spAutoFit/>
          </a:bodyPr>
          <a:lstStyle/>
          <a:p>
            <a:pPr algn="ctr">
              <a:lnSpc>
                <a:spcPct val="130000"/>
              </a:lnSpc>
            </a:pPr>
            <a:r>
              <a:rPr lang="en-US" altLang="zh-CN" sz="11500" b="1" dirty="0">
                <a:solidFill>
                  <a:schemeClr val="bg1"/>
                </a:solidFill>
                <a:cs typeface="+mn-ea"/>
                <a:sym typeface="+mn-lt"/>
              </a:rPr>
              <a:t>3.8</a:t>
            </a:r>
            <a:endParaRPr lang="zh-CN" altLang="en-US" sz="11500" b="1" dirty="0">
              <a:solidFill>
                <a:schemeClr val="bg1"/>
              </a:solidFill>
              <a:cs typeface="+mn-ea"/>
              <a:sym typeface="+mn-lt"/>
            </a:endParaRPr>
          </a:p>
        </p:txBody>
      </p:sp>
      <p:pic>
        <p:nvPicPr>
          <p:cNvPr id="34" name="图片 33" descr="图片包含 服装&#10;&#10;自动生成的说明">
            <a:extLst>
              <a:ext uri="{FF2B5EF4-FFF2-40B4-BE49-F238E27FC236}">
                <a16:creationId xmlns:a16="http://schemas.microsoft.com/office/drawing/2014/main" id="{BA47E9AD-EDAA-4BAE-9FC4-DBE6DBDBF2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29915">
            <a:off x="4713561" y="4461230"/>
            <a:ext cx="735312" cy="1075366"/>
          </a:xfrm>
          <a:prstGeom prst="rect">
            <a:avLst/>
          </a:prstGeom>
        </p:spPr>
      </p:pic>
      <p:pic>
        <p:nvPicPr>
          <p:cNvPr id="35" name="图片 34" descr="图片包含 矢量图形&#10;&#10;自动生成的说明">
            <a:extLst>
              <a:ext uri="{FF2B5EF4-FFF2-40B4-BE49-F238E27FC236}">
                <a16:creationId xmlns:a16="http://schemas.microsoft.com/office/drawing/2014/main" id="{75ABF07A-98BF-4A2B-9DD7-4CCE582801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2303" y="4752003"/>
            <a:ext cx="918606" cy="918606"/>
          </a:xfrm>
          <a:prstGeom prst="rect">
            <a:avLst/>
          </a:prstGeom>
        </p:spPr>
      </p:pic>
      <p:pic>
        <p:nvPicPr>
          <p:cNvPr id="38" name="图片 37" descr="图片包含 树叶&#10;&#10;自动生成的说明">
            <a:extLst>
              <a:ext uri="{FF2B5EF4-FFF2-40B4-BE49-F238E27FC236}">
                <a16:creationId xmlns:a16="http://schemas.microsoft.com/office/drawing/2014/main" id="{11B40026-A599-48F6-BCAF-B272006968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4688" y="4409581"/>
            <a:ext cx="1325603" cy="1240124"/>
          </a:xfrm>
          <a:prstGeom prst="rect">
            <a:avLst/>
          </a:prstGeom>
        </p:spPr>
      </p:pic>
      <p:sp>
        <p:nvSpPr>
          <p:cNvPr id="39" name="文本框 38">
            <a:extLst>
              <a:ext uri="{FF2B5EF4-FFF2-40B4-BE49-F238E27FC236}">
                <a16:creationId xmlns:a16="http://schemas.microsoft.com/office/drawing/2014/main" id="{6F99608C-030C-471D-BFA3-92CDFED3D665}"/>
              </a:ext>
            </a:extLst>
          </p:cNvPr>
          <p:cNvSpPr txBox="1"/>
          <p:nvPr/>
        </p:nvSpPr>
        <p:spPr>
          <a:xfrm>
            <a:off x="4393650" y="5463265"/>
            <a:ext cx="3487754" cy="707886"/>
          </a:xfrm>
          <a:prstGeom prst="rect">
            <a:avLst/>
          </a:prstGeom>
          <a:noFill/>
        </p:spPr>
        <p:txBody>
          <a:bodyPr wrap="square" rtlCol="0">
            <a:prstTxWarp prst="textArchDown">
              <a:avLst>
                <a:gd name="adj" fmla="val 214304"/>
              </a:avLst>
            </a:prstTxWarp>
            <a:spAutoFit/>
          </a:bodyPr>
          <a:lstStyle/>
          <a:p>
            <a:pPr algn="ctr">
              <a:lnSpc>
                <a:spcPct val="130000"/>
              </a:lnSpc>
            </a:pPr>
            <a:r>
              <a:rPr lang="zh-CN" altLang="en-US" sz="4800" b="1" dirty="0">
                <a:solidFill>
                  <a:schemeClr val="bg1"/>
                </a:solidFill>
                <a:cs typeface="+mn-ea"/>
                <a:sym typeface="+mn-lt"/>
              </a:rPr>
              <a:t>女生我最大</a:t>
            </a:r>
          </a:p>
        </p:txBody>
      </p:sp>
      <p:sp>
        <p:nvSpPr>
          <p:cNvPr id="40" name="矩形 39">
            <a:extLst>
              <a:ext uri="{FF2B5EF4-FFF2-40B4-BE49-F238E27FC236}">
                <a16:creationId xmlns:a16="http://schemas.microsoft.com/office/drawing/2014/main" id="{2B822842-2B26-4BB3-8930-C644BD6259CE}"/>
              </a:ext>
            </a:extLst>
          </p:cNvPr>
          <p:cNvSpPr/>
          <p:nvPr/>
        </p:nvSpPr>
        <p:spPr>
          <a:xfrm>
            <a:off x="1050657" y="2653161"/>
            <a:ext cx="3657450"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41" name="矩形 40">
            <a:extLst>
              <a:ext uri="{FF2B5EF4-FFF2-40B4-BE49-F238E27FC236}">
                <a16:creationId xmlns:a16="http://schemas.microsoft.com/office/drawing/2014/main" id="{6C499249-3AAC-41E6-BD85-8D4F68813AAE}"/>
              </a:ext>
            </a:extLst>
          </p:cNvPr>
          <p:cNvSpPr/>
          <p:nvPr/>
        </p:nvSpPr>
        <p:spPr>
          <a:xfrm>
            <a:off x="1050657" y="2156056"/>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42" name="矩形 41">
            <a:extLst>
              <a:ext uri="{FF2B5EF4-FFF2-40B4-BE49-F238E27FC236}">
                <a16:creationId xmlns:a16="http://schemas.microsoft.com/office/drawing/2014/main" id="{EDB9F20A-C38C-41E4-8994-EA381EF9B0D1}"/>
              </a:ext>
            </a:extLst>
          </p:cNvPr>
          <p:cNvSpPr/>
          <p:nvPr/>
        </p:nvSpPr>
        <p:spPr>
          <a:xfrm>
            <a:off x="7527361" y="2653161"/>
            <a:ext cx="3657450" cy="1022139"/>
          </a:xfrm>
          <a:prstGeom prst="rect">
            <a:avLst/>
          </a:prstGeom>
        </p:spPr>
        <p:txBody>
          <a:bodyPr wrap="square">
            <a:spAutoFit/>
          </a:bodyPr>
          <a:lstStyle/>
          <a:p>
            <a:pPr algn="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43" name="矩形 42">
            <a:extLst>
              <a:ext uri="{FF2B5EF4-FFF2-40B4-BE49-F238E27FC236}">
                <a16:creationId xmlns:a16="http://schemas.microsoft.com/office/drawing/2014/main" id="{1CCC8DE5-37DE-4C78-8BF8-B1A1AE6B768D}"/>
              </a:ext>
            </a:extLst>
          </p:cNvPr>
          <p:cNvSpPr/>
          <p:nvPr/>
        </p:nvSpPr>
        <p:spPr>
          <a:xfrm>
            <a:off x="9762627" y="2156056"/>
            <a:ext cx="1422184" cy="526811"/>
          </a:xfrm>
          <a:prstGeom prst="rect">
            <a:avLst/>
          </a:prstGeom>
        </p:spPr>
        <p:txBody>
          <a:bodyPr wrap="none">
            <a:spAutoFit/>
          </a:bodyPr>
          <a:lstStyle/>
          <a:p>
            <a:pPr algn="r">
              <a:lnSpc>
                <a:spcPct val="130000"/>
              </a:lnSpc>
            </a:pPr>
            <a:r>
              <a:rPr lang="zh-CN" altLang="en-US" sz="2400" b="1" dirty="0">
                <a:solidFill>
                  <a:schemeClr val="tx1">
                    <a:lumMod val="75000"/>
                    <a:lumOff val="25000"/>
                  </a:schemeClr>
                </a:solidFill>
                <a:cs typeface="+mn-ea"/>
                <a:sym typeface="+mn-lt"/>
              </a:rPr>
              <a:t>标题标题</a:t>
            </a:r>
          </a:p>
        </p:txBody>
      </p:sp>
      <p:pic>
        <p:nvPicPr>
          <p:cNvPr id="36" name="图片 35" descr="图片包含 定居者&#10;&#10;自动生成的说明">
            <a:extLst>
              <a:ext uri="{FF2B5EF4-FFF2-40B4-BE49-F238E27FC236}">
                <a16:creationId xmlns:a16="http://schemas.microsoft.com/office/drawing/2014/main" id="{5B769210-283D-42E9-B387-E8BCFCA513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187180">
            <a:off x="5790324" y="4867783"/>
            <a:ext cx="667205" cy="667205"/>
          </a:xfrm>
          <a:prstGeom prst="rect">
            <a:avLst/>
          </a:prstGeom>
        </p:spPr>
      </p:pic>
    </p:spTree>
    <p:extLst>
      <p:ext uri="{BB962C8B-B14F-4D97-AF65-F5344CB8AC3E}">
        <p14:creationId xmlns:p14="http://schemas.microsoft.com/office/powerpoint/2010/main" val="3767460597"/>
      </p:ext>
    </p:extLst>
  </p:cSld>
  <p:clrMapOvr>
    <a:masterClrMapping/>
  </p:clrMapOvr>
  <mc:AlternateContent xmlns:mc="http://schemas.openxmlformats.org/markup-compatibility/2006" xmlns:p14="http://schemas.microsoft.com/office/powerpoint/2010/main">
    <mc:Choice Requires="p14">
      <p:transition p14:dur="100" advClick="0" advTm="4000">
        <p:cut/>
      </p:transition>
    </mc:Choice>
    <mc:Fallback xmlns="">
      <p:transition advClick="0" advTm="4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barn(inVertical)">
                                      <p:cBhvr>
                                        <p:cTn id="41" dur="500"/>
                                        <p:tgtEl>
                                          <p:spTgt spid="39"/>
                                        </p:tgtEl>
                                      </p:cBhvr>
                                    </p:animEffect>
                                  </p:childTnLst>
                                </p:cTn>
                              </p:par>
                            </p:childTnLst>
                          </p:cTn>
                        </p:par>
                        <p:par>
                          <p:cTn id="42" fill="hold">
                            <p:stCondLst>
                              <p:cond delay="3500"/>
                            </p:stCondLst>
                            <p:childTnLst>
                              <p:par>
                                <p:cTn id="43" presetID="22" presetClass="entr" presetSubtype="2"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right)">
                                      <p:cBhvr>
                                        <p:cTn id="45" dur="500"/>
                                        <p:tgtEl>
                                          <p:spTgt spid="41"/>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right)">
                                      <p:cBhvr>
                                        <p:cTn id="48" dur="500"/>
                                        <p:tgtEl>
                                          <p:spTgt spid="40"/>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left)">
                                      <p:cBhvr>
                                        <p:cTn id="52" dur="500"/>
                                        <p:tgtEl>
                                          <p:spTgt spid="4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1" grpId="0" animBg="1"/>
      <p:bldP spid="20" grpId="0" animBg="1"/>
      <p:bldP spid="33" grpId="0"/>
      <p:bldP spid="39" grpId="0"/>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AD95C5F-BAD0-4D97-B89F-767D4B18BE53}"/>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01</a:t>
            </a:r>
            <a:endParaRPr lang="zh-CN" altLang="en-US" sz="4000" b="1" dirty="0">
              <a:cs typeface="+mn-ea"/>
              <a:sym typeface="+mn-lt"/>
            </a:endParaRPr>
          </a:p>
        </p:txBody>
      </p:sp>
      <p:sp>
        <p:nvSpPr>
          <p:cNvPr id="5" name="文本框 4">
            <a:extLst>
              <a:ext uri="{FF2B5EF4-FFF2-40B4-BE49-F238E27FC236}">
                <a16:creationId xmlns:a16="http://schemas.microsoft.com/office/drawing/2014/main" id="{5C78F8B4-96E5-43E3-8C62-4C4519957A68}"/>
              </a:ext>
            </a:extLst>
          </p:cNvPr>
          <p:cNvSpPr txBox="1"/>
          <p:nvPr/>
        </p:nvSpPr>
        <p:spPr>
          <a:xfrm>
            <a:off x="1410790" y="302903"/>
            <a:ext cx="4153989"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前期筹备</a:t>
            </a:r>
            <a:r>
              <a:rPr lang="en-US" altLang="zh-CN" sz="3600" b="1" dirty="0">
                <a:solidFill>
                  <a:schemeClr val="tx1">
                    <a:lumMod val="75000"/>
                    <a:lumOff val="25000"/>
                  </a:schemeClr>
                </a:solidFill>
                <a:cs typeface="+mn-ea"/>
                <a:sym typeface="+mn-lt"/>
              </a:rPr>
              <a:t>/</a:t>
            </a:r>
            <a:r>
              <a:rPr lang="zh-CN" altLang="en-US" sz="3600" dirty="0">
                <a:solidFill>
                  <a:schemeClr val="tx1">
                    <a:lumMod val="75000"/>
                    <a:lumOff val="25000"/>
                  </a:schemeClr>
                </a:solidFill>
                <a:cs typeface="+mn-ea"/>
                <a:sym typeface="+mn-lt"/>
              </a:rPr>
              <a:t>地点时间</a:t>
            </a:r>
          </a:p>
        </p:txBody>
      </p:sp>
      <p:sp>
        <p:nvSpPr>
          <p:cNvPr id="72" name="矩形 71">
            <a:extLst>
              <a:ext uri="{FF2B5EF4-FFF2-40B4-BE49-F238E27FC236}">
                <a16:creationId xmlns:a16="http://schemas.microsoft.com/office/drawing/2014/main" id="{BB7760E6-1ACA-4A26-9E34-CE842D2742C4}"/>
              </a:ext>
            </a:extLst>
          </p:cNvPr>
          <p:cNvSpPr/>
          <p:nvPr/>
        </p:nvSpPr>
        <p:spPr>
          <a:xfrm>
            <a:off x="1793964" y="1553672"/>
            <a:ext cx="2098765" cy="59391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3600" b="1" dirty="0">
              <a:cs typeface="+mn-ea"/>
              <a:sym typeface="+mn-lt"/>
            </a:endParaRPr>
          </a:p>
        </p:txBody>
      </p:sp>
      <p:sp>
        <p:nvSpPr>
          <p:cNvPr id="73" name="矩形 72">
            <a:extLst>
              <a:ext uri="{FF2B5EF4-FFF2-40B4-BE49-F238E27FC236}">
                <a16:creationId xmlns:a16="http://schemas.microsoft.com/office/drawing/2014/main" id="{1363E706-DD04-4ACF-87A0-74F2A2A2247E}"/>
              </a:ext>
            </a:extLst>
          </p:cNvPr>
          <p:cNvSpPr/>
          <p:nvPr/>
        </p:nvSpPr>
        <p:spPr>
          <a:xfrm>
            <a:off x="8266452" y="1540409"/>
            <a:ext cx="2098765" cy="59391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3600" b="1" dirty="0">
              <a:cs typeface="+mn-ea"/>
              <a:sym typeface="+mn-lt"/>
            </a:endParaRPr>
          </a:p>
        </p:txBody>
      </p:sp>
      <p:sp>
        <p:nvSpPr>
          <p:cNvPr id="74" name="矩形 73">
            <a:extLst>
              <a:ext uri="{FF2B5EF4-FFF2-40B4-BE49-F238E27FC236}">
                <a16:creationId xmlns:a16="http://schemas.microsoft.com/office/drawing/2014/main" id="{31ABC705-6F35-4DBF-84BC-D2A575240DB9}"/>
              </a:ext>
            </a:extLst>
          </p:cNvPr>
          <p:cNvSpPr/>
          <p:nvPr/>
        </p:nvSpPr>
        <p:spPr>
          <a:xfrm>
            <a:off x="1793964" y="4106580"/>
            <a:ext cx="2098765" cy="59391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3600" b="1" dirty="0">
              <a:cs typeface="+mn-ea"/>
              <a:sym typeface="+mn-lt"/>
            </a:endParaRPr>
          </a:p>
        </p:txBody>
      </p:sp>
      <p:sp>
        <p:nvSpPr>
          <p:cNvPr id="75" name="矩形 74">
            <a:extLst>
              <a:ext uri="{FF2B5EF4-FFF2-40B4-BE49-F238E27FC236}">
                <a16:creationId xmlns:a16="http://schemas.microsoft.com/office/drawing/2014/main" id="{DFDF7EAB-5C3E-4EAD-B9E7-8524AE677BEE}"/>
              </a:ext>
            </a:extLst>
          </p:cNvPr>
          <p:cNvSpPr/>
          <p:nvPr/>
        </p:nvSpPr>
        <p:spPr>
          <a:xfrm>
            <a:off x="8266452" y="4098760"/>
            <a:ext cx="2098765" cy="59391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3600" b="1" dirty="0">
              <a:cs typeface="+mn-ea"/>
              <a:sym typeface="+mn-lt"/>
            </a:endParaRPr>
          </a:p>
        </p:txBody>
      </p:sp>
      <p:sp>
        <p:nvSpPr>
          <p:cNvPr id="76" name="矩形 75">
            <a:extLst>
              <a:ext uri="{FF2B5EF4-FFF2-40B4-BE49-F238E27FC236}">
                <a16:creationId xmlns:a16="http://schemas.microsoft.com/office/drawing/2014/main" id="{1969ACA4-6F3E-455B-AB7C-D387F5FFDD92}"/>
              </a:ext>
            </a:extLst>
          </p:cNvPr>
          <p:cNvSpPr/>
          <p:nvPr/>
        </p:nvSpPr>
        <p:spPr>
          <a:xfrm>
            <a:off x="1663961" y="2206102"/>
            <a:ext cx="2402940"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a:t>
            </a:r>
          </a:p>
        </p:txBody>
      </p:sp>
      <p:sp>
        <p:nvSpPr>
          <p:cNvPr id="77" name="矩形 76">
            <a:extLst>
              <a:ext uri="{FF2B5EF4-FFF2-40B4-BE49-F238E27FC236}">
                <a16:creationId xmlns:a16="http://schemas.microsoft.com/office/drawing/2014/main" id="{79294992-7B07-4D46-8D80-FFD243C9AA65}"/>
              </a:ext>
            </a:extLst>
          </p:cNvPr>
          <p:cNvSpPr/>
          <p:nvPr/>
        </p:nvSpPr>
        <p:spPr>
          <a:xfrm>
            <a:off x="8114364" y="2218365"/>
            <a:ext cx="2402940"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a:t>
            </a:r>
          </a:p>
        </p:txBody>
      </p:sp>
      <p:sp>
        <p:nvSpPr>
          <p:cNvPr id="78" name="矩形 77">
            <a:extLst>
              <a:ext uri="{FF2B5EF4-FFF2-40B4-BE49-F238E27FC236}">
                <a16:creationId xmlns:a16="http://schemas.microsoft.com/office/drawing/2014/main" id="{F767CB8A-02BF-4F1F-9BA3-AC57C0E1EA6D}"/>
              </a:ext>
            </a:extLst>
          </p:cNvPr>
          <p:cNvSpPr/>
          <p:nvPr/>
        </p:nvSpPr>
        <p:spPr>
          <a:xfrm>
            <a:off x="1663961" y="4768026"/>
            <a:ext cx="2402940"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a:t>
            </a:r>
          </a:p>
        </p:txBody>
      </p:sp>
      <p:sp>
        <p:nvSpPr>
          <p:cNvPr id="79" name="矩形 78">
            <a:extLst>
              <a:ext uri="{FF2B5EF4-FFF2-40B4-BE49-F238E27FC236}">
                <a16:creationId xmlns:a16="http://schemas.microsoft.com/office/drawing/2014/main" id="{9DFE67E6-FCF3-4E5A-A921-35019B828CF7}"/>
              </a:ext>
            </a:extLst>
          </p:cNvPr>
          <p:cNvSpPr/>
          <p:nvPr/>
        </p:nvSpPr>
        <p:spPr>
          <a:xfrm>
            <a:off x="8109183" y="4777106"/>
            <a:ext cx="2402940" cy="1342227"/>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a:t>
            </a:r>
          </a:p>
        </p:txBody>
      </p:sp>
      <p:sp>
        <p:nvSpPr>
          <p:cNvPr id="80" name="矩形 79">
            <a:extLst>
              <a:ext uri="{FF2B5EF4-FFF2-40B4-BE49-F238E27FC236}">
                <a16:creationId xmlns:a16="http://schemas.microsoft.com/office/drawing/2014/main" id="{73C0ACF4-2A08-429B-8056-F1EBFB19CD6B}"/>
              </a:ext>
            </a:extLst>
          </p:cNvPr>
          <p:cNvSpPr/>
          <p:nvPr/>
        </p:nvSpPr>
        <p:spPr>
          <a:xfrm>
            <a:off x="2177579" y="1596705"/>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81" name="矩形 80">
            <a:extLst>
              <a:ext uri="{FF2B5EF4-FFF2-40B4-BE49-F238E27FC236}">
                <a16:creationId xmlns:a16="http://schemas.microsoft.com/office/drawing/2014/main" id="{9E8EC049-84AC-4F6C-AE76-DC3FE94887AE}"/>
              </a:ext>
            </a:extLst>
          </p:cNvPr>
          <p:cNvSpPr/>
          <p:nvPr/>
        </p:nvSpPr>
        <p:spPr>
          <a:xfrm>
            <a:off x="8644886" y="1582533"/>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82" name="矩形 81">
            <a:extLst>
              <a:ext uri="{FF2B5EF4-FFF2-40B4-BE49-F238E27FC236}">
                <a16:creationId xmlns:a16="http://schemas.microsoft.com/office/drawing/2014/main" id="{6A29246C-9E6E-4FCC-90D3-E2E608FA189D}"/>
              </a:ext>
            </a:extLst>
          </p:cNvPr>
          <p:cNvSpPr/>
          <p:nvPr/>
        </p:nvSpPr>
        <p:spPr>
          <a:xfrm>
            <a:off x="2177578" y="4152264"/>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83" name="矩形 82">
            <a:extLst>
              <a:ext uri="{FF2B5EF4-FFF2-40B4-BE49-F238E27FC236}">
                <a16:creationId xmlns:a16="http://schemas.microsoft.com/office/drawing/2014/main" id="{25EB8B33-BE11-4827-A5B3-84191A67E96A}"/>
              </a:ext>
            </a:extLst>
          </p:cNvPr>
          <p:cNvSpPr/>
          <p:nvPr/>
        </p:nvSpPr>
        <p:spPr>
          <a:xfrm>
            <a:off x="8644885" y="4135486"/>
            <a:ext cx="1422184" cy="526811"/>
          </a:xfrm>
          <a:prstGeom prst="rect">
            <a:avLst/>
          </a:prstGeom>
        </p:spPr>
        <p:txBody>
          <a:bodyPr wrap="none">
            <a:spAutoFit/>
          </a:bodyPr>
          <a:lstStyle/>
          <a:p>
            <a:pPr>
              <a:lnSpc>
                <a:spcPct val="130000"/>
              </a:lnSpc>
            </a:pPr>
            <a:r>
              <a:rPr lang="zh-CN" altLang="en-US" sz="2400" b="1" dirty="0">
                <a:solidFill>
                  <a:schemeClr val="bg1"/>
                </a:solidFill>
                <a:cs typeface="+mn-ea"/>
                <a:sym typeface="+mn-lt"/>
              </a:rPr>
              <a:t>标题标题</a:t>
            </a:r>
          </a:p>
        </p:txBody>
      </p:sp>
      <p:sp>
        <p:nvSpPr>
          <p:cNvPr id="6" name="椭圆 5">
            <a:extLst>
              <a:ext uri="{FF2B5EF4-FFF2-40B4-BE49-F238E27FC236}">
                <a16:creationId xmlns:a16="http://schemas.microsoft.com/office/drawing/2014/main" id="{4C0827D8-28E2-4EE8-A631-F4ABAEBBB82E}"/>
              </a:ext>
            </a:extLst>
          </p:cNvPr>
          <p:cNvSpPr/>
          <p:nvPr/>
        </p:nvSpPr>
        <p:spPr>
          <a:xfrm>
            <a:off x="5734594" y="3274912"/>
            <a:ext cx="722811" cy="722811"/>
          </a:xfrm>
          <a:prstGeom prst="ellipse">
            <a:avLst/>
          </a:prstGeom>
          <a:solidFill>
            <a:srgbClr val="FF743F"/>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cxnSp>
        <p:nvCxnSpPr>
          <p:cNvPr id="33" name="直接连接符 32">
            <a:extLst>
              <a:ext uri="{FF2B5EF4-FFF2-40B4-BE49-F238E27FC236}">
                <a16:creationId xmlns:a16="http://schemas.microsoft.com/office/drawing/2014/main" id="{45FFF503-FB9B-420F-8BC4-9000E74CEE01}"/>
              </a:ext>
            </a:extLst>
          </p:cNvPr>
          <p:cNvCxnSpPr>
            <a:stCxn id="72" idx="3"/>
            <a:endCxn id="6" idx="1"/>
          </p:cNvCxnSpPr>
          <p:nvPr/>
        </p:nvCxnSpPr>
        <p:spPr>
          <a:xfrm>
            <a:off x="3892729" y="1850629"/>
            <a:ext cx="1947718" cy="1530136"/>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36F19556-0E86-4DAB-991B-CE0CC83D7A90}"/>
              </a:ext>
            </a:extLst>
          </p:cNvPr>
          <p:cNvCxnSpPr>
            <a:stCxn id="74" idx="3"/>
            <a:endCxn id="6" idx="3"/>
          </p:cNvCxnSpPr>
          <p:nvPr/>
        </p:nvCxnSpPr>
        <p:spPr>
          <a:xfrm flipV="1">
            <a:off x="3892729" y="3891870"/>
            <a:ext cx="1947718" cy="511667"/>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988494D-35F0-4CA1-8450-087BF5621FDA}"/>
              </a:ext>
            </a:extLst>
          </p:cNvPr>
          <p:cNvCxnSpPr>
            <a:stCxn id="73" idx="1"/>
            <a:endCxn id="6" idx="7"/>
          </p:cNvCxnSpPr>
          <p:nvPr/>
        </p:nvCxnSpPr>
        <p:spPr>
          <a:xfrm flipH="1">
            <a:off x="6351552" y="1837366"/>
            <a:ext cx="1914900" cy="1543399"/>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2FFEABD5-8FBA-4935-BFDC-08BD62FBCABF}"/>
              </a:ext>
            </a:extLst>
          </p:cNvPr>
          <p:cNvCxnSpPr>
            <a:stCxn id="75" idx="1"/>
            <a:endCxn id="6" idx="5"/>
          </p:cNvCxnSpPr>
          <p:nvPr/>
        </p:nvCxnSpPr>
        <p:spPr>
          <a:xfrm flipH="1" flipV="1">
            <a:off x="6351552" y="3891870"/>
            <a:ext cx="1914900" cy="503847"/>
          </a:xfrm>
          <a:prstGeom prst="line">
            <a:avLst/>
          </a:prstGeom>
          <a:ln w="1270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489660"/>
      </p:ext>
    </p:extLst>
  </p:cSld>
  <p:clrMapOvr>
    <a:masterClrMapping/>
  </p:clrMapOvr>
  <p:transition spd="slow" advClick="0" advTm="4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26" presetClass="emph" presetSubtype="0" fill="hold" grpId="1" nodeType="afterEffect">
                                  <p:stCondLst>
                                    <p:cond delay="0"/>
                                  </p:stCondLst>
                                  <p:childTnLst>
                                    <p:animEffect transition="out" filter="fade">
                                      <p:cBhvr>
                                        <p:cTn id="19" dur="500" tmFilter="0, 0; .2, .5; .8, .5; 1, 0"/>
                                        <p:tgtEl>
                                          <p:spTgt spid="6"/>
                                        </p:tgtEl>
                                      </p:cBhvr>
                                    </p:animEffect>
                                    <p:animScale>
                                      <p:cBhvr>
                                        <p:cTn id="20" dur="250" autoRev="1" fill="hold"/>
                                        <p:tgtEl>
                                          <p:spTgt spid="6"/>
                                        </p:tgtEl>
                                      </p:cBhvr>
                                      <p:by x="105000" y="105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right)">
                                      <p:cBhvr>
                                        <p:cTn id="24" dur="500"/>
                                        <p:tgtEl>
                                          <p:spTgt spid="33"/>
                                        </p:tgtEl>
                                      </p:cBhvr>
                                    </p:animEffect>
                                  </p:childTnLst>
                                </p:cTn>
                              </p:par>
                              <p:par>
                                <p:cTn id="25" presetID="22" presetClass="entr" presetSubtype="8"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2" presetClass="entr" presetSubtype="2"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ppt_x"/>
                                          </p:val>
                                        </p:tav>
                                        <p:tav tm="100000">
                                          <p:val>
                                            <p:strVal val="#ppt_x"/>
                                          </p:val>
                                        </p:tav>
                                      </p:tavLst>
                                    </p:anim>
                                    <p:anim calcmode="lin" valueType="num">
                                      <p:cBhvr additive="base">
                                        <p:cTn id="37" dur="500" fill="hold"/>
                                        <p:tgtEl>
                                          <p:spTgt spid="7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additive="base">
                                        <p:cTn id="40" dur="500" fill="hold"/>
                                        <p:tgtEl>
                                          <p:spTgt spid="73"/>
                                        </p:tgtEl>
                                        <p:attrNameLst>
                                          <p:attrName>ppt_x</p:attrName>
                                        </p:attrNameLst>
                                      </p:cBhvr>
                                      <p:tavLst>
                                        <p:tav tm="0">
                                          <p:val>
                                            <p:strVal val="#ppt_x"/>
                                          </p:val>
                                        </p:tav>
                                        <p:tav tm="100000">
                                          <p:val>
                                            <p:strVal val="#ppt_x"/>
                                          </p:val>
                                        </p:tav>
                                      </p:tavLst>
                                    </p:anim>
                                    <p:anim calcmode="lin" valueType="num">
                                      <p:cBhvr additive="base">
                                        <p:cTn id="41" dur="500" fill="hold"/>
                                        <p:tgtEl>
                                          <p:spTgt spid="7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500" fill="hold"/>
                                        <p:tgtEl>
                                          <p:spTgt spid="74"/>
                                        </p:tgtEl>
                                        <p:attrNameLst>
                                          <p:attrName>ppt_x</p:attrName>
                                        </p:attrNameLst>
                                      </p:cBhvr>
                                      <p:tavLst>
                                        <p:tav tm="0">
                                          <p:val>
                                            <p:strVal val="#ppt_x"/>
                                          </p:val>
                                        </p:tav>
                                        <p:tav tm="100000">
                                          <p:val>
                                            <p:strVal val="#ppt_x"/>
                                          </p:val>
                                        </p:tav>
                                      </p:tavLst>
                                    </p:anim>
                                    <p:anim calcmode="lin" valueType="num">
                                      <p:cBhvr additive="base">
                                        <p:cTn id="45" dur="500" fill="hold"/>
                                        <p:tgtEl>
                                          <p:spTgt spid="7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75"/>
                                        </p:tgtEl>
                                        <p:attrNameLst>
                                          <p:attrName>style.visibility</p:attrName>
                                        </p:attrNameLst>
                                      </p:cBhvr>
                                      <p:to>
                                        <p:strVal val="visible"/>
                                      </p:to>
                                    </p:set>
                                    <p:anim calcmode="lin" valueType="num">
                                      <p:cBhvr additive="base">
                                        <p:cTn id="48" dur="500" fill="hold"/>
                                        <p:tgtEl>
                                          <p:spTgt spid="75"/>
                                        </p:tgtEl>
                                        <p:attrNameLst>
                                          <p:attrName>ppt_x</p:attrName>
                                        </p:attrNameLst>
                                      </p:cBhvr>
                                      <p:tavLst>
                                        <p:tav tm="0">
                                          <p:val>
                                            <p:strVal val="#ppt_x"/>
                                          </p:val>
                                        </p:tav>
                                        <p:tav tm="100000">
                                          <p:val>
                                            <p:strVal val="#ppt_x"/>
                                          </p:val>
                                        </p:tav>
                                      </p:tavLst>
                                    </p:anim>
                                    <p:anim calcmode="lin" valueType="num">
                                      <p:cBhvr additive="base">
                                        <p:cTn id="49" dur="500" fill="hold"/>
                                        <p:tgtEl>
                                          <p:spTgt spid="7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additive="base">
                                        <p:cTn id="52" dur="500" fill="hold"/>
                                        <p:tgtEl>
                                          <p:spTgt spid="76"/>
                                        </p:tgtEl>
                                        <p:attrNameLst>
                                          <p:attrName>ppt_x</p:attrName>
                                        </p:attrNameLst>
                                      </p:cBhvr>
                                      <p:tavLst>
                                        <p:tav tm="0">
                                          <p:val>
                                            <p:strVal val="#ppt_x"/>
                                          </p:val>
                                        </p:tav>
                                        <p:tav tm="100000">
                                          <p:val>
                                            <p:strVal val="#ppt_x"/>
                                          </p:val>
                                        </p:tav>
                                      </p:tavLst>
                                    </p:anim>
                                    <p:anim calcmode="lin" valueType="num">
                                      <p:cBhvr additive="base">
                                        <p:cTn id="53" dur="500" fill="hold"/>
                                        <p:tgtEl>
                                          <p:spTgt spid="7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500" fill="hold"/>
                                        <p:tgtEl>
                                          <p:spTgt spid="77"/>
                                        </p:tgtEl>
                                        <p:attrNameLst>
                                          <p:attrName>ppt_x</p:attrName>
                                        </p:attrNameLst>
                                      </p:cBhvr>
                                      <p:tavLst>
                                        <p:tav tm="0">
                                          <p:val>
                                            <p:strVal val="#ppt_x"/>
                                          </p:val>
                                        </p:tav>
                                        <p:tav tm="100000">
                                          <p:val>
                                            <p:strVal val="#ppt_x"/>
                                          </p:val>
                                        </p:tav>
                                      </p:tavLst>
                                    </p:anim>
                                    <p:anim calcmode="lin" valueType="num">
                                      <p:cBhvr additive="base">
                                        <p:cTn id="57" dur="500" fill="hold"/>
                                        <p:tgtEl>
                                          <p:spTgt spid="7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ppt_x"/>
                                          </p:val>
                                        </p:tav>
                                        <p:tav tm="100000">
                                          <p:val>
                                            <p:strVal val="#ppt_x"/>
                                          </p:val>
                                        </p:tav>
                                      </p:tavLst>
                                    </p:anim>
                                    <p:anim calcmode="lin" valueType="num">
                                      <p:cBhvr additive="base">
                                        <p:cTn id="61" dur="500" fill="hold"/>
                                        <p:tgtEl>
                                          <p:spTgt spid="78"/>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additive="base">
                                        <p:cTn id="64" dur="500" fill="hold"/>
                                        <p:tgtEl>
                                          <p:spTgt spid="79"/>
                                        </p:tgtEl>
                                        <p:attrNameLst>
                                          <p:attrName>ppt_x</p:attrName>
                                        </p:attrNameLst>
                                      </p:cBhvr>
                                      <p:tavLst>
                                        <p:tav tm="0">
                                          <p:val>
                                            <p:strVal val="#ppt_x"/>
                                          </p:val>
                                        </p:tav>
                                        <p:tav tm="100000">
                                          <p:val>
                                            <p:strVal val="#ppt_x"/>
                                          </p:val>
                                        </p:tav>
                                      </p:tavLst>
                                    </p:anim>
                                    <p:anim calcmode="lin" valueType="num">
                                      <p:cBhvr additive="base">
                                        <p:cTn id="65" dur="500" fill="hold"/>
                                        <p:tgtEl>
                                          <p:spTgt spid="7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 calcmode="lin" valueType="num">
                                      <p:cBhvr additive="base">
                                        <p:cTn id="72" dur="500" fill="hold"/>
                                        <p:tgtEl>
                                          <p:spTgt spid="81"/>
                                        </p:tgtEl>
                                        <p:attrNameLst>
                                          <p:attrName>ppt_x</p:attrName>
                                        </p:attrNameLst>
                                      </p:cBhvr>
                                      <p:tavLst>
                                        <p:tav tm="0">
                                          <p:val>
                                            <p:strVal val="#ppt_x"/>
                                          </p:val>
                                        </p:tav>
                                        <p:tav tm="100000">
                                          <p:val>
                                            <p:strVal val="#ppt_x"/>
                                          </p:val>
                                        </p:tav>
                                      </p:tavLst>
                                    </p:anim>
                                    <p:anim calcmode="lin" valueType="num">
                                      <p:cBhvr additive="base">
                                        <p:cTn id="73" dur="500" fill="hold"/>
                                        <p:tgtEl>
                                          <p:spTgt spid="8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additive="base">
                                        <p:cTn id="76" dur="500" fill="hold"/>
                                        <p:tgtEl>
                                          <p:spTgt spid="82"/>
                                        </p:tgtEl>
                                        <p:attrNameLst>
                                          <p:attrName>ppt_x</p:attrName>
                                        </p:attrNameLst>
                                      </p:cBhvr>
                                      <p:tavLst>
                                        <p:tav tm="0">
                                          <p:val>
                                            <p:strVal val="#ppt_x"/>
                                          </p:val>
                                        </p:tav>
                                        <p:tav tm="100000">
                                          <p:val>
                                            <p:strVal val="#ppt_x"/>
                                          </p:val>
                                        </p:tav>
                                      </p:tavLst>
                                    </p:anim>
                                    <p:anim calcmode="lin" valueType="num">
                                      <p:cBhvr additive="base">
                                        <p:cTn id="77" dur="500" fill="hold"/>
                                        <p:tgtEl>
                                          <p:spTgt spid="8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83"/>
                                        </p:tgtEl>
                                        <p:attrNameLst>
                                          <p:attrName>style.visibility</p:attrName>
                                        </p:attrNameLst>
                                      </p:cBhvr>
                                      <p:to>
                                        <p:strVal val="visible"/>
                                      </p:to>
                                    </p:set>
                                    <p:anim calcmode="lin" valueType="num">
                                      <p:cBhvr additive="base">
                                        <p:cTn id="80" dur="500" fill="hold"/>
                                        <p:tgtEl>
                                          <p:spTgt spid="83"/>
                                        </p:tgtEl>
                                        <p:attrNameLst>
                                          <p:attrName>ppt_x</p:attrName>
                                        </p:attrNameLst>
                                      </p:cBhvr>
                                      <p:tavLst>
                                        <p:tav tm="0">
                                          <p:val>
                                            <p:strVal val="#ppt_x"/>
                                          </p:val>
                                        </p:tav>
                                        <p:tav tm="100000">
                                          <p:val>
                                            <p:strVal val="#ppt_x"/>
                                          </p:val>
                                        </p:tav>
                                      </p:tavLst>
                                    </p:anim>
                                    <p:anim calcmode="lin" valueType="num">
                                      <p:cBhvr additive="base">
                                        <p:cTn id="81"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2" grpId="0" animBg="1"/>
      <p:bldP spid="73" grpId="0" animBg="1"/>
      <p:bldP spid="74" grpId="0" animBg="1"/>
      <p:bldP spid="75" grpId="0" animBg="1"/>
      <p:bldP spid="76" grpId="0"/>
      <p:bldP spid="77" grpId="0"/>
      <p:bldP spid="78" grpId="0"/>
      <p:bldP spid="79" grpId="0"/>
      <p:bldP spid="80" grpId="0"/>
      <p:bldP spid="81" grpId="0"/>
      <p:bldP spid="82" grpId="0"/>
      <p:bldP spid="83" grpId="0"/>
      <p:bldP spid="6" grpId="0" animBg="1"/>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D106865-F4E5-4D2B-ADAB-D52D0E595286}"/>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01</a:t>
            </a:r>
            <a:endParaRPr lang="zh-CN" altLang="en-US" sz="4000" b="1" dirty="0">
              <a:cs typeface="+mn-ea"/>
              <a:sym typeface="+mn-lt"/>
            </a:endParaRPr>
          </a:p>
        </p:txBody>
      </p:sp>
      <p:sp>
        <p:nvSpPr>
          <p:cNvPr id="5" name="文本框 4">
            <a:extLst>
              <a:ext uri="{FF2B5EF4-FFF2-40B4-BE49-F238E27FC236}">
                <a16:creationId xmlns:a16="http://schemas.microsoft.com/office/drawing/2014/main" id="{966882DE-9DA1-480A-BC18-18770384A8D4}"/>
              </a:ext>
            </a:extLst>
          </p:cNvPr>
          <p:cNvSpPr txBox="1"/>
          <p:nvPr/>
        </p:nvSpPr>
        <p:spPr>
          <a:xfrm>
            <a:off x="1410791" y="302903"/>
            <a:ext cx="3657450"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前期筹备</a:t>
            </a:r>
            <a:r>
              <a:rPr lang="en-US" altLang="zh-CN" sz="3600" b="1" dirty="0">
                <a:solidFill>
                  <a:schemeClr val="tx1">
                    <a:lumMod val="75000"/>
                    <a:lumOff val="25000"/>
                  </a:schemeClr>
                </a:solidFill>
                <a:cs typeface="+mn-ea"/>
                <a:sym typeface="+mn-lt"/>
              </a:rPr>
              <a:t>/</a:t>
            </a:r>
            <a:r>
              <a:rPr lang="zh-CN" altLang="en-US" sz="3600" dirty="0">
                <a:solidFill>
                  <a:schemeClr val="tx1">
                    <a:lumMod val="75000"/>
                    <a:lumOff val="25000"/>
                  </a:schemeClr>
                </a:solidFill>
                <a:cs typeface="+mn-ea"/>
                <a:sym typeface="+mn-lt"/>
              </a:rPr>
              <a:t>布置</a:t>
            </a:r>
          </a:p>
        </p:txBody>
      </p:sp>
      <p:sp>
        <p:nvSpPr>
          <p:cNvPr id="6" name="矩形 5">
            <a:extLst>
              <a:ext uri="{FF2B5EF4-FFF2-40B4-BE49-F238E27FC236}">
                <a16:creationId xmlns:a16="http://schemas.microsoft.com/office/drawing/2014/main" id="{79C77FDC-99C9-4AEA-9D7D-3E4B9DD04777}"/>
              </a:ext>
            </a:extLst>
          </p:cNvPr>
          <p:cNvSpPr/>
          <p:nvPr/>
        </p:nvSpPr>
        <p:spPr>
          <a:xfrm>
            <a:off x="2124635" y="4127195"/>
            <a:ext cx="873290" cy="648959"/>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01</a:t>
            </a:r>
            <a:endParaRPr lang="zh-CN" altLang="en-US" sz="3200" b="1" dirty="0">
              <a:cs typeface="+mn-ea"/>
              <a:sym typeface="+mn-lt"/>
            </a:endParaRPr>
          </a:p>
        </p:txBody>
      </p:sp>
      <p:sp>
        <p:nvSpPr>
          <p:cNvPr id="7" name="矩形 6">
            <a:extLst>
              <a:ext uri="{FF2B5EF4-FFF2-40B4-BE49-F238E27FC236}">
                <a16:creationId xmlns:a16="http://schemas.microsoft.com/office/drawing/2014/main" id="{A06720F9-8D74-4AAB-87F1-47A4778BE82A}"/>
              </a:ext>
            </a:extLst>
          </p:cNvPr>
          <p:cNvSpPr/>
          <p:nvPr/>
        </p:nvSpPr>
        <p:spPr>
          <a:xfrm>
            <a:off x="1176618" y="1689077"/>
            <a:ext cx="3073164" cy="2255905"/>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sp>
        <p:nvSpPr>
          <p:cNvPr id="9" name="矩形 8">
            <a:extLst>
              <a:ext uri="{FF2B5EF4-FFF2-40B4-BE49-F238E27FC236}">
                <a16:creationId xmlns:a16="http://schemas.microsoft.com/office/drawing/2014/main" id="{E286CD8C-4771-4A9E-8402-939D8A56E27F}"/>
              </a:ext>
            </a:extLst>
          </p:cNvPr>
          <p:cNvSpPr/>
          <p:nvPr/>
        </p:nvSpPr>
        <p:spPr>
          <a:xfrm>
            <a:off x="5697327" y="4127195"/>
            <a:ext cx="873290" cy="648959"/>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02</a:t>
            </a:r>
            <a:endParaRPr lang="zh-CN" altLang="en-US" sz="3200" b="1" dirty="0">
              <a:cs typeface="+mn-ea"/>
              <a:sym typeface="+mn-lt"/>
            </a:endParaRPr>
          </a:p>
        </p:txBody>
      </p:sp>
      <p:sp>
        <p:nvSpPr>
          <p:cNvPr id="10" name="矩形 9">
            <a:extLst>
              <a:ext uri="{FF2B5EF4-FFF2-40B4-BE49-F238E27FC236}">
                <a16:creationId xmlns:a16="http://schemas.microsoft.com/office/drawing/2014/main" id="{F6766BA4-902E-460E-8F61-B81D4A255AD1}"/>
              </a:ext>
            </a:extLst>
          </p:cNvPr>
          <p:cNvSpPr/>
          <p:nvPr/>
        </p:nvSpPr>
        <p:spPr>
          <a:xfrm>
            <a:off x="4749311" y="1697786"/>
            <a:ext cx="3073164" cy="2255905"/>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sp>
        <p:nvSpPr>
          <p:cNvPr id="11" name="矩形 10">
            <a:extLst>
              <a:ext uri="{FF2B5EF4-FFF2-40B4-BE49-F238E27FC236}">
                <a16:creationId xmlns:a16="http://schemas.microsoft.com/office/drawing/2014/main" id="{FC66F49D-42B8-4283-817A-2528DFF72753}"/>
              </a:ext>
            </a:extLst>
          </p:cNvPr>
          <p:cNvSpPr/>
          <p:nvPr/>
        </p:nvSpPr>
        <p:spPr>
          <a:xfrm>
            <a:off x="9270018" y="4127195"/>
            <a:ext cx="873290" cy="648959"/>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3200" b="1" dirty="0">
                <a:cs typeface="+mn-ea"/>
                <a:sym typeface="+mn-lt"/>
              </a:rPr>
              <a:t>03</a:t>
            </a:r>
            <a:endParaRPr lang="zh-CN" altLang="en-US" sz="3200" b="1" dirty="0">
              <a:cs typeface="+mn-ea"/>
              <a:sym typeface="+mn-lt"/>
            </a:endParaRPr>
          </a:p>
        </p:txBody>
      </p:sp>
      <p:sp>
        <p:nvSpPr>
          <p:cNvPr id="12" name="矩形 11">
            <a:extLst>
              <a:ext uri="{FF2B5EF4-FFF2-40B4-BE49-F238E27FC236}">
                <a16:creationId xmlns:a16="http://schemas.microsoft.com/office/drawing/2014/main" id="{0972628A-CAC6-409F-B1CF-186A9F2351E2}"/>
              </a:ext>
            </a:extLst>
          </p:cNvPr>
          <p:cNvSpPr/>
          <p:nvPr/>
        </p:nvSpPr>
        <p:spPr>
          <a:xfrm>
            <a:off x="8322002" y="1697786"/>
            <a:ext cx="3073164" cy="2255905"/>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b="1" dirty="0">
              <a:cs typeface="+mn-ea"/>
              <a:sym typeface="+mn-lt"/>
            </a:endParaRPr>
          </a:p>
        </p:txBody>
      </p:sp>
      <p:pic>
        <p:nvPicPr>
          <p:cNvPr id="13" name="图片 12" descr="图片包含 服装&#10;&#10;自动生成的说明">
            <a:extLst>
              <a:ext uri="{FF2B5EF4-FFF2-40B4-BE49-F238E27FC236}">
                <a16:creationId xmlns:a16="http://schemas.microsoft.com/office/drawing/2014/main" id="{83564F96-AD8B-40DD-8121-19D8953EA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8691" y="2148370"/>
            <a:ext cx="1234439" cy="1805321"/>
          </a:xfrm>
          <a:prstGeom prst="rect">
            <a:avLst/>
          </a:prstGeom>
        </p:spPr>
      </p:pic>
      <p:pic>
        <p:nvPicPr>
          <p:cNvPr id="14" name="图片 13" descr="图片包含 植物, 小, 就坐, 餐桌&#10;&#10;自动生成的说明">
            <a:extLst>
              <a:ext uri="{FF2B5EF4-FFF2-40B4-BE49-F238E27FC236}">
                <a16:creationId xmlns:a16="http://schemas.microsoft.com/office/drawing/2014/main" id="{4D13E0A0-F690-429A-BD35-C5D0D58CFF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81241" y="2079580"/>
            <a:ext cx="1259029" cy="1882821"/>
          </a:xfrm>
          <a:prstGeom prst="rect">
            <a:avLst/>
          </a:prstGeom>
        </p:spPr>
      </p:pic>
      <p:pic>
        <p:nvPicPr>
          <p:cNvPr id="15" name="图片 14" descr="图片包含 树叶&#10;&#10;自动生成的说明">
            <a:extLst>
              <a:ext uri="{FF2B5EF4-FFF2-40B4-BE49-F238E27FC236}">
                <a16:creationId xmlns:a16="http://schemas.microsoft.com/office/drawing/2014/main" id="{9B52D1E4-BD37-4E50-9B70-69C1941035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3777" y="2396321"/>
            <a:ext cx="1655406" cy="1548661"/>
          </a:xfrm>
          <a:prstGeom prst="rect">
            <a:avLst/>
          </a:prstGeom>
        </p:spPr>
      </p:pic>
      <p:sp>
        <p:nvSpPr>
          <p:cNvPr id="16" name="矩形 15">
            <a:extLst>
              <a:ext uri="{FF2B5EF4-FFF2-40B4-BE49-F238E27FC236}">
                <a16:creationId xmlns:a16="http://schemas.microsoft.com/office/drawing/2014/main" id="{340C97B5-8A3D-460D-A419-801A5F21BBBD}"/>
              </a:ext>
            </a:extLst>
          </p:cNvPr>
          <p:cNvSpPr/>
          <p:nvPr/>
        </p:nvSpPr>
        <p:spPr>
          <a:xfrm>
            <a:off x="1044773" y="5309285"/>
            <a:ext cx="3199125" cy="1022139"/>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a:t>
            </a:r>
          </a:p>
        </p:txBody>
      </p:sp>
      <p:sp>
        <p:nvSpPr>
          <p:cNvPr id="17" name="矩形 16">
            <a:extLst>
              <a:ext uri="{FF2B5EF4-FFF2-40B4-BE49-F238E27FC236}">
                <a16:creationId xmlns:a16="http://schemas.microsoft.com/office/drawing/2014/main" id="{856EC4F5-D8AE-406B-9C13-6DD9F0751AAD}"/>
              </a:ext>
            </a:extLst>
          </p:cNvPr>
          <p:cNvSpPr/>
          <p:nvPr/>
        </p:nvSpPr>
        <p:spPr>
          <a:xfrm>
            <a:off x="1830651" y="4776740"/>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18" name="矩形 17">
            <a:extLst>
              <a:ext uri="{FF2B5EF4-FFF2-40B4-BE49-F238E27FC236}">
                <a16:creationId xmlns:a16="http://schemas.microsoft.com/office/drawing/2014/main" id="{40787D2B-ED89-49B5-BA71-BD83109552B9}"/>
              </a:ext>
            </a:extLst>
          </p:cNvPr>
          <p:cNvSpPr/>
          <p:nvPr/>
        </p:nvSpPr>
        <p:spPr>
          <a:xfrm>
            <a:off x="4617466" y="5346180"/>
            <a:ext cx="3199125" cy="1022139"/>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a:t>
            </a:r>
          </a:p>
        </p:txBody>
      </p:sp>
      <p:sp>
        <p:nvSpPr>
          <p:cNvPr id="19" name="矩形 18">
            <a:extLst>
              <a:ext uri="{FF2B5EF4-FFF2-40B4-BE49-F238E27FC236}">
                <a16:creationId xmlns:a16="http://schemas.microsoft.com/office/drawing/2014/main" id="{5DAFC5B2-5290-4880-AFBD-89422A630FAC}"/>
              </a:ext>
            </a:extLst>
          </p:cNvPr>
          <p:cNvSpPr/>
          <p:nvPr/>
        </p:nvSpPr>
        <p:spPr>
          <a:xfrm>
            <a:off x="5403344" y="4813635"/>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
        <p:nvSpPr>
          <p:cNvPr id="20" name="矩形 19">
            <a:extLst>
              <a:ext uri="{FF2B5EF4-FFF2-40B4-BE49-F238E27FC236}">
                <a16:creationId xmlns:a16="http://schemas.microsoft.com/office/drawing/2014/main" id="{EBBBC40F-F6FB-468F-A3A5-984C6935F558}"/>
              </a:ext>
            </a:extLst>
          </p:cNvPr>
          <p:cNvSpPr/>
          <p:nvPr/>
        </p:nvSpPr>
        <p:spPr>
          <a:xfrm>
            <a:off x="8179770" y="5354006"/>
            <a:ext cx="3199125" cy="1022139"/>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a:t>
            </a:r>
          </a:p>
        </p:txBody>
      </p:sp>
      <p:sp>
        <p:nvSpPr>
          <p:cNvPr id="21" name="矩形 20">
            <a:extLst>
              <a:ext uri="{FF2B5EF4-FFF2-40B4-BE49-F238E27FC236}">
                <a16:creationId xmlns:a16="http://schemas.microsoft.com/office/drawing/2014/main" id="{30C4EDAB-FE7E-4803-A89E-2CAA1FF0CBBC}"/>
              </a:ext>
            </a:extLst>
          </p:cNvPr>
          <p:cNvSpPr/>
          <p:nvPr/>
        </p:nvSpPr>
        <p:spPr>
          <a:xfrm>
            <a:off x="8965648" y="4821461"/>
            <a:ext cx="1422184" cy="526811"/>
          </a:xfrm>
          <a:prstGeom prst="rect">
            <a:avLst/>
          </a:prstGeom>
        </p:spPr>
        <p:txBody>
          <a:bodyPr wrap="none">
            <a:spAutoFit/>
          </a:bodyPr>
          <a:lstStyle/>
          <a:p>
            <a:pPr algn="ctr">
              <a:lnSpc>
                <a:spcPct val="130000"/>
              </a:lnSpc>
            </a:pPr>
            <a:r>
              <a:rPr lang="zh-CN" altLang="en-US" sz="2400" b="1" dirty="0">
                <a:solidFill>
                  <a:schemeClr val="tx1">
                    <a:lumMod val="75000"/>
                    <a:lumOff val="25000"/>
                  </a:schemeClr>
                </a:solidFill>
                <a:cs typeface="+mn-ea"/>
                <a:sym typeface="+mn-lt"/>
              </a:rPr>
              <a:t>标题标题</a:t>
            </a:r>
          </a:p>
        </p:txBody>
      </p:sp>
    </p:spTree>
    <p:extLst>
      <p:ext uri="{BB962C8B-B14F-4D97-AF65-F5344CB8AC3E}">
        <p14:creationId xmlns:p14="http://schemas.microsoft.com/office/powerpoint/2010/main" val="1099690703"/>
      </p:ext>
    </p:extLst>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9" grpId="0" animBg="1"/>
      <p:bldP spid="10" grpId="0" animBg="1"/>
      <p:bldP spid="11" grpId="0" animBg="1"/>
      <p:bldP spid="12" grpId="0" animBg="1"/>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874E"/>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D73A35-462F-4078-8A7A-D9D424DCDC42}"/>
              </a:ext>
            </a:extLst>
          </p:cNvPr>
          <p:cNvPicPr>
            <a:picLocks noChangeAspect="1"/>
          </p:cNvPicPr>
          <p:nvPr/>
        </p:nvPicPr>
        <p:blipFill rotWithShape="1">
          <a:blip r:embed="rId3">
            <a:extLst>
              <a:ext uri="{28A0092B-C50C-407E-A947-70E740481C1C}">
                <a14:useLocalDpi xmlns:a14="http://schemas.microsoft.com/office/drawing/2010/main" val="0"/>
              </a:ext>
            </a:extLst>
          </a:blip>
          <a:srcRect l="26077" t="11969" r="27214" b="12441"/>
          <a:stretch/>
        </p:blipFill>
        <p:spPr>
          <a:xfrm>
            <a:off x="1058400" y="1389600"/>
            <a:ext cx="4536000" cy="5184000"/>
          </a:xfrm>
          <a:prstGeom prst="rect">
            <a:avLst/>
          </a:prstGeom>
        </p:spPr>
      </p:pic>
      <p:sp>
        <p:nvSpPr>
          <p:cNvPr id="6" name="等腰三角形 5">
            <a:extLst>
              <a:ext uri="{FF2B5EF4-FFF2-40B4-BE49-F238E27FC236}">
                <a16:creationId xmlns:a16="http://schemas.microsoft.com/office/drawing/2014/main" id="{8560DA71-D4F3-42C6-A38F-A8754B666921}"/>
              </a:ext>
            </a:extLst>
          </p:cNvPr>
          <p:cNvSpPr/>
          <p:nvPr/>
        </p:nvSpPr>
        <p:spPr>
          <a:xfrm>
            <a:off x="954000" y="-129600"/>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等腰三角形 7">
            <a:extLst>
              <a:ext uri="{FF2B5EF4-FFF2-40B4-BE49-F238E27FC236}">
                <a16:creationId xmlns:a16="http://schemas.microsoft.com/office/drawing/2014/main" id="{357251AE-B08A-4DC2-8A1C-5074EB1A7E40}"/>
              </a:ext>
            </a:extLst>
          </p:cNvPr>
          <p:cNvSpPr/>
          <p:nvPr/>
        </p:nvSpPr>
        <p:spPr>
          <a:xfrm rot="20036767">
            <a:off x="-130801" y="-489601"/>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等腰三角形 8">
            <a:extLst>
              <a:ext uri="{FF2B5EF4-FFF2-40B4-BE49-F238E27FC236}">
                <a16:creationId xmlns:a16="http://schemas.microsoft.com/office/drawing/2014/main" id="{F9212932-6699-4A3A-A184-14ED3605B14A}"/>
              </a:ext>
            </a:extLst>
          </p:cNvPr>
          <p:cNvSpPr/>
          <p:nvPr/>
        </p:nvSpPr>
        <p:spPr>
          <a:xfrm rot="1555838" flipH="1">
            <a:off x="2200798" y="-489602"/>
            <a:ext cx="4744800" cy="7228800"/>
          </a:xfrm>
          <a:prstGeom prst="triangle">
            <a:avLst/>
          </a:prstGeom>
          <a:gradFill flip="none" rotWithShape="1">
            <a:gsLst>
              <a:gs pos="0">
                <a:schemeClr val="accent1">
                  <a:lumMod val="5000"/>
                  <a:lumOff val="95000"/>
                  <a:alpha val="2000"/>
                </a:schemeClr>
              </a:gs>
              <a:gs pos="74000">
                <a:schemeClr val="bg1">
                  <a:alpha val="55000"/>
                </a:schemeClr>
              </a:gs>
              <a:gs pos="100000">
                <a:schemeClr val="bg1"/>
              </a:gs>
            </a:gsLst>
            <a:lin ang="162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文本框 9">
            <a:extLst>
              <a:ext uri="{FF2B5EF4-FFF2-40B4-BE49-F238E27FC236}">
                <a16:creationId xmlns:a16="http://schemas.microsoft.com/office/drawing/2014/main" id="{D67E1E3D-8F0F-455F-844D-3D0C9AA9B959}"/>
              </a:ext>
            </a:extLst>
          </p:cNvPr>
          <p:cNvSpPr txBox="1"/>
          <p:nvPr/>
        </p:nvSpPr>
        <p:spPr>
          <a:xfrm>
            <a:off x="7866193" y="2126066"/>
            <a:ext cx="1722814" cy="1540615"/>
          </a:xfrm>
          <a:prstGeom prst="rect">
            <a:avLst/>
          </a:prstGeom>
          <a:noFill/>
        </p:spPr>
        <p:txBody>
          <a:bodyPr wrap="square" rtlCol="0">
            <a:spAutoFit/>
          </a:bodyPr>
          <a:lstStyle/>
          <a:p>
            <a:pPr marL="0" marR="0" lvl="0" indent="0" algn="ctr" defTabSz="914400" rtl="0" eaLnBrk="1" fontAlgn="auto" latinLnBrk="0" hangingPunct="1">
              <a:lnSpc>
                <a:spcPct val="130000"/>
              </a:lnSpc>
              <a:buClrTx/>
              <a:buSzTx/>
              <a:buFontTx/>
              <a:buNone/>
              <a:tabLst/>
              <a:defRPr/>
            </a:pPr>
            <a:r>
              <a:rPr kumimoji="0" lang="en-US" altLang="zh-CN" sz="8000" b="1" i="0" u="none" strike="noStrike" kern="1200" cap="none" spc="0" normalizeH="0" baseline="0" noProof="0" dirty="0">
                <a:ln>
                  <a:noFill/>
                </a:ln>
                <a:solidFill>
                  <a:prstClr val="white"/>
                </a:solidFill>
                <a:effectLst/>
                <a:uLnTx/>
                <a:uFillTx/>
                <a:cs typeface="+mn-ea"/>
                <a:sym typeface="+mn-lt"/>
              </a:rPr>
              <a:t>02</a:t>
            </a:r>
            <a:endParaRPr kumimoji="0" lang="zh-CN" altLang="en-US" sz="8000" b="1" i="0" u="none" strike="noStrike" kern="1200" cap="none" spc="0" normalizeH="0" baseline="0" noProof="0" dirty="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id="{121BB1B2-BF93-4609-B3DE-EEFBD24C6B9F}"/>
              </a:ext>
            </a:extLst>
          </p:cNvPr>
          <p:cNvSpPr txBox="1"/>
          <p:nvPr/>
        </p:nvSpPr>
        <p:spPr>
          <a:xfrm>
            <a:off x="6321601" y="3381435"/>
            <a:ext cx="4811999" cy="1395767"/>
          </a:xfrm>
          <a:prstGeom prst="rect">
            <a:avLst/>
          </a:prstGeom>
          <a:noFill/>
        </p:spPr>
        <p:txBody>
          <a:bodyPr wrap="square" rtlCol="0">
            <a:spAutoFit/>
          </a:bodyPr>
          <a:lstStyle/>
          <a:p>
            <a:pPr marL="0" marR="0" lvl="0" indent="0" algn="ctr" defTabSz="914400" rtl="0" eaLnBrk="1" fontAlgn="auto" latinLnBrk="0" hangingPunct="1">
              <a:lnSpc>
                <a:spcPct val="130000"/>
              </a:lnSpc>
              <a:buClrTx/>
              <a:buSzTx/>
              <a:buFontTx/>
              <a:buNone/>
              <a:tabLst/>
              <a:defRPr/>
            </a:pPr>
            <a:r>
              <a:rPr lang="zh-CN" altLang="en-US" sz="7200" b="1" dirty="0">
                <a:solidFill>
                  <a:prstClr val="white"/>
                </a:solidFill>
                <a:cs typeface="+mn-ea"/>
                <a:sym typeface="+mn-lt"/>
              </a:rPr>
              <a:t>内容策划</a:t>
            </a:r>
            <a:endParaRPr kumimoji="0" lang="zh-CN" altLang="en-US" sz="7200" b="1" i="0" u="none" strike="noStrike" kern="1200" cap="none" spc="0" normalizeH="0" baseline="0" noProof="0" dirty="0">
              <a:ln>
                <a:noFill/>
              </a:ln>
              <a:solidFill>
                <a:prstClr val="white"/>
              </a:solidFill>
              <a:effectLst/>
              <a:uLnTx/>
              <a:uFillTx/>
              <a:cs typeface="+mn-ea"/>
              <a:sym typeface="+mn-lt"/>
            </a:endParaRPr>
          </a:p>
        </p:txBody>
      </p:sp>
      <p:cxnSp>
        <p:nvCxnSpPr>
          <p:cNvPr id="12" name="直接连接符 11">
            <a:extLst>
              <a:ext uri="{FF2B5EF4-FFF2-40B4-BE49-F238E27FC236}">
                <a16:creationId xmlns:a16="http://schemas.microsoft.com/office/drawing/2014/main" id="{7CC4037C-3BD8-4AE1-88C7-6CEBDD29C69B}"/>
              </a:ext>
            </a:extLst>
          </p:cNvPr>
          <p:cNvCxnSpPr>
            <a:cxnSpLocks/>
          </p:cNvCxnSpPr>
          <p:nvPr/>
        </p:nvCxnSpPr>
        <p:spPr>
          <a:xfrm>
            <a:off x="8038801" y="3345433"/>
            <a:ext cx="137759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4DEADEC2-7C81-418C-A240-E1C3612A50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855" y="-6327"/>
            <a:ext cx="7698843" cy="6858000"/>
          </a:xfrm>
          <a:prstGeom prst="rect">
            <a:avLst/>
          </a:prstGeom>
        </p:spPr>
      </p:pic>
      <p:sp>
        <p:nvSpPr>
          <p:cNvPr id="16" name="矩形 15">
            <a:extLst>
              <a:ext uri="{FF2B5EF4-FFF2-40B4-BE49-F238E27FC236}">
                <a16:creationId xmlns:a16="http://schemas.microsoft.com/office/drawing/2014/main" id="{68478249-C4D0-4DDE-ACA0-F1183CB4BBBA}"/>
              </a:ext>
            </a:extLst>
          </p:cNvPr>
          <p:cNvSpPr/>
          <p:nvPr/>
        </p:nvSpPr>
        <p:spPr>
          <a:xfrm>
            <a:off x="609964" y="441873"/>
            <a:ext cx="10989847" cy="5961600"/>
          </a:xfrm>
          <a:prstGeom prst="rect">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769940852"/>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ppt_w</p:attrName>
                                        </p:attrNameLst>
                                      </p:cBhvr>
                                      <p:tavLst>
                                        <p:tav tm="0" fmla="#ppt_w*sin(2.5*pi*$)">
                                          <p:val>
                                            <p:fltVal val="0"/>
                                          </p:val>
                                        </p:tav>
                                        <p:tav tm="100000">
                                          <p:val>
                                            <p:fltVal val="1"/>
                                          </p:val>
                                        </p:tav>
                                      </p:tavLst>
                                    </p:anim>
                                    <p:anim calcmode="lin" valueType="num">
                                      <p:cBhvr>
                                        <p:cTn id="15" dur="1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22" presetClass="entr" presetSubtype="8"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p:bldP spid="11" grpId="0"/>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E503208-2C9E-40A7-820A-C14E0C7E0392}"/>
              </a:ext>
            </a:extLst>
          </p:cNvPr>
          <p:cNvSpPr/>
          <p:nvPr/>
        </p:nvSpPr>
        <p:spPr>
          <a:xfrm>
            <a:off x="409303" y="243840"/>
            <a:ext cx="949234" cy="705394"/>
          </a:xfrm>
          <a:prstGeom prst="rect">
            <a:avLst/>
          </a:prstGeom>
          <a:solidFill>
            <a:srgbClr val="FF874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4000" b="1" dirty="0">
                <a:cs typeface="+mn-ea"/>
                <a:sym typeface="+mn-lt"/>
              </a:rPr>
              <a:t>02</a:t>
            </a:r>
            <a:endParaRPr lang="zh-CN" altLang="en-US" sz="4000" b="1" dirty="0">
              <a:cs typeface="+mn-ea"/>
              <a:sym typeface="+mn-lt"/>
            </a:endParaRPr>
          </a:p>
        </p:txBody>
      </p:sp>
      <p:sp>
        <p:nvSpPr>
          <p:cNvPr id="5" name="文本框 4">
            <a:extLst>
              <a:ext uri="{FF2B5EF4-FFF2-40B4-BE49-F238E27FC236}">
                <a16:creationId xmlns:a16="http://schemas.microsoft.com/office/drawing/2014/main" id="{C19733C1-0BFA-4B12-89BF-C1945BE337A5}"/>
              </a:ext>
            </a:extLst>
          </p:cNvPr>
          <p:cNvSpPr txBox="1"/>
          <p:nvPr/>
        </p:nvSpPr>
        <p:spPr>
          <a:xfrm>
            <a:off x="1410790" y="302903"/>
            <a:ext cx="2447107" cy="744050"/>
          </a:xfrm>
          <a:prstGeom prst="rect">
            <a:avLst/>
          </a:prstGeom>
          <a:noFill/>
        </p:spPr>
        <p:txBody>
          <a:bodyPr wrap="square" rtlCol="0">
            <a:spAutoFit/>
          </a:bodyPr>
          <a:lstStyle/>
          <a:p>
            <a:pPr>
              <a:lnSpc>
                <a:spcPct val="130000"/>
              </a:lnSpc>
            </a:pPr>
            <a:r>
              <a:rPr lang="zh-CN" altLang="en-US" sz="3600" b="1" dirty="0">
                <a:solidFill>
                  <a:schemeClr val="tx1">
                    <a:lumMod val="75000"/>
                    <a:lumOff val="25000"/>
                  </a:schemeClr>
                </a:solidFill>
                <a:cs typeface="+mn-ea"/>
                <a:sym typeface="+mn-lt"/>
              </a:rPr>
              <a:t>内容策划</a:t>
            </a:r>
            <a:endParaRPr lang="zh-CN" altLang="en-US" sz="3600" dirty="0">
              <a:solidFill>
                <a:schemeClr val="tx1">
                  <a:lumMod val="75000"/>
                  <a:lumOff val="25000"/>
                </a:schemeClr>
              </a:solidFill>
              <a:cs typeface="+mn-ea"/>
              <a:sym typeface="+mn-lt"/>
            </a:endParaRPr>
          </a:p>
        </p:txBody>
      </p:sp>
      <p:sp>
        <p:nvSpPr>
          <p:cNvPr id="6" name="矩形 5">
            <a:extLst>
              <a:ext uri="{FF2B5EF4-FFF2-40B4-BE49-F238E27FC236}">
                <a16:creationId xmlns:a16="http://schemas.microsoft.com/office/drawing/2014/main" id="{E0991AEA-069A-4AC8-9BA3-4B55FFAE40DC}"/>
              </a:ext>
            </a:extLst>
          </p:cNvPr>
          <p:cNvSpPr/>
          <p:nvPr/>
        </p:nvSpPr>
        <p:spPr>
          <a:xfrm>
            <a:off x="1267097" y="1402081"/>
            <a:ext cx="9657806" cy="2159726"/>
          </a:xfrm>
          <a:prstGeom prst="rect">
            <a:avLst/>
          </a:prstGeom>
          <a:solidFill>
            <a:srgbClr val="FF743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9" name="矩形 8">
            <a:extLst>
              <a:ext uri="{FF2B5EF4-FFF2-40B4-BE49-F238E27FC236}">
                <a16:creationId xmlns:a16="http://schemas.microsoft.com/office/drawing/2014/main" id="{9DFAF865-C500-4EED-9A36-F03ABEFE9FE4}"/>
              </a:ext>
            </a:extLst>
          </p:cNvPr>
          <p:cNvSpPr/>
          <p:nvPr/>
        </p:nvSpPr>
        <p:spPr>
          <a:xfrm>
            <a:off x="1110342" y="1269273"/>
            <a:ext cx="9984377" cy="2440577"/>
          </a:xfrm>
          <a:prstGeom prst="rect">
            <a:avLst/>
          </a:prstGeom>
          <a:noFill/>
          <a:ln w="15875">
            <a:solidFill>
              <a:srgbClr val="FF74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0" name="矩形 9">
            <a:extLst>
              <a:ext uri="{FF2B5EF4-FFF2-40B4-BE49-F238E27FC236}">
                <a16:creationId xmlns:a16="http://schemas.microsoft.com/office/drawing/2014/main" id="{2EA924C2-1A2D-40D9-8814-0E9560D9D811}"/>
              </a:ext>
            </a:extLst>
          </p:cNvPr>
          <p:cNvSpPr/>
          <p:nvPr/>
        </p:nvSpPr>
        <p:spPr>
          <a:xfrm>
            <a:off x="1293223" y="4170314"/>
            <a:ext cx="9657806" cy="2159726"/>
          </a:xfrm>
          <a:prstGeom prst="rect">
            <a:avLst/>
          </a:prstGeom>
          <a:solidFill>
            <a:srgbClr val="FF743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11" name="矩形 10">
            <a:extLst>
              <a:ext uri="{FF2B5EF4-FFF2-40B4-BE49-F238E27FC236}">
                <a16:creationId xmlns:a16="http://schemas.microsoft.com/office/drawing/2014/main" id="{7CC45126-B994-4245-BE46-CEAC1687D00A}"/>
              </a:ext>
            </a:extLst>
          </p:cNvPr>
          <p:cNvSpPr/>
          <p:nvPr/>
        </p:nvSpPr>
        <p:spPr>
          <a:xfrm>
            <a:off x="1110342" y="4029889"/>
            <a:ext cx="9984377" cy="2440577"/>
          </a:xfrm>
          <a:prstGeom prst="rect">
            <a:avLst/>
          </a:prstGeom>
          <a:noFill/>
          <a:ln w="15875">
            <a:solidFill>
              <a:srgbClr val="FF74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cxnSp>
        <p:nvCxnSpPr>
          <p:cNvPr id="13" name="直接连接符 12">
            <a:extLst>
              <a:ext uri="{FF2B5EF4-FFF2-40B4-BE49-F238E27FC236}">
                <a16:creationId xmlns:a16="http://schemas.microsoft.com/office/drawing/2014/main" id="{268052C9-809D-4A48-8376-C7C2F8F51EE5}"/>
              </a:ext>
            </a:extLst>
          </p:cNvPr>
          <p:cNvCxnSpPr/>
          <p:nvPr/>
        </p:nvCxnSpPr>
        <p:spPr>
          <a:xfrm>
            <a:off x="9326880" y="1689463"/>
            <a:ext cx="0" cy="161979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8D42F6A-B365-4E94-988E-E3FA255F7F2F}"/>
              </a:ext>
            </a:extLst>
          </p:cNvPr>
          <p:cNvCxnSpPr/>
          <p:nvPr/>
        </p:nvCxnSpPr>
        <p:spPr>
          <a:xfrm>
            <a:off x="9318171" y="4441371"/>
            <a:ext cx="0" cy="161979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woman_326459">
            <a:extLst>
              <a:ext uri="{FF2B5EF4-FFF2-40B4-BE49-F238E27FC236}">
                <a16:creationId xmlns:a16="http://schemas.microsoft.com/office/drawing/2014/main" id="{2C3B551F-E447-49C1-945C-1AE23CFF765E}"/>
              </a:ext>
            </a:extLst>
          </p:cNvPr>
          <p:cNvSpPr>
            <a:spLocks noChangeAspect="1"/>
          </p:cNvSpPr>
          <p:nvPr/>
        </p:nvSpPr>
        <p:spPr bwMode="auto">
          <a:xfrm>
            <a:off x="9763959" y="4959294"/>
            <a:ext cx="816054" cy="752463"/>
          </a:xfrm>
          <a:custGeom>
            <a:avLst/>
            <a:gdLst>
              <a:gd name="connsiteX0" fmla="*/ 280431 w 607563"/>
              <a:gd name="connsiteY0" fmla="*/ 464977 h 560219"/>
              <a:gd name="connsiteX1" fmla="*/ 287197 w 607563"/>
              <a:gd name="connsiteY1" fmla="*/ 464977 h 560219"/>
              <a:gd name="connsiteX2" fmla="*/ 290491 w 607563"/>
              <a:gd name="connsiteY2" fmla="*/ 466044 h 560219"/>
              <a:gd name="connsiteX3" fmla="*/ 293428 w 607563"/>
              <a:gd name="connsiteY3" fmla="*/ 467644 h 560219"/>
              <a:gd name="connsiteX4" fmla="*/ 296099 w 607563"/>
              <a:gd name="connsiteY4" fmla="*/ 469779 h 560219"/>
              <a:gd name="connsiteX5" fmla="*/ 298235 w 607563"/>
              <a:gd name="connsiteY5" fmla="*/ 472446 h 560219"/>
              <a:gd name="connsiteX6" fmla="*/ 299838 w 607563"/>
              <a:gd name="connsiteY6" fmla="*/ 475381 h 560219"/>
              <a:gd name="connsiteX7" fmla="*/ 300817 w 607563"/>
              <a:gd name="connsiteY7" fmla="*/ 478671 h 560219"/>
              <a:gd name="connsiteX8" fmla="*/ 301173 w 607563"/>
              <a:gd name="connsiteY8" fmla="*/ 482050 h 560219"/>
              <a:gd name="connsiteX9" fmla="*/ 300817 w 607563"/>
              <a:gd name="connsiteY9" fmla="*/ 485430 h 560219"/>
              <a:gd name="connsiteX10" fmla="*/ 299838 w 607563"/>
              <a:gd name="connsiteY10" fmla="*/ 488631 h 560219"/>
              <a:gd name="connsiteX11" fmla="*/ 298235 w 607563"/>
              <a:gd name="connsiteY11" fmla="*/ 491654 h 560219"/>
              <a:gd name="connsiteX12" fmla="*/ 296099 w 607563"/>
              <a:gd name="connsiteY12" fmla="*/ 494322 h 560219"/>
              <a:gd name="connsiteX13" fmla="*/ 293428 w 607563"/>
              <a:gd name="connsiteY13" fmla="*/ 496456 h 560219"/>
              <a:gd name="connsiteX14" fmla="*/ 290491 w 607563"/>
              <a:gd name="connsiteY14" fmla="*/ 498057 h 560219"/>
              <a:gd name="connsiteX15" fmla="*/ 287197 w 607563"/>
              <a:gd name="connsiteY15" fmla="*/ 499035 h 560219"/>
              <a:gd name="connsiteX16" fmla="*/ 283814 w 607563"/>
              <a:gd name="connsiteY16" fmla="*/ 499391 h 560219"/>
              <a:gd name="connsiteX17" fmla="*/ 280431 w 607563"/>
              <a:gd name="connsiteY17" fmla="*/ 499035 h 560219"/>
              <a:gd name="connsiteX18" fmla="*/ 277137 w 607563"/>
              <a:gd name="connsiteY18" fmla="*/ 498057 h 560219"/>
              <a:gd name="connsiteX19" fmla="*/ 274200 w 607563"/>
              <a:gd name="connsiteY19" fmla="*/ 496456 h 560219"/>
              <a:gd name="connsiteX20" fmla="*/ 271529 w 607563"/>
              <a:gd name="connsiteY20" fmla="*/ 494322 h 560219"/>
              <a:gd name="connsiteX21" fmla="*/ 269393 w 607563"/>
              <a:gd name="connsiteY21" fmla="*/ 491654 h 560219"/>
              <a:gd name="connsiteX22" fmla="*/ 267790 w 607563"/>
              <a:gd name="connsiteY22" fmla="*/ 488631 h 560219"/>
              <a:gd name="connsiteX23" fmla="*/ 266811 w 607563"/>
              <a:gd name="connsiteY23" fmla="*/ 485430 h 560219"/>
              <a:gd name="connsiteX24" fmla="*/ 266455 w 607563"/>
              <a:gd name="connsiteY24" fmla="*/ 482050 h 560219"/>
              <a:gd name="connsiteX25" fmla="*/ 266811 w 607563"/>
              <a:gd name="connsiteY25" fmla="*/ 478671 h 560219"/>
              <a:gd name="connsiteX26" fmla="*/ 267790 w 607563"/>
              <a:gd name="connsiteY26" fmla="*/ 475381 h 560219"/>
              <a:gd name="connsiteX27" fmla="*/ 269393 w 607563"/>
              <a:gd name="connsiteY27" fmla="*/ 472446 h 560219"/>
              <a:gd name="connsiteX28" fmla="*/ 271529 w 607563"/>
              <a:gd name="connsiteY28" fmla="*/ 469779 h 560219"/>
              <a:gd name="connsiteX29" fmla="*/ 274200 w 607563"/>
              <a:gd name="connsiteY29" fmla="*/ 467644 h 560219"/>
              <a:gd name="connsiteX30" fmla="*/ 277137 w 607563"/>
              <a:gd name="connsiteY30" fmla="*/ 466044 h 560219"/>
              <a:gd name="connsiteX31" fmla="*/ 280431 w 607563"/>
              <a:gd name="connsiteY31" fmla="*/ 464977 h 560219"/>
              <a:gd name="connsiteX32" fmla="*/ 182541 w 607563"/>
              <a:gd name="connsiteY32" fmla="*/ 369688 h 560219"/>
              <a:gd name="connsiteX33" fmla="*/ 174086 w 607563"/>
              <a:gd name="connsiteY33" fmla="*/ 419276 h 560219"/>
              <a:gd name="connsiteX34" fmla="*/ 156909 w 607563"/>
              <a:gd name="connsiteY34" fmla="*/ 433672 h 560219"/>
              <a:gd name="connsiteX35" fmla="*/ 129942 w 607563"/>
              <a:gd name="connsiteY35" fmla="*/ 433672 h 560219"/>
              <a:gd name="connsiteX36" fmla="*/ 121398 w 607563"/>
              <a:gd name="connsiteY36" fmla="*/ 434116 h 560219"/>
              <a:gd name="connsiteX37" fmla="*/ 65060 w 607563"/>
              <a:gd name="connsiteY37" fmla="*/ 464687 h 560219"/>
              <a:gd name="connsiteX38" fmla="*/ 232026 w 607563"/>
              <a:gd name="connsiteY38" fmla="*/ 464687 h 560219"/>
              <a:gd name="connsiteX39" fmla="*/ 249381 w 607563"/>
              <a:gd name="connsiteY39" fmla="*/ 482016 h 560219"/>
              <a:gd name="connsiteX40" fmla="*/ 232026 w 607563"/>
              <a:gd name="connsiteY40" fmla="*/ 499345 h 560219"/>
              <a:gd name="connsiteX41" fmla="*/ 48417 w 607563"/>
              <a:gd name="connsiteY41" fmla="*/ 499345 h 560219"/>
              <a:gd name="connsiteX42" fmla="*/ 46548 w 607563"/>
              <a:gd name="connsiteY42" fmla="*/ 516852 h 560219"/>
              <a:gd name="connsiteX43" fmla="*/ 46548 w 607563"/>
              <a:gd name="connsiteY43" fmla="*/ 525561 h 560219"/>
              <a:gd name="connsiteX44" fmla="*/ 372381 w 607563"/>
              <a:gd name="connsiteY44" fmla="*/ 525561 h 560219"/>
              <a:gd name="connsiteX45" fmla="*/ 372381 w 607563"/>
              <a:gd name="connsiteY45" fmla="*/ 516852 h 560219"/>
              <a:gd name="connsiteX46" fmla="*/ 297620 w 607563"/>
              <a:gd name="connsiteY46" fmla="*/ 434116 h 560219"/>
              <a:gd name="connsiteX47" fmla="*/ 289076 w 607563"/>
              <a:gd name="connsiteY47" fmla="*/ 433672 h 560219"/>
              <a:gd name="connsiteX48" fmla="*/ 262019 w 607563"/>
              <a:gd name="connsiteY48" fmla="*/ 433672 h 560219"/>
              <a:gd name="connsiteX49" fmla="*/ 244931 w 607563"/>
              <a:gd name="connsiteY49" fmla="*/ 419276 h 560219"/>
              <a:gd name="connsiteX50" fmla="*/ 236476 w 607563"/>
              <a:gd name="connsiteY50" fmla="*/ 369688 h 560219"/>
              <a:gd name="connsiteX51" fmla="*/ 235408 w 607563"/>
              <a:gd name="connsiteY51" fmla="*/ 369954 h 560219"/>
              <a:gd name="connsiteX52" fmla="*/ 230780 w 607563"/>
              <a:gd name="connsiteY52" fmla="*/ 370843 h 560219"/>
              <a:gd name="connsiteX53" fmla="*/ 228644 w 607563"/>
              <a:gd name="connsiteY53" fmla="*/ 371198 h 560219"/>
              <a:gd name="connsiteX54" fmla="*/ 224283 w 607563"/>
              <a:gd name="connsiteY54" fmla="*/ 371820 h 560219"/>
              <a:gd name="connsiteX55" fmla="*/ 222325 w 607563"/>
              <a:gd name="connsiteY55" fmla="*/ 371998 h 560219"/>
              <a:gd name="connsiteX56" fmla="*/ 217341 w 607563"/>
              <a:gd name="connsiteY56" fmla="*/ 372443 h 560219"/>
              <a:gd name="connsiteX57" fmla="*/ 216006 w 607563"/>
              <a:gd name="connsiteY57" fmla="*/ 372531 h 560219"/>
              <a:gd name="connsiteX58" fmla="*/ 209509 w 607563"/>
              <a:gd name="connsiteY58" fmla="*/ 372709 h 560219"/>
              <a:gd name="connsiteX59" fmla="*/ 203012 w 607563"/>
              <a:gd name="connsiteY59" fmla="*/ 372531 h 560219"/>
              <a:gd name="connsiteX60" fmla="*/ 201677 w 607563"/>
              <a:gd name="connsiteY60" fmla="*/ 372443 h 560219"/>
              <a:gd name="connsiteX61" fmla="*/ 196604 w 607563"/>
              <a:gd name="connsiteY61" fmla="*/ 371998 h 560219"/>
              <a:gd name="connsiteX62" fmla="*/ 194735 w 607563"/>
              <a:gd name="connsiteY62" fmla="*/ 371820 h 560219"/>
              <a:gd name="connsiteX63" fmla="*/ 190284 w 607563"/>
              <a:gd name="connsiteY63" fmla="*/ 371198 h 560219"/>
              <a:gd name="connsiteX64" fmla="*/ 188237 w 607563"/>
              <a:gd name="connsiteY64" fmla="*/ 370843 h 560219"/>
              <a:gd name="connsiteX65" fmla="*/ 183609 w 607563"/>
              <a:gd name="connsiteY65" fmla="*/ 369954 h 560219"/>
              <a:gd name="connsiteX66" fmla="*/ 182541 w 607563"/>
              <a:gd name="connsiteY66" fmla="*/ 369688 h 560219"/>
              <a:gd name="connsiteX67" fmla="*/ 116770 w 607563"/>
              <a:gd name="connsiteY67" fmla="*/ 198441 h 560219"/>
              <a:gd name="connsiteX68" fmla="*/ 118283 w 607563"/>
              <a:gd name="connsiteY68" fmla="*/ 215236 h 560219"/>
              <a:gd name="connsiteX69" fmla="*/ 122110 w 607563"/>
              <a:gd name="connsiteY69" fmla="*/ 257448 h 560219"/>
              <a:gd name="connsiteX70" fmla="*/ 122466 w 607563"/>
              <a:gd name="connsiteY70" fmla="*/ 261359 h 560219"/>
              <a:gd name="connsiteX71" fmla="*/ 122644 w 607563"/>
              <a:gd name="connsiteY71" fmla="*/ 262158 h 560219"/>
              <a:gd name="connsiteX72" fmla="*/ 123178 w 607563"/>
              <a:gd name="connsiteY72" fmla="*/ 265802 h 560219"/>
              <a:gd name="connsiteX73" fmla="*/ 123178 w 607563"/>
              <a:gd name="connsiteY73" fmla="*/ 265891 h 560219"/>
              <a:gd name="connsiteX74" fmla="*/ 205237 w 607563"/>
              <a:gd name="connsiteY74" fmla="*/ 337962 h 560219"/>
              <a:gd name="connsiteX75" fmla="*/ 209509 w 607563"/>
              <a:gd name="connsiteY75" fmla="*/ 338051 h 560219"/>
              <a:gd name="connsiteX76" fmla="*/ 213781 w 607563"/>
              <a:gd name="connsiteY76" fmla="*/ 337962 h 560219"/>
              <a:gd name="connsiteX77" fmla="*/ 295840 w 607563"/>
              <a:gd name="connsiteY77" fmla="*/ 265802 h 560219"/>
              <a:gd name="connsiteX78" fmla="*/ 296374 w 607563"/>
              <a:gd name="connsiteY78" fmla="*/ 262158 h 560219"/>
              <a:gd name="connsiteX79" fmla="*/ 296463 w 607563"/>
              <a:gd name="connsiteY79" fmla="*/ 261359 h 560219"/>
              <a:gd name="connsiteX80" fmla="*/ 296908 w 607563"/>
              <a:gd name="connsiteY80" fmla="*/ 257448 h 560219"/>
              <a:gd name="connsiteX81" fmla="*/ 297442 w 607563"/>
              <a:gd name="connsiteY81" fmla="*/ 251228 h 560219"/>
              <a:gd name="connsiteX82" fmla="*/ 300735 w 607563"/>
              <a:gd name="connsiteY82" fmla="*/ 215236 h 560219"/>
              <a:gd name="connsiteX83" fmla="*/ 302248 w 607563"/>
              <a:gd name="connsiteY83" fmla="*/ 198441 h 560219"/>
              <a:gd name="connsiteX84" fmla="*/ 432457 w 607563"/>
              <a:gd name="connsiteY84" fmla="*/ 64518 h 560219"/>
              <a:gd name="connsiteX85" fmla="*/ 394987 w 607563"/>
              <a:gd name="connsiteY85" fmla="*/ 101398 h 560219"/>
              <a:gd name="connsiteX86" fmla="*/ 404065 w 607563"/>
              <a:gd name="connsiteY86" fmla="*/ 131346 h 560219"/>
              <a:gd name="connsiteX87" fmla="*/ 483988 w 607563"/>
              <a:gd name="connsiteY87" fmla="*/ 200396 h 560219"/>
              <a:gd name="connsiteX88" fmla="*/ 563644 w 607563"/>
              <a:gd name="connsiteY88" fmla="*/ 131435 h 560219"/>
              <a:gd name="connsiteX89" fmla="*/ 572812 w 607563"/>
              <a:gd name="connsiteY89" fmla="*/ 101398 h 560219"/>
              <a:gd name="connsiteX90" fmla="*/ 535342 w 607563"/>
              <a:gd name="connsiteY90" fmla="*/ 64518 h 560219"/>
              <a:gd name="connsiteX91" fmla="*/ 498051 w 607563"/>
              <a:gd name="connsiteY91" fmla="*/ 89223 h 560219"/>
              <a:gd name="connsiteX92" fmla="*/ 483632 w 607563"/>
              <a:gd name="connsiteY92" fmla="*/ 96510 h 560219"/>
              <a:gd name="connsiteX93" fmla="*/ 469392 w 607563"/>
              <a:gd name="connsiteY93" fmla="*/ 88778 h 560219"/>
              <a:gd name="connsiteX94" fmla="*/ 432457 w 607563"/>
              <a:gd name="connsiteY94" fmla="*/ 64518 h 560219"/>
              <a:gd name="connsiteX95" fmla="*/ 209509 w 607563"/>
              <a:gd name="connsiteY95" fmla="*/ 34747 h 560219"/>
              <a:gd name="connsiteX96" fmla="*/ 119885 w 607563"/>
              <a:gd name="connsiteY96" fmla="*/ 61852 h 560219"/>
              <a:gd name="connsiteX97" fmla="*/ 96388 w 607563"/>
              <a:gd name="connsiteY97" fmla="*/ 81847 h 560219"/>
              <a:gd name="connsiteX98" fmla="*/ 34710 w 607563"/>
              <a:gd name="connsiteY98" fmla="*/ 262336 h 560219"/>
              <a:gd name="connsiteX99" fmla="*/ 100037 w 607563"/>
              <a:gd name="connsiteY99" fmla="*/ 399547 h 560219"/>
              <a:gd name="connsiteX100" fmla="*/ 118639 w 607563"/>
              <a:gd name="connsiteY100" fmla="*/ 399547 h 560219"/>
              <a:gd name="connsiteX101" fmla="*/ 121754 w 607563"/>
              <a:gd name="connsiteY101" fmla="*/ 399280 h 560219"/>
              <a:gd name="connsiteX102" fmla="*/ 124068 w 607563"/>
              <a:gd name="connsiteY102" fmla="*/ 399103 h 560219"/>
              <a:gd name="connsiteX103" fmla="*/ 129942 w 607563"/>
              <a:gd name="connsiteY103" fmla="*/ 399014 h 560219"/>
              <a:gd name="connsiteX104" fmla="*/ 142313 w 607563"/>
              <a:gd name="connsiteY104" fmla="*/ 399014 h 560219"/>
              <a:gd name="connsiteX105" fmla="*/ 149433 w 607563"/>
              <a:gd name="connsiteY105" fmla="*/ 356980 h 560219"/>
              <a:gd name="connsiteX106" fmla="*/ 147742 w 607563"/>
              <a:gd name="connsiteY106" fmla="*/ 356002 h 560219"/>
              <a:gd name="connsiteX107" fmla="*/ 145517 w 607563"/>
              <a:gd name="connsiteY107" fmla="*/ 354758 h 560219"/>
              <a:gd name="connsiteX108" fmla="*/ 143915 w 607563"/>
              <a:gd name="connsiteY108" fmla="*/ 353692 h 560219"/>
              <a:gd name="connsiteX109" fmla="*/ 93095 w 607563"/>
              <a:gd name="connsiteY109" fmla="*/ 288285 h 560219"/>
              <a:gd name="connsiteX110" fmla="*/ 93006 w 607563"/>
              <a:gd name="connsiteY110" fmla="*/ 288196 h 560219"/>
              <a:gd name="connsiteX111" fmla="*/ 90158 w 607563"/>
              <a:gd name="connsiteY111" fmla="*/ 277621 h 560219"/>
              <a:gd name="connsiteX112" fmla="*/ 89980 w 607563"/>
              <a:gd name="connsiteY112" fmla="*/ 276910 h 560219"/>
              <a:gd name="connsiteX113" fmla="*/ 88200 w 607563"/>
              <a:gd name="connsiteY113" fmla="*/ 266602 h 560219"/>
              <a:gd name="connsiteX114" fmla="*/ 88022 w 607563"/>
              <a:gd name="connsiteY114" fmla="*/ 265358 h 560219"/>
              <a:gd name="connsiteX115" fmla="*/ 87488 w 607563"/>
              <a:gd name="connsiteY115" fmla="*/ 260292 h 560219"/>
              <a:gd name="connsiteX116" fmla="*/ 83750 w 607563"/>
              <a:gd name="connsiteY116" fmla="*/ 218525 h 560219"/>
              <a:gd name="connsiteX117" fmla="*/ 80813 w 607563"/>
              <a:gd name="connsiteY117" fmla="*/ 181733 h 560219"/>
              <a:gd name="connsiteX118" fmla="*/ 85708 w 607563"/>
              <a:gd name="connsiteY118" fmla="*/ 169114 h 560219"/>
              <a:gd name="connsiteX119" fmla="*/ 98168 w 607563"/>
              <a:gd name="connsiteY119" fmla="*/ 163782 h 560219"/>
              <a:gd name="connsiteX120" fmla="*/ 320849 w 607563"/>
              <a:gd name="connsiteY120" fmla="*/ 163782 h 560219"/>
              <a:gd name="connsiteX121" fmla="*/ 333309 w 607563"/>
              <a:gd name="connsiteY121" fmla="*/ 169114 h 560219"/>
              <a:gd name="connsiteX122" fmla="*/ 338204 w 607563"/>
              <a:gd name="connsiteY122" fmla="*/ 181733 h 560219"/>
              <a:gd name="connsiteX123" fmla="*/ 338026 w 607563"/>
              <a:gd name="connsiteY123" fmla="*/ 185644 h 560219"/>
              <a:gd name="connsiteX124" fmla="*/ 335267 w 607563"/>
              <a:gd name="connsiteY124" fmla="*/ 218525 h 560219"/>
              <a:gd name="connsiteX125" fmla="*/ 331529 w 607563"/>
              <a:gd name="connsiteY125" fmla="*/ 260292 h 560219"/>
              <a:gd name="connsiteX126" fmla="*/ 330995 w 607563"/>
              <a:gd name="connsiteY126" fmla="*/ 265358 h 560219"/>
              <a:gd name="connsiteX127" fmla="*/ 330817 w 607563"/>
              <a:gd name="connsiteY127" fmla="*/ 266602 h 560219"/>
              <a:gd name="connsiteX128" fmla="*/ 329037 w 607563"/>
              <a:gd name="connsiteY128" fmla="*/ 276910 h 560219"/>
              <a:gd name="connsiteX129" fmla="*/ 328859 w 607563"/>
              <a:gd name="connsiteY129" fmla="*/ 277621 h 560219"/>
              <a:gd name="connsiteX130" fmla="*/ 326011 w 607563"/>
              <a:gd name="connsiteY130" fmla="*/ 288196 h 560219"/>
              <a:gd name="connsiteX131" fmla="*/ 325922 w 607563"/>
              <a:gd name="connsiteY131" fmla="*/ 288285 h 560219"/>
              <a:gd name="connsiteX132" fmla="*/ 275103 w 607563"/>
              <a:gd name="connsiteY132" fmla="*/ 353692 h 560219"/>
              <a:gd name="connsiteX133" fmla="*/ 273501 w 607563"/>
              <a:gd name="connsiteY133" fmla="*/ 354669 h 560219"/>
              <a:gd name="connsiteX134" fmla="*/ 271187 w 607563"/>
              <a:gd name="connsiteY134" fmla="*/ 356002 h 560219"/>
              <a:gd name="connsiteX135" fmla="*/ 269585 w 607563"/>
              <a:gd name="connsiteY135" fmla="*/ 356980 h 560219"/>
              <a:gd name="connsiteX136" fmla="*/ 276705 w 607563"/>
              <a:gd name="connsiteY136" fmla="*/ 399014 h 560219"/>
              <a:gd name="connsiteX137" fmla="*/ 289076 w 607563"/>
              <a:gd name="connsiteY137" fmla="*/ 399014 h 560219"/>
              <a:gd name="connsiteX138" fmla="*/ 294950 w 607563"/>
              <a:gd name="connsiteY138" fmla="*/ 399103 h 560219"/>
              <a:gd name="connsiteX139" fmla="*/ 297264 w 607563"/>
              <a:gd name="connsiteY139" fmla="*/ 399280 h 560219"/>
              <a:gd name="connsiteX140" fmla="*/ 300379 w 607563"/>
              <a:gd name="connsiteY140" fmla="*/ 399547 h 560219"/>
              <a:gd name="connsiteX141" fmla="*/ 319158 w 607563"/>
              <a:gd name="connsiteY141" fmla="*/ 399547 h 560219"/>
              <a:gd name="connsiteX142" fmla="*/ 384307 w 607563"/>
              <a:gd name="connsiteY142" fmla="*/ 262336 h 560219"/>
              <a:gd name="connsiteX143" fmla="*/ 320404 w 607563"/>
              <a:gd name="connsiteY143" fmla="*/ 79625 h 560219"/>
              <a:gd name="connsiteX144" fmla="*/ 299133 w 607563"/>
              <a:gd name="connsiteY144" fmla="*/ 61852 h 560219"/>
              <a:gd name="connsiteX145" fmla="*/ 209509 w 607563"/>
              <a:gd name="connsiteY145" fmla="*/ 34747 h 560219"/>
              <a:gd name="connsiteX146" fmla="*/ 209509 w 607563"/>
              <a:gd name="connsiteY146" fmla="*/ 0 h 560219"/>
              <a:gd name="connsiteX147" fmla="*/ 318980 w 607563"/>
              <a:gd name="connsiteY147" fmla="*/ 33414 h 560219"/>
              <a:gd name="connsiteX148" fmla="*/ 344969 w 607563"/>
              <a:gd name="connsiteY148" fmla="*/ 55009 h 560219"/>
              <a:gd name="connsiteX149" fmla="*/ 364727 w 607563"/>
              <a:gd name="connsiteY149" fmla="*/ 77848 h 560219"/>
              <a:gd name="connsiteX150" fmla="*/ 432457 w 607563"/>
              <a:gd name="connsiteY150" fmla="*/ 29771 h 560219"/>
              <a:gd name="connsiteX151" fmla="*/ 483988 w 607563"/>
              <a:gd name="connsiteY151" fmla="*/ 53054 h 560219"/>
              <a:gd name="connsiteX152" fmla="*/ 535342 w 607563"/>
              <a:gd name="connsiteY152" fmla="*/ 29771 h 560219"/>
              <a:gd name="connsiteX153" fmla="*/ 607433 w 607563"/>
              <a:gd name="connsiteY153" fmla="*/ 99531 h 560219"/>
              <a:gd name="connsiteX154" fmla="*/ 592659 w 607563"/>
              <a:gd name="connsiteY154" fmla="*/ 150452 h 560219"/>
              <a:gd name="connsiteX155" fmla="*/ 541750 w 607563"/>
              <a:gd name="connsiteY155" fmla="*/ 201551 h 560219"/>
              <a:gd name="connsiteX156" fmla="*/ 483988 w 607563"/>
              <a:gd name="connsiteY156" fmla="*/ 235676 h 560219"/>
              <a:gd name="connsiteX157" fmla="*/ 426138 w 607563"/>
              <a:gd name="connsiteY157" fmla="*/ 201551 h 560219"/>
              <a:gd name="connsiteX158" fmla="*/ 412164 w 607563"/>
              <a:gd name="connsiteY158" fmla="*/ 189554 h 560219"/>
              <a:gd name="connsiteX159" fmla="*/ 419018 w 607563"/>
              <a:gd name="connsiteY159" fmla="*/ 262336 h 560219"/>
              <a:gd name="connsiteX160" fmla="*/ 351466 w 607563"/>
              <a:gd name="connsiteY160" fmla="*/ 416876 h 560219"/>
              <a:gd name="connsiteX161" fmla="*/ 407180 w 607563"/>
              <a:gd name="connsiteY161" fmla="*/ 516852 h 560219"/>
              <a:gd name="connsiteX162" fmla="*/ 407180 w 607563"/>
              <a:gd name="connsiteY162" fmla="*/ 542890 h 560219"/>
              <a:gd name="connsiteX163" fmla="*/ 389825 w 607563"/>
              <a:gd name="connsiteY163" fmla="*/ 560219 h 560219"/>
              <a:gd name="connsiteX164" fmla="*/ 29192 w 607563"/>
              <a:gd name="connsiteY164" fmla="*/ 560219 h 560219"/>
              <a:gd name="connsiteX165" fmla="*/ 11837 w 607563"/>
              <a:gd name="connsiteY165" fmla="*/ 542890 h 560219"/>
              <a:gd name="connsiteX166" fmla="*/ 11837 w 607563"/>
              <a:gd name="connsiteY166" fmla="*/ 516852 h 560219"/>
              <a:gd name="connsiteX167" fmla="*/ 18779 w 607563"/>
              <a:gd name="connsiteY167" fmla="*/ 477039 h 560219"/>
              <a:gd name="connsiteX168" fmla="*/ 19580 w 607563"/>
              <a:gd name="connsiteY168" fmla="*/ 474906 h 560219"/>
              <a:gd name="connsiteX169" fmla="*/ 67819 w 607563"/>
              <a:gd name="connsiteY169" fmla="*/ 416698 h 560219"/>
              <a:gd name="connsiteX170" fmla="*/ 0 w 607563"/>
              <a:gd name="connsiteY170" fmla="*/ 262336 h 560219"/>
              <a:gd name="connsiteX171" fmla="*/ 71468 w 607563"/>
              <a:gd name="connsiteY171" fmla="*/ 57675 h 560219"/>
              <a:gd name="connsiteX172" fmla="*/ 100037 w 607563"/>
              <a:gd name="connsiteY172" fmla="*/ 33414 h 560219"/>
              <a:gd name="connsiteX173" fmla="*/ 209509 w 607563"/>
              <a:gd name="connsiteY173" fmla="*/ 0 h 5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563" h="560219">
                <a:moveTo>
                  <a:pt x="280431" y="464977"/>
                </a:moveTo>
                <a:cubicBezTo>
                  <a:pt x="282657" y="464532"/>
                  <a:pt x="284971" y="464532"/>
                  <a:pt x="287197" y="464977"/>
                </a:cubicBezTo>
                <a:cubicBezTo>
                  <a:pt x="288265" y="465243"/>
                  <a:pt x="289422" y="465599"/>
                  <a:pt x="290491" y="466044"/>
                </a:cubicBezTo>
                <a:cubicBezTo>
                  <a:pt x="291470" y="466399"/>
                  <a:pt x="292538" y="467022"/>
                  <a:pt x="293428" y="467644"/>
                </a:cubicBezTo>
                <a:cubicBezTo>
                  <a:pt x="294407" y="468267"/>
                  <a:pt x="295298" y="468978"/>
                  <a:pt x="296099" y="469779"/>
                </a:cubicBezTo>
                <a:cubicBezTo>
                  <a:pt x="296900" y="470579"/>
                  <a:pt x="297612" y="471468"/>
                  <a:pt x="298235" y="472446"/>
                </a:cubicBezTo>
                <a:cubicBezTo>
                  <a:pt x="298858" y="473336"/>
                  <a:pt x="299393" y="474314"/>
                  <a:pt x="299838" y="475381"/>
                </a:cubicBezTo>
                <a:cubicBezTo>
                  <a:pt x="300283" y="476448"/>
                  <a:pt x="300639" y="477515"/>
                  <a:pt x="300817" y="478671"/>
                </a:cubicBezTo>
                <a:cubicBezTo>
                  <a:pt x="301084" y="479738"/>
                  <a:pt x="301173" y="480894"/>
                  <a:pt x="301173" y="482050"/>
                </a:cubicBezTo>
                <a:cubicBezTo>
                  <a:pt x="301173" y="483206"/>
                  <a:pt x="301084" y="484274"/>
                  <a:pt x="300817" y="485430"/>
                </a:cubicBezTo>
                <a:cubicBezTo>
                  <a:pt x="300639" y="486497"/>
                  <a:pt x="300283" y="487653"/>
                  <a:pt x="299838" y="488631"/>
                </a:cubicBezTo>
                <a:cubicBezTo>
                  <a:pt x="299393" y="489698"/>
                  <a:pt x="298858" y="490765"/>
                  <a:pt x="298235" y="491654"/>
                </a:cubicBezTo>
                <a:cubicBezTo>
                  <a:pt x="297612" y="492633"/>
                  <a:pt x="296900" y="493522"/>
                  <a:pt x="296099" y="494322"/>
                </a:cubicBezTo>
                <a:cubicBezTo>
                  <a:pt x="295298" y="495123"/>
                  <a:pt x="294407" y="495834"/>
                  <a:pt x="293428" y="496456"/>
                </a:cubicBezTo>
                <a:cubicBezTo>
                  <a:pt x="292538" y="497079"/>
                  <a:pt x="291470" y="497612"/>
                  <a:pt x="290491" y="498057"/>
                </a:cubicBezTo>
                <a:cubicBezTo>
                  <a:pt x="289422" y="498502"/>
                  <a:pt x="288265" y="498857"/>
                  <a:pt x="287197" y="499035"/>
                </a:cubicBezTo>
                <a:cubicBezTo>
                  <a:pt x="286129" y="499302"/>
                  <a:pt x="284971" y="499391"/>
                  <a:pt x="283814" y="499391"/>
                </a:cubicBezTo>
                <a:cubicBezTo>
                  <a:pt x="282657" y="499391"/>
                  <a:pt x="281499" y="499302"/>
                  <a:pt x="280431" y="499035"/>
                </a:cubicBezTo>
                <a:cubicBezTo>
                  <a:pt x="279274" y="498857"/>
                  <a:pt x="278206" y="498502"/>
                  <a:pt x="277137" y="498057"/>
                </a:cubicBezTo>
                <a:cubicBezTo>
                  <a:pt x="276158" y="497612"/>
                  <a:pt x="275090" y="497079"/>
                  <a:pt x="274200" y="496456"/>
                </a:cubicBezTo>
                <a:cubicBezTo>
                  <a:pt x="273221" y="495834"/>
                  <a:pt x="272330" y="495123"/>
                  <a:pt x="271529" y="494322"/>
                </a:cubicBezTo>
                <a:cubicBezTo>
                  <a:pt x="270728" y="493522"/>
                  <a:pt x="270016" y="492633"/>
                  <a:pt x="269393" y="491654"/>
                </a:cubicBezTo>
                <a:cubicBezTo>
                  <a:pt x="268770" y="490765"/>
                  <a:pt x="268235" y="489698"/>
                  <a:pt x="267790" y="488631"/>
                </a:cubicBezTo>
                <a:cubicBezTo>
                  <a:pt x="267345" y="487653"/>
                  <a:pt x="266989" y="486497"/>
                  <a:pt x="266811" y="485430"/>
                </a:cubicBezTo>
                <a:cubicBezTo>
                  <a:pt x="266544" y="484274"/>
                  <a:pt x="266455" y="483206"/>
                  <a:pt x="266455" y="482050"/>
                </a:cubicBezTo>
                <a:cubicBezTo>
                  <a:pt x="266455" y="480894"/>
                  <a:pt x="266544" y="479738"/>
                  <a:pt x="266811" y="478671"/>
                </a:cubicBezTo>
                <a:cubicBezTo>
                  <a:pt x="266989" y="477515"/>
                  <a:pt x="267345" y="476448"/>
                  <a:pt x="267790" y="475381"/>
                </a:cubicBezTo>
                <a:cubicBezTo>
                  <a:pt x="268235" y="474314"/>
                  <a:pt x="268770" y="473336"/>
                  <a:pt x="269393" y="472446"/>
                </a:cubicBezTo>
                <a:cubicBezTo>
                  <a:pt x="270016" y="471468"/>
                  <a:pt x="270728" y="470579"/>
                  <a:pt x="271529" y="469779"/>
                </a:cubicBezTo>
                <a:cubicBezTo>
                  <a:pt x="272330" y="468978"/>
                  <a:pt x="273221" y="468267"/>
                  <a:pt x="274200" y="467644"/>
                </a:cubicBezTo>
                <a:cubicBezTo>
                  <a:pt x="275090" y="467022"/>
                  <a:pt x="276158" y="466399"/>
                  <a:pt x="277137" y="466044"/>
                </a:cubicBezTo>
                <a:cubicBezTo>
                  <a:pt x="278206" y="465599"/>
                  <a:pt x="279274" y="465243"/>
                  <a:pt x="280431" y="464977"/>
                </a:cubicBezTo>
                <a:close/>
                <a:moveTo>
                  <a:pt x="182541" y="369688"/>
                </a:moveTo>
                <a:lnTo>
                  <a:pt x="174086" y="419276"/>
                </a:lnTo>
                <a:cubicBezTo>
                  <a:pt x="172662" y="427540"/>
                  <a:pt x="165453" y="433672"/>
                  <a:pt x="156909" y="433672"/>
                </a:cubicBezTo>
                <a:lnTo>
                  <a:pt x="129942" y="433672"/>
                </a:lnTo>
                <a:cubicBezTo>
                  <a:pt x="127094" y="433672"/>
                  <a:pt x="124157" y="433850"/>
                  <a:pt x="121398" y="434116"/>
                </a:cubicBezTo>
                <a:cubicBezTo>
                  <a:pt x="98702" y="436427"/>
                  <a:pt x="78677" y="447891"/>
                  <a:pt x="65060" y="464687"/>
                </a:cubicBezTo>
                <a:lnTo>
                  <a:pt x="232026" y="464687"/>
                </a:lnTo>
                <a:cubicBezTo>
                  <a:pt x="241638" y="464687"/>
                  <a:pt x="249381" y="472418"/>
                  <a:pt x="249381" y="482016"/>
                </a:cubicBezTo>
                <a:cubicBezTo>
                  <a:pt x="249381" y="491613"/>
                  <a:pt x="241638" y="499345"/>
                  <a:pt x="232026" y="499345"/>
                </a:cubicBezTo>
                <a:lnTo>
                  <a:pt x="48417" y="499345"/>
                </a:lnTo>
                <a:cubicBezTo>
                  <a:pt x="47260" y="505032"/>
                  <a:pt x="46548" y="510898"/>
                  <a:pt x="46548" y="516852"/>
                </a:cubicBezTo>
                <a:lnTo>
                  <a:pt x="46548" y="525561"/>
                </a:lnTo>
                <a:lnTo>
                  <a:pt x="372381" y="525561"/>
                </a:lnTo>
                <a:lnTo>
                  <a:pt x="372381" y="516852"/>
                </a:lnTo>
                <a:cubicBezTo>
                  <a:pt x="372381" y="473840"/>
                  <a:pt x="339628" y="438382"/>
                  <a:pt x="297620" y="434116"/>
                </a:cubicBezTo>
                <a:cubicBezTo>
                  <a:pt x="294772" y="433850"/>
                  <a:pt x="291924" y="433672"/>
                  <a:pt x="289076" y="433672"/>
                </a:cubicBezTo>
                <a:lnTo>
                  <a:pt x="262019" y="433672"/>
                </a:lnTo>
                <a:cubicBezTo>
                  <a:pt x="253564" y="433672"/>
                  <a:pt x="246355" y="427540"/>
                  <a:pt x="244931" y="419276"/>
                </a:cubicBezTo>
                <a:lnTo>
                  <a:pt x="236476" y="369688"/>
                </a:lnTo>
                <a:cubicBezTo>
                  <a:pt x="236120" y="369777"/>
                  <a:pt x="235764" y="369865"/>
                  <a:pt x="235408" y="369954"/>
                </a:cubicBezTo>
                <a:cubicBezTo>
                  <a:pt x="233806" y="370310"/>
                  <a:pt x="232293" y="370576"/>
                  <a:pt x="230780" y="370843"/>
                </a:cubicBezTo>
                <a:cubicBezTo>
                  <a:pt x="230068" y="370932"/>
                  <a:pt x="229356" y="371110"/>
                  <a:pt x="228644" y="371198"/>
                </a:cubicBezTo>
                <a:cubicBezTo>
                  <a:pt x="227220" y="371465"/>
                  <a:pt x="225796" y="371643"/>
                  <a:pt x="224283" y="371820"/>
                </a:cubicBezTo>
                <a:cubicBezTo>
                  <a:pt x="223660" y="371909"/>
                  <a:pt x="223037" y="371998"/>
                  <a:pt x="222325" y="371998"/>
                </a:cubicBezTo>
                <a:cubicBezTo>
                  <a:pt x="220634" y="372176"/>
                  <a:pt x="219032" y="372354"/>
                  <a:pt x="217341" y="372443"/>
                </a:cubicBezTo>
                <a:cubicBezTo>
                  <a:pt x="216896" y="372443"/>
                  <a:pt x="216451" y="372531"/>
                  <a:pt x="216006" y="372531"/>
                </a:cubicBezTo>
                <a:cubicBezTo>
                  <a:pt x="213870" y="372620"/>
                  <a:pt x="211645" y="372709"/>
                  <a:pt x="209509" y="372709"/>
                </a:cubicBezTo>
                <a:cubicBezTo>
                  <a:pt x="207284" y="372709"/>
                  <a:pt x="205148" y="372620"/>
                  <a:pt x="203012" y="372531"/>
                </a:cubicBezTo>
                <a:cubicBezTo>
                  <a:pt x="202567" y="372531"/>
                  <a:pt x="202122" y="372443"/>
                  <a:pt x="201677" y="372443"/>
                </a:cubicBezTo>
                <a:cubicBezTo>
                  <a:pt x="199986" y="372354"/>
                  <a:pt x="198295" y="372176"/>
                  <a:pt x="196604" y="371998"/>
                </a:cubicBezTo>
                <a:cubicBezTo>
                  <a:pt x="195981" y="371998"/>
                  <a:pt x="195358" y="371909"/>
                  <a:pt x="194735" y="371820"/>
                </a:cubicBezTo>
                <a:cubicBezTo>
                  <a:pt x="193222" y="371643"/>
                  <a:pt x="191798" y="371376"/>
                  <a:pt x="190284" y="371198"/>
                </a:cubicBezTo>
                <a:cubicBezTo>
                  <a:pt x="189572" y="371110"/>
                  <a:pt x="188949" y="370932"/>
                  <a:pt x="188237" y="370843"/>
                </a:cubicBezTo>
                <a:cubicBezTo>
                  <a:pt x="186724" y="370576"/>
                  <a:pt x="185122" y="370310"/>
                  <a:pt x="183609" y="369954"/>
                </a:cubicBezTo>
                <a:cubicBezTo>
                  <a:pt x="183253" y="369865"/>
                  <a:pt x="182897" y="369777"/>
                  <a:pt x="182541" y="369688"/>
                </a:cubicBezTo>
                <a:close/>
                <a:moveTo>
                  <a:pt x="116770" y="198441"/>
                </a:moveTo>
                <a:cubicBezTo>
                  <a:pt x="117215" y="203417"/>
                  <a:pt x="117660" y="209016"/>
                  <a:pt x="118283" y="215236"/>
                </a:cubicBezTo>
                <a:cubicBezTo>
                  <a:pt x="119351" y="226523"/>
                  <a:pt x="120775" y="240564"/>
                  <a:pt x="122110" y="257448"/>
                </a:cubicBezTo>
                <a:cubicBezTo>
                  <a:pt x="122199" y="258781"/>
                  <a:pt x="122377" y="260025"/>
                  <a:pt x="122466" y="261359"/>
                </a:cubicBezTo>
                <a:cubicBezTo>
                  <a:pt x="122555" y="261625"/>
                  <a:pt x="122555" y="261892"/>
                  <a:pt x="122644" y="262158"/>
                </a:cubicBezTo>
                <a:cubicBezTo>
                  <a:pt x="122733" y="263402"/>
                  <a:pt x="123000" y="264647"/>
                  <a:pt x="123178" y="265802"/>
                </a:cubicBezTo>
                <a:cubicBezTo>
                  <a:pt x="123178" y="265802"/>
                  <a:pt x="123178" y="265802"/>
                  <a:pt x="123178" y="265891"/>
                </a:cubicBezTo>
                <a:cubicBezTo>
                  <a:pt x="130298" y="305526"/>
                  <a:pt x="164563" y="335918"/>
                  <a:pt x="205237" y="337962"/>
                </a:cubicBezTo>
                <a:cubicBezTo>
                  <a:pt x="206661" y="337962"/>
                  <a:pt x="208085" y="338051"/>
                  <a:pt x="209509" y="338051"/>
                </a:cubicBezTo>
                <a:cubicBezTo>
                  <a:pt x="210933" y="338051"/>
                  <a:pt x="212357" y="337962"/>
                  <a:pt x="213781" y="337962"/>
                </a:cubicBezTo>
                <a:cubicBezTo>
                  <a:pt x="254454" y="335918"/>
                  <a:pt x="288720" y="305526"/>
                  <a:pt x="295840" y="265802"/>
                </a:cubicBezTo>
                <a:cubicBezTo>
                  <a:pt x="296018" y="264647"/>
                  <a:pt x="296196" y="263402"/>
                  <a:pt x="296374" y="262158"/>
                </a:cubicBezTo>
                <a:cubicBezTo>
                  <a:pt x="296463" y="261892"/>
                  <a:pt x="296463" y="261625"/>
                  <a:pt x="296463" y="261359"/>
                </a:cubicBezTo>
                <a:cubicBezTo>
                  <a:pt x="296641" y="260025"/>
                  <a:pt x="296819" y="258781"/>
                  <a:pt x="296908" y="257448"/>
                </a:cubicBezTo>
                <a:cubicBezTo>
                  <a:pt x="297086" y="255404"/>
                  <a:pt x="297264" y="253272"/>
                  <a:pt x="297442" y="251228"/>
                </a:cubicBezTo>
                <a:cubicBezTo>
                  <a:pt x="298599" y="237009"/>
                  <a:pt x="299756" y="225101"/>
                  <a:pt x="300735" y="215236"/>
                </a:cubicBezTo>
                <a:cubicBezTo>
                  <a:pt x="301269" y="208927"/>
                  <a:pt x="301803" y="203417"/>
                  <a:pt x="302248" y="198441"/>
                </a:cubicBezTo>
                <a:close/>
                <a:moveTo>
                  <a:pt x="432457" y="64518"/>
                </a:moveTo>
                <a:cubicBezTo>
                  <a:pt x="412876" y="64518"/>
                  <a:pt x="396055" y="81047"/>
                  <a:pt x="394987" y="101398"/>
                </a:cubicBezTo>
                <a:cubicBezTo>
                  <a:pt x="394453" y="111884"/>
                  <a:pt x="397123" y="120859"/>
                  <a:pt x="404065" y="131346"/>
                </a:cubicBezTo>
                <a:cubicBezTo>
                  <a:pt x="416258" y="149830"/>
                  <a:pt x="467790" y="192842"/>
                  <a:pt x="483988" y="200396"/>
                </a:cubicBezTo>
                <a:cubicBezTo>
                  <a:pt x="500098" y="192931"/>
                  <a:pt x="551451" y="150008"/>
                  <a:pt x="563644" y="131435"/>
                </a:cubicBezTo>
                <a:cubicBezTo>
                  <a:pt x="570676" y="120682"/>
                  <a:pt x="573346" y="111973"/>
                  <a:pt x="572812" y="101398"/>
                </a:cubicBezTo>
                <a:cubicBezTo>
                  <a:pt x="571654" y="81047"/>
                  <a:pt x="554922" y="64518"/>
                  <a:pt x="535342" y="64518"/>
                </a:cubicBezTo>
                <a:cubicBezTo>
                  <a:pt x="519322" y="64518"/>
                  <a:pt x="502946" y="82380"/>
                  <a:pt x="498051" y="89223"/>
                </a:cubicBezTo>
                <a:cubicBezTo>
                  <a:pt x="494758" y="93933"/>
                  <a:pt x="489417" y="96599"/>
                  <a:pt x="483632" y="96510"/>
                </a:cubicBezTo>
                <a:cubicBezTo>
                  <a:pt x="477847" y="96421"/>
                  <a:pt x="472596" y="93577"/>
                  <a:pt x="469392" y="88778"/>
                </a:cubicBezTo>
                <a:cubicBezTo>
                  <a:pt x="464853" y="82113"/>
                  <a:pt x="449278" y="64518"/>
                  <a:pt x="432457" y="64518"/>
                </a:cubicBezTo>
                <a:close/>
                <a:moveTo>
                  <a:pt x="209509" y="34747"/>
                </a:moveTo>
                <a:cubicBezTo>
                  <a:pt x="175955" y="34747"/>
                  <a:pt x="145784" y="43812"/>
                  <a:pt x="119885" y="61852"/>
                </a:cubicBezTo>
                <a:cubicBezTo>
                  <a:pt x="111518" y="67628"/>
                  <a:pt x="103686" y="74293"/>
                  <a:pt x="96388" y="81847"/>
                </a:cubicBezTo>
                <a:cubicBezTo>
                  <a:pt x="56605" y="122903"/>
                  <a:pt x="34710" y="186977"/>
                  <a:pt x="34710" y="262336"/>
                </a:cubicBezTo>
                <a:cubicBezTo>
                  <a:pt x="34710" y="334941"/>
                  <a:pt x="84907" y="385773"/>
                  <a:pt x="100037" y="399547"/>
                </a:cubicBezTo>
                <a:lnTo>
                  <a:pt x="118639" y="399547"/>
                </a:lnTo>
                <a:cubicBezTo>
                  <a:pt x="119707" y="399458"/>
                  <a:pt x="120686" y="399369"/>
                  <a:pt x="121754" y="399280"/>
                </a:cubicBezTo>
                <a:cubicBezTo>
                  <a:pt x="122555" y="399280"/>
                  <a:pt x="123267" y="399192"/>
                  <a:pt x="124068" y="399103"/>
                </a:cubicBezTo>
                <a:cubicBezTo>
                  <a:pt x="126026" y="399014"/>
                  <a:pt x="127984" y="399014"/>
                  <a:pt x="129942" y="399014"/>
                </a:cubicBezTo>
                <a:lnTo>
                  <a:pt x="142313" y="399014"/>
                </a:lnTo>
                <a:lnTo>
                  <a:pt x="149433" y="356980"/>
                </a:lnTo>
                <a:cubicBezTo>
                  <a:pt x="148899" y="356713"/>
                  <a:pt x="148365" y="356358"/>
                  <a:pt x="147742" y="356002"/>
                </a:cubicBezTo>
                <a:cubicBezTo>
                  <a:pt x="147030" y="355647"/>
                  <a:pt x="146318" y="355202"/>
                  <a:pt x="145517" y="354758"/>
                </a:cubicBezTo>
                <a:cubicBezTo>
                  <a:pt x="144983" y="354403"/>
                  <a:pt x="144449" y="354047"/>
                  <a:pt x="143915" y="353692"/>
                </a:cubicBezTo>
                <a:cubicBezTo>
                  <a:pt x="119707" y="338406"/>
                  <a:pt x="101817" y="315301"/>
                  <a:pt x="93095" y="288285"/>
                </a:cubicBezTo>
                <a:cubicBezTo>
                  <a:pt x="93006" y="288196"/>
                  <a:pt x="93006" y="288196"/>
                  <a:pt x="93006" y="288196"/>
                </a:cubicBezTo>
                <a:cubicBezTo>
                  <a:pt x="91938" y="284731"/>
                  <a:pt x="90959" y="281176"/>
                  <a:pt x="90158" y="277621"/>
                </a:cubicBezTo>
                <a:cubicBezTo>
                  <a:pt x="90069" y="277355"/>
                  <a:pt x="89980" y="277088"/>
                  <a:pt x="89980" y="276910"/>
                </a:cubicBezTo>
                <a:cubicBezTo>
                  <a:pt x="89179" y="273444"/>
                  <a:pt x="88645" y="270067"/>
                  <a:pt x="88200" y="266602"/>
                </a:cubicBezTo>
                <a:cubicBezTo>
                  <a:pt x="88111" y="266157"/>
                  <a:pt x="88022" y="265802"/>
                  <a:pt x="88022" y="265358"/>
                </a:cubicBezTo>
                <a:cubicBezTo>
                  <a:pt x="87844" y="263669"/>
                  <a:pt x="87577" y="261981"/>
                  <a:pt x="87488" y="260292"/>
                </a:cubicBezTo>
                <a:cubicBezTo>
                  <a:pt x="86153" y="243585"/>
                  <a:pt x="84818" y="230255"/>
                  <a:pt x="83750" y="218525"/>
                </a:cubicBezTo>
                <a:cubicBezTo>
                  <a:pt x="82326" y="203684"/>
                  <a:pt x="81169" y="191953"/>
                  <a:pt x="80813" y="181733"/>
                </a:cubicBezTo>
                <a:cubicBezTo>
                  <a:pt x="80635" y="177024"/>
                  <a:pt x="82415" y="172491"/>
                  <a:pt x="85708" y="169114"/>
                </a:cubicBezTo>
                <a:cubicBezTo>
                  <a:pt x="88912" y="165737"/>
                  <a:pt x="93451" y="163782"/>
                  <a:pt x="98168" y="163782"/>
                </a:cubicBezTo>
                <a:lnTo>
                  <a:pt x="320849" y="163782"/>
                </a:lnTo>
                <a:cubicBezTo>
                  <a:pt x="325566" y="163782"/>
                  <a:pt x="330016" y="165737"/>
                  <a:pt x="333309" y="169114"/>
                </a:cubicBezTo>
                <a:cubicBezTo>
                  <a:pt x="336602" y="172491"/>
                  <a:pt x="338382" y="177024"/>
                  <a:pt x="338204" y="181733"/>
                </a:cubicBezTo>
                <a:cubicBezTo>
                  <a:pt x="338115" y="183066"/>
                  <a:pt x="338115" y="184311"/>
                  <a:pt x="338026" y="185644"/>
                </a:cubicBezTo>
                <a:cubicBezTo>
                  <a:pt x="337581" y="194975"/>
                  <a:pt x="336513" y="205550"/>
                  <a:pt x="335267" y="218525"/>
                </a:cubicBezTo>
                <a:cubicBezTo>
                  <a:pt x="334110" y="230255"/>
                  <a:pt x="332864" y="243585"/>
                  <a:pt x="331529" y="260292"/>
                </a:cubicBezTo>
                <a:cubicBezTo>
                  <a:pt x="331351" y="261981"/>
                  <a:pt x="331173" y="263669"/>
                  <a:pt x="330995" y="265358"/>
                </a:cubicBezTo>
                <a:cubicBezTo>
                  <a:pt x="330906" y="265802"/>
                  <a:pt x="330906" y="266157"/>
                  <a:pt x="330817" y="266602"/>
                </a:cubicBezTo>
                <a:cubicBezTo>
                  <a:pt x="330372" y="270067"/>
                  <a:pt x="329749" y="273444"/>
                  <a:pt x="329037" y="276910"/>
                </a:cubicBezTo>
                <a:cubicBezTo>
                  <a:pt x="328948" y="277088"/>
                  <a:pt x="328948" y="277355"/>
                  <a:pt x="328859" y="277621"/>
                </a:cubicBezTo>
                <a:cubicBezTo>
                  <a:pt x="328058" y="281176"/>
                  <a:pt x="327079" y="284731"/>
                  <a:pt x="326011" y="288196"/>
                </a:cubicBezTo>
                <a:cubicBezTo>
                  <a:pt x="325922" y="288196"/>
                  <a:pt x="325922" y="288196"/>
                  <a:pt x="325922" y="288285"/>
                </a:cubicBezTo>
                <a:cubicBezTo>
                  <a:pt x="317200" y="315301"/>
                  <a:pt x="299311" y="338406"/>
                  <a:pt x="275103" y="353692"/>
                </a:cubicBezTo>
                <a:cubicBezTo>
                  <a:pt x="274569" y="354047"/>
                  <a:pt x="274035" y="354403"/>
                  <a:pt x="273501" y="354669"/>
                </a:cubicBezTo>
                <a:cubicBezTo>
                  <a:pt x="272700" y="355202"/>
                  <a:pt x="271988" y="355647"/>
                  <a:pt x="271187" y="356002"/>
                </a:cubicBezTo>
                <a:cubicBezTo>
                  <a:pt x="270653" y="356358"/>
                  <a:pt x="270119" y="356713"/>
                  <a:pt x="269585" y="356980"/>
                </a:cubicBezTo>
                <a:lnTo>
                  <a:pt x="276705" y="399014"/>
                </a:lnTo>
                <a:lnTo>
                  <a:pt x="289076" y="399014"/>
                </a:lnTo>
                <a:cubicBezTo>
                  <a:pt x="291034" y="399014"/>
                  <a:pt x="292992" y="399014"/>
                  <a:pt x="294950" y="399103"/>
                </a:cubicBezTo>
                <a:cubicBezTo>
                  <a:pt x="295662" y="399192"/>
                  <a:pt x="296463" y="399280"/>
                  <a:pt x="297264" y="399280"/>
                </a:cubicBezTo>
                <a:cubicBezTo>
                  <a:pt x="298332" y="399369"/>
                  <a:pt x="299311" y="399458"/>
                  <a:pt x="300379" y="399547"/>
                </a:cubicBezTo>
                <a:lnTo>
                  <a:pt x="319158" y="399547"/>
                </a:lnTo>
                <a:cubicBezTo>
                  <a:pt x="334110" y="386395"/>
                  <a:pt x="384307" y="336807"/>
                  <a:pt x="384307" y="262336"/>
                </a:cubicBezTo>
                <a:cubicBezTo>
                  <a:pt x="384307" y="185466"/>
                  <a:pt x="361612" y="120593"/>
                  <a:pt x="320404" y="79625"/>
                </a:cubicBezTo>
                <a:cubicBezTo>
                  <a:pt x="313729" y="72960"/>
                  <a:pt x="306609" y="67006"/>
                  <a:pt x="299133" y="61852"/>
                </a:cubicBezTo>
                <a:cubicBezTo>
                  <a:pt x="273234" y="43812"/>
                  <a:pt x="243062" y="34747"/>
                  <a:pt x="209509" y="34747"/>
                </a:cubicBezTo>
                <a:close/>
                <a:moveTo>
                  <a:pt x="209509" y="0"/>
                </a:moveTo>
                <a:cubicBezTo>
                  <a:pt x="250271" y="0"/>
                  <a:pt x="287118" y="11286"/>
                  <a:pt x="318980" y="33414"/>
                </a:cubicBezTo>
                <a:cubicBezTo>
                  <a:pt x="328058" y="39635"/>
                  <a:pt x="336780" y="47011"/>
                  <a:pt x="344969" y="55009"/>
                </a:cubicBezTo>
                <a:cubicBezTo>
                  <a:pt x="352000" y="62118"/>
                  <a:pt x="358586" y="69672"/>
                  <a:pt x="364727" y="77848"/>
                </a:cubicBezTo>
                <a:cubicBezTo>
                  <a:pt x="374962" y="49677"/>
                  <a:pt x="401573" y="29771"/>
                  <a:pt x="432457" y="29771"/>
                </a:cubicBezTo>
                <a:cubicBezTo>
                  <a:pt x="454529" y="29771"/>
                  <a:pt x="472507" y="42123"/>
                  <a:pt x="483988" y="53054"/>
                </a:cubicBezTo>
                <a:cubicBezTo>
                  <a:pt x="495648" y="42123"/>
                  <a:pt x="513626" y="29771"/>
                  <a:pt x="535342" y="29771"/>
                </a:cubicBezTo>
                <a:cubicBezTo>
                  <a:pt x="573702" y="29771"/>
                  <a:pt x="605386" y="60430"/>
                  <a:pt x="607433" y="99531"/>
                </a:cubicBezTo>
                <a:cubicBezTo>
                  <a:pt x="608768" y="123081"/>
                  <a:pt x="599601" y="139877"/>
                  <a:pt x="592659" y="150452"/>
                </a:cubicBezTo>
                <a:cubicBezTo>
                  <a:pt x="583136" y="165026"/>
                  <a:pt x="560084" y="186355"/>
                  <a:pt x="541750" y="201551"/>
                </a:cubicBezTo>
                <a:cubicBezTo>
                  <a:pt x="500632" y="235676"/>
                  <a:pt x="488972" y="235676"/>
                  <a:pt x="483988" y="235676"/>
                </a:cubicBezTo>
                <a:cubicBezTo>
                  <a:pt x="479093" y="235676"/>
                  <a:pt x="467523" y="235676"/>
                  <a:pt x="426138" y="201551"/>
                </a:cubicBezTo>
                <a:cubicBezTo>
                  <a:pt x="421688" y="197818"/>
                  <a:pt x="416970" y="193819"/>
                  <a:pt x="412164" y="189554"/>
                </a:cubicBezTo>
                <a:cubicBezTo>
                  <a:pt x="416703" y="212482"/>
                  <a:pt x="419018" y="236831"/>
                  <a:pt x="419018" y="262336"/>
                </a:cubicBezTo>
                <a:cubicBezTo>
                  <a:pt x="419018" y="339651"/>
                  <a:pt x="375674" y="393060"/>
                  <a:pt x="351466" y="416876"/>
                </a:cubicBezTo>
                <a:cubicBezTo>
                  <a:pt x="384841" y="437671"/>
                  <a:pt x="407180" y="474729"/>
                  <a:pt x="407180" y="516852"/>
                </a:cubicBezTo>
                <a:lnTo>
                  <a:pt x="407180" y="542890"/>
                </a:lnTo>
                <a:cubicBezTo>
                  <a:pt x="407180" y="552488"/>
                  <a:pt x="399348" y="560219"/>
                  <a:pt x="389825" y="560219"/>
                </a:cubicBezTo>
                <a:lnTo>
                  <a:pt x="29192" y="560219"/>
                </a:lnTo>
                <a:cubicBezTo>
                  <a:pt x="19580" y="560219"/>
                  <a:pt x="11837" y="552488"/>
                  <a:pt x="11837" y="542890"/>
                </a:cubicBezTo>
                <a:lnTo>
                  <a:pt x="11837" y="516852"/>
                </a:lnTo>
                <a:cubicBezTo>
                  <a:pt x="11837" y="502900"/>
                  <a:pt x="14329" y="489481"/>
                  <a:pt x="18779" y="477039"/>
                </a:cubicBezTo>
                <a:cubicBezTo>
                  <a:pt x="19046" y="476239"/>
                  <a:pt x="19313" y="475529"/>
                  <a:pt x="19580" y="474906"/>
                </a:cubicBezTo>
                <a:cubicBezTo>
                  <a:pt x="28925" y="450646"/>
                  <a:pt x="46014" y="430206"/>
                  <a:pt x="67819" y="416698"/>
                </a:cubicBezTo>
                <a:cubicBezTo>
                  <a:pt x="43878" y="392527"/>
                  <a:pt x="0" y="337873"/>
                  <a:pt x="0" y="262336"/>
                </a:cubicBezTo>
                <a:cubicBezTo>
                  <a:pt x="0" y="177912"/>
                  <a:pt x="25365" y="105219"/>
                  <a:pt x="71468" y="57675"/>
                </a:cubicBezTo>
                <a:cubicBezTo>
                  <a:pt x="80279" y="48610"/>
                  <a:pt x="89891" y="40435"/>
                  <a:pt x="100037" y="33414"/>
                </a:cubicBezTo>
                <a:cubicBezTo>
                  <a:pt x="131900" y="11286"/>
                  <a:pt x="168657" y="0"/>
                  <a:pt x="209509" y="0"/>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sp>
        <p:nvSpPr>
          <p:cNvPr id="16" name="woman-head-in-love_37947">
            <a:extLst>
              <a:ext uri="{FF2B5EF4-FFF2-40B4-BE49-F238E27FC236}">
                <a16:creationId xmlns:a16="http://schemas.microsoft.com/office/drawing/2014/main" id="{FE9D8260-4F62-46A5-8AE8-DDD1527A3C7C}"/>
              </a:ext>
            </a:extLst>
          </p:cNvPr>
          <p:cNvSpPr>
            <a:spLocks noChangeAspect="1"/>
          </p:cNvSpPr>
          <p:nvPr/>
        </p:nvSpPr>
        <p:spPr bwMode="auto">
          <a:xfrm>
            <a:off x="9738385" y="2152502"/>
            <a:ext cx="775013" cy="816054"/>
          </a:xfrm>
          <a:custGeom>
            <a:avLst/>
            <a:gdLst>
              <a:gd name="connsiteX0" fmla="*/ 477744 w 577999"/>
              <a:gd name="connsiteY0" fmla="*/ 5964 h 608606"/>
              <a:gd name="connsiteX1" fmla="*/ 512950 w 577999"/>
              <a:gd name="connsiteY1" fmla="*/ 24443 h 608606"/>
              <a:gd name="connsiteX2" fmla="*/ 513141 w 577999"/>
              <a:gd name="connsiteY2" fmla="*/ 24443 h 608606"/>
              <a:gd name="connsiteX3" fmla="*/ 567629 w 577999"/>
              <a:gd name="connsiteY3" fmla="*/ 14136 h 608606"/>
              <a:gd name="connsiteX4" fmla="*/ 513141 w 577999"/>
              <a:gd name="connsiteY4" fmla="*/ 112428 h 608606"/>
              <a:gd name="connsiteX5" fmla="*/ 512950 w 577999"/>
              <a:gd name="connsiteY5" fmla="*/ 113096 h 608606"/>
              <a:gd name="connsiteX6" fmla="*/ 458558 w 577999"/>
              <a:gd name="connsiteY6" fmla="*/ 14136 h 608606"/>
              <a:gd name="connsiteX7" fmla="*/ 477744 w 577999"/>
              <a:gd name="connsiteY7" fmla="*/ 5964 h 608606"/>
              <a:gd name="connsiteX8" fmla="*/ 248644 w 577999"/>
              <a:gd name="connsiteY8" fmla="*/ 1 h 608606"/>
              <a:gd name="connsiteX9" fmla="*/ 254850 w 577999"/>
              <a:gd name="connsiteY9" fmla="*/ 147 h 608606"/>
              <a:gd name="connsiteX10" fmla="*/ 256189 w 577999"/>
              <a:gd name="connsiteY10" fmla="*/ 147 h 608606"/>
              <a:gd name="connsiteX11" fmla="*/ 400534 w 577999"/>
              <a:gd name="connsiteY11" fmla="*/ 137874 h 608606"/>
              <a:gd name="connsiteX12" fmla="*/ 455595 w 577999"/>
              <a:gd name="connsiteY12" fmla="*/ 317405 h 608606"/>
              <a:gd name="connsiteX13" fmla="*/ 293470 w 577999"/>
              <a:gd name="connsiteY13" fmla="*/ 345752 h 608606"/>
              <a:gd name="connsiteX14" fmla="*/ 379121 w 577999"/>
              <a:gd name="connsiteY14" fmla="*/ 472884 h 608606"/>
              <a:gd name="connsiteX15" fmla="*/ 510752 w 577999"/>
              <a:gd name="connsiteY15" fmla="*/ 608606 h 608606"/>
              <a:gd name="connsiteX16" fmla="*/ 273969 w 577999"/>
              <a:gd name="connsiteY16" fmla="*/ 608606 h 608606"/>
              <a:gd name="connsiteX17" fmla="*/ 237357 w 577999"/>
              <a:gd name="connsiteY17" fmla="*/ 608606 h 608606"/>
              <a:gd name="connsiteX18" fmla="*/ 0 w 577999"/>
              <a:gd name="connsiteY18" fmla="*/ 608606 h 608606"/>
              <a:gd name="connsiteX19" fmla="*/ 131631 w 577999"/>
              <a:gd name="connsiteY19" fmla="*/ 473266 h 608606"/>
              <a:gd name="connsiteX20" fmla="*/ 217282 w 577999"/>
              <a:gd name="connsiteY20" fmla="*/ 346515 h 608606"/>
              <a:gd name="connsiteX21" fmla="*/ 55253 w 577999"/>
              <a:gd name="connsiteY21" fmla="*/ 318836 h 608606"/>
              <a:gd name="connsiteX22" fmla="*/ 110410 w 577999"/>
              <a:gd name="connsiteY22" fmla="*/ 137874 h 608606"/>
              <a:gd name="connsiteX23" fmla="*/ 248644 w 577999"/>
              <a:gd name="connsiteY23" fmla="*/ 1 h 60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7999" h="608606">
                <a:moveTo>
                  <a:pt x="477744" y="5964"/>
                </a:moveTo>
                <a:cubicBezTo>
                  <a:pt x="496604" y="5602"/>
                  <a:pt x="512950" y="24443"/>
                  <a:pt x="512950" y="24443"/>
                </a:cubicBezTo>
                <a:lnTo>
                  <a:pt x="513141" y="24443"/>
                </a:lnTo>
                <a:cubicBezTo>
                  <a:pt x="513141" y="24443"/>
                  <a:pt x="542201" y="-9053"/>
                  <a:pt x="567629" y="14136"/>
                </a:cubicBezTo>
                <a:cubicBezTo>
                  <a:pt x="592961" y="37325"/>
                  <a:pt x="570784" y="89239"/>
                  <a:pt x="513141" y="112428"/>
                </a:cubicBezTo>
                <a:lnTo>
                  <a:pt x="512950" y="113096"/>
                </a:lnTo>
                <a:cubicBezTo>
                  <a:pt x="455308" y="89907"/>
                  <a:pt x="433130" y="37325"/>
                  <a:pt x="458558" y="14136"/>
                </a:cubicBezTo>
                <a:cubicBezTo>
                  <a:pt x="464891" y="8339"/>
                  <a:pt x="471457" y="6084"/>
                  <a:pt x="477744" y="5964"/>
                </a:cubicBezTo>
                <a:close/>
                <a:moveTo>
                  <a:pt x="248644" y="1"/>
                </a:moveTo>
                <a:cubicBezTo>
                  <a:pt x="252594" y="-11"/>
                  <a:pt x="254850" y="147"/>
                  <a:pt x="254850" y="147"/>
                </a:cubicBezTo>
                <a:lnTo>
                  <a:pt x="256189" y="147"/>
                </a:lnTo>
                <a:cubicBezTo>
                  <a:pt x="256189" y="147"/>
                  <a:pt x="400534" y="-9970"/>
                  <a:pt x="400534" y="137874"/>
                </a:cubicBezTo>
                <a:cubicBezTo>
                  <a:pt x="400534" y="285622"/>
                  <a:pt x="448808" y="319123"/>
                  <a:pt x="455595" y="317405"/>
                </a:cubicBezTo>
                <a:cubicBezTo>
                  <a:pt x="462382" y="315687"/>
                  <a:pt x="417645" y="359400"/>
                  <a:pt x="293470" y="345752"/>
                </a:cubicBezTo>
                <a:cubicBezTo>
                  <a:pt x="269667" y="420485"/>
                  <a:pt x="358377" y="461526"/>
                  <a:pt x="379121" y="472884"/>
                </a:cubicBezTo>
                <a:cubicBezTo>
                  <a:pt x="406460" y="487869"/>
                  <a:pt x="510752" y="450359"/>
                  <a:pt x="510752" y="608606"/>
                </a:cubicBezTo>
                <a:lnTo>
                  <a:pt x="273969" y="608606"/>
                </a:lnTo>
                <a:lnTo>
                  <a:pt x="237357" y="608606"/>
                </a:lnTo>
                <a:lnTo>
                  <a:pt x="0" y="608606"/>
                </a:lnTo>
                <a:cubicBezTo>
                  <a:pt x="0" y="445491"/>
                  <a:pt x="90622" y="482333"/>
                  <a:pt x="131631" y="473266"/>
                </a:cubicBezTo>
                <a:cubicBezTo>
                  <a:pt x="154956" y="468112"/>
                  <a:pt x="241181" y="421248"/>
                  <a:pt x="217282" y="346515"/>
                </a:cubicBezTo>
                <a:cubicBezTo>
                  <a:pt x="93107" y="360068"/>
                  <a:pt x="48370" y="317118"/>
                  <a:pt x="55253" y="318836"/>
                </a:cubicBezTo>
                <a:cubicBezTo>
                  <a:pt x="62040" y="320554"/>
                  <a:pt x="110410" y="285622"/>
                  <a:pt x="110410" y="137874"/>
                </a:cubicBezTo>
                <a:cubicBezTo>
                  <a:pt x="110410" y="8511"/>
                  <a:pt x="220997" y="86"/>
                  <a:pt x="248644" y="1"/>
                </a:cubicBezTo>
                <a:close/>
              </a:path>
            </a:pathLst>
          </a:custGeom>
          <a:solidFill>
            <a:schemeClr val="bg1"/>
          </a:solidFill>
          <a:ln>
            <a:noFill/>
          </a:ln>
        </p:spPr>
        <p:txBody>
          <a:bodyPr/>
          <a:lstStyle/>
          <a:p>
            <a:pPr>
              <a:lnSpc>
                <a:spcPct val="130000"/>
              </a:lnSpc>
            </a:pPr>
            <a:endParaRPr lang="zh-CN" altLang="en-US" sz="1600">
              <a:cs typeface="+mn-ea"/>
              <a:sym typeface="+mn-lt"/>
            </a:endParaRPr>
          </a:p>
        </p:txBody>
      </p:sp>
      <p:sp>
        <p:nvSpPr>
          <p:cNvPr id="17" name="group-selection_92480">
            <a:extLst>
              <a:ext uri="{FF2B5EF4-FFF2-40B4-BE49-F238E27FC236}">
                <a16:creationId xmlns:a16="http://schemas.microsoft.com/office/drawing/2014/main" id="{07B4EEDC-7BA6-4D08-8888-458E9A7BE7A0}"/>
              </a:ext>
            </a:extLst>
          </p:cNvPr>
          <p:cNvSpPr>
            <a:spLocks noChangeAspect="1"/>
          </p:cNvSpPr>
          <p:nvPr/>
        </p:nvSpPr>
        <p:spPr bwMode="auto">
          <a:xfrm>
            <a:off x="10482163" y="2968556"/>
            <a:ext cx="375980" cy="395137"/>
          </a:xfrm>
          <a:custGeom>
            <a:avLst/>
            <a:gdLst>
              <a:gd name="T0" fmla="*/ 3732 w 3732"/>
              <a:gd name="T1" fmla="*/ 549 h 3928"/>
              <a:gd name="T2" fmla="*/ 3622 w 3732"/>
              <a:gd name="T3" fmla="*/ 662 h 3928"/>
              <a:gd name="T4" fmla="*/ 3288 w 3732"/>
              <a:gd name="T5" fmla="*/ 662 h 3928"/>
              <a:gd name="T6" fmla="*/ 3288 w 3732"/>
              <a:gd name="T7" fmla="*/ 992 h 3928"/>
              <a:gd name="T8" fmla="*/ 3181 w 3732"/>
              <a:gd name="T9" fmla="*/ 1102 h 3928"/>
              <a:gd name="T10" fmla="*/ 3074 w 3732"/>
              <a:gd name="T11" fmla="*/ 992 h 3928"/>
              <a:gd name="T12" fmla="*/ 3074 w 3732"/>
              <a:gd name="T13" fmla="*/ 662 h 3928"/>
              <a:gd name="T14" fmla="*/ 2752 w 3732"/>
              <a:gd name="T15" fmla="*/ 662 h 3928"/>
              <a:gd name="T16" fmla="*/ 2642 w 3732"/>
              <a:gd name="T17" fmla="*/ 549 h 3928"/>
              <a:gd name="T18" fmla="*/ 2752 w 3732"/>
              <a:gd name="T19" fmla="*/ 436 h 3928"/>
              <a:gd name="T20" fmla="*/ 3074 w 3732"/>
              <a:gd name="T21" fmla="*/ 436 h 3928"/>
              <a:gd name="T22" fmla="*/ 3074 w 3732"/>
              <a:gd name="T23" fmla="*/ 110 h 3928"/>
              <a:gd name="T24" fmla="*/ 3181 w 3732"/>
              <a:gd name="T25" fmla="*/ 0 h 3928"/>
              <a:gd name="T26" fmla="*/ 3288 w 3732"/>
              <a:gd name="T27" fmla="*/ 110 h 3928"/>
              <a:gd name="T28" fmla="*/ 3288 w 3732"/>
              <a:gd name="T29" fmla="*/ 436 h 3928"/>
              <a:gd name="T30" fmla="*/ 3622 w 3732"/>
              <a:gd name="T31" fmla="*/ 436 h 3928"/>
              <a:gd name="T32" fmla="*/ 3732 w 3732"/>
              <a:gd name="T33" fmla="*/ 549 h 3928"/>
              <a:gd name="T34" fmla="*/ 3427 w 3732"/>
              <a:gd name="T35" fmla="*/ 2990 h 3928"/>
              <a:gd name="T36" fmla="*/ 3427 w 3732"/>
              <a:gd name="T37" fmla="*/ 3272 h 3928"/>
              <a:gd name="T38" fmla="*/ 2830 w 3732"/>
              <a:gd name="T39" fmla="*/ 3869 h 3928"/>
              <a:gd name="T40" fmla="*/ 2689 w 3732"/>
              <a:gd name="T41" fmla="*/ 3928 h 3928"/>
              <a:gd name="T42" fmla="*/ 2547 w 3732"/>
              <a:gd name="T43" fmla="*/ 3869 h 3928"/>
              <a:gd name="T44" fmla="*/ 1916 w 3732"/>
              <a:gd name="T45" fmla="*/ 3238 h 3928"/>
              <a:gd name="T46" fmla="*/ 1354 w 3732"/>
              <a:gd name="T47" fmla="*/ 3800 h 3928"/>
              <a:gd name="T48" fmla="*/ 1166 w 3732"/>
              <a:gd name="T49" fmla="*/ 3853 h 3928"/>
              <a:gd name="T50" fmla="*/ 1023 w 3732"/>
              <a:gd name="T51" fmla="*/ 3722 h 3928"/>
              <a:gd name="T52" fmla="*/ 24 w 3732"/>
              <a:gd name="T53" fmla="*/ 734 h 3928"/>
              <a:gd name="T54" fmla="*/ 72 w 3732"/>
              <a:gd name="T55" fmla="*/ 529 h 3928"/>
              <a:gd name="T56" fmla="*/ 277 w 3732"/>
              <a:gd name="T57" fmla="*/ 481 h 3928"/>
              <a:gd name="T58" fmla="*/ 3265 w 3732"/>
              <a:gd name="T59" fmla="*/ 1479 h 3928"/>
              <a:gd name="T60" fmla="*/ 3396 w 3732"/>
              <a:gd name="T61" fmla="*/ 1623 h 3928"/>
              <a:gd name="T62" fmla="*/ 3343 w 3732"/>
              <a:gd name="T63" fmla="*/ 1811 h 3928"/>
              <a:gd name="T64" fmla="*/ 2795 w 3732"/>
              <a:gd name="T65" fmla="*/ 2358 h 3928"/>
              <a:gd name="T66" fmla="*/ 3427 w 3732"/>
              <a:gd name="T67" fmla="*/ 2990 h 3928"/>
              <a:gd name="T68" fmla="*/ 3002 w 3732"/>
              <a:gd name="T69" fmla="*/ 3131 h 3928"/>
              <a:gd name="T70" fmla="*/ 2371 w 3732"/>
              <a:gd name="T71" fmla="*/ 2500 h 3928"/>
              <a:gd name="T72" fmla="*/ 2371 w 3732"/>
              <a:gd name="T73" fmla="*/ 2217 h 3928"/>
              <a:gd name="T74" fmla="*/ 2832 w 3732"/>
              <a:gd name="T75" fmla="*/ 1756 h 3928"/>
              <a:gd name="T76" fmla="*/ 530 w 3732"/>
              <a:gd name="T77" fmla="*/ 987 h 3928"/>
              <a:gd name="T78" fmla="*/ 1299 w 3732"/>
              <a:gd name="T79" fmla="*/ 3289 h 3928"/>
              <a:gd name="T80" fmla="*/ 1774 w 3732"/>
              <a:gd name="T81" fmla="*/ 2814 h 3928"/>
              <a:gd name="T82" fmla="*/ 1916 w 3732"/>
              <a:gd name="T83" fmla="*/ 2755 h 3928"/>
              <a:gd name="T84" fmla="*/ 2057 w 3732"/>
              <a:gd name="T85" fmla="*/ 2814 h 3928"/>
              <a:gd name="T86" fmla="*/ 2689 w 3732"/>
              <a:gd name="T87" fmla="*/ 3445 h 3928"/>
              <a:gd name="T88" fmla="*/ 3002 w 3732"/>
              <a:gd name="T89" fmla="*/ 3131 h 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32" h="3928">
                <a:moveTo>
                  <a:pt x="3732" y="549"/>
                </a:moveTo>
                <a:cubicBezTo>
                  <a:pt x="3732" y="610"/>
                  <a:pt x="3683" y="662"/>
                  <a:pt x="3622" y="662"/>
                </a:cubicBezTo>
                <a:lnTo>
                  <a:pt x="3288" y="662"/>
                </a:lnTo>
                <a:lnTo>
                  <a:pt x="3288" y="992"/>
                </a:lnTo>
                <a:cubicBezTo>
                  <a:pt x="3288" y="1053"/>
                  <a:pt x="3242" y="1102"/>
                  <a:pt x="3181" y="1102"/>
                </a:cubicBezTo>
                <a:cubicBezTo>
                  <a:pt x="3120" y="1102"/>
                  <a:pt x="3074" y="1053"/>
                  <a:pt x="3074" y="992"/>
                </a:cubicBezTo>
                <a:lnTo>
                  <a:pt x="3074" y="662"/>
                </a:lnTo>
                <a:lnTo>
                  <a:pt x="2752" y="662"/>
                </a:lnTo>
                <a:cubicBezTo>
                  <a:pt x="2691" y="662"/>
                  <a:pt x="2642" y="610"/>
                  <a:pt x="2642" y="549"/>
                </a:cubicBezTo>
                <a:cubicBezTo>
                  <a:pt x="2642" y="488"/>
                  <a:pt x="2691" y="436"/>
                  <a:pt x="2752" y="436"/>
                </a:cubicBezTo>
                <a:lnTo>
                  <a:pt x="3074" y="436"/>
                </a:lnTo>
                <a:lnTo>
                  <a:pt x="3074" y="110"/>
                </a:lnTo>
                <a:cubicBezTo>
                  <a:pt x="3074" y="49"/>
                  <a:pt x="3120" y="0"/>
                  <a:pt x="3181" y="0"/>
                </a:cubicBezTo>
                <a:cubicBezTo>
                  <a:pt x="3242" y="0"/>
                  <a:pt x="3288" y="49"/>
                  <a:pt x="3288" y="110"/>
                </a:cubicBezTo>
                <a:lnTo>
                  <a:pt x="3288" y="436"/>
                </a:lnTo>
                <a:lnTo>
                  <a:pt x="3622" y="436"/>
                </a:lnTo>
                <a:cubicBezTo>
                  <a:pt x="3683" y="436"/>
                  <a:pt x="3732" y="488"/>
                  <a:pt x="3732" y="549"/>
                </a:cubicBezTo>
                <a:close/>
                <a:moveTo>
                  <a:pt x="3427" y="2990"/>
                </a:moveTo>
                <a:cubicBezTo>
                  <a:pt x="3505" y="3068"/>
                  <a:pt x="3505" y="3194"/>
                  <a:pt x="3427" y="3272"/>
                </a:cubicBezTo>
                <a:lnTo>
                  <a:pt x="2830" y="3869"/>
                </a:lnTo>
                <a:cubicBezTo>
                  <a:pt x="2791" y="3908"/>
                  <a:pt x="2740" y="3928"/>
                  <a:pt x="2689" y="3928"/>
                </a:cubicBezTo>
                <a:cubicBezTo>
                  <a:pt x="2637" y="3928"/>
                  <a:pt x="2586" y="3908"/>
                  <a:pt x="2547" y="3869"/>
                </a:cubicBezTo>
                <a:lnTo>
                  <a:pt x="1916" y="3238"/>
                </a:lnTo>
                <a:lnTo>
                  <a:pt x="1354" y="3800"/>
                </a:lnTo>
                <a:cubicBezTo>
                  <a:pt x="1305" y="3849"/>
                  <a:pt x="1234" y="3869"/>
                  <a:pt x="1166" y="3853"/>
                </a:cubicBezTo>
                <a:cubicBezTo>
                  <a:pt x="1099" y="3837"/>
                  <a:pt x="1044" y="3788"/>
                  <a:pt x="1023" y="3722"/>
                </a:cubicBezTo>
                <a:lnTo>
                  <a:pt x="24" y="734"/>
                </a:lnTo>
                <a:cubicBezTo>
                  <a:pt x="0" y="662"/>
                  <a:pt x="19" y="583"/>
                  <a:pt x="72" y="529"/>
                </a:cubicBezTo>
                <a:cubicBezTo>
                  <a:pt x="126" y="476"/>
                  <a:pt x="205" y="457"/>
                  <a:pt x="277" y="481"/>
                </a:cubicBezTo>
                <a:lnTo>
                  <a:pt x="3265" y="1479"/>
                </a:lnTo>
                <a:cubicBezTo>
                  <a:pt x="3331" y="1501"/>
                  <a:pt x="3381" y="1556"/>
                  <a:pt x="3396" y="1623"/>
                </a:cubicBezTo>
                <a:cubicBezTo>
                  <a:pt x="3412" y="1691"/>
                  <a:pt x="3392" y="1762"/>
                  <a:pt x="3343" y="1811"/>
                </a:cubicBezTo>
                <a:lnTo>
                  <a:pt x="2795" y="2358"/>
                </a:lnTo>
                <a:lnTo>
                  <a:pt x="3427" y="2990"/>
                </a:lnTo>
                <a:close/>
                <a:moveTo>
                  <a:pt x="3002" y="3131"/>
                </a:moveTo>
                <a:lnTo>
                  <a:pt x="2371" y="2500"/>
                </a:lnTo>
                <a:cubicBezTo>
                  <a:pt x="2293" y="2422"/>
                  <a:pt x="2293" y="2295"/>
                  <a:pt x="2371" y="2217"/>
                </a:cubicBezTo>
                <a:lnTo>
                  <a:pt x="2832" y="1756"/>
                </a:lnTo>
                <a:lnTo>
                  <a:pt x="530" y="987"/>
                </a:lnTo>
                <a:lnTo>
                  <a:pt x="1299" y="3289"/>
                </a:lnTo>
                <a:lnTo>
                  <a:pt x="1774" y="2814"/>
                </a:lnTo>
                <a:cubicBezTo>
                  <a:pt x="1813" y="2775"/>
                  <a:pt x="1865" y="2755"/>
                  <a:pt x="1916" y="2755"/>
                </a:cubicBezTo>
                <a:cubicBezTo>
                  <a:pt x="1967" y="2755"/>
                  <a:pt x="2018" y="2775"/>
                  <a:pt x="2057" y="2814"/>
                </a:cubicBezTo>
                <a:lnTo>
                  <a:pt x="2689" y="3445"/>
                </a:lnTo>
                <a:lnTo>
                  <a:pt x="3002" y="3131"/>
                </a:lnTo>
                <a:close/>
              </a:path>
            </a:pathLst>
          </a:custGeom>
          <a:solidFill>
            <a:schemeClr val="tx1">
              <a:lumMod val="65000"/>
              <a:lumOff val="35000"/>
            </a:schemeClr>
          </a:solidFill>
          <a:ln>
            <a:noFill/>
          </a:ln>
        </p:spPr>
        <p:txBody>
          <a:bodyPr/>
          <a:lstStyle/>
          <a:p>
            <a:pPr>
              <a:lnSpc>
                <a:spcPct val="130000"/>
              </a:lnSpc>
            </a:pPr>
            <a:endParaRPr lang="zh-CN" altLang="en-US" sz="1600">
              <a:cs typeface="+mn-ea"/>
              <a:sym typeface="+mn-lt"/>
            </a:endParaRPr>
          </a:p>
        </p:txBody>
      </p:sp>
      <p:sp>
        <p:nvSpPr>
          <p:cNvPr id="18" name="group-selection_92480">
            <a:extLst>
              <a:ext uri="{FF2B5EF4-FFF2-40B4-BE49-F238E27FC236}">
                <a16:creationId xmlns:a16="http://schemas.microsoft.com/office/drawing/2014/main" id="{B001B907-E318-47E3-BB39-6BA1459E16C2}"/>
              </a:ext>
            </a:extLst>
          </p:cNvPr>
          <p:cNvSpPr>
            <a:spLocks noChangeAspect="1"/>
          </p:cNvSpPr>
          <p:nvPr/>
        </p:nvSpPr>
        <p:spPr bwMode="auto">
          <a:xfrm>
            <a:off x="10513398" y="5711757"/>
            <a:ext cx="375980" cy="395137"/>
          </a:xfrm>
          <a:custGeom>
            <a:avLst/>
            <a:gdLst>
              <a:gd name="T0" fmla="*/ 3732 w 3732"/>
              <a:gd name="T1" fmla="*/ 549 h 3928"/>
              <a:gd name="T2" fmla="*/ 3622 w 3732"/>
              <a:gd name="T3" fmla="*/ 662 h 3928"/>
              <a:gd name="T4" fmla="*/ 3288 w 3732"/>
              <a:gd name="T5" fmla="*/ 662 h 3928"/>
              <a:gd name="T6" fmla="*/ 3288 w 3732"/>
              <a:gd name="T7" fmla="*/ 992 h 3928"/>
              <a:gd name="T8" fmla="*/ 3181 w 3732"/>
              <a:gd name="T9" fmla="*/ 1102 h 3928"/>
              <a:gd name="T10" fmla="*/ 3074 w 3732"/>
              <a:gd name="T11" fmla="*/ 992 h 3928"/>
              <a:gd name="T12" fmla="*/ 3074 w 3732"/>
              <a:gd name="T13" fmla="*/ 662 h 3928"/>
              <a:gd name="T14" fmla="*/ 2752 w 3732"/>
              <a:gd name="T15" fmla="*/ 662 h 3928"/>
              <a:gd name="T16" fmla="*/ 2642 w 3732"/>
              <a:gd name="T17" fmla="*/ 549 h 3928"/>
              <a:gd name="T18" fmla="*/ 2752 w 3732"/>
              <a:gd name="T19" fmla="*/ 436 h 3928"/>
              <a:gd name="T20" fmla="*/ 3074 w 3732"/>
              <a:gd name="T21" fmla="*/ 436 h 3928"/>
              <a:gd name="T22" fmla="*/ 3074 w 3732"/>
              <a:gd name="T23" fmla="*/ 110 h 3928"/>
              <a:gd name="T24" fmla="*/ 3181 w 3732"/>
              <a:gd name="T25" fmla="*/ 0 h 3928"/>
              <a:gd name="T26" fmla="*/ 3288 w 3732"/>
              <a:gd name="T27" fmla="*/ 110 h 3928"/>
              <a:gd name="T28" fmla="*/ 3288 w 3732"/>
              <a:gd name="T29" fmla="*/ 436 h 3928"/>
              <a:gd name="T30" fmla="*/ 3622 w 3732"/>
              <a:gd name="T31" fmla="*/ 436 h 3928"/>
              <a:gd name="T32" fmla="*/ 3732 w 3732"/>
              <a:gd name="T33" fmla="*/ 549 h 3928"/>
              <a:gd name="T34" fmla="*/ 3427 w 3732"/>
              <a:gd name="T35" fmla="*/ 2990 h 3928"/>
              <a:gd name="T36" fmla="*/ 3427 w 3732"/>
              <a:gd name="T37" fmla="*/ 3272 h 3928"/>
              <a:gd name="T38" fmla="*/ 2830 w 3732"/>
              <a:gd name="T39" fmla="*/ 3869 h 3928"/>
              <a:gd name="T40" fmla="*/ 2689 w 3732"/>
              <a:gd name="T41" fmla="*/ 3928 h 3928"/>
              <a:gd name="T42" fmla="*/ 2547 w 3732"/>
              <a:gd name="T43" fmla="*/ 3869 h 3928"/>
              <a:gd name="T44" fmla="*/ 1916 w 3732"/>
              <a:gd name="T45" fmla="*/ 3238 h 3928"/>
              <a:gd name="T46" fmla="*/ 1354 w 3732"/>
              <a:gd name="T47" fmla="*/ 3800 h 3928"/>
              <a:gd name="T48" fmla="*/ 1166 w 3732"/>
              <a:gd name="T49" fmla="*/ 3853 h 3928"/>
              <a:gd name="T50" fmla="*/ 1023 w 3732"/>
              <a:gd name="T51" fmla="*/ 3722 h 3928"/>
              <a:gd name="T52" fmla="*/ 24 w 3732"/>
              <a:gd name="T53" fmla="*/ 734 h 3928"/>
              <a:gd name="T54" fmla="*/ 72 w 3732"/>
              <a:gd name="T55" fmla="*/ 529 h 3928"/>
              <a:gd name="T56" fmla="*/ 277 w 3732"/>
              <a:gd name="T57" fmla="*/ 481 h 3928"/>
              <a:gd name="T58" fmla="*/ 3265 w 3732"/>
              <a:gd name="T59" fmla="*/ 1479 h 3928"/>
              <a:gd name="T60" fmla="*/ 3396 w 3732"/>
              <a:gd name="T61" fmla="*/ 1623 h 3928"/>
              <a:gd name="T62" fmla="*/ 3343 w 3732"/>
              <a:gd name="T63" fmla="*/ 1811 h 3928"/>
              <a:gd name="T64" fmla="*/ 2795 w 3732"/>
              <a:gd name="T65" fmla="*/ 2358 h 3928"/>
              <a:gd name="T66" fmla="*/ 3427 w 3732"/>
              <a:gd name="T67" fmla="*/ 2990 h 3928"/>
              <a:gd name="T68" fmla="*/ 3002 w 3732"/>
              <a:gd name="T69" fmla="*/ 3131 h 3928"/>
              <a:gd name="T70" fmla="*/ 2371 w 3732"/>
              <a:gd name="T71" fmla="*/ 2500 h 3928"/>
              <a:gd name="T72" fmla="*/ 2371 w 3732"/>
              <a:gd name="T73" fmla="*/ 2217 h 3928"/>
              <a:gd name="T74" fmla="*/ 2832 w 3732"/>
              <a:gd name="T75" fmla="*/ 1756 h 3928"/>
              <a:gd name="T76" fmla="*/ 530 w 3732"/>
              <a:gd name="T77" fmla="*/ 987 h 3928"/>
              <a:gd name="T78" fmla="*/ 1299 w 3732"/>
              <a:gd name="T79" fmla="*/ 3289 h 3928"/>
              <a:gd name="T80" fmla="*/ 1774 w 3732"/>
              <a:gd name="T81" fmla="*/ 2814 h 3928"/>
              <a:gd name="T82" fmla="*/ 1916 w 3732"/>
              <a:gd name="T83" fmla="*/ 2755 h 3928"/>
              <a:gd name="T84" fmla="*/ 2057 w 3732"/>
              <a:gd name="T85" fmla="*/ 2814 h 3928"/>
              <a:gd name="T86" fmla="*/ 2689 w 3732"/>
              <a:gd name="T87" fmla="*/ 3445 h 3928"/>
              <a:gd name="T88" fmla="*/ 3002 w 3732"/>
              <a:gd name="T89" fmla="*/ 3131 h 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32" h="3928">
                <a:moveTo>
                  <a:pt x="3732" y="549"/>
                </a:moveTo>
                <a:cubicBezTo>
                  <a:pt x="3732" y="610"/>
                  <a:pt x="3683" y="662"/>
                  <a:pt x="3622" y="662"/>
                </a:cubicBezTo>
                <a:lnTo>
                  <a:pt x="3288" y="662"/>
                </a:lnTo>
                <a:lnTo>
                  <a:pt x="3288" y="992"/>
                </a:lnTo>
                <a:cubicBezTo>
                  <a:pt x="3288" y="1053"/>
                  <a:pt x="3242" y="1102"/>
                  <a:pt x="3181" y="1102"/>
                </a:cubicBezTo>
                <a:cubicBezTo>
                  <a:pt x="3120" y="1102"/>
                  <a:pt x="3074" y="1053"/>
                  <a:pt x="3074" y="992"/>
                </a:cubicBezTo>
                <a:lnTo>
                  <a:pt x="3074" y="662"/>
                </a:lnTo>
                <a:lnTo>
                  <a:pt x="2752" y="662"/>
                </a:lnTo>
                <a:cubicBezTo>
                  <a:pt x="2691" y="662"/>
                  <a:pt x="2642" y="610"/>
                  <a:pt x="2642" y="549"/>
                </a:cubicBezTo>
                <a:cubicBezTo>
                  <a:pt x="2642" y="488"/>
                  <a:pt x="2691" y="436"/>
                  <a:pt x="2752" y="436"/>
                </a:cubicBezTo>
                <a:lnTo>
                  <a:pt x="3074" y="436"/>
                </a:lnTo>
                <a:lnTo>
                  <a:pt x="3074" y="110"/>
                </a:lnTo>
                <a:cubicBezTo>
                  <a:pt x="3074" y="49"/>
                  <a:pt x="3120" y="0"/>
                  <a:pt x="3181" y="0"/>
                </a:cubicBezTo>
                <a:cubicBezTo>
                  <a:pt x="3242" y="0"/>
                  <a:pt x="3288" y="49"/>
                  <a:pt x="3288" y="110"/>
                </a:cubicBezTo>
                <a:lnTo>
                  <a:pt x="3288" y="436"/>
                </a:lnTo>
                <a:lnTo>
                  <a:pt x="3622" y="436"/>
                </a:lnTo>
                <a:cubicBezTo>
                  <a:pt x="3683" y="436"/>
                  <a:pt x="3732" y="488"/>
                  <a:pt x="3732" y="549"/>
                </a:cubicBezTo>
                <a:close/>
                <a:moveTo>
                  <a:pt x="3427" y="2990"/>
                </a:moveTo>
                <a:cubicBezTo>
                  <a:pt x="3505" y="3068"/>
                  <a:pt x="3505" y="3194"/>
                  <a:pt x="3427" y="3272"/>
                </a:cubicBezTo>
                <a:lnTo>
                  <a:pt x="2830" y="3869"/>
                </a:lnTo>
                <a:cubicBezTo>
                  <a:pt x="2791" y="3908"/>
                  <a:pt x="2740" y="3928"/>
                  <a:pt x="2689" y="3928"/>
                </a:cubicBezTo>
                <a:cubicBezTo>
                  <a:pt x="2637" y="3928"/>
                  <a:pt x="2586" y="3908"/>
                  <a:pt x="2547" y="3869"/>
                </a:cubicBezTo>
                <a:lnTo>
                  <a:pt x="1916" y="3238"/>
                </a:lnTo>
                <a:lnTo>
                  <a:pt x="1354" y="3800"/>
                </a:lnTo>
                <a:cubicBezTo>
                  <a:pt x="1305" y="3849"/>
                  <a:pt x="1234" y="3869"/>
                  <a:pt x="1166" y="3853"/>
                </a:cubicBezTo>
                <a:cubicBezTo>
                  <a:pt x="1099" y="3837"/>
                  <a:pt x="1044" y="3788"/>
                  <a:pt x="1023" y="3722"/>
                </a:cubicBezTo>
                <a:lnTo>
                  <a:pt x="24" y="734"/>
                </a:lnTo>
                <a:cubicBezTo>
                  <a:pt x="0" y="662"/>
                  <a:pt x="19" y="583"/>
                  <a:pt x="72" y="529"/>
                </a:cubicBezTo>
                <a:cubicBezTo>
                  <a:pt x="126" y="476"/>
                  <a:pt x="205" y="457"/>
                  <a:pt x="277" y="481"/>
                </a:cubicBezTo>
                <a:lnTo>
                  <a:pt x="3265" y="1479"/>
                </a:lnTo>
                <a:cubicBezTo>
                  <a:pt x="3331" y="1501"/>
                  <a:pt x="3381" y="1556"/>
                  <a:pt x="3396" y="1623"/>
                </a:cubicBezTo>
                <a:cubicBezTo>
                  <a:pt x="3412" y="1691"/>
                  <a:pt x="3392" y="1762"/>
                  <a:pt x="3343" y="1811"/>
                </a:cubicBezTo>
                <a:lnTo>
                  <a:pt x="2795" y="2358"/>
                </a:lnTo>
                <a:lnTo>
                  <a:pt x="3427" y="2990"/>
                </a:lnTo>
                <a:close/>
                <a:moveTo>
                  <a:pt x="3002" y="3131"/>
                </a:moveTo>
                <a:lnTo>
                  <a:pt x="2371" y="2500"/>
                </a:lnTo>
                <a:cubicBezTo>
                  <a:pt x="2293" y="2422"/>
                  <a:pt x="2293" y="2295"/>
                  <a:pt x="2371" y="2217"/>
                </a:cubicBezTo>
                <a:lnTo>
                  <a:pt x="2832" y="1756"/>
                </a:lnTo>
                <a:lnTo>
                  <a:pt x="530" y="987"/>
                </a:lnTo>
                <a:lnTo>
                  <a:pt x="1299" y="3289"/>
                </a:lnTo>
                <a:lnTo>
                  <a:pt x="1774" y="2814"/>
                </a:lnTo>
                <a:cubicBezTo>
                  <a:pt x="1813" y="2775"/>
                  <a:pt x="1865" y="2755"/>
                  <a:pt x="1916" y="2755"/>
                </a:cubicBezTo>
                <a:cubicBezTo>
                  <a:pt x="1967" y="2755"/>
                  <a:pt x="2018" y="2775"/>
                  <a:pt x="2057" y="2814"/>
                </a:cubicBezTo>
                <a:lnTo>
                  <a:pt x="2689" y="3445"/>
                </a:lnTo>
                <a:lnTo>
                  <a:pt x="3002" y="3131"/>
                </a:lnTo>
                <a:close/>
              </a:path>
            </a:pathLst>
          </a:custGeom>
          <a:solidFill>
            <a:schemeClr val="tx1">
              <a:lumMod val="65000"/>
              <a:lumOff val="35000"/>
            </a:schemeClr>
          </a:solidFill>
          <a:ln>
            <a:noFill/>
          </a:ln>
        </p:spPr>
        <p:txBody>
          <a:bodyPr/>
          <a:lstStyle/>
          <a:p>
            <a:pPr>
              <a:lnSpc>
                <a:spcPct val="130000"/>
              </a:lnSpc>
            </a:pPr>
            <a:endParaRPr lang="zh-CN" altLang="en-US" sz="1600">
              <a:cs typeface="+mn-ea"/>
              <a:sym typeface="+mn-lt"/>
            </a:endParaRPr>
          </a:p>
        </p:txBody>
      </p:sp>
      <p:sp>
        <p:nvSpPr>
          <p:cNvPr id="19" name="矩形 18">
            <a:extLst>
              <a:ext uri="{FF2B5EF4-FFF2-40B4-BE49-F238E27FC236}">
                <a16:creationId xmlns:a16="http://schemas.microsoft.com/office/drawing/2014/main" id="{ACD8C976-CD4D-47DF-A727-69345ACD019F}"/>
              </a:ext>
            </a:extLst>
          </p:cNvPr>
          <p:cNvSpPr/>
          <p:nvPr/>
        </p:nvSpPr>
        <p:spPr>
          <a:xfrm>
            <a:off x="3400896" y="2152502"/>
            <a:ext cx="4483331"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20" name="矩形 19">
            <a:extLst>
              <a:ext uri="{FF2B5EF4-FFF2-40B4-BE49-F238E27FC236}">
                <a16:creationId xmlns:a16="http://schemas.microsoft.com/office/drawing/2014/main" id="{098AC524-F572-4714-AAF1-2BB75468F385}"/>
              </a:ext>
            </a:extLst>
          </p:cNvPr>
          <p:cNvSpPr/>
          <p:nvPr/>
        </p:nvSpPr>
        <p:spPr>
          <a:xfrm>
            <a:off x="3400897" y="1648309"/>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21" name="椭圆 20">
            <a:extLst>
              <a:ext uri="{FF2B5EF4-FFF2-40B4-BE49-F238E27FC236}">
                <a16:creationId xmlns:a16="http://schemas.microsoft.com/office/drawing/2014/main" id="{C8B124B6-DEA9-4650-BF7F-07F8F8B01FDC}"/>
              </a:ext>
            </a:extLst>
          </p:cNvPr>
          <p:cNvSpPr/>
          <p:nvPr/>
        </p:nvSpPr>
        <p:spPr>
          <a:xfrm>
            <a:off x="1680953" y="1767843"/>
            <a:ext cx="1447807" cy="14478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22" name="文本框 21">
            <a:extLst>
              <a:ext uri="{FF2B5EF4-FFF2-40B4-BE49-F238E27FC236}">
                <a16:creationId xmlns:a16="http://schemas.microsoft.com/office/drawing/2014/main" id="{20701A1A-96AD-4DBE-9036-A0E4130A9F45}"/>
              </a:ext>
            </a:extLst>
          </p:cNvPr>
          <p:cNvSpPr txBox="1"/>
          <p:nvPr/>
        </p:nvSpPr>
        <p:spPr>
          <a:xfrm>
            <a:off x="1619794" y="1778902"/>
            <a:ext cx="1611286" cy="1287147"/>
          </a:xfrm>
          <a:prstGeom prst="rect">
            <a:avLst/>
          </a:prstGeom>
          <a:noFill/>
        </p:spPr>
        <p:txBody>
          <a:bodyPr wrap="square" rtlCol="0">
            <a:spAutoFit/>
          </a:bodyPr>
          <a:lstStyle/>
          <a:p>
            <a:pPr algn="ctr">
              <a:lnSpc>
                <a:spcPct val="130000"/>
              </a:lnSpc>
            </a:pPr>
            <a:r>
              <a:rPr lang="en-US" altLang="zh-CN" sz="6600" b="1" dirty="0">
                <a:solidFill>
                  <a:srgbClr val="FF743F"/>
                </a:solidFill>
                <a:cs typeface="+mn-ea"/>
                <a:sym typeface="+mn-lt"/>
              </a:rPr>
              <a:t>01</a:t>
            </a:r>
            <a:endParaRPr lang="zh-CN" altLang="en-US" sz="6600" b="1" dirty="0">
              <a:solidFill>
                <a:srgbClr val="FF743F"/>
              </a:solidFill>
              <a:cs typeface="+mn-ea"/>
              <a:sym typeface="+mn-lt"/>
            </a:endParaRPr>
          </a:p>
        </p:txBody>
      </p:sp>
      <p:sp>
        <p:nvSpPr>
          <p:cNvPr id="23" name="矩形 22">
            <a:extLst>
              <a:ext uri="{FF2B5EF4-FFF2-40B4-BE49-F238E27FC236}">
                <a16:creationId xmlns:a16="http://schemas.microsoft.com/office/drawing/2014/main" id="{5B80432C-CB09-460B-863A-2E5B39C9F065}"/>
              </a:ext>
            </a:extLst>
          </p:cNvPr>
          <p:cNvSpPr/>
          <p:nvPr/>
        </p:nvSpPr>
        <p:spPr>
          <a:xfrm>
            <a:off x="3400896" y="4922776"/>
            <a:ext cx="4483331" cy="1022139"/>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文字文字文字文字文字文字文字文字文字文字文字文字文字文字文字文字文字文字文字文字文字文字</a:t>
            </a:r>
          </a:p>
        </p:txBody>
      </p:sp>
      <p:sp>
        <p:nvSpPr>
          <p:cNvPr id="24" name="矩形 23">
            <a:extLst>
              <a:ext uri="{FF2B5EF4-FFF2-40B4-BE49-F238E27FC236}">
                <a16:creationId xmlns:a16="http://schemas.microsoft.com/office/drawing/2014/main" id="{8F4933AB-0C84-46A3-9F20-5968CA02A794}"/>
              </a:ext>
            </a:extLst>
          </p:cNvPr>
          <p:cNvSpPr/>
          <p:nvPr/>
        </p:nvSpPr>
        <p:spPr>
          <a:xfrm>
            <a:off x="3400897" y="4425671"/>
            <a:ext cx="1422184" cy="526811"/>
          </a:xfrm>
          <a:prstGeom prst="rect">
            <a:avLst/>
          </a:prstGeom>
        </p:spPr>
        <p:txBody>
          <a:bodyPr wrap="none">
            <a:spAutoFit/>
          </a:bodyPr>
          <a:lstStyle/>
          <a:p>
            <a:pPr>
              <a:lnSpc>
                <a:spcPct val="130000"/>
              </a:lnSpc>
            </a:pPr>
            <a:r>
              <a:rPr lang="zh-CN" altLang="en-US" sz="2400" b="1" dirty="0">
                <a:solidFill>
                  <a:schemeClr val="tx1">
                    <a:lumMod val="75000"/>
                    <a:lumOff val="25000"/>
                  </a:schemeClr>
                </a:solidFill>
                <a:cs typeface="+mn-ea"/>
                <a:sym typeface="+mn-lt"/>
              </a:rPr>
              <a:t>标题标题</a:t>
            </a:r>
          </a:p>
        </p:txBody>
      </p:sp>
      <p:sp>
        <p:nvSpPr>
          <p:cNvPr id="25" name="椭圆 24">
            <a:extLst>
              <a:ext uri="{FF2B5EF4-FFF2-40B4-BE49-F238E27FC236}">
                <a16:creationId xmlns:a16="http://schemas.microsoft.com/office/drawing/2014/main" id="{772B0F8E-FEE7-4D9E-B5BE-0354188FC3A0}"/>
              </a:ext>
            </a:extLst>
          </p:cNvPr>
          <p:cNvSpPr/>
          <p:nvPr/>
        </p:nvSpPr>
        <p:spPr>
          <a:xfrm>
            <a:off x="1680953" y="4538117"/>
            <a:ext cx="1447807" cy="14478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cs typeface="+mn-ea"/>
              <a:sym typeface="+mn-lt"/>
            </a:endParaRPr>
          </a:p>
        </p:txBody>
      </p:sp>
      <p:sp>
        <p:nvSpPr>
          <p:cNvPr id="26" name="文本框 25">
            <a:extLst>
              <a:ext uri="{FF2B5EF4-FFF2-40B4-BE49-F238E27FC236}">
                <a16:creationId xmlns:a16="http://schemas.microsoft.com/office/drawing/2014/main" id="{AE546B27-E46E-4944-ACB8-FCA342E03288}"/>
              </a:ext>
            </a:extLst>
          </p:cNvPr>
          <p:cNvSpPr txBox="1"/>
          <p:nvPr/>
        </p:nvSpPr>
        <p:spPr>
          <a:xfrm>
            <a:off x="1584354" y="4499556"/>
            <a:ext cx="1611286" cy="1287147"/>
          </a:xfrm>
          <a:prstGeom prst="rect">
            <a:avLst/>
          </a:prstGeom>
          <a:noFill/>
        </p:spPr>
        <p:txBody>
          <a:bodyPr wrap="square" rtlCol="0">
            <a:spAutoFit/>
          </a:bodyPr>
          <a:lstStyle/>
          <a:p>
            <a:pPr algn="ctr">
              <a:lnSpc>
                <a:spcPct val="130000"/>
              </a:lnSpc>
            </a:pPr>
            <a:r>
              <a:rPr lang="en-US" altLang="zh-CN" sz="6600" b="1" dirty="0">
                <a:solidFill>
                  <a:srgbClr val="FF743F"/>
                </a:solidFill>
                <a:cs typeface="+mn-ea"/>
                <a:sym typeface="+mn-lt"/>
              </a:rPr>
              <a:t>02</a:t>
            </a:r>
            <a:endParaRPr lang="zh-CN" altLang="en-US" sz="6600" b="1" dirty="0">
              <a:solidFill>
                <a:srgbClr val="FF743F"/>
              </a:solidFill>
              <a:cs typeface="+mn-ea"/>
              <a:sym typeface="+mn-lt"/>
            </a:endParaRPr>
          </a:p>
        </p:txBody>
      </p:sp>
    </p:spTree>
    <p:extLst>
      <p:ext uri="{BB962C8B-B14F-4D97-AF65-F5344CB8AC3E}">
        <p14:creationId xmlns:p14="http://schemas.microsoft.com/office/powerpoint/2010/main" val="1979356492"/>
      </p:ext>
    </p:extLst>
  </p:cSld>
  <p:clrMapOvr>
    <a:masterClrMapping/>
  </p:clrMapOvr>
  <mc:AlternateContent xmlns:mc="http://schemas.openxmlformats.org/markup-compatibility/2006" xmlns:p14="http://schemas.microsoft.com/office/powerpoint/2010/main">
    <mc:Choice Requires="p14">
      <p:transition spd="slow" p14:dur="1500" advClick="0" advTm="4000">
        <p:split orient="vert"/>
      </p:transition>
    </mc:Choice>
    <mc:Fallback xmlns="">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par>
                                <p:cTn id="59" presetID="22" presetClass="entr" presetSubtype="1"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childTnLst>
                          </p:cTn>
                        </p:par>
                        <p:par>
                          <p:cTn id="62" fill="hold">
                            <p:stCondLst>
                              <p:cond delay="3000"/>
                            </p:stCondLst>
                            <p:childTnLst>
                              <p:par>
                                <p:cTn id="63" presetID="10"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par>
                          <p:cTn id="69" fill="hold">
                            <p:stCondLst>
                              <p:cond delay="3500"/>
                            </p:stCondLst>
                            <p:childTnLst>
                              <p:par>
                                <p:cTn id="70" presetID="2" presetClass="entr" presetSubtype="6"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1+#ppt_h/2"/>
                                          </p:val>
                                        </p:tav>
                                        <p:tav tm="100000">
                                          <p:val>
                                            <p:strVal val="#ppt_y"/>
                                          </p:val>
                                        </p:tav>
                                      </p:tavLst>
                                    </p:anim>
                                  </p:childTnLst>
                                </p:cTn>
                              </p:par>
                              <p:par>
                                <p:cTn id="74" presetID="2" presetClass="entr" presetSubtype="6"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fill="hold"/>
                                        <p:tgtEl>
                                          <p:spTgt spid="18"/>
                                        </p:tgtEl>
                                        <p:attrNameLst>
                                          <p:attrName>ppt_x</p:attrName>
                                        </p:attrNameLst>
                                      </p:cBhvr>
                                      <p:tavLst>
                                        <p:tav tm="0">
                                          <p:val>
                                            <p:strVal val="1+#ppt_w/2"/>
                                          </p:val>
                                        </p:tav>
                                        <p:tav tm="100000">
                                          <p:val>
                                            <p:strVal val="#ppt_x"/>
                                          </p:val>
                                        </p:tav>
                                      </p:tavLst>
                                    </p:anim>
                                    <p:anim calcmode="lin" valueType="num">
                                      <p:cBhvr additive="base">
                                        <p:cTn id="77" dur="500" fill="hold"/>
                                        <p:tgtEl>
                                          <p:spTgt spid="18"/>
                                        </p:tgtEl>
                                        <p:attrNameLst>
                                          <p:attrName>ppt_y</p:attrName>
                                        </p:attrNameLst>
                                      </p:cBhvr>
                                      <p:tavLst>
                                        <p:tav tm="0">
                                          <p:val>
                                            <p:strVal val="1+#ppt_h/2"/>
                                          </p:val>
                                        </p:tav>
                                        <p:tav tm="100000">
                                          <p:val>
                                            <p:strVal val="#ppt_y"/>
                                          </p:val>
                                        </p:tav>
                                      </p:tavLst>
                                    </p:anim>
                                  </p:childTnLst>
                                </p:cTn>
                              </p:par>
                            </p:childTnLst>
                          </p:cTn>
                        </p:par>
                        <p:par>
                          <p:cTn id="78" fill="hold">
                            <p:stCondLst>
                              <p:cond delay="4000"/>
                            </p:stCondLst>
                            <p:childTnLst>
                              <p:par>
                                <p:cTn id="79" presetID="26" presetClass="emph" presetSubtype="0" fill="hold" grpId="1" nodeType="afterEffect">
                                  <p:stCondLst>
                                    <p:cond delay="0"/>
                                  </p:stCondLst>
                                  <p:childTnLst>
                                    <p:animEffect transition="out" filter="fade">
                                      <p:cBhvr>
                                        <p:cTn id="80" dur="500" tmFilter="0, 0; .2, .5; .8, .5; 1, 0"/>
                                        <p:tgtEl>
                                          <p:spTgt spid="17"/>
                                        </p:tgtEl>
                                      </p:cBhvr>
                                    </p:animEffect>
                                    <p:animScale>
                                      <p:cBhvr>
                                        <p:cTn id="81" dur="250" autoRev="1" fill="hold"/>
                                        <p:tgtEl>
                                          <p:spTgt spid="17"/>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18"/>
                                        </p:tgtEl>
                                      </p:cBhvr>
                                    </p:animEffect>
                                    <p:animScale>
                                      <p:cBhvr>
                                        <p:cTn id="84"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9" grpId="0" animBg="1"/>
      <p:bldP spid="10" grpId="0" animBg="1"/>
      <p:bldP spid="11" grpId="0" animBg="1"/>
      <p:bldP spid="15" grpId="0" animBg="1"/>
      <p:bldP spid="16" grpId="0" animBg="1"/>
      <p:bldP spid="17" grpId="0" animBg="1"/>
      <p:bldP spid="17" grpId="1" animBg="1"/>
      <p:bldP spid="18" grpId="0" animBg="1"/>
      <p:bldP spid="18" grpId="1" animBg="1"/>
      <p:bldP spid="19" grpId="0"/>
      <p:bldP spid="20" grpId="0"/>
      <p:bldP spid="21" grpId="0" animBg="1"/>
      <p:bldP spid="22" grpId="0"/>
      <p:bldP spid="23" grpId="0"/>
      <p:bldP spid="24" grpId="0"/>
      <p:bldP spid="25" grpId="0" animBg="1"/>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iujm4ib">
      <a:majorFont>
        <a:latin typeface="FZHei-B01S" panose="020F0302020204030204"/>
        <a:ea typeface="FZHei-B01S"/>
        <a:cs typeface=""/>
      </a:majorFont>
      <a:minorFont>
        <a:latin typeface="FZHei-B01S" panose="020F0502020204030204"/>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1035</TotalTime>
  <Words>1367</Words>
  <Application>Microsoft Office PowerPoint</Application>
  <PresentationFormat>宽屏</PresentationFormat>
  <Paragraphs>212</Paragraphs>
  <Slides>25</Slides>
  <Notes>25</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25</vt:i4>
      </vt:variant>
    </vt:vector>
  </HeadingPairs>
  <TitlesOfParts>
    <vt:vector size="29" baseType="lpstr">
      <vt:lpstr>FZHei-B01S</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春婵 陆</dc:creator>
  <cp:lastModifiedBy>春婵 陆</cp:lastModifiedBy>
  <cp:revision>57</cp:revision>
  <dcterms:created xsi:type="dcterms:W3CDTF">2019-01-21T03:25:37Z</dcterms:created>
  <dcterms:modified xsi:type="dcterms:W3CDTF">2019-01-24T07:57:27Z</dcterms:modified>
</cp:coreProperties>
</file>