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62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  <p:sldMasterId id="2147483700" r:id="rId3"/>
  </p:sldMasterIdLst>
  <p:notesMasterIdLst>
    <p:notesMasterId r:id="rId43"/>
  </p:notesMasterIdLst>
  <p:sldIdLst>
    <p:sldId id="256" r:id="rId4"/>
    <p:sldId id="292" r:id="rId5"/>
    <p:sldId id="371" r:id="rId6"/>
    <p:sldId id="315" r:id="rId7"/>
    <p:sldId id="269" r:id="rId8"/>
    <p:sldId id="345" r:id="rId9"/>
    <p:sldId id="372" r:id="rId10"/>
    <p:sldId id="383" r:id="rId11"/>
    <p:sldId id="258" r:id="rId12"/>
    <p:sldId id="277" r:id="rId13"/>
    <p:sldId id="281" r:id="rId14"/>
    <p:sldId id="264" r:id="rId15"/>
    <p:sldId id="346" r:id="rId16"/>
    <p:sldId id="282" r:id="rId17"/>
    <p:sldId id="283" r:id="rId18"/>
    <p:sldId id="344" r:id="rId19"/>
    <p:sldId id="259" r:id="rId20"/>
    <p:sldId id="373" r:id="rId21"/>
    <p:sldId id="335" r:id="rId22"/>
    <p:sldId id="272" r:id="rId23"/>
    <p:sldId id="276" r:id="rId24"/>
    <p:sldId id="270" r:id="rId25"/>
    <p:sldId id="376" r:id="rId26"/>
    <p:sldId id="275" r:id="rId27"/>
    <p:sldId id="319" r:id="rId28"/>
    <p:sldId id="339" r:id="rId29"/>
    <p:sldId id="336" r:id="rId30"/>
    <p:sldId id="382" r:id="rId31"/>
    <p:sldId id="326" r:id="rId32"/>
    <p:sldId id="278" r:id="rId33"/>
    <p:sldId id="341" r:id="rId34"/>
    <p:sldId id="377" r:id="rId35"/>
    <p:sldId id="334" r:id="rId36"/>
    <p:sldId id="338" r:id="rId37"/>
    <p:sldId id="380" r:id="rId38"/>
    <p:sldId id="381" r:id="rId39"/>
    <p:sldId id="271" r:id="rId40"/>
    <p:sldId id="1723" r:id="rId41"/>
    <p:sldId id="1728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an, Tiger (KRGUA)" initials="RT(" lastIdx="1" clrIdx="0">
    <p:extLst>
      <p:ext uri="{19B8F6BF-5375-455C-9EA6-DF929625EA0E}">
        <p15:presenceInfo xmlns:p15="http://schemas.microsoft.com/office/powerpoint/2012/main" userId="S::Tiger.Ruan@kantarconsulting.com::0ddd670c-6467-498b-8558-b76a723bb63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A11"/>
    <a:srgbClr val="D2B116"/>
    <a:srgbClr val="E4BF11"/>
    <a:srgbClr val="B0782B"/>
    <a:srgbClr val="FBDA41"/>
    <a:srgbClr val="EFD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72" d="100"/>
          <a:sy n="72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85420767716534"/>
          <c:y val="2.578124841404722E-2"/>
          <c:w val="0.63229170767716536"/>
          <c:h val="0.9484375031719055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14-44EF-BAB0-11B45398774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14-44EF-BAB0-11B45398774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</c:v>
                </c:pt>
                <c:pt idx="1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14-44EF-BAB0-11B4539877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EA-4351-ACF4-AEAF79CA9DB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EA-4351-ACF4-AEAF79CA9DB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96892640"/>
        <c:axId val="1797187664"/>
      </c:barChart>
      <c:catAx>
        <c:axId val="179689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797187664"/>
        <c:crosses val="autoZero"/>
        <c:auto val="1"/>
        <c:lblAlgn val="ctr"/>
        <c:lblOffset val="100"/>
        <c:noMultiLvlLbl val="0"/>
      </c:catAx>
      <c:valAx>
        <c:axId val="17971876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96892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85420767716534"/>
          <c:y val="2.578124841404722E-2"/>
          <c:w val="0.63229170767716536"/>
          <c:h val="0.9484375031719055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11B-4875-AA17-7B66B00EC8F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11B-4875-AA17-7B66B00EC8F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0.47</c:v>
                </c:pt>
                <c:pt idx="1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11B-4875-AA17-7B66B00EC8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85420767716534"/>
          <c:y val="2.578124841404722E-2"/>
          <c:w val="0.63229170767716536"/>
          <c:h val="0.9484375031719055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accent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1B-4A0C-80D7-FFE01F889C39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1B-4A0C-80D7-FFE01F889C3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0.21</c:v>
                </c:pt>
                <c:pt idx="1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1B-4A0C-80D7-FFE01F889C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D3-46A7-8584-B6501284D719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D3-46A7-8584-B6501284D719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DD3-46A7-8584-B6501284D719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DD3-46A7-8584-B6501284D719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DD3-46A7-8584-B6501284D7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2BF-4A7F-A745-1B3D63FE4F5F}"/>
              </c:ext>
            </c:extLst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2BF-4A7F-A745-1B3D63FE4F5F}"/>
              </c:ext>
            </c:extLst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2BF-4A7F-A745-1B3D63FE4F5F}"/>
              </c:ext>
            </c:extLst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2BF-4A7F-A745-1B3D63FE4F5F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2BF-4A7F-A745-1B3D63FE4F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906-435D-95DF-A1ED483A9774}"/>
              </c:ext>
            </c:extLst>
          </c:dPt>
          <c:dPt>
            <c:idx val="1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906-435D-95DF-A1ED483A9774}"/>
              </c:ext>
            </c:extLst>
          </c:dPt>
          <c:dPt>
            <c:idx val="2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906-435D-95DF-A1ED483A9774}"/>
              </c:ext>
            </c:extLst>
          </c:dPt>
          <c:dPt>
            <c:idx val="3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906-435D-95DF-A1ED483A9774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906-435D-95DF-A1ED483A97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65126606151301"/>
          <c:y val="0.11960527983866"/>
          <c:w val="0.4927355660005"/>
          <c:h val="0.752835546447483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1-A66D-44E0-89C2-AB73CD6A90D8}"/>
              </c:ext>
            </c:extLst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3-A66D-44E0-89C2-AB73CD6A90D8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5-A66D-44E0-89C2-AB73CD6A90D8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7-A66D-44E0-89C2-AB73CD6A90D8}"/>
              </c:ext>
            </c:extLst>
          </c:dPt>
          <c:dPt>
            <c:idx val="4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9-A66D-44E0-89C2-AB73CD6A90D8}"/>
              </c:ext>
            </c:extLst>
          </c:dPt>
          <c:dLbls>
            <c:dLbl>
              <c:idx val="0"/>
              <c:layout>
                <c:manualLayout>
                  <c:x val="9.1842603168779097E-2"/>
                  <c:y val="-0.1477089412758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66D-44E0-89C2-AB73CD6A90D8}"/>
                </c:ext>
              </c:extLst>
            </c:dLbl>
            <c:dLbl>
              <c:idx val="1"/>
              <c:layout>
                <c:manualLayout>
                  <c:x val="9.4259513778483794E-2"/>
                  <c:y val="0.1329380471482289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66D-44E0-89C2-AB73CD6A90D8}"/>
                </c:ext>
              </c:extLst>
            </c:dLbl>
            <c:dLbl>
              <c:idx val="2"/>
              <c:layout>
                <c:manualLayout>
                  <c:x val="-9.4259513778483794E-2"/>
                  <c:y val="0.1403234942120190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66D-44E0-89C2-AB73CD6A90D8}"/>
                </c:ext>
              </c:extLst>
            </c:dLbl>
            <c:dLbl>
              <c:idx val="3"/>
              <c:layout>
                <c:manualLayout>
                  <c:x val="-0.13534699414346399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66D-44E0-89C2-AB73CD6A90D8}"/>
                </c:ext>
              </c:extLst>
            </c:dLbl>
            <c:dLbl>
              <c:idx val="4"/>
              <c:layout>
                <c:manualLayout>
                  <c:x val="-9.1842603168779097E-2"/>
                  <c:y val="-0.1514016648077050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66D-44E0-89C2-AB73CD6A90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系列1</c:v>
                </c:pt>
                <c:pt idx="1">
                  <c:v>系列1</c:v>
                </c:pt>
                <c:pt idx="2">
                  <c:v>系列1</c:v>
                </c:pt>
                <c:pt idx="3">
                  <c:v>系列1</c:v>
                </c:pt>
                <c:pt idx="4">
                  <c:v>系列1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0.28999999999999998</c:v>
                </c:pt>
                <c:pt idx="1">
                  <c:v>0.24</c:v>
                </c:pt>
                <c:pt idx="2">
                  <c:v>0.19</c:v>
                </c:pt>
                <c:pt idx="3">
                  <c:v>0.17</c:v>
                </c:pt>
                <c:pt idx="4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66D-44E0-89C2-AB73CD6A90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  <c:txPr>
        <a:bodyPr/>
        <a:lstStyle/>
        <a:p>
          <a:pPr>
            <a:defRPr sz="14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65126606151301"/>
          <c:y val="0.11960527983866"/>
          <c:w val="0.4927355660005"/>
          <c:h val="0.752835546447483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1-16A1-441B-AB71-91760A38E2C7}"/>
              </c:ext>
            </c:extLst>
          </c:dPt>
          <c:dPt>
            <c:idx val="1"/>
            <c:bubble3D val="0"/>
            <c:spPr>
              <a:solidFill>
                <a:schemeClr val="accent6">
                  <a:lumMod val="50000"/>
                </a:schemeClr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3-16A1-441B-AB71-91760A38E2C7}"/>
              </c:ext>
            </c:extLst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5-16A1-441B-AB71-91760A38E2C7}"/>
              </c:ext>
            </c:extLst>
          </c:dPt>
          <c:dPt>
            <c:idx val="3"/>
            <c:bubble3D val="0"/>
            <c:spPr>
              <a:solidFill>
                <a:schemeClr val="accent6">
                  <a:lumMod val="90000"/>
                </a:schemeClr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7-16A1-441B-AB71-91760A38E2C7}"/>
              </c:ext>
            </c:extLst>
          </c:dPt>
          <c:dPt>
            <c:idx val="4"/>
            <c:bubble3D val="0"/>
            <c:spPr>
              <a:solidFill>
                <a:schemeClr val="accent6"/>
              </a:solidFill>
              <a:ln w="38100">
                <a:noFill/>
              </a:ln>
            </c:spPr>
            <c:extLst>
              <c:ext xmlns:c16="http://schemas.microsoft.com/office/drawing/2014/chart" uri="{C3380CC4-5D6E-409C-BE32-E72D297353CC}">
                <c16:uniqueId val="{00000009-16A1-441B-AB71-91760A38E2C7}"/>
              </c:ext>
            </c:extLst>
          </c:dPt>
          <c:dLbls>
            <c:dLbl>
              <c:idx val="0"/>
              <c:layout>
                <c:manualLayout>
                  <c:x val="-4.8338212194094302E-3"/>
                  <c:y val="-7.38544706379051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>
                      <a:solidFill>
                        <a:schemeClr val="accent2">
                          <a:lumMod val="50000"/>
                        </a:schemeClr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6A1-441B-AB71-91760A38E2C7}"/>
                </c:ext>
              </c:extLst>
            </c:dLbl>
            <c:dLbl>
              <c:idx val="1"/>
              <c:layout>
                <c:manualLayout>
                  <c:x val="2.4169106097047099E-3"/>
                  <c:y val="-3.6927235318953799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6A1-441B-AB71-91760A38E2C7}"/>
                </c:ext>
              </c:extLst>
            </c:dLbl>
            <c:dLbl>
              <c:idx val="2"/>
              <c:layout>
                <c:manualLayout>
                  <c:x val="-4.8338212194094501E-3"/>
                  <c:y val="-3.692723531895239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6A1-441B-AB71-91760A38E2C7}"/>
                </c:ext>
              </c:extLst>
            </c:dLbl>
            <c:dLbl>
              <c:idx val="3"/>
              <c:layout>
                <c:manualLayout>
                  <c:x val="-4.8338212194094302E-3"/>
                  <c:y val="1.107817059568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6A1-441B-AB71-91760A38E2C7}"/>
                </c:ext>
              </c:extLst>
            </c:dLbl>
            <c:dLbl>
              <c:idx val="4"/>
              <c:layout>
                <c:manualLayout>
                  <c:x val="0"/>
                  <c:y val="-3.692723531895239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6A1-441B-AB71-91760A38E2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系列1</c:v>
                </c:pt>
                <c:pt idx="1">
                  <c:v>系列1</c:v>
                </c:pt>
                <c:pt idx="2">
                  <c:v>系列1</c:v>
                </c:pt>
                <c:pt idx="3">
                  <c:v>系列1</c:v>
                </c:pt>
                <c:pt idx="4">
                  <c:v>系列1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0.28999999999999998</c:v>
                </c:pt>
                <c:pt idx="1">
                  <c:v>0.24</c:v>
                </c:pt>
                <c:pt idx="2">
                  <c:v>0.19</c:v>
                </c:pt>
                <c:pt idx="3">
                  <c:v>0.17</c:v>
                </c:pt>
                <c:pt idx="4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6A1-441B-AB71-91760A38E2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9309802646878704"/>
          <c:y val="0.28320369063001899"/>
          <c:w val="0.24889611889829999"/>
          <c:h val="0.43359261873996102"/>
        </c:manualLayout>
      </c:layout>
      <c:overlay val="0"/>
      <c:txPr>
        <a:bodyPr/>
        <a:lstStyle/>
        <a:p>
          <a:pPr>
            <a:defRPr sz="14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85420767716534"/>
          <c:y val="2.578124841404722E-2"/>
          <c:w val="0.63229170767716536"/>
          <c:h val="0.9484375031719055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0C9-4BFD-B223-AD04EED317D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0C9-4BFD-B223-AD04EED317D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</c:v>
                </c:pt>
                <c:pt idx="1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C9-4BFD-B223-AD04EED31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91130-BB10-43C0-946C-590EA5DAC1A3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6E9C5-B33E-47B7-9BED-BF7392AF5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45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FFEE2-501A-4A9B-877A-75ADE08BEFD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FFEE2-501A-4A9B-877A-75ADE08BEFD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162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FFEE2-501A-4A9B-877A-75ADE08BEFD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188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FFEE2-501A-4A9B-877A-75ADE08BEFD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441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07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FFEE2-501A-4A9B-877A-75ADE08BEFDE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997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4619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232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2143717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707070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27512305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787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670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022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397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647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106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336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>
              <a:defRPr dirty="0"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9496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161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0329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1689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675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833349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3D4C8F-ACC0-49EF-894E-F1EC71165D14}"/>
              </a:ext>
            </a:extLst>
          </p:cNvPr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61338">
              <a:lnSpc>
                <a:spcPct val="120000"/>
              </a:lnSpc>
            </a:pPr>
            <a:endParaRPr lang="zh-CN" altLang="en-US" sz="976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97B832-E759-40C9-9571-34DD2FBD8446}"/>
              </a:ext>
            </a:extLst>
          </p:cNvPr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8CA4AD1E-9035-4304-817F-D49FDFBFB8F0}"/>
                </a:ext>
              </a:extLst>
            </p:cNvPr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43E1BCA-5ECB-43F0-AE4A-35946797788C}"/>
                </a:ext>
              </a:extLst>
            </p:cNvPr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6CCDDB-46E0-4506-82D2-EB4A463D6955}"/>
              </a:ext>
            </a:extLst>
          </p:cNvPr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>
              <a:extLst>
                <a:ext uri="{FF2B5EF4-FFF2-40B4-BE49-F238E27FC236}">
                  <a16:creationId xmlns:a16="http://schemas.microsoft.com/office/drawing/2014/main" id="{A315260C-0BF2-4EAF-ADA2-5B777D0FEC07}"/>
                </a:ext>
              </a:extLst>
            </p:cNvPr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1DA26C2C-9DCE-4F65-875D-1D48CF49D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id="{1FB13653-45E6-4D11-BCC2-9B24CF03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id="{306BEB0A-B8ED-410C-8F50-5D5102CF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id="{21D1DCD2-BC9B-4C79-B5B2-D50A9BB818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id="{39319923-E9DA-4BB3-8986-BBD08904C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id="{2216833F-463E-48C1-863A-EA9BD7AD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Rectangle 57">
                <a:extLst>
                  <a:ext uri="{FF2B5EF4-FFF2-40B4-BE49-F238E27FC236}">
                    <a16:creationId xmlns:a16="http://schemas.microsoft.com/office/drawing/2014/main" id="{86222ECA-BCD5-4916-9AA0-FD440F53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Rectangle 58">
                <a:extLst>
                  <a:ext uri="{FF2B5EF4-FFF2-40B4-BE49-F238E27FC236}">
                    <a16:creationId xmlns:a16="http://schemas.microsoft.com/office/drawing/2014/main" id="{E36AD84B-64DD-4868-92C4-7A8CCBA36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2" name="Rectangle 59">
                <a:extLst>
                  <a:ext uri="{FF2B5EF4-FFF2-40B4-BE49-F238E27FC236}">
                    <a16:creationId xmlns:a16="http://schemas.microsoft.com/office/drawing/2014/main" id="{EFD3F554-6E71-4AC5-9BCA-DD8AF04D6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id="{D5294EA9-0EAA-4160-8361-D7C5F3A58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id="{753CF6CC-5791-46CC-9B56-461447103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5" name="十字形 34">
              <a:extLst>
                <a:ext uri="{FF2B5EF4-FFF2-40B4-BE49-F238E27FC236}">
                  <a16:creationId xmlns:a16="http://schemas.microsoft.com/office/drawing/2014/main" id="{8A02AAE0-42A5-4F83-A2C2-3BE323E28BA5}"/>
                </a:ext>
              </a:extLst>
            </p:cNvPr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>
              <a:extLst>
                <a:ext uri="{FF2B5EF4-FFF2-40B4-BE49-F238E27FC236}">
                  <a16:creationId xmlns:a16="http://schemas.microsoft.com/office/drawing/2014/main" id="{4DEA1505-4B89-44BC-91FD-BCE81431AF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>
              <a:extLst>
                <a:ext uri="{FF2B5EF4-FFF2-40B4-BE49-F238E27FC236}">
                  <a16:creationId xmlns:a16="http://schemas.microsoft.com/office/drawing/2014/main" id="{17F7E357-AEB9-4ABE-8D97-682337560DF2}"/>
                </a:ext>
              </a:extLst>
            </p:cNvPr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Microsoft YaHei Light" charset="-122"/>
                  <a:ea typeface="Microsoft YaHei Light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Microsoft YaHei Light" charset="-122"/>
                <a:ea typeface="Microsoft YaHei Light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6477290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</p:grpSp>
    </p:spTree>
    <p:extLst>
      <p:ext uri="{BB962C8B-B14F-4D97-AF65-F5344CB8AC3E}">
        <p14:creationId xmlns:p14="http://schemas.microsoft.com/office/powerpoint/2010/main" val="2527655563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5052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70821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46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>
              <a:defRPr dirty="0"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33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>
              <a:defRPr dirty="0"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78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>
              <a:defRPr>
                <a:sym typeface="+mn-ea"/>
              </a:defRPr>
            </a:lvl1pPr>
          </a:lstStyle>
          <a:p>
            <a:pPr lvl="0"/>
            <a:r>
              <a:rPr dirty="0" err="1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96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40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2019/4/13 Saturday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>
              <a:defRPr lang="zh-CN" altLang="en-US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4378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609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21" Type="http://schemas.microsoft.com/office/2007/relationships/hdphoto" Target="../media/hdphoto1.wdp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Relationship Id="rId22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77DADDB9-8176-4118-87FD-758D479565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>
            <a:alphaModFix amt="1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669"/>
          <a:stretch/>
        </p:blipFill>
        <p:spPr>
          <a:xfrm>
            <a:off x="0" y="-1"/>
            <a:ext cx="12192000" cy="6263541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1176338" y="6349833"/>
            <a:ext cx="2403404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FBE4CC3-270D-4F6E-B34A-5831976014E9}"/>
              </a:ext>
            </a:extLst>
          </p:cNvPr>
          <p:cNvCxnSpPr>
            <a:cxnSpLocks/>
          </p:cNvCxnSpPr>
          <p:nvPr userDrawn="1"/>
        </p:nvCxnSpPr>
        <p:spPr>
          <a:xfrm>
            <a:off x="990600" y="6263541"/>
            <a:ext cx="11202600" cy="0"/>
          </a:xfrm>
          <a:prstGeom prst="line">
            <a:avLst/>
          </a:prstGeom>
          <a:ln w="19050">
            <a:gradFill>
              <a:gsLst>
                <a:gs pos="0">
                  <a:srgbClr val="B9A239"/>
                </a:gs>
                <a:gs pos="18000">
                  <a:srgbClr val="A99831"/>
                </a:gs>
                <a:gs pos="71000">
                  <a:srgbClr val="CFBA63"/>
                </a:gs>
                <a:gs pos="51000">
                  <a:srgbClr val="FFD243"/>
                </a:gs>
                <a:gs pos="100000">
                  <a:srgbClr val="B9A23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2C0E47F0-7544-4CB7-B537-D966839D1422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87" y="5788102"/>
            <a:ext cx="866151" cy="1036515"/>
          </a:xfrm>
          <a:prstGeom prst="rect">
            <a:avLst/>
          </a:prstGeom>
        </p:spPr>
      </p:pic>
      <p:cxnSp>
        <p:nvCxnSpPr>
          <p:cNvPr id="13" name="Straight Connector 8">
            <a:extLst>
              <a:ext uri="{FF2B5EF4-FFF2-40B4-BE49-F238E27FC236}">
                <a16:creationId xmlns:a16="http://schemas.microsoft.com/office/drawing/2014/main" id="{2B1FE855-B8E5-47B1-9EF6-ADA33EFB5157}"/>
              </a:ext>
            </a:extLst>
          </p:cNvPr>
          <p:cNvCxnSpPr>
            <a:cxnSpLocks/>
          </p:cNvCxnSpPr>
          <p:nvPr userDrawn="1"/>
        </p:nvCxnSpPr>
        <p:spPr>
          <a:xfrm>
            <a:off x="-1200" y="6277374"/>
            <a:ext cx="332194" cy="0"/>
          </a:xfrm>
          <a:prstGeom prst="line">
            <a:avLst/>
          </a:prstGeom>
          <a:ln w="19050">
            <a:gradFill>
              <a:gsLst>
                <a:gs pos="0">
                  <a:srgbClr val="B9A239"/>
                </a:gs>
                <a:gs pos="18000">
                  <a:srgbClr val="A99831"/>
                </a:gs>
                <a:gs pos="71000">
                  <a:srgbClr val="CFBA63"/>
                </a:gs>
                <a:gs pos="51000">
                  <a:srgbClr val="FFD243"/>
                </a:gs>
                <a:gs pos="100000">
                  <a:srgbClr val="B9A239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80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00" normalizeH="0">
          <a:solidFill>
            <a:schemeClr val="tx1">
              <a:lumMod val="65000"/>
              <a:lumOff val="3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943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09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6.png"/><Relationship Id="rId4" Type="http://schemas.openxmlformats.org/officeDocument/2006/relationships/image" Target="../media/image19.png"/><Relationship Id="rId9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chart" Target="../charts/char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38.png"/><Relationship Id="rId18" Type="http://schemas.openxmlformats.org/officeDocument/2006/relationships/image" Target="../media/image41.png"/><Relationship Id="rId3" Type="http://schemas.openxmlformats.org/officeDocument/2006/relationships/image" Target="../media/image17.png"/><Relationship Id="rId21" Type="http://schemas.openxmlformats.org/officeDocument/2006/relationships/image" Target="../media/image43.png"/><Relationship Id="rId7" Type="http://schemas.openxmlformats.org/officeDocument/2006/relationships/image" Target="../media/image36.png"/><Relationship Id="rId12" Type="http://schemas.openxmlformats.org/officeDocument/2006/relationships/image" Target="../media/image14.png"/><Relationship Id="rId17" Type="http://schemas.openxmlformats.org/officeDocument/2006/relationships/image" Target="../media/image35.png"/><Relationship Id="rId2" Type="http://schemas.openxmlformats.org/officeDocument/2006/relationships/image" Target="../media/image26.png"/><Relationship Id="rId16" Type="http://schemas.openxmlformats.org/officeDocument/2006/relationships/image" Target="../media/image24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11" Type="http://schemas.openxmlformats.org/officeDocument/2006/relationships/image" Target="../media/image34.png"/><Relationship Id="rId5" Type="http://schemas.openxmlformats.org/officeDocument/2006/relationships/image" Target="../media/image18.png"/><Relationship Id="rId15" Type="http://schemas.openxmlformats.org/officeDocument/2006/relationships/image" Target="../media/image40.png"/><Relationship Id="rId10" Type="http://schemas.openxmlformats.org/officeDocument/2006/relationships/image" Target="../media/image20.png"/><Relationship Id="rId19" Type="http://schemas.openxmlformats.org/officeDocument/2006/relationships/image" Target="../media/image25.png"/><Relationship Id="rId4" Type="http://schemas.openxmlformats.org/officeDocument/2006/relationships/image" Target="../media/image39.png"/><Relationship Id="rId9" Type="http://schemas.openxmlformats.org/officeDocument/2006/relationships/image" Target="../media/image13.png"/><Relationship Id="rId14" Type="http://schemas.openxmlformats.org/officeDocument/2006/relationships/image" Target="../media/image23.png"/><Relationship Id="rId22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3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23CBC6B-EA93-4A54-B277-1969FFACE3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3"/>
          <a:stretch/>
        </p:blipFill>
        <p:spPr>
          <a:xfrm>
            <a:off x="0" y="-11617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BE1C3328-8D86-4A41-96F6-36E6260AE9DB}"/>
              </a:ext>
            </a:extLst>
          </p:cNvPr>
          <p:cNvSpPr/>
          <p:nvPr/>
        </p:nvSpPr>
        <p:spPr>
          <a:xfrm>
            <a:off x="30000" y="0"/>
            <a:ext cx="12192000" cy="6858000"/>
          </a:xfrm>
          <a:prstGeom prst="rect">
            <a:avLst/>
          </a:prstGeom>
          <a:gradFill flip="none" rotWithShape="1">
            <a:gsLst>
              <a:gs pos="68000">
                <a:srgbClr val="B0782B">
                  <a:alpha val="48000"/>
                </a:srgbClr>
              </a:gs>
              <a:gs pos="0">
                <a:srgbClr val="B0782B">
                  <a:alpha val="82000"/>
                </a:srgbClr>
              </a:gs>
              <a:gs pos="100000">
                <a:srgbClr val="B0782B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88B4499-03A1-46F4-A951-3EE2BC411F2B}"/>
              </a:ext>
            </a:extLst>
          </p:cNvPr>
          <p:cNvGrpSpPr/>
          <p:nvPr/>
        </p:nvGrpSpPr>
        <p:grpSpPr>
          <a:xfrm flipH="1">
            <a:off x="9114000" y="1122363"/>
            <a:ext cx="3078000" cy="122853"/>
            <a:chOff x="0" y="2146948"/>
            <a:chExt cx="3078000" cy="122853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CAFDEBA-B953-47AD-B950-2ABEA1906E2D}"/>
                </a:ext>
              </a:extLst>
            </p:cNvPr>
            <p:cNvCxnSpPr/>
            <p:nvPr/>
          </p:nvCxnSpPr>
          <p:spPr>
            <a:xfrm>
              <a:off x="0" y="2146948"/>
              <a:ext cx="2988000" cy="0"/>
            </a:xfrm>
            <a:prstGeom prst="line">
              <a:avLst/>
            </a:prstGeom>
            <a:ln w="19050">
              <a:solidFill>
                <a:schemeClr val="bg1"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E22D423-05FC-4535-A9AD-8B4936B0B583}"/>
                </a:ext>
              </a:extLst>
            </p:cNvPr>
            <p:cNvCxnSpPr/>
            <p:nvPr/>
          </p:nvCxnSpPr>
          <p:spPr>
            <a:xfrm>
              <a:off x="0" y="2208374"/>
              <a:ext cx="3024000" cy="0"/>
            </a:xfrm>
            <a:prstGeom prst="line">
              <a:avLst/>
            </a:prstGeom>
            <a:ln w="19050">
              <a:solidFill>
                <a:schemeClr val="bg1"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E6B8845-05E9-4B5B-A0AB-205CCE2788B6}"/>
                </a:ext>
              </a:extLst>
            </p:cNvPr>
            <p:cNvCxnSpPr/>
            <p:nvPr/>
          </p:nvCxnSpPr>
          <p:spPr>
            <a:xfrm>
              <a:off x="0" y="2269801"/>
              <a:ext cx="3078000" cy="0"/>
            </a:xfrm>
            <a:prstGeom prst="line">
              <a:avLst/>
            </a:prstGeom>
            <a:ln w="19050">
              <a:solidFill>
                <a:schemeClr val="bg1"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B6FBCDE-D362-463A-B2AE-9D4AD4B6B8EF}"/>
              </a:ext>
            </a:extLst>
          </p:cNvPr>
          <p:cNvGrpSpPr/>
          <p:nvPr/>
        </p:nvGrpSpPr>
        <p:grpSpPr>
          <a:xfrm flipH="1">
            <a:off x="6036000" y="2932113"/>
            <a:ext cx="3078000" cy="122853"/>
            <a:chOff x="0" y="2146948"/>
            <a:chExt cx="3078000" cy="122853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3520B9D-5B24-4EA6-B2F0-4B4CC0D06B61}"/>
                </a:ext>
              </a:extLst>
            </p:cNvPr>
            <p:cNvCxnSpPr/>
            <p:nvPr/>
          </p:nvCxnSpPr>
          <p:spPr>
            <a:xfrm>
              <a:off x="0" y="2146948"/>
              <a:ext cx="2988000" cy="0"/>
            </a:xfrm>
            <a:prstGeom prst="line">
              <a:avLst/>
            </a:prstGeom>
            <a:ln w="19050">
              <a:solidFill>
                <a:schemeClr val="bg1"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F7BA81E-183F-46F3-903A-31CC8353DEA7}"/>
                </a:ext>
              </a:extLst>
            </p:cNvPr>
            <p:cNvCxnSpPr/>
            <p:nvPr/>
          </p:nvCxnSpPr>
          <p:spPr>
            <a:xfrm>
              <a:off x="0" y="2208374"/>
              <a:ext cx="3024000" cy="0"/>
            </a:xfrm>
            <a:prstGeom prst="line">
              <a:avLst/>
            </a:prstGeom>
            <a:ln w="19050">
              <a:solidFill>
                <a:schemeClr val="bg1"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B4840EE1-FD2D-4E84-B775-68810A263848}"/>
                </a:ext>
              </a:extLst>
            </p:cNvPr>
            <p:cNvCxnSpPr/>
            <p:nvPr/>
          </p:nvCxnSpPr>
          <p:spPr>
            <a:xfrm>
              <a:off x="0" y="2269801"/>
              <a:ext cx="3078000" cy="0"/>
            </a:xfrm>
            <a:prstGeom prst="line">
              <a:avLst/>
            </a:prstGeom>
            <a:ln w="19050">
              <a:solidFill>
                <a:schemeClr val="bg1"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DDB0BA71-9CF9-4EBA-BA9A-B0FB853CBC85}"/>
              </a:ext>
            </a:extLst>
          </p:cNvPr>
          <p:cNvSpPr txBox="1"/>
          <p:nvPr/>
        </p:nvSpPr>
        <p:spPr>
          <a:xfrm>
            <a:off x="6518008" y="1709925"/>
            <a:ext cx="53719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课件</a:t>
            </a:r>
            <a:r>
              <a:rPr lang="en-US" altLang="zh-CN" sz="4800" dirty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论文答辩模版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F04E1187-09D3-4ECA-BB8E-7C8A21E185BC}"/>
              </a:ext>
            </a:extLst>
          </p:cNvPr>
          <p:cNvSpPr/>
          <p:nvPr/>
        </p:nvSpPr>
        <p:spPr>
          <a:xfrm flipH="1">
            <a:off x="7399604" y="4431326"/>
            <a:ext cx="4206239" cy="149432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65">
            <a:extLst>
              <a:ext uri="{FF2B5EF4-FFF2-40B4-BE49-F238E27FC236}">
                <a16:creationId xmlns:a16="http://schemas.microsoft.com/office/drawing/2014/main" id="{904AAE2B-FBC8-4D92-BF66-5ED218E67D2C}"/>
              </a:ext>
            </a:extLst>
          </p:cNvPr>
          <p:cNvSpPr>
            <a:spLocks noChangeAspect="1"/>
          </p:cNvSpPr>
          <p:nvPr/>
        </p:nvSpPr>
        <p:spPr>
          <a:xfrm>
            <a:off x="7254841" y="3405622"/>
            <a:ext cx="1289124" cy="1349256"/>
          </a:xfrm>
          <a:prstGeom prst="teardrop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65">
            <a:extLst>
              <a:ext uri="{FF2B5EF4-FFF2-40B4-BE49-F238E27FC236}">
                <a16:creationId xmlns:a16="http://schemas.microsoft.com/office/drawing/2014/main" id="{099FB82A-3CB5-4FBA-8FB3-71B4CE26E211}"/>
              </a:ext>
            </a:extLst>
          </p:cNvPr>
          <p:cNvSpPr>
            <a:spLocks noChangeAspect="1"/>
          </p:cNvSpPr>
          <p:nvPr/>
        </p:nvSpPr>
        <p:spPr>
          <a:xfrm rot="10800000">
            <a:off x="6514930" y="3951544"/>
            <a:ext cx="1289124" cy="1349256"/>
          </a:xfrm>
          <a:prstGeom prst="teardrop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57D76B-2F68-4A4A-83F4-9AC44D06F9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5" b="27396"/>
          <a:stretch/>
        </p:blipFill>
        <p:spPr>
          <a:xfrm>
            <a:off x="6664182" y="3552079"/>
            <a:ext cx="1709856" cy="1636177"/>
          </a:xfrm>
          <a:prstGeom prst="ellipse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7DB47E4-87ED-4E70-8D37-B29F3459C4B3}"/>
              </a:ext>
            </a:extLst>
          </p:cNvPr>
          <p:cNvSpPr/>
          <p:nvPr/>
        </p:nvSpPr>
        <p:spPr>
          <a:xfrm>
            <a:off x="8374038" y="4933905"/>
            <a:ext cx="23519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主讲人：陈教授</a:t>
            </a:r>
          </a:p>
        </p:txBody>
      </p:sp>
    </p:spTree>
    <p:extLst>
      <p:ext uri="{BB962C8B-B14F-4D97-AF65-F5344CB8AC3E}">
        <p14:creationId xmlns:p14="http://schemas.microsoft.com/office/powerpoint/2010/main" val="234729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2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41">
            <a:extLst>
              <a:ext uri="{FF2B5EF4-FFF2-40B4-BE49-F238E27FC236}">
                <a16:creationId xmlns:a16="http://schemas.microsoft.com/office/drawing/2014/main" id="{9A6E0D6F-DABC-4265-B7AB-F3DB2AE1DA72}"/>
              </a:ext>
            </a:extLst>
          </p:cNvPr>
          <p:cNvSpPr>
            <a:spLocks/>
          </p:cNvSpPr>
          <p:nvPr/>
        </p:nvSpPr>
        <p:spPr bwMode="auto">
          <a:xfrm>
            <a:off x="3951851" y="1340342"/>
            <a:ext cx="7675639" cy="2024784"/>
          </a:xfrm>
          <a:prstGeom prst="roundRect">
            <a:avLst>
              <a:gd name="adj" fmla="val 4222"/>
            </a:avLst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 dirty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AutoShape 42">
            <a:extLst>
              <a:ext uri="{FF2B5EF4-FFF2-40B4-BE49-F238E27FC236}">
                <a16:creationId xmlns:a16="http://schemas.microsoft.com/office/drawing/2014/main" id="{2B7C1D5B-8A19-4C86-8215-5709286ABBBF}"/>
              </a:ext>
            </a:extLst>
          </p:cNvPr>
          <p:cNvSpPr>
            <a:spLocks/>
          </p:cNvSpPr>
          <p:nvPr/>
        </p:nvSpPr>
        <p:spPr bwMode="auto">
          <a:xfrm>
            <a:off x="3586115" y="1054702"/>
            <a:ext cx="4088485" cy="452725"/>
          </a:xfrm>
          <a:custGeom>
            <a:avLst/>
            <a:gdLst>
              <a:gd name="T0" fmla="*/ 2147483646 w 21600"/>
              <a:gd name="T1" fmla="*/ 2147483646 h 21528"/>
              <a:gd name="T2" fmla="*/ 2147483646 w 21600"/>
              <a:gd name="T3" fmla="*/ 2147483646 h 21528"/>
              <a:gd name="T4" fmla="*/ 2147483646 w 21600"/>
              <a:gd name="T5" fmla="*/ 2147483646 h 21528"/>
              <a:gd name="T6" fmla="*/ 2147483646 w 21600"/>
              <a:gd name="T7" fmla="*/ 2147483646 h 21528"/>
              <a:gd name="T8" fmla="*/ 0 60000 65536"/>
              <a:gd name="T9" fmla="*/ 0 60000 65536"/>
              <a:gd name="T10" fmla="*/ 0 60000 65536"/>
              <a:gd name="T11" fmla="*/ 0 60000 65536"/>
              <a:gd name="connsiteX0" fmla="*/ 0 w 17793"/>
              <a:gd name="connsiteY0" fmla="*/ 1068 h 21527"/>
              <a:gd name="connsiteX1" fmla="*/ 0 w 17793"/>
              <a:gd name="connsiteY1" fmla="*/ 18076 h 21527"/>
              <a:gd name="connsiteX2" fmla="*/ 1115 w 17793"/>
              <a:gd name="connsiteY2" fmla="*/ 20351 h 21527"/>
              <a:gd name="connsiteX3" fmla="*/ 4362 w 17793"/>
              <a:gd name="connsiteY3" fmla="*/ 21526 h 21527"/>
              <a:gd name="connsiteX4" fmla="*/ 16957 w 17793"/>
              <a:gd name="connsiteY4" fmla="*/ 21526 h 21527"/>
              <a:gd name="connsiteX5" fmla="*/ 17793 w 17793"/>
              <a:gd name="connsiteY5" fmla="*/ 20059 h 21527"/>
              <a:gd name="connsiteX6" fmla="*/ 16961 w 17793"/>
              <a:gd name="connsiteY6" fmla="*/ 17856 h 21527"/>
              <a:gd name="connsiteX7" fmla="*/ 16961 w 17793"/>
              <a:gd name="connsiteY7" fmla="*/ 1188 h 21527"/>
              <a:gd name="connsiteX8" fmla="*/ 16717 w 17793"/>
              <a:gd name="connsiteY8" fmla="*/ 461 h 21527"/>
              <a:gd name="connsiteX9" fmla="*/ 15465 w 17793"/>
              <a:gd name="connsiteY9" fmla="*/ 4 h 21527"/>
              <a:gd name="connsiteX10" fmla="*/ 1455 w 17793"/>
              <a:gd name="connsiteY10" fmla="*/ 4 h 21527"/>
              <a:gd name="connsiteX11" fmla="*/ 393 w 17793"/>
              <a:gd name="connsiteY11" fmla="*/ 333 h 21527"/>
              <a:gd name="connsiteX12" fmla="*/ 0 w 17793"/>
              <a:gd name="connsiteY12" fmla="*/ 1068 h 2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793" h="21527">
                <a:moveTo>
                  <a:pt x="0" y="1068"/>
                </a:moveTo>
                <a:lnTo>
                  <a:pt x="0" y="18076"/>
                </a:lnTo>
                <a:cubicBezTo>
                  <a:pt x="13" y="18916"/>
                  <a:pt x="409" y="19724"/>
                  <a:pt x="1115" y="20351"/>
                </a:cubicBezTo>
                <a:cubicBezTo>
                  <a:pt x="1942" y="21085"/>
                  <a:pt x="3119" y="21511"/>
                  <a:pt x="4362" y="21526"/>
                </a:cubicBezTo>
                <a:lnTo>
                  <a:pt x="16957" y="21526"/>
                </a:lnTo>
                <a:cubicBezTo>
                  <a:pt x="15458" y="21570"/>
                  <a:pt x="17792" y="20671"/>
                  <a:pt x="17793" y="20059"/>
                </a:cubicBezTo>
                <a:cubicBezTo>
                  <a:pt x="17794" y="19447"/>
                  <a:pt x="16915" y="18644"/>
                  <a:pt x="16961" y="17856"/>
                </a:cubicBezTo>
                <a:lnTo>
                  <a:pt x="16961" y="1188"/>
                </a:lnTo>
                <a:cubicBezTo>
                  <a:pt x="16993" y="930"/>
                  <a:pt x="16906" y="672"/>
                  <a:pt x="16717" y="461"/>
                </a:cubicBezTo>
                <a:cubicBezTo>
                  <a:pt x="16432" y="144"/>
                  <a:pt x="15955" y="-30"/>
                  <a:pt x="15465" y="4"/>
                </a:cubicBezTo>
                <a:lnTo>
                  <a:pt x="1455" y="4"/>
                </a:lnTo>
                <a:cubicBezTo>
                  <a:pt x="1057" y="-11"/>
                  <a:pt x="671" y="109"/>
                  <a:pt x="393" y="333"/>
                </a:cubicBezTo>
                <a:cubicBezTo>
                  <a:pt x="149" y="530"/>
                  <a:pt x="9" y="793"/>
                  <a:pt x="0" y="10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14342" name="矩形 14341">
            <a:extLst>
              <a:ext uri="{FF2B5EF4-FFF2-40B4-BE49-F238E27FC236}">
                <a16:creationId xmlns:a16="http://schemas.microsoft.com/office/drawing/2014/main" id="{B526E9D4-F077-4F40-A4BC-8758B0DEAFD9}"/>
              </a:ext>
            </a:extLst>
          </p:cNvPr>
          <p:cNvSpPr/>
          <p:nvPr/>
        </p:nvSpPr>
        <p:spPr>
          <a:xfrm>
            <a:off x="4264850" y="108334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/>
            <a:r>
              <a:rPr lang="zh-CN" altLang="en-US" b="1" dirty="0">
                <a:solidFill>
                  <a:schemeClr val="bg1"/>
                </a:solidFill>
              </a:rPr>
              <a:t>添加内容</a:t>
            </a:r>
          </a:p>
        </p:txBody>
      </p:sp>
      <p:sp>
        <p:nvSpPr>
          <p:cNvPr id="14338" name="矩形 14337">
            <a:extLst>
              <a:ext uri="{FF2B5EF4-FFF2-40B4-BE49-F238E27FC236}">
                <a16:creationId xmlns:a16="http://schemas.microsoft.com/office/drawing/2014/main" id="{4028BCC7-67D1-45B5-8B29-605BD1ACBB20}"/>
              </a:ext>
            </a:extLst>
          </p:cNvPr>
          <p:cNvSpPr/>
          <p:nvPr/>
        </p:nvSpPr>
        <p:spPr>
          <a:xfrm>
            <a:off x="4210775" y="1881465"/>
            <a:ext cx="7103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添加内容</a:t>
            </a:r>
            <a:endParaRPr lang="en-US" altLang="zh-CN" sz="2000" dirty="0"/>
          </a:p>
        </p:txBody>
      </p:sp>
      <p:sp>
        <p:nvSpPr>
          <p:cNvPr id="22" name="AutoShape 41">
            <a:extLst>
              <a:ext uri="{FF2B5EF4-FFF2-40B4-BE49-F238E27FC236}">
                <a16:creationId xmlns:a16="http://schemas.microsoft.com/office/drawing/2014/main" id="{D231C39E-CBE7-43F6-90BD-BBF1803DE222}"/>
              </a:ext>
            </a:extLst>
          </p:cNvPr>
          <p:cNvSpPr>
            <a:spLocks/>
          </p:cNvSpPr>
          <p:nvPr/>
        </p:nvSpPr>
        <p:spPr bwMode="auto">
          <a:xfrm>
            <a:off x="918573" y="3941806"/>
            <a:ext cx="7562286" cy="1965211"/>
          </a:xfrm>
          <a:prstGeom prst="roundRect">
            <a:avLst>
              <a:gd name="adj" fmla="val 4222"/>
            </a:avLst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 dirty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AutoShape 42">
            <a:extLst>
              <a:ext uri="{FF2B5EF4-FFF2-40B4-BE49-F238E27FC236}">
                <a16:creationId xmlns:a16="http://schemas.microsoft.com/office/drawing/2014/main" id="{FCEC5DE7-3D8C-4DF5-9D41-519C81AC0E92}"/>
              </a:ext>
            </a:extLst>
          </p:cNvPr>
          <p:cNvSpPr>
            <a:spLocks/>
          </p:cNvSpPr>
          <p:nvPr/>
        </p:nvSpPr>
        <p:spPr bwMode="auto">
          <a:xfrm>
            <a:off x="494256" y="3668428"/>
            <a:ext cx="4088485" cy="452725"/>
          </a:xfrm>
          <a:custGeom>
            <a:avLst/>
            <a:gdLst>
              <a:gd name="T0" fmla="*/ 2147483646 w 21600"/>
              <a:gd name="T1" fmla="*/ 2147483646 h 21528"/>
              <a:gd name="T2" fmla="*/ 2147483646 w 21600"/>
              <a:gd name="T3" fmla="*/ 2147483646 h 21528"/>
              <a:gd name="T4" fmla="*/ 2147483646 w 21600"/>
              <a:gd name="T5" fmla="*/ 2147483646 h 21528"/>
              <a:gd name="T6" fmla="*/ 2147483646 w 21600"/>
              <a:gd name="T7" fmla="*/ 2147483646 h 21528"/>
              <a:gd name="T8" fmla="*/ 0 60000 65536"/>
              <a:gd name="T9" fmla="*/ 0 60000 65536"/>
              <a:gd name="T10" fmla="*/ 0 60000 65536"/>
              <a:gd name="T11" fmla="*/ 0 60000 65536"/>
              <a:gd name="connsiteX0" fmla="*/ 0 w 17793"/>
              <a:gd name="connsiteY0" fmla="*/ 1068 h 21527"/>
              <a:gd name="connsiteX1" fmla="*/ 0 w 17793"/>
              <a:gd name="connsiteY1" fmla="*/ 18076 h 21527"/>
              <a:gd name="connsiteX2" fmla="*/ 1115 w 17793"/>
              <a:gd name="connsiteY2" fmla="*/ 20351 h 21527"/>
              <a:gd name="connsiteX3" fmla="*/ 4362 w 17793"/>
              <a:gd name="connsiteY3" fmla="*/ 21526 h 21527"/>
              <a:gd name="connsiteX4" fmla="*/ 16957 w 17793"/>
              <a:gd name="connsiteY4" fmla="*/ 21526 h 21527"/>
              <a:gd name="connsiteX5" fmla="*/ 17793 w 17793"/>
              <a:gd name="connsiteY5" fmla="*/ 20059 h 21527"/>
              <a:gd name="connsiteX6" fmla="*/ 16961 w 17793"/>
              <a:gd name="connsiteY6" fmla="*/ 17856 h 21527"/>
              <a:gd name="connsiteX7" fmla="*/ 16961 w 17793"/>
              <a:gd name="connsiteY7" fmla="*/ 1188 h 21527"/>
              <a:gd name="connsiteX8" fmla="*/ 16717 w 17793"/>
              <a:gd name="connsiteY8" fmla="*/ 461 h 21527"/>
              <a:gd name="connsiteX9" fmla="*/ 15465 w 17793"/>
              <a:gd name="connsiteY9" fmla="*/ 4 h 21527"/>
              <a:gd name="connsiteX10" fmla="*/ 1455 w 17793"/>
              <a:gd name="connsiteY10" fmla="*/ 4 h 21527"/>
              <a:gd name="connsiteX11" fmla="*/ 393 w 17793"/>
              <a:gd name="connsiteY11" fmla="*/ 333 h 21527"/>
              <a:gd name="connsiteX12" fmla="*/ 0 w 17793"/>
              <a:gd name="connsiteY12" fmla="*/ 1068 h 2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793" h="21527">
                <a:moveTo>
                  <a:pt x="0" y="1068"/>
                </a:moveTo>
                <a:lnTo>
                  <a:pt x="0" y="18076"/>
                </a:lnTo>
                <a:cubicBezTo>
                  <a:pt x="13" y="18916"/>
                  <a:pt x="409" y="19724"/>
                  <a:pt x="1115" y="20351"/>
                </a:cubicBezTo>
                <a:cubicBezTo>
                  <a:pt x="1942" y="21085"/>
                  <a:pt x="3119" y="21511"/>
                  <a:pt x="4362" y="21526"/>
                </a:cubicBezTo>
                <a:lnTo>
                  <a:pt x="16957" y="21526"/>
                </a:lnTo>
                <a:cubicBezTo>
                  <a:pt x="15458" y="21570"/>
                  <a:pt x="17792" y="20671"/>
                  <a:pt x="17793" y="20059"/>
                </a:cubicBezTo>
                <a:cubicBezTo>
                  <a:pt x="17794" y="19447"/>
                  <a:pt x="16915" y="18644"/>
                  <a:pt x="16961" y="17856"/>
                </a:cubicBezTo>
                <a:lnTo>
                  <a:pt x="16961" y="1188"/>
                </a:lnTo>
                <a:cubicBezTo>
                  <a:pt x="16993" y="930"/>
                  <a:pt x="16906" y="672"/>
                  <a:pt x="16717" y="461"/>
                </a:cubicBezTo>
                <a:cubicBezTo>
                  <a:pt x="16432" y="144"/>
                  <a:pt x="15955" y="-30"/>
                  <a:pt x="15465" y="4"/>
                </a:cubicBezTo>
                <a:lnTo>
                  <a:pt x="1455" y="4"/>
                </a:lnTo>
                <a:cubicBezTo>
                  <a:pt x="1057" y="-11"/>
                  <a:pt x="671" y="109"/>
                  <a:pt x="393" y="333"/>
                </a:cubicBezTo>
                <a:cubicBezTo>
                  <a:pt x="149" y="530"/>
                  <a:pt x="9" y="793"/>
                  <a:pt x="0" y="10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4738DBC-AC6B-4862-B963-370630F2CE1F}"/>
              </a:ext>
            </a:extLst>
          </p:cNvPr>
          <p:cNvSpPr/>
          <p:nvPr/>
        </p:nvSpPr>
        <p:spPr>
          <a:xfrm>
            <a:off x="1172991" y="369707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/>
            <a:r>
              <a:rPr lang="zh-CN" altLang="en-US" b="1" dirty="0">
                <a:solidFill>
                  <a:schemeClr val="bg1"/>
                </a:solidFill>
              </a:rPr>
              <a:t>添加内容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9EDEB2C-12DD-41D2-9C03-AAC01C956FC4}"/>
              </a:ext>
            </a:extLst>
          </p:cNvPr>
          <p:cNvSpPr/>
          <p:nvPr/>
        </p:nvSpPr>
        <p:spPr>
          <a:xfrm>
            <a:off x="1177496" y="4565336"/>
            <a:ext cx="7103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添加内容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37CAD38-3FAD-403A-8C92-97EA9BB9F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56" y="1195781"/>
            <a:ext cx="2892214" cy="193199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91E467B-B5B2-4442-9D8B-AAE889CD9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5277" y="3881739"/>
            <a:ext cx="2892214" cy="1931999"/>
          </a:xfrm>
          <a:prstGeom prst="rect">
            <a:avLst/>
          </a:prstGeom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BC4B2138-1E17-424D-93A9-861B29ECF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79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/>
          <a:p>
            <a:endParaRPr lang="zh-CN" altLang="en-US" sz="2000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42589EB-CDA4-4BE4-9541-F6FED58445E3}"/>
              </a:ext>
            </a:extLst>
          </p:cNvPr>
          <p:cNvGrpSpPr/>
          <p:nvPr/>
        </p:nvGrpSpPr>
        <p:grpSpPr>
          <a:xfrm>
            <a:off x="785814" y="1267619"/>
            <a:ext cx="10684221" cy="1480189"/>
            <a:chOff x="785814" y="1267619"/>
            <a:chExt cx="5785597" cy="801535"/>
          </a:xfrm>
        </p:grpSpPr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547295E9-5F56-40B5-870B-2987A38E6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14" y="1268034"/>
              <a:ext cx="929740" cy="800735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>
                  <a:moveTo>
                    <a:pt x="9839" y="0"/>
                  </a:moveTo>
                  <a:cubicBezTo>
                    <a:pt x="7321" y="0"/>
                    <a:pt x="4803" y="1005"/>
                    <a:pt x="2882" y="3015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5" y="21600"/>
                    <a:pt x="12953" y="21600"/>
                    <a:pt x="16796" y="17579"/>
                  </a:cubicBezTo>
                  <a:cubicBezTo>
                    <a:pt x="20639" y="13557"/>
                    <a:pt x="20639" y="7037"/>
                    <a:pt x="16796" y="3015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1267"/>
                  </a:moveTo>
                  <a:cubicBezTo>
                    <a:pt x="12047" y="1267"/>
                    <a:pt x="14256" y="2147"/>
                    <a:pt x="15941" y="3911"/>
                  </a:cubicBezTo>
                  <a:cubicBezTo>
                    <a:pt x="19310" y="7437"/>
                    <a:pt x="19310" y="13157"/>
                    <a:pt x="15941" y="16683"/>
                  </a:cubicBezTo>
                  <a:cubicBezTo>
                    <a:pt x="12571" y="20210"/>
                    <a:pt x="7107" y="20210"/>
                    <a:pt x="3737" y="16683"/>
                  </a:cubicBezTo>
                  <a:cubicBezTo>
                    <a:pt x="368" y="13157"/>
                    <a:pt x="368" y="7437"/>
                    <a:pt x="3737" y="3911"/>
                  </a:cubicBezTo>
                  <a:cubicBezTo>
                    <a:pt x="5422" y="2147"/>
                    <a:pt x="7631" y="1267"/>
                    <a:pt x="9839" y="12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en-US" sz="900"/>
            </a:p>
          </p:txBody>
        </p:sp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id="{E1ACDC87-E874-49C6-973F-60BA36A32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219" y="1267619"/>
              <a:ext cx="5166369" cy="801535"/>
            </a:xfrm>
            <a:prstGeom prst="rect">
              <a:avLst/>
            </a:prstGeom>
            <a:solidFill>
              <a:srgbClr val="ECEDF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Rectangle 5">
              <a:extLst>
                <a:ext uri="{FF2B5EF4-FFF2-40B4-BE49-F238E27FC236}">
                  <a16:creationId xmlns:a16="http://schemas.microsoft.com/office/drawing/2014/main" id="{6E8B40E9-8058-4A18-BFC9-534DBA662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1723" y="1267619"/>
              <a:ext cx="59688" cy="8015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16" name="Group 6">
              <a:extLst>
                <a:ext uri="{FF2B5EF4-FFF2-40B4-BE49-F238E27FC236}">
                  <a16:creationId xmlns:a16="http://schemas.microsoft.com/office/drawing/2014/main" id="{7379B415-FAA7-4F91-ABAC-00F97D9B8F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9599" y="1391861"/>
              <a:ext cx="642195" cy="553051"/>
              <a:chOff x="0" y="0"/>
              <a:chExt cx="2641732" cy="2641732"/>
            </a:xfrm>
          </p:grpSpPr>
          <p:grpSp>
            <p:nvGrpSpPr>
              <p:cNvPr id="21" name="Group 7">
                <a:extLst>
                  <a:ext uri="{FF2B5EF4-FFF2-40B4-BE49-F238E27FC236}">
                    <a16:creationId xmlns:a16="http://schemas.microsoft.com/office/drawing/2014/main" id="{B4B1A920-A55E-4AB6-9B9D-56F2400F3DB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641732" cy="2641732"/>
                <a:chOff x="0" y="0"/>
                <a:chExt cx="2641732" cy="2641732"/>
              </a:xfrm>
            </p:grpSpPr>
            <p:sp>
              <p:nvSpPr>
                <p:cNvPr id="23" name="Oval 8">
                  <a:extLst>
                    <a:ext uri="{FF2B5EF4-FFF2-40B4-BE49-F238E27FC236}">
                      <a16:creationId xmlns:a16="http://schemas.microsoft.com/office/drawing/2014/main" id="{4CBC4B86-FB45-4EB8-9B3B-A54FE3F2F7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-5400000">
                  <a:off x="0" y="0"/>
                  <a:ext cx="2641732" cy="2641732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5400" tIns="25400" rIns="25400" bIns="25400" anchor="ctr"/>
                <a:lstStyle/>
                <a:p>
                  <a:endParaRPr lang="zh-CN" altLang="zh-CN" sz="16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endParaRPr>
                </a:p>
              </p:txBody>
            </p:sp>
            <p:sp>
              <p:nvSpPr>
                <p:cNvPr id="24" name="AutoShape 9">
                  <a:extLst>
                    <a:ext uri="{FF2B5EF4-FFF2-40B4-BE49-F238E27FC236}">
                      <a16:creationId xmlns:a16="http://schemas.microsoft.com/office/drawing/2014/main" id="{FBB23383-AABF-4AE3-9948-44BDA64250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" y="105"/>
                  <a:ext cx="2640599" cy="1335370"/>
                </a:xfrm>
                <a:custGeom>
                  <a:avLst/>
                  <a:gdLst>
                    <a:gd name="T0" fmla="*/ 2147483646 w 21540"/>
                    <a:gd name="T1" fmla="*/ 2147483646 h 21600"/>
                    <a:gd name="T2" fmla="*/ 2147483646 w 21540"/>
                    <a:gd name="T3" fmla="*/ 2147483646 h 21600"/>
                    <a:gd name="T4" fmla="*/ 2147483646 w 21540"/>
                    <a:gd name="T5" fmla="*/ 2147483646 h 21600"/>
                    <a:gd name="T6" fmla="*/ 2147483646 w 21540"/>
                    <a:gd name="T7" fmla="*/ 214748364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540" h="21600">
                      <a:moveTo>
                        <a:pt x="10770" y="0"/>
                      </a:moveTo>
                      <a:cubicBezTo>
                        <a:pt x="8012" y="0"/>
                        <a:pt x="5256" y="2083"/>
                        <a:pt x="3152" y="6255"/>
                      </a:cubicBezTo>
                      <a:cubicBezTo>
                        <a:pt x="1018" y="10486"/>
                        <a:pt x="-30" y="16054"/>
                        <a:pt x="0" y="21600"/>
                      </a:cubicBezTo>
                      <a:lnTo>
                        <a:pt x="21540" y="21600"/>
                      </a:lnTo>
                      <a:cubicBezTo>
                        <a:pt x="21570" y="16054"/>
                        <a:pt x="20522" y="10486"/>
                        <a:pt x="18388" y="6255"/>
                      </a:cubicBezTo>
                      <a:cubicBezTo>
                        <a:pt x="16284" y="2083"/>
                        <a:pt x="13528" y="0"/>
                        <a:pt x="107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5400" tIns="25400" rIns="25400" bIns="25400" anchor="ctr"/>
                <a:lstStyle/>
                <a:p>
                  <a:endParaRPr lang="zh-CN" altLang="en-US" sz="900"/>
                </a:p>
              </p:txBody>
            </p:sp>
          </p:grpSp>
          <p:sp>
            <p:nvSpPr>
              <p:cNvPr id="22" name="Text Box 10">
                <a:extLst>
                  <a:ext uri="{FF2B5EF4-FFF2-40B4-BE49-F238E27FC236}">
                    <a16:creationId xmlns:a16="http://schemas.microsoft.com/office/drawing/2014/main" id="{AE9A5302-9716-4BA3-A091-EDD8AFCCFA9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55308" y="758891"/>
                <a:ext cx="1131025" cy="11240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endParaRPr lang="zh-CN" altLang="zh-CN" sz="9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0CBD475C-881B-46B0-A7ED-806DA48FB509}"/>
              </a:ext>
            </a:extLst>
          </p:cNvPr>
          <p:cNvSpPr/>
          <p:nvPr/>
        </p:nvSpPr>
        <p:spPr>
          <a:xfrm>
            <a:off x="2450094" y="1361382"/>
            <a:ext cx="8690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添加内容</a:t>
            </a:r>
            <a:endParaRPr lang="en-US" altLang="zh-CN" dirty="0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37C38911-13DE-48F9-907E-61588B9E46F6}"/>
              </a:ext>
            </a:extLst>
          </p:cNvPr>
          <p:cNvSpPr/>
          <p:nvPr/>
        </p:nvSpPr>
        <p:spPr>
          <a:xfrm>
            <a:off x="1297246" y="1684547"/>
            <a:ext cx="7955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主题概念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1170ACD-7E97-4E31-9397-34CECFA04F2E}"/>
              </a:ext>
            </a:extLst>
          </p:cNvPr>
          <p:cNvGrpSpPr/>
          <p:nvPr/>
        </p:nvGrpSpPr>
        <p:grpSpPr>
          <a:xfrm>
            <a:off x="785814" y="2985379"/>
            <a:ext cx="10684221" cy="1480189"/>
            <a:chOff x="785814" y="1267619"/>
            <a:chExt cx="5785597" cy="801535"/>
          </a:xfrm>
        </p:grpSpPr>
        <p:sp>
          <p:nvSpPr>
            <p:cNvPr id="29" name="AutoShape 3">
              <a:extLst>
                <a:ext uri="{FF2B5EF4-FFF2-40B4-BE49-F238E27FC236}">
                  <a16:creationId xmlns:a16="http://schemas.microsoft.com/office/drawing/2014/main" id="{5E7437F4-BFDB-4371-B301-25E87E94B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14" y="1268034"/>
              <a:ext cx="929740" cy="800735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>
                  <a:moveTo>
                    <a:pt x="9839" y="0"/>
                  </a:moveTo>
                  <a:cubicBezTo>
                    <a:pt x="7321" y="0"/>
                    <a:pt x="4803" y="1005"/>
                    <a:pt x="2882" y="3015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5" y="21600"/>
                    <a:pt x="12953" y="21600"/>
                    <a:pt x="16796" y="17579"/>
                  </a:cubicBezTo>
                  <a:cubicBezTo>
                    <a:pt x="20639" y="13557"/>
                    <a:pt x="20639" y="7037"/>
                    <a:pt x="16796" y="3015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1267"/>
                  </a:moveTo>
                  <a:cubicBezTo>
                    <a:pt x="12047" y="1267"/>
                    <a:pt x="14256" y="2147"/>
                    <a:pt x="15941" y="3911"/>
                  </a:cubicBezTo>
                  <a:cubicBezTo>
                    <a:pt x="19310" y="7437"/>
                    <a:pt x="19310" y="13157"/>
                    <a:pt x="15941" y="16683"/>
                  </a:cubicBezTo>
                  <a:cubicBezTo>
                    <a:pt x="12571" y="20210"/>
                    <a:pt x="7107" y="20210"/>
                    <a:pt x="3737" y="16683"/>
                  </a:cubicBezTo>
                  <a:cubicBezTo>
                    <a:pt x="368" y="13157"/>
                    <a:pt x="368" y="7437"/>
                    <a:pt x="3737" y="3911"/>
                  </a:cubicBezTo>
                  <a:cubicBezTo>
                    <a:pt x="5422" y="2147"/>
                    <a:pt x="7631" y="1267"/>
                    <a:pt x="9839" y="12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en-US" sz="900"/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35F1D75A-3EF0-42DF-95B1-EF7D297B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219" y="1267619"/>
              <a:ext cx="5166369" cy="801535"/>
            </a:xfrm>
            <a:prstGeom prst="rect">
              <a:avLst/>
            </a:prstGeom>
            <a:solidFill>
              <a:srgbClr val="ECEDF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5F4DC252-FEA9-4A60-BEF5-6E353B5C5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1723" y="1267619"/>
              <a:ext cx="59688" cy="8015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32" name="Group 6">
              <a:extLst>
                <a:ext uri="{FF2B5EF4-FFF2-40B4-BE49-F238E27FC236}">
                  <a16:creationId xmlns:a16="http://schemas.microsoft.com/office/drawing/2014/main" id="{A1F37ABC-1C49-42B6-8ABA-8710BE882A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9599" y="1391861"/>
              <a:ext cx="642195" cy="553051"/>
              <a:chOff x="0" y="0"/>
              <a:chExt cx="2641732" cy="2641732"/>
            </a:xfrm>
          </p:grpSpPr>
          <p:grpSp>
            <p:nvGrpSpPr>
              <p:cNvPr id="33" name="Group 7">
                <a:extLst>
                  <a:ext uri="{FF2B5EF4-FFF2-40B4-BE49-F238E27FC236}">
                    <a16:creationId xmlns:a16="http://schemas.microsoft.com/office/drawing/2014/main" id="{2CDE62E6-EF84-459E-9C90-DC0C4209368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641732" cy="2641732"/>
                <a:chOff x="0" y="0"/>
                <a:chExt cx="2641732" cy="2641732"/>
              </a:xfrm>
            </p:grpSpPr>
            <p:sp>
              <p:nvSpPr>
                <p:cNvPr id="35" name="Oval 8">
                  <a:extLst>
                    <a:ext uri="{FF2B5EF4-FFF2-40B4-BE49-F238E27FC236}">
                      <a16:creationId xmlns:a16="http://schemas.microsoft.com/office/drawing/2014/main" id="{113EF735-0930-4982-85F6-CA02E118BC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-5400000">
                  <a:off x="0" y="0"/>
                  <a:ext cx="2641732" cy="2641732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5400" tIns="25400" rIns="25400" bIns="25400" anchor="ctr"/>
                <a:lstStyle/>
                <a:p>
                  <a:endParaRPr lang="zh-CN" altLang="zh-CN" sz="16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endParaRPr>
                </a:p>
              </p:txBody>
            </p:sp>
            <p:sp>
              <p:nvSpPr>
                <p:cNvPr id="36" name="AutoShape 9">
                  <a:extLst>
                    <a:ext uri="{FF2B5EF4-FFF2-40B4-BE49-F238E27FC236}">
                      <a16:creationId xmlns:a16="http://schemas.microsoft.com/office/drawing/2014/main" id="{387F0924-08D4-4CC1-8E19-2824B54A1B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" y="105"/>
                  <a:ext cx="2640599" cy="1335370"/>
                </a:xfrm>
                <a:custGeom>
                  <a:avLst/>
                  <a:gdLst>
                    <a:gd name="T0" fmla="*/ 2147483646 w 21540"/>
                    <a:gd name="T1" fmla="*/ 2147483646 h 21600"/>
                    <a:gd name="T2" fmla="*/ 2147483646 w 21540"/>
                    <a:gd name="T3" fmla="*/ 2147483646 h 21600"/>
                    <a:gd name="T4" fmla="*/ 2147483646 w 21540"/>
                    <a:gd name="T5" fmla="*/ 2147483646 h 21600"/>
                    <a:gd name="T6" fmla="*/ 2147483646 w 21540"/>
                    <a:gd name="T7" fmla="*/ 214748364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540" h="21600">
                      <a:moveTo>
                        <a:pt x="10770" y="0"/>
                      </a:moveTo>
                      <a:cubicBezTo>
                        <a:pt x="8012" y="0"/>
                        <a:pt x="5256" y="2083"/>
                        <a:pt x="3152" y="6255"/>
                      </a:cubicBezTo>
                      <a:cubicBezTo>
                        <a:pt x="1018" y="10486"/>
                        <a:pt x="-30" y="16054"/>
                        <a:pt x="0" y="21600"/>
                      </a:cubicBezTo>
                      <a:lnTo>
                        <a:pt x="21540" y="21600"/>
                      </a:lnTo>
                      <a:cubicBezTo>
                        <a:pt x="21570" y="16054"/>
                        <a:pt x="20522" y="10486"/>
                        <a:pt x="18388" y="6255"/>
                      </a:cubicBezTo>
                      <a:cubicBezTo>
                        <a:pt x="16284" y="2083"/>
                        <a:pt x="13528" y="0"/>
                        <a:pt x="107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5400" tIns="25400" rIns="25400" bIns="25400" anchor="ctr"/>
                <a:lstStyle/>
                <a:p>
                  <a:endParaRPr lang="zh-CN" altLang="en-US" sz="900"/>
                </a:p>
              </p:txBody>
            </p:sp>
          </p:grpSp>
          <p:sp>
            <p:nvSpPr>
              <p:cNvPr id="34" name="Text Box 10">
                <a:extLst>
                  <a:ext uri="{FF2B5EF4-FFF2-40B4-BE49-F238E27FC236}">
                    <a16:creationId xmlns:a16="http://schemas.microsoft.com/office/drawing/2014/main" id="{77EB54E3-AB6C-4806-8754-CEE881E9A9E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55308" y="758891"/>
                <a:ext cx="1131025" cy="11240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endParaRPr lang="zh-CN" altLang="zh-CN" sz="9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6A122CFD-7526-4D9B-8784-D2D3D931B5D6}"/>
              </a:ext>
            </a:extLst>
          </p:cNvPr>
          <p:cNvSpPr/>
          <p:nvPr/>
        </p:nvSpPr>
        <p:spPr>
          <a:xfrm>
            <a:off x="2450094" y="3079142"/>
            <a:ext cx="8690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添加内容</a:t>
            </a:r>
            <a:endParaRPr lang="en-US" altLang="zh-CN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DD4FBE60-EE84-4537-8C0D-AE4AD524014D}"/>
              </a:ext>
            </a:extLst>
          </p:cNvPr>
          <p:cNvSpPr/>
          <p:nvPr/>
        </p:nvSpPr>
        <p:spPr>
          <a:xfrm>
            <a:off x="1297246" y="3402307"/>
            <a:ext cx="7955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主题概念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4C20396-69F0-4766-ABC8-9312514BD595}"/>
              </a:ext>
            </a:extLst>
          </p:cNvPr>
          <p:cNvGrpSpPr/>
          <p:nvPr/>
        </p:nvGrpSpPr>
        <p:grpSpPr>
          <a:xfrm>
            <a:off x="785814" y="4620808"/>
            <a:ext cx="10684221" cy="1480189"/>
            <a:chOff x="785814" y="1267619"/>
            <a:chExt cx="5785597" cy="801535"/>
          </a:xfrm>
        </p:grpSpPr>
        <p:sp>
          <p:nvSpPr>
            <p:cNvPr id="42" name="AutoShape 3">
              <a:extLst>
                <a:ext uri="{FF2B5EF4-FFF2-40B4-BE49-F238E27FC236}">
                  <a16:creationId xmlns:a16="http://schemas.microsoft.com/office/drawing/2014/main" id="{F992CA37-E0F7-4A13-8BA7-44D4B107D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14" y="1268034"/>
              <a:ext cx="929740" cy="800735"/>
            </a:xfrm>
            <a:custGeom>
              <a:avLst/>
              <a:gdLst>
                <a:gd name="T0" fmla="*/ 2147483646 w 19679"/>
                <a:gd name="T1" fmla="*/ 2147483646 h 20595"/>
                <a:gd name="T2" fmla="*/ 2147483646 w 19679"/>
                <a:gd name="T3" fmla="*/ 2147483646 h 20595"/>
                <a:gd name="T4" fmla="*/ 2147483646 w 19679"/>
                <a:gd name="T5" fmla="*/ 2147483646 h 20595"/>
                <a:gd name="T6" fmla="*/ 2147483646 w 19679"/>
                <a:gd name="T7" fmla="*/ 2147483646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20595">
                  <a:moveTo>
                    <a:pt x="9839" y="0"/>
                  </a:moveTo>
                  <a:cubicBezTo>
                    <a:pt x="7321" y="0"/>
                    <a:pt x="4803" y="1005"/>
                    <a:pt x="2882" y="3015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5" y="21600"/>
                    <a:pt x="12953" y="21600"/>
                    <a:pt x="16796" y="17579"/>
                  </a:cubicBezTo>
                  <a:cubicBezTo>
                    <a:pt x="20639" y="13557"/>
                    <a:pt x="20639" y="7037"/>
                    <a:pt x="16796" y="3015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1267"/>
                  </a:moveTo>
                  <a:cubicBezTo>
                    <a:pt x="12047" y="1267"/>
                    <a:pt x="14256" y="2147"/>
                    <a:pt x="15941" y="3911"/>
                  </a:cubicBezTo>
                  <a:cubicBezTo>
                    <a:pt x="19310" y="7437"/>
                    <a:pt x="19310" y="13157"/>
                    <a:pt x="15941" y="16683"/>
                  </a:cubicBezTo>
                  <a:cubicBezTo>
                    <a:pt x="12571" y="20210"/>
                    <a:pt x="7107" y="20210"/>
                    <a:pt x="3737" y="16683"/>
                  </a:cubicBezTo>
                  <a:cubicBezTo>
                    <a:pt x="368" y="13157"/>
                    <a:pt x="368" y="7437"/>
                    <a:pt x="3737" y="3911"/>
                  </a:cubicBezTo>
                  <a:cubicBezTo>
                    <a:pt x="5422" y="2147"/>
                    <a:pt x="7631" y="1267"/>
                    <a:pt x="9839" y="12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en-US" sz="900"/>
            </a:p>
          </p:txBody>
        </p:sp>
        <p:sp>
          <p:nvSpPr>
            <p:cNvPr id="43" name="Rectangle 4">
              <a:extLst>
                <a:ext uri="{FF2B5EF4-FFF2-40B4-BE49-F238E27FC236}">
                  <a16:creationId xmlns:a16="http://schemas.microsoft.com/office/drawing/2014/main" id="{5F2151A2-DAA9-454A-8FF9-F02E0689A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219" y="1267619"/>
              <a:ext cx="5166369" cy="801535"/>
            </a:xfrm>
            <a:prstGeom prst="rect">
              <a:avLst/>
            </a:prstGeom>
            <a:solidFill>
              <a:srgbClr val="ECEDF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4" name="Rectangle 5">
              <a:extLst>
                <a:ext uri="{FF2B5EF4-FFF2-40B4-BE49-F238E27FC236}">
                  <a16:creationId xmlns:a16="http://schemas.microsoft.com/office/drawing/2014/main" id="{FE426816-734A-460D-BE7A-5D8C48460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1723" y="1267619"/>
              <a:ext cx="59688" cy="8015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46" name="Group 6">
              <a:extLst>
                <a:ext uri="{FF2B5EF4-FFF2-40B4-BE49-F238E27FC236}">
                  <a16:creationId xmlns:a16="http://schemas.microsoft.com/office/drawing/2014/main" id="{D879D2CF-F3C7-4F36-9348-7171E1D9C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9599" y="1391861"/>
              <a:ext cx="642195" cy="553051"/>
              <a:chOff x="0" y="0"/>
              <a:chExt cx="2641732" cy="2641732"/>
            </a:xfrm>
          </p:grpSpPr>
          <p:grpSp>
            <p:nvGrpSpPr>
              <p:cNvPr id="47" name="Group 7">
                <a:extLst>
                  <a:ext uri="{FF2B5EF4-FFF2-40B4-BE49-F238E27FC236}">
                    <a16:creationId xmlns:a16="http://schemas.microsoft.com/office/drawing/2014/main" id="{45A18777-0ACD-48F0-A901-BBA893615F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641732" cy="2641732"/>
                <a:chOff x="0" y="0"/>
                <a:chExt cx="2641732" cy="2641732"/>
              </a:xfrm>
            </p:grpSpPr>
            <p:sp>
              <p:nvSpPr>
                <p:cNvPr id="49" name="Oval 8">
                  <a:extLst>
                    <a:ext uri="{FF2B5EF4-FFF2-40B4-BE49-F238E27FC236}">
                      <a16:creationId xmlns:a16="http://schemas.microsoft.com/office/drawing/2014/main" id="{DFE2AC03-F13E-4EE7-A0F1-21D3DA5904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-5400000">
                  <a:off x="0" y="0"/>
                  <a:ext cx="2641732" cy="2641732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5400" tIns="25400" rIns="25400" bIns="25400" anchor="ctr"/>
                <a:lstStyle/>
                <a:p>
                  <a:endParaRPr lang="zh-CN" altLang="zh-CN" sz="16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endParaRPr>
                </a:p>
              </p:txBody>
            </p:sp>
            <p:sp>
              <p:nvSpPr>
                <p:cNvPr id="50" name="AutoShape 9">
                  <a:extLst>
                    <a:ext uri="{FF2B5EF4-FFF2-40B4-BE49-F238E27FC236}">
                      <a16:creationId xmlns:a16="http://schemas.microsoft.com/office/drawing/2014/main" id="{B74ACD91-0EEF-4BFA-B4FC-AA23331798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" y="105"/>
                  <a:ext cx="2640599" cy="1335370"/>
                </a:xfrm>
                <a:custGeom>
                  <a:avLst/>
                  <a:gdLst>
                    <a:gd name="T0" fmla="*/ 2147483646 w 21540"/>
                    <a:gd name="T1" fmla="*/ 2147483646 h 21600"/>
                    <a:gd name="T2" fmla="*/ 2147483646 w 21540"/>
                    <a:gd name="T3" fmla="*/ 2147483646 h 21600"/>
                    <a:gd name="T4" fmla="*/ 2147483646 w 21540"/>
                    <a:gd name="T5" fmla="*/ 2147483646 h 21600"/>
                    <a:gd name="T6" fmla="*/ 2147483646 w 21540"/>
                    <a:gd name="T7" fmla="*/ 214748364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540" h="21600">
                      <a:moveTo>
                        <a:pt x="10770" y="0"/>
                      </a:moveTo>
                      <a:cubicBezTo>
                        <a:pt x="8012" y="0"/>
                        <a:pt x="5256" y="2083"/>
                        <a:pt x="3152" y="6255"/>
                      </a:cubicBezTo>
                      <a:cubicBezTo>
                        <a:pt x="1018" y="10486"/>
                        <a:pt x="-30" y="16054"/>
                        <a:pt x="0" y="21600"/>
                      </a:cubicBezTo>
                      <a:lnTo>
                        <a:pt x="21540" y="21600"/>
                      </a:lnTo>
                      <a:cubicBezTo>
                        <a:pt x="21570" y="16054"/>
                        <a:pt x="20522" y="10486"/>
                        <a:pt x="18388" y="6255"/>
                      </a:cubicBezTo>
                      <a:cubicBezTo>
                        <a:pt x="16284" y="2083"/>
                        <a:pt x="13528" y="0"/>
                        <a:pt x="107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5400" tIns="25400" rIns="25400" bIns="25400" anchor="ctr"/>
                <a:lstStyle/>
                <a:p>
                  <a:endParaRPr lang="zh-CN" altLang="en-US" sz="900"/>
                </a:p>
              </p:txBody>
            </p:sp>
          </p:grpSp>
          <p:sp>
            <p:nvSpPr>
              <p:cNvPr id="48" name="Text Box 10">
                <a:extLst>
                  <a:ext uri="{FF2B5EF4-FFF2-40B4-BE49-F238E27FC236}">
                    <a16:creationId xmlns:a16="http://schemas.microsoft.com/office/drawing/2014/main" id="{80546CE8-86A2-4800-ACA9-5E32B0119D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55308" y="758891"/>
                <a:ext cx="1131025" cy="11240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endParaRPr lang="zh-CN" altLang="zh-CN" sz="900" dirty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BCE88C5F-2E6D-4315-8792-427EC9FF287C}"/>
              </a:ext>
            </a:extLst>
          </p:cNvPr>
          <p:cNvSpPr/>
          <p:nvPr/>
        </p:nvSpPr>
        <p:spPr>
          <a:xfrm>
            <a:off x="2450094" y="4714571"/>
            <a:ext cx="8690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添加内容</a:t>
            </a:r>
            <a:endParaRPr lang="en-US" altLang="zh-CN" dirty="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9C06B2C-22D3-403B-BDD2-E2A2FD8EB2B5}"/>
              </a:ext>
            </a:extLst>
          </p:cNvPr>
          <p:cNvSpPr/>
          <p:nvPr/>
        </p:nvSpPr>
        <p:spPr>
          <a:xfrm>
            <a:off x="1297246" y="5037736"/>
            <a:ext cx="7955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主题概念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object 5">
            <a:extLst>
              <a:ext uri="{FF2B5EF4-FFF2-40B4-BE49-F238E27FC236}">
                <a16:creationId xmlns:a16="http://schemas.microsoft.com/office/drawing/2014/main" id="{9D06066C-AA01-4943-B5D6-DBDF691BDA68}"/>
              </a:ext>
            </a:extLst>
          </p:cNvPr>
          <p:cNvSpPr/>
          <p:nvPr/>
        </p:nvSpPr>
        <p:spPr>
          <a:xfrm>
            <a:off x="4124743" y="1317748"/>
            <a:ext cx="3634740" cy="429767"/>
          </a:xfrm>
          <a:prstGeom prst="roundRect">
            <a:avLst/>
          </a:prstGeom>
          <a:gradFill flip="none" rotWithShape="1">
            <a:gsLst>
              <a:gs pos="0">
                <a:schemeClr val="accent4"/>
              </a:gs>
              <a:gs pos="33000">
                <a:schemeClr val="accent1"/>
              </a:gs>
              <a:gs pos="100000">
                <a:schemeClr val="accent3"/>
              </a:gs>
            </a:gsLst>
            <a:lin ang="10800000" scaled="1"/>
            <a:tileRect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5">
            <a:extLst>
              <a:ext uri="{FF2B5EF4-FFF2-40B4-BE49-F238E27FC236}">
                <a16:creationId xmlns:a16="http://schemas.microsoft.com/office/drawing/2014/main" id="{981C66E7-D3F0-498D-921A-33C5B14EC383}"/>
              </a:ext>
            </a:extLst>
          </p:cNvPr>
          <p:cNvSpPr/>
          <p:nvPr/>
        </p:nvSpPr>
        <p:spPr>
          <a:xfrm>
            <a:off x="8014208" y="1317748"/>
            <a:ext cx="3634740" cy="429767"/>
          </a:xfrm>
          <a:prstGeom prst="roundRect">
            <a:avLst/>
          </a:prstGeom>
          <a:gradFill flip="none" rotWithShape="1">
            <a:gsLst>
              <a:gs pos="0">
                <a:schemeClr val="accent4"/>
              </a:gs>
              <a:gs pos="33000">
                <a:schemeClr val="accent1"/>
              </a:gs>
              <a:gs pos="100000">
                <a:schemeClr val="accent3"/>
              </a:gs>
            </a:gsLst>
            <a:lin ang="10800000" scaled="1"/>
            <a:tileRect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738864" y="6400596"/>
            <a:ext cx="996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25" dirty="0">
                <a:solidFill>
                  <a:srgbClr val="707070"/>
                </a:solidFill>
                <a:latin typeface="Noto Sans CJK JP Regular"/>
                <a:cs typeface="Noto Sans CJK JP Regular"/>
              </a:rPr>
              <a:t>9</a:t>
            </a:r>
            <a:endParaRPr sz="1000">
              <a:latin typeface="Noto Sans CJK JP Regular"/>
              <a:cs typeface="Noto Sans CJK JP Regular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8891" y="1317748"/>
            <a:ext cx="3634740" cy="429767"/>
          </a:xfrm>
          <a:prstGeom prst="roundRect">
            <a:avLst/>
          </a:prstGeom>
          <a:gradFill flip="none" rotWithShape="1">
            <a:gsLst>
              <a:gs pos="0">
                <a:schemeClr val="accent4"/>
              </a:gs>
              <a:gs pos="33000">
                <a:schemeClr val="accent1"/>
              </a:gs>
              <a:gs pos="100000">
                <a:schemeClr val="accent3"/>
              </a:gs>
            </a:gsLst>
            <a:lin ang="10800000" scaled="1"/>
            <a:tileRect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38199" y="1405379"/>
            <a:ext cx="171767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810924" y="1405379"/>
            <a:ext cx="225107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631428" y="1405379"/>
            <a:ext cx="234188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</a:p>
        </p:txBody>
      </p:sp>
      <p:sp>
        <p:nvSpPr>
          <p:cNvPr id="46" name="object 46"/>
          <p:cNvSpPr/>
          <p:nvPr/>
        </p:nvSpPr>
        <p:spPr>
          <a:xfrm>
            <a:off x="7844391" y="1733801"/>
            <a:ext cx="438912" cy="43449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992879" y="1733801"/>
            <a:ext cx="437387" cy="43449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1669795" y="2430396"/>
            <a:ext cx="19462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latin typeface="Noto Sans CJK JP Regular"/>
                <a:cs typeface="Noto Sans CJK JP Regular"/>
              </a:rPr>
              <a:t>添加内容</a:t>
            </a:r>
            <a:endParaRPr sz="1600" dirty="0">
              <a:latin typeface="Noto Sans CJK JP Regular"/>
              <a:cs typeface="Noto Sans CJK JP Regular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310895" y="2076701"/>
            <a:ext cx="1228725" cy="1239520"/>
          </a:xfrm>
          <a:custGeom>
            <a:avLst/>
            <a:gdLst/>
            <a:ahLst/>
            <a:cxnLst/>
            <a:rect l="l" t="t" r="r" b="b"/>
            <a:pathLst>
              <a:path w="1228725" h="1239520">
                <a:moveTo>
                  <a:pt x="614172" y="0"/>
                </a:moveTo>
                <a:lnTo>
                  <a:pt x="566175" y="1863"/>
                </a:lnTo>
                <a:lnTo>
                  <a:pt x="519189" y="7363"/>
                </a:lnTo>
                <a:lnTo>
                  <a:pt x="473349" y="16361"/>
                </a:lnTo>
                <a:lnTo>
                  <a:pt x="428793" y="28720"/>
                </a:lnTo>
                <a:lnTo>
                  <a:pt x="385657" y="44301"/>
                </a:lnTo>
                <a:lnTo>
                  <a:pt x="344077" y="62968"/>
                </a:lnTo>
                <a:lnTo>
                  <a:pt x="304190" y="84582"/>
                </a:lnTo>
                <a:lnTo>
                  <a:pt x="266132" y="109005"/>
                </a:lnTo>
                <a:lnTo>
                  <a:pt x="230041" y="136100"/>
                </a:lnTo>
                <a:lnTo>
                  <a:pt x="196052" y="165729"/>
                </a:lnTo>
                <a:lnTo>
                  <a:pt x="164302" y="197754"/>
                </a:lnTo>
                <a:lnTo>
                  <a:pt x="134928" y="232038"/>
                </a:lnTo>
                <a:lnTo>
                  <a:pt x="108066" y="268443"/>
                </a:lnTo>
                <a:lnTo>
                  <a:pt x="83853" y="306832"/>
                </a:lnTo>
                <a:lnTo>
                  <a:pt x="62426" y="347065"/>
                </a:lnTo>
                <a:lnTo>
                  <a:pt x="43920" y="389006"/>
                </a:lnTo>
                <a:lnTo>
                  <a:pt x="28473" y="432517"/>
                </a:lnTo>
                <a:lnTo>
                  <a:pt x="16221" y="477460"/>
                </a:lnTo>
                <a:lnTo>
                  <a:pt x="7300" y="523698"/>
                </a:lnTo>
                <a:lnTo>
                  <a:pt x="1847" y="571092"/>
                </a:lnTo>
                <a:lnTo>
                  <a:pt x="0" y="619505"/>
                </a:lnTo>
                <a:lnTo>
                  <a:pt x="1847" y="667919"/>
                </a:lnTo>
                <a:lnTo>
                  <a:pt x="7300" y="715313"/>
                </a:lnTo>
                <a:lnTo>
                  <a:pt x="16221" y="761551"/>
                </a:lnTo>
                <a:lnTo>
                  <a:pt x="28473" y="806494"/>
                </a:lnTo>
                <a:lnTo>
                  <a:pt x="43920" y="850005"/>
                </a:lnTo>
                <a:lnTo>
                  <a:pt x="62426" y="891946"/>
                </a:lnTo>
                <a:lnTo>
                  <a:pt x="83853" y="932179"/>
                </a:lnTo>
                <a:lnTo>
                  <a:pt x="108066" y="970568"/>
                </a:lnTo>
                <a:lnTo>
                  <a:pt x="134928" y="1006973"/>
                </a:lnTo>
                <a:lnTo>
                  <a:pt x="164302" y="1041257"/>
                </a:lnTo>
                <a:lnTo>
                  <a:pt x="196052" y="1073282"/>
                </a:lnTo>
                <a:lnTo>
                  <a:pt x="230041" y="1102911"/>
                </a:lnTo>
                <a:lnTo>
                  <a:pt x="266132" y="1130006"/>
                </a:lnTo>
                <a:lnTo>
                  <a:pt x="304190" y="1154429"/>
                </a:lnTo>
                <a:lnTo>
                  <a:pt x="344077" y="1176043"/>
                </a:lnTo>
                <a:lnTo>
                  <a:pt x="385657" y="1194710"/>
                </a:lnTo>
                <a:lnTo>
                  <a:pt x="428793" y="1210291"/>
                </a:lnTo>
                <a:lnTo>
                  <a:pt x="473349" y="1222650"/>
                </a:lnTo>
                <a:lnTo>
                  <a:pt x="519189" y="1231648"/>
                </a:lnTo>
                <a:lnTo>
                  <a:pt x="566175" y="1237148"/>
                </a:lnTo>
                <a:lnTo>
                  <a:pt x="614172" y="1239012"/>
                </a:lnTo>
                <a:lnTo>
                  <a:pt x="662168" y="1237148"/>
                </a:lnTo>
                <a:lnTo>
                  <a:pt x="709154" y="1231648"/>
                </a:lnTo>
                <a:lnTo>
                  <a:pt x="754994" y="1222650"/>
                </a:lnTo>
                <a:lnTo>
                  <a:pt x="799550" y="1210291"/>
                </a:lnTo>
                <a:lnTo>
                  <a:pt x="842686" y="1194710"/>
                </a:lnTo>
                <a:lnTo>
                  <a:pt x="884266" y="1176043"/>
                </a:lnTo>
                <a:lnTo>
                  <a:pt x="924153" y="1154429"/>
                </a:lnTo>
                <a:lnTo>
                  <a:pt x="962211" y="1130006"/>
                </a:lnTo>
                <a:lnTo>
                  <a:pt x="998302" y="1102911"/>
                </a:lnTo>
                <a:lnTo>
                  <a:pt x="1032291" y="1073282"/>
                </a:lnTo>
                <a:lnTo>
                  <a:pt x="1064041" y="1041257"/>
                </a:lnTo>
                <a:lnTo>
                  <a:pt x="1093415" y="1006973"/>
                </a:lnTo>
                <a:lnTo>
                  <a:pt x="1120277" y="970568"/>
                </a:lnTo>
                <a:lnTo>
                  <a:pt x="1144490" y="932179"/>
                </a:lnTo>
                <a:lnTo>
                  <a:pt x="1165917" y="891946"/>
                </a:lnTo>
                <a:lnTo>
                  <a:pt x="1184423" y="850005"/>
                </a:lnTo>
                <a:lnTo>
                  <a:pt x="1199870" y="806494"/>
                </a:lnTo>
                <a:lnTo>
                  <a:pt x="1212122" y="761551"/>
                </a:lnTo>
                <a:lnTo>
                  <a:pt x="1221043" y="715313"/>
                </a:lnTo>
                <a:lnTo>
                  <a:pt x="1226496" y="667919"/>
                </a:lnTo>
                <a:lnTo>
                  <a:pt x="1228344" y="619505"/>
                </a:lnTo>
                <a:lnTo>
                  <a:pt x="1226496" y="571092"/>
                </a:lnTo>
                <a:lnTo>
                  <a:pt x="1221043" y="523698"/>
                </a:lnTo>
                <a:lnTo>
                  <a:pt x="1212122" y="477460"/>
                </a:lnTo>
                <a:lnTo>
                  <a:pt x="1199870" y="432517"/>
                </a:lnTo>
                <a:lnTo>
                  <a:pt x="1184423" y="389006"/>
                </a:lnTo>
                <a:lnTo>
                  <a:pt x="1165917" y="347065"/>
                </a:lnTo>
                <a:lnTo>
                  <a:pt x="1144490" y="306832"/>
                </a:lnTo>
                <a:lnTo>
                  <a:pt x="1120277" y="268443"/>
                </a:lnTo>
                <a:lnTo>
                  <a:pt x="1093415" y="232038"/>
                </a:lnTo>
                <a:lnTo>
                  <a:pt x="1064041" y="197754"/>
                </a:lnTo>
                <a:lnTo>
                  <a:pt x="1032291" y="165729"/>
                </a:lnTo>
                <a:lnTo>
                  <a:pt x="998302" y="136100"/>
                </a:lnTo>
                <a:lnTo>
                  <a:pt x="962211" y="109005"/>
                </a:lnTo>
                <a:lnTo>
                  <a:pt x="924153" y="84582"/>
                </a:lnTo>
                <a:lnTo>
                  <a:pt x="884266" y="62968"/>
                </a:lnTo>
                <a:lnTo>
                  <a:pt x="842686" y="44301"/>
                </a:lnTo>
                <a:lnTo>
                  <a:pt x="799550" y="28720"/>
                </a:lnTo>
                <a:lnTo>
                  <a:pt x="754994" y="16361"/>
                </a:lnTo>
                <a:lnTo>
                  <a:pt x="709154" y="7363"/>
                </a:lnTo>
                <a:lnTo>
                  <a:pt x="662168" y="1863"/>
                </a:lnTo>
                <a:lnTo>
                  <a:pt x="614172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524052" y="2393184"/>
            <a:ext cx="8026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215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62</a:t>
            </a:r>
            <a:r>
              <a:rPr sz="1800" spc="15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%</a:t>
            </a:r>
            <a:endParaRPr sz="1800">
              <a:latin typeface="Noto Sans CJK JP Regular"/>
              <a:cs typeface="Noto Sans CJK JP Regular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669795" y="3819394"/>
            <a:ext cx="205232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latin typeface="Noto Sans CJK JP Regular"/>
                <a:cs typeface="Noto Sans CJK JP Regular"/>
              </a:rPr>
              <a:t>添加内容</a:t>
            </a:r>
          </a:p>
        </p:txBody>
      </p:sp>
      <p:sp>
        <p:nvSpPr>
          <p:cNvPr id="56" name="object 56"/>
          <p:cNvSpPr/>
          <p:nvPr/>
        </p:nvSpPr>
        <p:spPr>
          <a:xfrm>
            <a:off x="413004" y="3553457"/>
            <a:ext cx="1065530" cy="1062355"/>
          </a:xfrm>
          <a:custGeom>
            <a:avLst/>
            <a:gdLst/>
            <a:ahLst/>
            <a:cxnLst/>
            <a:rect l="l" t="t" r="r" b="b"/>
            <a:pathLst>
              <a:path w="1065530" h="1062354">
                <a:moveTo>
                  <a:pt x="532637" y="0"/>
                </a:moveTo>
                <a:lnTo>
                  <a:pt x="484156" y="2170"/>
                </a:lnTo>
                <a:lnTo>
                  <a:pt x="436895" y="8555"/>
                </a:lnTo>
                <a:lnTo>
                  <a:pt x="391040" y="18968"/>
                </a:lnTo>
                <a:lnTo>
                  <a:pt x="346782" y="33222"/>
                </a:lnTo>
                <a:lnTo>
                  <a:pt x="304307" y="51129"/>
                </a:lnTo>
                <a:lnTo>
                  <a:pt x="263804" y="72502"/>
                </a:lnTo>
                <a:lnTo>
                  <a:pt x="225460" y="97154"/>
                </a:lnTo>
                <a:lnTo>
                  <a:pt x="189465" y="124896"/>
                </a:lnTo>
                <a:lnTo>
                  <a:pt x="156005" y="155543"/>
                </a:lnTo>
                <a:lnTo>
                  <a:pt x="125269" y="188905"/>
                </a:lnTo>
                <a:lnTo>
                  <a:pt x="97444" y="224797"/>
                </a:lnTo>
                <a:lnTo>
                  <a:pt x="72720" y="263031"/>
                </a:lnTo>
                <a:lnTo>
                  <a:pt x="51283" y="303418"/>
                </a:lnTo>
                <a:lnTo>
                  <a:pt x="33322" y="345773"/>
                </a:lnTo>
                <a:lnTo>
                  <a:pt x="19026" y="389907"/>
                </a:lnTo>
                <a:lnTo>
                  <a:pt x="8581" y="435634"/>
                </a:lnTo>
                <a:lnTo>
                  <a:pt x="2176" y="482765"/>
                </a:lnTo>
                <a:lnTo>
                  <a:pt x="0" y="531114"/>
                </a:lnTo>
                <a:lnTo>
                  <a:pt x="2176" y="579462"/>
                </a:lnTo>
                <a:lnTo>
                  <a:pt x="8581" y="626593"/>
                </a:lnTo>
                <a:lnTo>
                  <a:pt x="19026" y="672320"/>
                </a:lnTo>
                <a:lnTo>
                  <a:pt x="33322" y="716454"/>
                </a:lnTo>
                <a:lnTo>
                  <a:pt x="51283" y="758809"/>
                </a:lnTo>
                <a:lnTo>
                  <a:pt x="72720" y="799196"/>
                </a:lnTo>
                <a:lnTo>
                  <a:pt x="97444" y="837430"/>
                </a:lnTo>
                <a:lnTo>
                  <a:pt x="125269" y="873322"/>
                </a:lnTo>
                <a:lnTo>
                  <a:pt x="156005" y="906684"/>
                </a:lnTo>
                <a:lnTo>
                  <a:pt x="189465" y="937331"/>
                </a:lnTo>
                <a:lnTo>
                  <a:pt x="225460" y="965073"/>
                </a:lnTo>
                <a:lnTo>
                  <a:pt x="263804" y="989725"/>
                </a:lnTo>
                <a:lnTo>
                  <a:pt x="304307" y="1011098"/>
                </a:lnTo>
                <a:lnTo>
                  <a:pt x="346782" y="1029005"/>
                </a:lnTo>
                <a:lnTo>
                  <a:pt x="391040" y="1043259"/>
                </a:lnTo>
                <a:lnTo>
                  <a:pt x="436895" y="1053672"/>
                </a:lnTo>
                <a:lnTo>
                  <a:pt x="484156" y="1060057"/>
                </a:lnTo>
                <a:lnTo>
                  <a:pt x="532637" y="1062228"/>
                </a:lnTo>
                <a:lnTo>
                  <a:pt x="581119" y="1060057"/>
                </a:lnTo>
                <a:lnTo>
                  <a:pt x="628380" y="1053672"/>
                </a:lnTo>
                <a:lnTo>
                  <a:pt x="674235" y="1043259"/>
                </a:lnTo>
                <a:lnTo>
                  <a:pt x="718493" y="1029005"/>
                </a:lnTo>
                <a:lnTo>
                  <a:pt x="760968" y="1011098"/>
                </a:lnTo>
                <a:lnTo>
                  <a:pt x="801471" y="989725"/>
                </a:lnTo>
                <a:lnTo>
                  <a:pt x="839815" y="965073"/>
                </a:lnTo>
                <a:lnTo>
                  <a:pt x="875810" y="937331"/>
                </a:lnTo>
                <a:lnTo>
                  <a:pt x="909270" y="906684"/>
                </a:lnTo>
                <a:lnTo>
                  <a:pt x="940006" y="873322"/>
                </a:lnTo>
                <a:lnTo>
                  <a:pt x="967831" y="837430"/>
                </a:lnTo>
                <a:lnTo>
                  <a:pt x="992555" y="799196"/>
                </a:lnTo>
                <a:lnTo>
                  <a:pt x="1013992" y="758809"/>
                </a:lnTo>
                <a:lnTo>
                  <a:pt x="1031953" y="716454"/>
                </a:lnTo>
                <a:lnTo>
                  <a:pt x="1046249" y="672320"/>
                </a:lnTo>
                <a:lnTo>
                  <a:pt x="1056694" y="626593"/>
                </a:lnTo>
                <a:lnTo>
                  <a:pt x="1063099" y="579462"/>
                </a:lnTo>
                <a:lnTo>
                  <a:pt x="1065276" y="531114"/>
                </a:lnTo>
                <a:lnTo>
                  <a:pt x="1063099" y="482765"/>
                </a:lnTo>
                <a:lnTo>
                  <a:pt x="1056694" y="435634"/>
                </a:lnTo>
                <a:lnTo>
                  <a:pt x="1046249" y="389907"/>
                </a:lnTo>
                <a:lnTo>
                  <a:pt x="1031953" y="345773"/>
                </a:lnTo>
                <a:lnTo>
                  <a:pt x="1013992" y="303418"/>
                </a:lnTo>
                <a:lnTo>
                  <a:pt x="992555" y="263031"/>
                </a:lnTo>
                <a:lnTo>
                  <a:pt x="967831" y="224797"/>
                </a:lnTo>
                <a:lnTo>
                  <a:pt x="940006" y="188905"/>
                </a:lnTo>
                <a:lnTo>
                  <a:pt x="909270" y="155543"/>
                </a:lnTo>
                <a:lnTo>
                  <a:pt x="875810" y="124896"/>
                </a:lnTo>
                <a:lnTo>
                  <a:pt x="839815" y="97154"/>
                </a:lnTo>
                <a:lnTo>
                  <a:pt x="801471" y="72502"/>
                </a:lnTo>
                <a:lnTo>
                  <a:pt x="760968" y="51129"/>
                </a:lnTo>
                <a:lnTo>
                  <a:pt x="718493" y="33222"/>
                </a:lnTo>
                <a:lnTo>
                  <a:pt x="674235" y="18968"/>
                </a:lnTo>
                <a:lnTo>
                  <a:pt x="628380" y="8555"/>
                </a:lnTo>
                <a:lnTo>
                  <a:pt x="581119" y="2170"/>
                </a:lnTo>
                <a:lnTo>
                  <a:pt x="532637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588060" y="3814188"/>
            <a:ext cx="71755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195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32</a:t>
            </a:r>
            <a:r>
              <a:rPr sz="1600" spc="1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%</a:t>
            </a:r>
            <a:endParaRPr sz="1600">
              <a:latin typeface="Noto Sans CJK JP Regular"/>
              <a:cs typeface="Noto Sans CJK JP Regular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669795" y="5195567"/>
            <a:ext cx="225552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latin typeface="Noto Sans CJK JP Regular"/>
                <a:cs typeface="Noto Sans CJK JP Regular"/>
              </a:rPr>
              <a:t>添加内容</a:t>
            </a:r>
          </a:p>
        </p:txBody>
      </p:sp>
      <p:sp>
        <p:nvSpPr>
          <p:cNvPr id="59" name="object 59"/>
          <p:cNvSpPr/>
          <p:nvPr/>
        </p:nvSpPr>
        <p:spPr>
          <a:xfrm>
            <a:off x="525780" y="4905244"/>
            <a:ext cx="864235" cy="864235"/>
          </a:xfrm>
          <a:custGeom>
            <a:avLst/>
            <a:gdLst/>
            <a:ahLst/>
            <a:cxnLst/>
            <a:rect l="l" t="t" r="r" b="b"/>
            <a:pathLst>
              <a:path w="864235" h="864235">
                <a:moveTo>
                  <a:pt x="432054" y="0"/>
                </a:moveTo>
                <a:lnTo>
                  <a:pt x="384976" y="2535"/>
                </a:lnTo>
                <a:lnTo>
                  <a:pt x="339367" y="9964"/>
                </a:lnTo>
                <a:lnTo>
                  <a:pt x="295490" y="22024"/>
                </a:lnTo>
                <a:lnTo>
                  <a:pt x="253608" y="38452"/>
                </a:lnTo>
                <a:lnTo>
                  <a:pt x="213986" y="58984"/>
                </a:lnTo>
                <a:lnTo>
                  <a:pt x="176887" y="83356"/>
                </a:lnTo>
                <a:lnTo>
                  <a:pt x="142573" y="111305"/>
                </a:lnTo>
                <a:lnTo>
                  <a:pt x="111310" y="142568"/>
                </a:lnTo>
                <a:lnTo>
                  <a:pt x="83360" y="176881"/>
                </a:lnTo>
                <a:lnTo>
                  <a:pt x="58987" y="213980"/>
                </a:lnTo>
                <a:lnTo>
                  <a:pt x="38454" y="253603"/>
                </a:lnTo>
                <a:lnTo>
                  <a:pt x="22026" y="295485"/>
                </a:lnTo>
                <a:lnTo>
                  <a:pt x="9965" y="339363"/>
                </a:lnTo>
                <a:lnTo>
                  <a:pt x="2535" y="384974"/>
                </a:lnTo>
                <a:lnTo>
                  <a:pt x="0" y="432053"/>
                </a:lnTo>
                <a:lnTo>
                  <a:pt x="2535" y="479133"/>
                </a:lnTo>
                <a:lnTo>
                  <a:pt x="9965" y="524744"/>
                </a:lnTo>
                <a:lnTo>
                  <a:pt x="22026" y="568622"/>
                </a:lnTo>
                <a:lnTo>
                  <a:pt x="38454" y="610504"/>
                </a:lnTo>
                <a:lnTo>
                  <a:pt x="58987" y="650127"/>
                </a:lnTo>
                <a:lnTo>
                  <a:pt x="83360" y="687226"/>
                </a:lnTo>
                <a:lnTo>
                  <a:pt x="111310" y="721539"/>
                </a:lnTo>
                <a:lnTo>
                  <a:pt x="142573" y="752802"/>
                </a:lnTo>
                <a:lnTo>
                  <a:pt x="176887" y="780751"/>
                </a:lnTo>
                <a:lnTo>
                  <a:pt x="213986" y="805123"/>
                </a:lnTo>
                <a:lnTo>
                  <a:pt x="253608" y="825655"/>
                </a:lnTo>
                <a:lnTo>
                  <a:pt x="295490" y="842083"/>
                </a:lnTo>
                <a:lnTo>
                  <a:pt x="339367" y="854143"/>
                </a:lnTo>
                <a:lnTo>
                  <a:pt x="384976" y="861572"/>
                </a:lnTo>
                <a:lnTo>
                  <a:pt x="432054" y="864107"/>
                </a:lnTo>
                <a:lnTo>
                  <a:pt x="479131" y="861572"/>
                </a:lnTo>
                <a:lnTo>
                  <a:pt x="524740" y="854143"/>
                </a:lnTo>
                <a:lnTo>
                  <a:pt x="568617" y="842083"/>
                </a:lnTo>
                <a:lnTo>
                  <a:pt x="610499" y="825655"/>
                </a:lnTo>
                <a:lnTo>
                  <a:pt x="650121" y="805123"/>
                </a:lnTo>
                <a:lnTo>
                  <a:pt x="687220" y="780751"/>
                </a:lnTo>
                <a:lnTo>
                  <a:pt x="721534" y="752802"/>
                </a:lnTo>
                <a:lnTo>
                  <a:pt x="752797" y="721539"/>
                </a:lnTo>
                <a:lnTo>
                  <a:pt x="780747" y="687226"/>
                </a:lnTo>
                <a:lnTo>
                  <a:pt x="805120" y="650127"/>
                </a:lnTo>
                <a:lnTo>
                  <a:pt x="825653" y="610504"/>
                </a:lnTo>
                <a:lnTo>
                  <a:pt x="842081" y="568622"/>
                </a:lnTo>
                <a:lnTo>
                  <a:pt x="854142" y="524744"/>
                </a:lnTo>
                <a:lnTo>
                  <a:pt x="861572" y="479133"/>
                </a:lnTo>
                <a:lnTo>
                  <a:pt x="864107" y="432053"/>
                </a:lnTo>
                <a:lnTo>
                  <a:pt x="861572" y="384974"/>
                </a:lnTo>
                <a:lnTo>
                  <a:pt x="854142" y="339363"/>
                </a:lnTo>
                <a:lnTo>
                  <a:pt x="842081" y="295485"/>
                </a:lnTo>
                <a:lnTo>
                  <a:pt x="825653" y="253603"/>
                </a:lnTo>
                <a:lnTo>
                  <a:pt x="805120" y="213980"/>
                </a:lnTo>
                <a:lnTo>
                  <a:pt x="780747" y="176881"/>
                </a:lnTo>
                <a:lnTo>
                  <a:pt x="752797" y="142568"/>
                </a:lnTo>
                <a:lnTo>
                  <a:pt x="721534" y="111305"/>
                </a:lnTo>
                <a:lnTo>
                  <a:pt x="687220" y="83356"/>
                </a:lnTo>
                <a:lnTo>
                  <a:pt x="650121" y="58984"/>
                </a:lnTo>
                <a:lnTo>
                  <a:pt x="610499" y="38452"/>
                </a:lnTo>
                <a:lnTo>
                  <a:pt x="568617" y="22024"/>
                </a:lnTo>
                <a:lnTo>
                  <a:pt x="524740" y="9964"/>
                </a:lnTo>
                <a:lnTo>
                  <a:pt x="479131" y="2535"/>
                </a:lnTo>
                <a:lnTo>
                  <a:pt x="432054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641705" y="5099174"/>
            <a:ext cx="6305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17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19</a:t>
            </a:r>
            <a:r>
              <a:rPr sz="1400" spc="15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%</a:t>
            </a:r>
            <a:endParaRPr sz="1400">
              <a:latin typeface="Noto Sans CJK JP Regular"/>
              <a:cs typeface="Noto Sans CJK JP Regular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BB62356-BB46-4088-9D11-735C2477D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8" name="文本框 8">
            <a:extLst>
              <a:ext uri="{FF2B5EF4-FFF2-40B4-BE49-F238E27FC236}">
                <a16:creationId xmlns:a16="http://schemas.microsoft.com/office/drawing/2014/main" id="{98FDF980-98AE-4B99-882C-E30114F3DF4E}"/>
              </a:ext>
            </a:extLst>
          </p:cNvPr>
          <p:cNvSpPr txBox="1"/>
          <p:nvPr/>
        </p:nvSpPr>
        <p:spPr>
          <a:xfrm>
            <a:off x="8572488" y="2121401"/>
            <a:ext cx="2459760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  <p:sp>
        <p:nvSpPr>
          <p:cNvPr id="69" name="文本框 8">
            <a:extLst>
              <a:ext uri="{FF2B5EF4-FFF2-40B4-BE49-F238E27FC236}">
                <a16:creationId xmlns:a16="http://schemas.microsoft.com/office/drawing/2014/main" id="{C292EDA4-D5EB-438E-A52C-47F8539C7D5D}"/>
              </a:ext>
            </a:extLst>
          </p:cNvPr>
          <p:cNvSpPr txBox="1"/>
          <p:nvPr/>
        </p:nvSpPr>
        <p:spPr>
          <a:xfrm>
            <a:off x="4738256" y="2121401"/>
            <a:ext cx="2459760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object 21">
            <a:extLst>
              <a:ext uri="{FF2B5EF4-FFF2-40B4-BE49-F238E27FC236}">
                <a16:creationId xmlns:a16="http://schemas.microsoft.com/office/drawing/2014/main" id="{010C1180-F833-47F9-97B0-8EA4C98E8CE0}"/>
              </a:ext>
            </a:extLst>
          </p:cNvPr>
          <p:cNvSpPr/>
          <p:nvPr/>
        </p:nvSpPr>
        <p:spPr>
          <a:xfrm>
            <a:off x="6425183" y="1276349"/>
            <a:ext cx="5318759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04444" y="1276349"/>
            <a:ext cx="5318759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53" name="Rectangle 4">
            <a:extLst>
              <a:ext uri="{FF2B5EF4-FFF2-40B4-BE49-F238E27FC236}">
                <a16:creationId xmlns:a16="http://schemas.microsoft.com/office/drawing/2014/main" id="{AEE7339A-B34D-414A-9849-5972F6508232}"/>
              </a:ext>
            </a:extLst>
          </p:cNvPr>
          <p:cNvSpPr>
            <a:spLocks/>
          </p:cNvSpPr>
          <p:nvPr/>
        </p:nvSpPr>
        <p:spPr bwMode="auto">
          <a:xfrm>
            <a:off x="504444" y="1924350"/>
            <a:ext cx="5318759" cy="1676690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4" name="Rectangle 4">
            <a:extLst>
              <a:ext uri="{FF2B5EF4-FFF2-40B4-BE49-F238E27FC236}">
                <a16:creationId xmlns:a16="http://schemas.microsoft.com/office/drawing/2014/main" id="{D60E4639-B392-4DE0-B946-53F11D1A2B5C}"/>
              </a:ext>
            </a:extLst>
          </p:cNvPr>
          <p:cNvSpPr>
            <a:spLocks/>
          </p:cNvSpPr>
          <p:nvPr/>
        </p:nvSpPr>
        <p:spPr bwMode="auto">
          <a:xfrm>
            <a:off x="6425182" y="1924350"/>
            <a:ext cx="5318759" cy="1676690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45271" y="1484668"/>
            <a:ext cx="3878579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</a:p>
        </p:txBody>
      </p:sp>
      <p:sp>
        <p:nvSpPr>
          <p:cNvPr id="20" name="object 20"/>
          <p:cNvSpPr/>
          <p:nvPr/>
        </p:nvSpPr>
        <p:spPr>
          <a:xfrm>
            <a:off x="6096000" y="1488393"/>
            <a:ext cx="438912" cy="45262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813058" y="1467395"/>
            <a:ext cx="2458085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  <p:sp>
        <p:nvSpPr>
          <p:cNvPr id="55" name="标题 54">
            <a:extLst>
              <a:ext uri="{FF2B5EF4-FFF2-40B4-BE49-F238E27FC236}">
                <a16:creationId xmlns:a16="http://schemas.microsoft.com/office/drawing/2014/main" id="{D3A9F12D-5CF5-48CA-9437-829C1B35B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  <p:sp>
        <p:nvSpPr>
          <p:cNvPr id="11" name="object 21">
            <a:extLst>
              <a:ext uri="{FF2B5EF4-FFF2-40B4-BE49-F238E27FC236}">
                <a16:creationId xmlns:a16="http://schemas.microsoft.com/office/drawing/2014/main" id="{87F58315-8993-48DB-AA68-3C3E80024F39}"/>
              </a:ext>
            </a:extLst>
          </p:cNvPr>
          <p:cNvSpPr/>
          <p:nvPr/>
        </p:nvSpPr>
        <p:spPr>
          <a:xfrm>
            <a:off x="6425183" y="3813091"/>
            <a:ext cx="5318759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2" name="object 21">
            <a:extLst>
              <a:ext uri="{FF2B5EF4-FFF2-40B4-BE49-F238E27FC236}">
                <a16:creationId xmlns:a16="http://schemas.microsoft.com/office/drawing/2014/main" id="{5ECE441C-F766-4AA5-9306-4464775DD85A}"/>
              </a:ext>
            </a:extLst>
          </p:cNvPr>
          <p:cNvSpPr/>
          <p:nvPr/>
        </p:nvSpPr>
        <p:spPr>
          <a:xfrm>
            <a:off x="504444" y="3813091"/>
            <a:ext cx="5318759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DE2B4727-1F40-4517-843A-023FC56CD47A}"/>
              </a:ext>
            </a:extLst>
          </p:cNvPr>
          <p:cNvSpPr>
            <a:spLocks/>
          </p:cNvSpPr>
          <p:nvPr/>
        </p:nvSpPr>
        <p:spPr bwMode="auto">
          <a:xfrm>
            <a:off x="504444" y="4461092"/>
            <a:ext cx="5318759" cy="1676690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4E891527-F3DD-4310-8836-5599261A95B2}"/>
              </a:ext>
            </a:extLst>
          </p:cNvPr>
          <p:cNvSpPr>
            <a:spLocks/>
          </p:cNvSpPr>
          <p:nvPr/>
        </p:nvSpPr>
        <p:spPr bwMode="auto">
          <a:xfrm>
            <a:off x="6425182" y="4461092"/>
            <a:ext cx="5318759" cy="1676690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9B227DD6-8B4A-47DA-808F-97BD2F4B3586}"/>
              </a:ext>
            </a:extLst>
          </p:cNvPr>
          <p:cNvSpPr txBox="1"/>
          <p:nvPr/>
        </p:nvSpPr>
        <p:spPr>
          <a:xfrm>
            <a:off x="7145271" y="4021410"/>
            <a:ext cx="3878579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</a:p>
        </p:txBody>
      </p:sp>
      <p:sp>
        <p:nvSpPr>
          <p:cNvPr id="16" name="object 22">
            <a:extLst>
              <a:ext uri="{FF2B5EF4-FFF2-40B4-BE49-F238E27FC236}">
                <a16:creationId xmlns:a16="http://schemas.microsoft.com/office/drawing/2014/main" id="{FDC8A00C-E16D-4323-83AA-A07A174111C6}"/>
              </a:ext>
            </a:extLst>
          </p:cNvPr>
          <p:cNvSpPr txBox="1"/>
          <p:nvPr/>
        </p:nvSpPr>
        <p:spPr>
          <a:xfrm>
            <a:off x="1813058" y="4004137"/>
            <a:ext cx="2458085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587853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18F3C93B-65BF-450F-9C6D-22300F8AFA3D}"/>
              </a:ext>
            </a:extLst>
          </p:cNvPr>
          <p:cNvGrpSpPr/>
          <p:nvPr/>
        </p:nvGrpSpPr>
        <p:grpSpPr>
          <a:xfrm>
            <a:off x="6395876" y="3925014"/>
            <a:ext cx="4882519" cy="1985359"/>
            <a:chOff x="6395876" y="3925014"/>
            <a:chExt cx="4882519" cy="1985359"/>
          </a:xfrm>
        </p:grpSpPr>
        <p:sp>
          <p:nvSpPr>
            <p:cNvPr id="50" name="AutoShape 41">
              <a:extLst>
                <a:ext uri="{FF2B5EF4-FFF2-40B4-BE49-F238E27FC236}">
                  <a16:creationId xmlns:a16="http://schemas.microsoft.com/office/drawing/2014/main" id="{96278702-3076-4DD9-8FEF-992A67722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6269" y="4081156"/>
              <a:ext cx="4242126" cy="1829217"/>
            </a:xfrm>
            <a:prstGeom prst="roundRect">
              <a:avLst>
                <a:gd name="adj" fmla="val 4222"/>
              </a:avLst>
            </a:prstGeom>
            <a:solidFill>
              <a:srgbClr val="ECEDF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 dirty="0">
                <a:solidFill>
                  <a:srgbClr val="FFFFFF"/>
                </a:solidFill>
                <a:latin typeface="+mn-ea"/>
                <a:cs typeface="Helvetica Light"/>
                <a:sym typeface="Helvetica Light"/>
              </a:endParaRPr>
            </a:p>
          </p:txBody>
        </p:sp>
        <p:sp>
          <p:nvSpPr>
            <p:cNvPr id="51" name="AutoShape 42">
              <a:extLst>
                <a:ext uri="{FF2B5EF4-FFF2-40B4-BE49-F238E27FC236}">
                  <a16:creationId xmlns:a16="http://schemas.microsoft.com/office/drawing/2014/main" id="{DCD07084-6425-41E2-A3EF-3F96D061B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5876" y="3925014"/>
              <a:ext cx="4088485" cy="452725"/>
            </a:xfrm>
            <a:custGeom>
              <a:avLst/>
              <a:gdLst>
                <a:gd name="T0" fmla="*/ 2147483646 w 21600"/>
                <a:gd name="T1" fmla="*/ 2147483646 h 21528"/>
                <a:gd name="T2" fmla="*/ 2147483646 w 21600"/>
                <a:gd name="T3" fmla="*/ 2147483646 h 21528"/>
                <a:gd name="T4" fmla="*/ 2147483646 w 21600"/>
                <a:gd name="T5" fmla="*/ 2147483646 h 21528"/>
                <a:gd name="T6" fmla="*/ 2147483646 w 21600"/>
                <a:gd name="T7" fmla="*/ 2147483646 h 21528"/>
                <a:gd name="T8" fmla="*/ 0 60000 65536"/>
                <a:gd name="T9" fmla="*/ 0 60000 65536"/>
                <a:gd name="T10" fmla="*/ 0 60000 65536"/>
                <a:gd name="T11" fmla="*/ 0 60000 65536"/>
                <a:gd name="connsiteX0" fmla="*/ 0 w 17793"/>
                <a:gd name="connsiteY0" fmla="*/ 1068 h 21527"/>
                <a:gd name="connsiteX1" fmla="*/ 0 w 17793"/>
                <a:gd name="connsiteY1" fmla="*/ 18076 h 21527"/>
                <a:gd name="connsiteX2" fmla="*/ 1115 w 17793"/>
                <a:gd name="connsiteY2" fmla="*/ 20351 h 21527"/>
                <a:gd name="connsiteX3" fmla="*/ 4362 w 17793"/>
                <a:gd name="connsiteY3" fmla="*/ 21526 h 21527"/>
                <a:gd name="connsiteX4" fmla="*/ 16957 w 17793"/>
                <a:gd name="connsiteY4" fmla="*/ 21526 h 21527"/>
                <a:gd name="connsiteX5" fmla="*/ 17793 w 17793"/>
                <a:gd name="connsiteY5" fmla="*/ 20059 h 21527"/>
                <a:gd name="connsiteX6" fmla="*/ 16961 w 17793"/>
                <a:gd name="connsiteY6" fmla="*/ 17856 h 21527"/>
                <a:gd name="connsiteX7" fmla="*/ 16961 w 17793"/>
                <a:gd name="connsiteY7" fmla="*/ 1188 h 21527"/>
                <a:gd name="connsiteX8" fmla="*/ 16717 w 17793"/>
                <a:gd name="connsiteY8" fmla="*/ 461 h 21527"/>
                <a:gd name="connsiteX9" fmla="*/ 15465 w 17793"/>
                <a:gd name="connsiteY9" fmla="*/ 4 h 21527"/>
                <a:gd name="connsiteX10" fmla="*/ 1455 w 17793"/>
                <a:gd name="connsiteY10" fmla="*/ 4 h 21527"/>
                <a:gd name="connsiteX11" fmla="*/ 393 w 17793"/>
                <a:gd name="connsiteY11" fmla="*/ 333 h 21527"/>
                <a:gd name="connsiteX12" fmla="*/ 0 w 17793"/>
                <a:gd name="connsiteY12" fmla="*/ 1068 h 2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93" h="21527">
                  <a:moveTo>
                    <a:pt x="0" y="1068"/>
                  </a:moveTo>
                  <a:lnTo>
                    <a:pt x="0" y="18076"/>
                  </a:lnTo>
                  <a:cubicBezTo>
                    <a:pt x="13" y="18916"/>
                    <a:pt x="409" y="19724"/>
                    <a:pt x="1115" y="20351"/>
                  </a:cubicBezTo>
                  <a:cubicBezTo>
                    <a:pt x="1942" y="21085"/>
                    <a:pt x="3119" y="21511"/>
                    <a:pt x="4362" y="21526"/>
                  </a:cubicBezTo>
                  <a:lnTo>
                    <a:pt x="16957" y="21526"/>
                  </a:lnTo>
                  <a:cubicBezTo>
                    <a:pt x="15458" y="21570"/>
                    <a:pt x="17792" y="20671"/>
                    <a:pt x="17793" y="20059"/>
                  </a:cubicBezTo>
                  <a:cubicBezTo>
                    <a:pt x="17794" y="19447"/>
                    <a:pt x="16915" y="18644"/>
                    <a:pt x="16961" y="17856"/>
                  </a:cubicBezTo>
                  <a:lnTo>
                    <a:pt x="16961" y="1188"/>
                  </a:lnTo>
                  <a:cubicBezTo>
                    <a:pt x="16993" y="930"/>
                    <a:pt x="16906" y="672"/>
                    <a:pt x="16717" y="461"/>
                  </a:cubicBezTo>
                  <a:cubicBezTo>
                    <a:pt x="16432" y="144"/>
                    <a:pt x="15955" y="-30"/>
                    <a:pt x="15465" y="4"/>
                  </a:cubicBezTo>
                  <a:lnTo>
                    <a:pt x="1455" y="4"/>
                  </a:lnTo>
                  <a:cubicBezTo>
                    <a:pt x="1057" y="-11"/>
                    <a:pt x="671" y="109"/>
                    <a:pt x="393" y="333"/>
                  </a:cubicBezTo>
                  <a:cubicBezTo>
                    <a:pt x="149" y="530"/>
                    <a:pt x="9" y="793"/>
                    <a:pt x="0" y="10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en-US" sz="900">
                <a:latin typeface="+mn-ea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878C162-603F-4CDD-917B-35CF4F846AA1}"/>
              </a:ext>
            </a:extLst>
          </p:cNvPr>
          <p:cNvGrpSpPr/>
          <p:nvPr/>
        </p:nvGrpSpPr>
        <p:grpSpPr>
          <a:xfrm>
            <a:off x="6395876" y="1530743"/>
            <a:ext cx="4882519" cy="1985359"/>
            <a:chOff x="6395876" y="3925014"/>
            <a:chExt cx="4882519" cy="1985359"/>
          </a:xfrm>
        </p:grpSpPr>
        <p:sp>
          <p:nvSpPr>
            <p:cNvPr id="55" name="AutoShape 41">
              <a:extLst>
                <a:ext uri="{FF2B5EF4-FFF2-40B4-BE49-F238E27FC236}">
                  <a16:creationId xmlns:a16="http://schemas.microsoft.com/office/drawing/2014/main" id="{94E0A755-386E-4BBC-AEAA-D65654769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6269" y="4081156"/>
              <a:ext cx="4242126" cy="1829217"/>
            </a:xfrm>
            <a:prstGeom prst="roundRect">
              <a:avLst>
                <a:gd name="adj" fmla="val 4222"/>
              </a:avLst>
            </a:prstGeom>
            <a:solidFill>
              <a:srgbClr val="ECEDF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 dirty="0">
                <a:solidFill>
                  <a:srgbClr val="FFFFFF"/>
                </a:solidFill>
                <a:latin typeface="+mn-ea"/>
                <a:cs typeface="Helvetica Light"/>
                <a:sym typeface="Helvetica Light"/>
              </a:endParaRPr>
            </a:p>
          </p:txBody>
        </p:sp>
        <p:sp>
          <p:nvSpPr>
            <p:cNvPr id="56" name="AutoShape 42">
              <a:extLst>
                <a:ext uri="{FF2B5EF4-FFF2-40B4-BE49-F238E27FC236}">
                  <a16:creationId xmlns:a16="http://schemas.microsoft.com/office/drawing/2014/main" id="{1F9E935A-642A-4AA8-9104-402D14CA6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5876" y="3925014"/>
              <a:ext cx="4088485" cy="452725"/>
            </a:xfrm>
            <a:custGeom>
              <a:avLst/>
              <a:gdLst>
                <a:gd name="T0" fmla="*/ 2147483646 w 21600"/>
                <a:gd name="T1" fmla="*/ 2147483646 h 21528"/>
                <a:gd name="T2" fmla="*/ 2147483646 w 21600"/>
                <a:gd name="T3" fmla="*/ 2147483646 h 21528"/>
                <a:gd name="T4" fmla="*/ 2147483646 w 21600"/>
                <a:gd name="T5" fmla="*/ 2147483646 h 21528"/>
                <a:gd name="T6" fmla="*/ 2147483646 w 21600"/>
                <a:gd name="T7" fmla="*/ 2147483646 h 21528"/>
                <a:gd name="T8" fmla="*/ 0 60000 65536"/>
                <a:gd name="T9" fmla="*/ 0 60000 65536"/>
                <a:gd name="T10" fmla="*/ 0 60000 65536"/>
                <a:gd name="T11" fmla="*/ 0 60000 65536"/>
                <a:gd name="connsiteX0" fmla="*/ 0 w 17793"/>
                <a:gd name="connsiteY0" fmla="*/ 1068 h 21527"/>
                <a:gd name="connsiteX1" fmla="*/ 0 w 17793"/>
                <a:gd name="connsiteY1" fmla="*/ 18076 h 21527"/>
                <a:gd name="connsiteX2" fmla="*/ 1115 w 17793"/>
                <a:gd name="connsiteY2" fmla="*/ 20351 h 21527"/>
                <a:gd name="connsiteX3" fmla="*/ 4362 w 17793"/>
                <a:gd name="connsiteY3" fmla="*/ 21526 h 21527"/>
                <a:gd name="connsiteX4" fmla="*/ 16957 w 17793"/>
                <a:gd name="connsiteY4" fmla="*/ 21526 h 21527"/>
                <a:gd name="connsiteX5" fmla="*/ 17793 w 17793"/>
                <a:gd name="connsiteY5" fmla="*/ 20059 h 21527"/>
                <a:gd name="connsiteX6" fmla="*/ 16961 w 17793"/>
                <a:gd name="connsiteY6" fmla="*/ 17856 h 21527"/>
                <a:gd name="connsiteX7" fmla="*/ 16961 w 17793"/>
                <a:gd name="connsiteY7" fmla="*/ 1188 h 21527"/>
                <a:gd name="connsiteX8" fmla="*/ 16717 w 17793"/>
                <a:gd name="connsiteY8" fmla="*/ 461 h 21527"/>
                <a:gd name="connsiteX9" fmla="*/ 15465 w 17793"/>
                <a:gd name="connsiteY9" fmla="*/ 4 h 21527"/>
                <a:gd name="connsiteX10" fmla="*/ 1455 w 17793"/>
                <a:gd name="connsiteY10" fmla="*/ 4 h 21527"/>
                <a:gd name="connsiteX11" fmla="*/ 393 w 17793"/>
                <a:gd name="connsiteY11" fmla="*/ 333 h 21527"/>
                <a:gd name="connsiteX12" fmla="*/ 0 w 17793"/>
                <a:gd name="connsiteY12" fmla="*/ 1068 h 2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93" h="21527">
                  <a:moveTo>
                    <a:pt x="0" y="1068"/>
                  </a:moveTo>
                  <a:lnTo>
                    <a:pt x="0" y="18076"/>
                  </a:lnTo>
                  <a:cubicBezTo>
                    <a:pt x="13" y="18916"/>
                    <a:pt x="409" y="19724"/>
                    <a:pt x="1115" y="20351"/>
                  </a:cubicBezTo>
                  <a:cubicBezTo>
                    <a:pt x="1942" y="21085"/>
                    <a:pt x="3119" y="21511"/>
                    <a:pt x="4362" y="21526"/>
                  </a:cubicBezTo>
                  <a:lnTo>
                    <a:pt x="16957" y="21526"/>
                  </a:lnTo>
                  <a:cubicBezTo>
                    <a:pt x="15458" y="21570"/>
                    <a:pt x="17792" y="20671"/>
                    <a:pt x="17793" y="20059"/>
                  </a:cubicBezTo>
                  <a:cubicBezTo>
                    <a:pt x="17794" y="19447"/>
                    <a:pt x="16915" y="18644"/>
                    <a:pt x="16961" y="17856"/>
                  </a:cubicBezTo>
                  <a:lnTo>
                    <a:pt x="16961" y="1188"/>
                  </a:lnTo>
                  <a:cubicBezTo>
                    <a:pt x="16993" y="930"/>
                    <a:pt x="16906" y="672"/>
                    <a:pt x="16717" y="461"/>
                  </a:cubicBezTo>
                  <a:cubicBezTo>
                    <a:pt x="16432" y="144"/>
                    <a:pt x="15955" y="-30"/>
                    <a:pt x="15465" y="4"/>
                  </a:cubicBezTo>
                  <a:lnTo>
                    <a:pt x="1455" y="4"/>
                  </a:lnTo>
                  <a:cubicBezTo>
                    <a:pt x="1057" y="-11"/>
                    <a:pt x="671" y="109"/>
                    <a:pt x="393" y="333"/>
                  </a:cubicBezTo>
                  <a:cubicBezTo>
                    <a:pt x="149" y="530"/>
                    <a:pt x="9" y="793"/>
                    <a:pt x="0" y="10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en-US" sz="900">
                <a:latin typeface="+mn-ea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A95CCFB-4F11-419E-B1DA-EE9A932A0C2A}"/>
              </a:ext>
            </a:extLst>
          </p:cNvPr>
          <p:cNvGrpSpPr/>
          <p:nvPr/>
        </p:nvGrpSpPr>
        <p:grpSpPr>
          <a:xfrm>
            <a:off x="892967" y="1530743"/>
            <a:ext cx="4882519" cy="1985359"/>
            <a:chOff x="6395876" y="3925014"/>
            <a:chExt cx="4882519" cy="1985359"/>
          </a:xfrm>
        </p:grpSpPr>
        <p:sp>
          <p:nvSpPr>
            <p:cNvPr id="58" name="AutoShape 41">
              <a:extLst>
                <a:ext uri="{FF2B5EF4-FFF2-40B4-BE49-F238E27FC236}">
                  <a16:creationId xmlns:a16="http://schemas.microsoft.com/office/drawing/2014/main" id="{1906E54D-4772-416E-83C2-F6165E7AB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6269" y="4081156"/>
              <a:ext cx="4242126" cy="1829217"/>
            </a:xfrm>
            <a:prstGeom prst="roundRect">
              <a:avLst>
                <a:gd name="adj" fmla="val 4222"/>
              </a:avLst>
            </a:prstGeom>
            <a:solidFill>
              <a:srgbClr val="ECEDF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 dirty="0">
                <a:solidFill>
                  <a:srgbClr val="FFFFFF"/>
                </a:solidFill>
                <a:latin typeface="+mn-ea"/>
                <a:cs typeface="Helvetica Light"/>
                <a:sym typeface="Helvetica Light"/>
              </a:endParaRPr>
            </a:p>
          </p:txBody>
        </p:sp>
        <p:sp>
          <p:nvSpPr>
            <p:cNvPr id="59" name="AutoShape 42">
              <a:extLst>
                <a:ext uri="{FF2B5EF4-FFF2-40B4-BE49-F238E27FC236}">
                  <a16:creationId xmlns:a16="http://schemas.microsoft.com/office/drawing/2014/main" id="{F6CC1C26-077F-4599-811D-E4157D9AC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5876" y="3925014"/>
              <a:ext cx="4088485" cy="452725"/>
            </a:xfrm>
            <a:custGeom>
              <a:avLst/>
              <a:gdLst>
                <a:gd name="T0" fmla="*/ 2147483646 w 21600"/>
                <a:gd name="T1" fmla="*/ 2147483646 h 21528"/>
                <a:gd name="T2" fmla="*/ 2147483646 w 21600"/>
                <a:gd name="T3" fmla="*/ 2147483646 h 21528"/>
                <a:gd name="T4" fmla="*/ 2147483646 w 21600"/>
                <a:gd name="T5" fmla="*/ 2147483646 h 21528"/>
                <a:gd name="T6" fmla="*/ 2147483646 w 21600"/>
                <a:gd name="T7" fmla="*/ 2147483646 h 21528"/>
                <a:gd name="T8" fmla="*/ 0 60000 65536"/>
                <a:gd name="T9" fmla="*/ 0 60000 65536"/>
                <a:gd name="T10" fmla="*/ 0 60000 65536"/>
                <a:gd name="T11" fmla="*/ 0 60000 65536"/>
                <a:gd name="connsiteX0" fmla="*/ 0 w 17793"/>
                <a:gd name="connsiteY0" fmla="*/ 1068 h 21527"/>
                <a:gd name="connsiteX1" fmla="*/ 0 w 17793"/>
                <a:gd name="connsiteY1" fmla="*/ 18076 h 21527"/>
                <a:gd name="connsiteX2" fmla="*/ 1115 w 17793"/>
                <a:gd name="connsiteY2" fmla="*/ 20351 h 21527"/>
                <a:gd name="connsiteX3" fmla="*/ 4362 w 17793"/>
                <a:gd name="connsiteY3" fmla="*/ 21526 h 21527"/>
                <a:gd name="connsiteX4" fmla="*/ 16957 w 17793"/>
                <a:gd name="connsiteY4" fmla="*/ 21526 h 21527"/>
                <a:gd name="connsiteX5" fmla="*/ 17793 w 17793"/>
                <a:gd name="connsiteY5" fmla="*/ 20059 h 21527"/>
                <a:gd name="connsiteX6" fmla="*/ 16961 w 17793"/>
                <a:gd name="connsiteY6" fmla="*/ 17856 h 21527"/>
                <a:gd name="connsiteX7" fmla="*/ 16961 w 17793"/>
                <a:gd name="connsiteY7" fmla="*/ 1188 h 21527"/>
                <a:gd name="connsiteX8" fmla="*/ 16717 w 17793"/>
                <a:gd name="connsiteY8" fmla="*/ 461 h 21527"/>
                <a:gd name="connsiteX9" fmla="*/ 15465 w 17793"/>
                <a:gd name="connsiteY9" fmla="*/ 4 h 21527"/>
                <a:gd name="connsiteX10" fmla="*/ 1455 w 17793"/>
                <a:gd name="connsiteY10" fmla="*/ 4 h 21527"/>
                <a:gd name="connsiteX11" fmla="*/ 393 w 17793"/>
                <a:gd name="connsiteY11" fmla="*/ 333 h 21527"/>
                <a:gd name="connsiteX12" fmla="*/ 0 w 17793"/>
                <a:gd name="connsiteY12" fmla="*/ 1068 h 2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93" h="21527">
                  <a:moveTo>
                    <a:pt x="0" y="1068"/>
                  </a:moveTo>
                  <a:lnTo>
                    <a:pt x="0" y="18076"/>
                  </a:lnTo>
                  <a:cubicBezTo>
                    <a:pt x="13" y="18916"/>
                    <a:pt x="409" y="19724"/>
                    <a:pt x="1115" y="20351"/>
                  </a:cubicBezTo>
                  <a:cubicBezTo>
                    <a:pt x="1942" y="21085"/>
                    <a:pt x="3119" y="21511"/>
                    <a:pt x="4362" y="21526"/>
                  </a:cubicBezTo>
                  <a:lnTo>
                    <a:pt x="16957" y="21526"/>
                  </a:lnTo>
                  <a:cubicBezTo>
                    <a:pt x="15458" y="21570"/>
                    <a:pt x="17792" y="20671"/>
                    <a:pt x="17793" y="20059"/>
                  </a:cubicBezTo>
                  <a:cubicBezTo>
                    <a:pt x="17794" y="19447"/>
                    <a:pt x="16915" y="18644"/>
                    <a:pt x="16961" y="17856"/>
                  </a:cubicBezTo>
                  <a:lnTo>
                    <a:pt x="16961" y="1188"/>
                  </a:lnTo>
                  <a:cubicBezTo>
                    <a:pt x="16993" y="930"/>
                    <a:pt x="16906" y="672"/>
                    <a:pt x="16717" y="461"/>
                  </a:cubicBezTo>
                  <a:cubicBezTo>
                    <a:pt x="16432" y="144"/>
                    <a:pt x="15955" y="-30"/>
                    <a:pt x="15465" y="4"/>
                  </a:cubicBezTo>
                  <a:lnTo>
                    <a:pt x="1455" y="4"/>
                  </a:lnTo>
                  <a:cubicBezTo>
                    <a:pt x="1057" y="-11"/>
                    <a:pt x="671" y="109"/>
                    <a:pt x="393" y="333"/>
                  </a:cubicBezTo>
                  <a:cubicBezTo>
                    <a:pt x="149" y="530"/>
                    <a:pt x="9" y="793"/>
                    <a:pt x="0" y="10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en-US" sz="900">
                <a:latin typeface="+mn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C34D5EA-41D8-4783-AA47-A8612143C68B}"/>
              </a:ext>
            </a:extLst>
          </p:cNvPr>
          <p:cNvGrpSpPr/>
          <p:nvPr/>
        </p:nvGrpSpPr>
        <p:grpSpPr>
          <a:xfrm>
            <a:off x="892967" y="3934764"/>
            <a:ext cx="4882519" cy="1985359"/>
            <a:chOff x="6395876" y="3925014"/>
            <a:chExt cx="4882519" cy="1985359"/>
          </a:xfrm>
        </p:grpSpPr>
        <p:sp>
          <p:nvSpPr>
            <p:cNvPr id="61" name="AutoShape 41">
              <a:extLst>
                <a:ext uri="{FF2B5EF4-FFF2-40B4-BE49-F238E27FC236}">
                  <a16:creationId xmlns:a16="http://schemas.microsoft.com/office/drawing/2014/main" id="{52B4224C-E7A0-4746-8B89-17535FFDA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6269" y="4081156"/>
              <a:ext cx="4242126" cy="1829217"/>
            </a:xfrm>
            <a:prstGeom prst="roundRect">
              <a:avLst>
                <a:gd name="adj" fmla="val 4222"/>
              </a:avLst>
            </a:prstGeom>
            <a:solidFill>
              <a:srgbClr val="ECEDF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zh-CN" sz="1600" dirty="0">
                <a:solidFill>
                  <a:srgbClr val="FFFFFF"/>
                </a:solidFill>
                <a:latin typeface="+mn-ea"/>
                <a:cs typeface="Helvetica Light"/>
                <a:sym typeface="Helvetica Light"/>
              </a:endParaRPr>
            </a:p>
          </p:txBody>
        </p:sp>
        <p:sp>
          <p:nvSpPr>
            <p:cNvPr id="62" name="AutoShape 42">
              <a:extLst>
                <a:ext uri="{FF2B5EF4-FFF2-40B4-BE49-F238E27FC236}">
                  <a16:creationId xmlns:a16="http://schemas.microsoft.com/office/drawing/2014/main" id="{6941C4D5-8D7C-464E-97F2-053DB5796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5876" y="3925014"/>
              <a:ext cx="4088485" cy="452725"/>
            </a:xfrm>
            <a:custGeom>
              <a:avLst/>
              <a:gdLst>
                <a:gd name="T0" fmla="*/ 2147483646 w 21600"/>
                <a:gd name="T1" fmla="*/ 2147483646 h 21528"/>
                <a:gd name="T2" fmla="*/ 2147483646 w 21600"/>
                <a:gd name="T3" fmla="*/ 2147483646 h 21528"/>
                <a:gd name="T4" fmla="*/ 2147483646 w 21600"/>
                <a:gd name="T5" fmla="*/ 2147483646 h 21528"/>
                <a:gd name="T6" fmla="*/ 2147483646 w 21600"/>
                <a:gd name="T7" fmla="*/ 2147483646 h 21528"/>
                <a:gd name="T8" fmla="*/ 0 60000 65536"/>
                <a:gd name="T9" fmla="*/ 0 60000 65536"/>
                <a:gd name="T10" fmla="*/ 0 60000 65536"/>
                <a:gd name="T11" fmla="*/ 0 60000 65536"/>
                <a:gd name="connsiteX0" fmla="*/ 0 w 17793"/>
                <a:gd name="connsiteY0" fmla="*/ 1068 h 21527"/>
                <a:gd name="connsiteX1" fmla="*/ 0 w 17793"/>
                <a:gd name="connsiteY1" fmla="*/ 18076 h 21527"/>
                <a:gd name="connsiteX2" fmla="*/ 1115 w 17793"/>
                <a:gd name="connsiteY2" fmla="*/ 20351 h 21527"/>
                <a:gd name="connsiteX3" fmla="*/ 4362 w 17793"/>
                <a:gd name="connsiteY3" fmla="*/ 21526 h 21527"/>
                <a:gd name="connsiteX4" fmla="*/ 16957 w 17793"/>
                <a:gd name="connsiteY4" fmla="*/ 21526 h 21527"/>
                <a:gd name="connsiteX5" fmla="*/ 17793 w 17793"/>
                <a:gd name="connsiteY5" fmla="*/ 20059 h 21527"/>
                <a:gd name="connsiteX6" fmla="*/ 16961 w 17793"/>
                <a:gd name="connsiteY6" fmla="*/ 17856 h 21527"/>
                <a:gd name="connsiteX7" fmla="*/ 16961 w 17793"/>
                <a:gd name="connsiteY7" fmla="*/ 1188 h 21527"/>
                <a:gd name="connsiteX8" fmla="*/ 16717 w 17793"/>
                <a:gd name="connsiteY8" fmla="*/ 461 h 21527"/>
                <a:gd name="connsiteX9" fmla="*/ 15465 w 17793"/>
                <a:gd name="connsiteY9" fmla="*/ 4 h 21527"/>
                <a:gd name="connsiteX10" fmla="*/ 1455 w 17793"/>
                <a:gd name="connsiteY10" fmla="*/ 4 h 21527"/>
                <a:gd name="connsiteX11" fmla="*/ 393 w 17793"/>
                <a:gd name="connsiteY11" fmla="*/ 333 h 21527"/>
                <a:gd name="connsiteX12" fmla="*/ 0 w 17793"/>
                <a:gd name="connsiteY12" fmla="*/ 1068 h 2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93" h="21527">
                  <a:moveTo>
                    <a:pt x="0" y="1068"/>
                  </a:moveTo>
                  <a:lnTo>
                    <a:pt x="0" y="18076"/>
                  </a:lnTo>
                  <a:cubicBezTo>
                    <a:pt x="13" y="18916"/>
                    <a:pt x="409" y="19724"/>
                    <a:pt x="1115" y="20351"/>
                  </a:cubicBezTo>
                  <a:cubicBezTo>
                    <a:pt x="1942" y="21085"/>
                    <a:pt x="3119" y="21511"/>
                    <a:pt x="4362" y="21526"/>
                  </a:cubicBezTo>
                  <a:lnTo>
                    <a:pt x="16957" y="21526"/>
                  </a:lnTo>
                  <a:cubicBezTo>
                    <a:pt x="15458" y="21570"/>
                    <a:pt x="17792" y="20671"/>
                    <a:pt x="17793" y="20059"/>
                  </a:cubicBezTo>
                  <a:cubicBezTo>
                    <a:pt x="17794" y="19447"/>
                    <a:pt x="16915" y="18644"/>
                    <a:pt x="16961" y="17856"/>
                  </a:cubicBezTo>
                  <a:lnTo>
                    <a:pt x="16961" y="1188"/>
                  </a:lnTo>
                  <a:cubicBezTo>
                    <a:pt x="16993" y="930"/>
                    <a:pt x="16906" y="672"/>
                    <a:pt x="16717" y="461"/>
                  </a:cubicBezTo>
                  <a:cubicBezTo>
                    <a:pt x="16432" y="144"/>
                    <a:pt x="15955" y="-30"/>
                    <a:pt x="15465" y="4"/>
                  </a:cubicBezTo>
                  <a:lnTo>
                    <a:pt x="1455" y="4"/>
                  </a:lnTo>
                  <a:cubicBezTo>
                    <a:pt x="1057" y="-11"/>
                    <a:pt x="671" y="109"/>
                    <a:pt x="393" y="333"/>
                  </a:cubicBezTo>
                  <a:cubicBezTo>
                    <a:pt x="149" y="530"/>
                    <a:pt x="9" y="793"/>
                    <a:pt x="0" y="10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zh-CN" altLang="en-US" sz="900">
                <a:latin typeface="+mn-ea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id="{9F2D5B89-2FAA-4969-8C5A-59147C4F92D9}"/>
              </a:ext>
            </a:extLst>
          </p:cNvPr>
          <p:cNvSpPr/>
          <p:nvPr/>
        </p:nvSpPr>
        <p:spPr>
          <a:xfrm>
            <a:off x="1610180" y="2225301"/>
            <a:ext cx="40884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+mn-ea"/>
              </a:rPr>
              <a:t>添加内容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1600D8F8-D723-480E-99D9-D7D5662078F2}"/>
              </a:ext>
            </a:extLst>
          </p:cNvPr>
          <p:cNvSpPr/>
          <p:nvPr/>
        </p:nvSpPr>
        <p:spPr>
          <a:xfrm>
            <a:off x="1250612" y="155252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</a:rPr>
              <a:t>添加内容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CA994D93-7A36-43FA-A8EC-18C8439AD59F}"/>
              </a:ext>
            </a:extLst>
          </p:cNvPr>
          <p:cNvSpPr/>
          <p:nvPr/>
        </p:nvSpPr>
        <p:spPr>
          <a:xfrm>
            <a:off x="6635912" y="153074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</a:rPr>
              <a:t>添加内容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C6373F75-F83D-4735-A153-979330EE7C64}"/>
              </a:ext>
            </a:extLst>
          </p:cNvPr>
          <p:cNvSpPr/>
          <p:nvPr/>
        </p:nvSpPr>
        <p:spPr>
          <a:xfrm>
            <a:off x="6639625" y="393476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</a:rPr>
              <a:t>添加内容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FF732D1-85C6-4B5B-9083-2911B3667B61}"/>
              </a:ext>
            </a:extLst>
          </p:cNvPr>
          <p:cNvSpPr/>
          <p:nvPr/>
        </p:nvSpPr>
        <p:spPr>
          <a:xfrm>
            <a:off x="1250612" y="394927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</a:rPr>
              <a:t>添加内容</a:t>
            </a: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AFBFAC1E-1CBF-445A-8907-9DB5131F2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3493808-87B9-4B22-B875-3EFCD552F113}"/>
              </a:ext>
            </a:extLst>
          </p:cNvPr>
          <p:cNvSpPr/>
          <p:nvPr/>
        </p:nvSpPr>
        <p:spPr>
          <a:xfrm>
            <a:off x="1610180" y="4623739"/>
            <a:ext cx="40884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+mn-ea"/>
              </a:rPr>
              <a:t>添加内容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4D988A6-4C58-40B9-9114-54F9F71B94BA}"/>
              </a:ext>
            </a:extLst>
          </p:cNvPr>
          <p:cNvSpPr/>
          <p:nvPr/>
        </p:nvSpPr>
        <p:spPr>
          <a:xfrm>
            <a:off x="7189910" y="4623739"/>
            <a:ext cx="40884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+mn-ea"/>
              </a:rPr>
              <a:t>添加内容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4213912-B586-4892-930C-8649BD93415E}"/>
              </a:ext>
            </a:extLst>
          </p:cNvPr>
          <p:cNvSpPr/>
          <p:nvPr/>
        </p:nvSpPr>
        <p:spPr>
          <a:xfrm>
            <a:off x="7189910" y="2220479"/>
            <a:ext cx="40884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+mn-ea"/>
              </a:rPr>
              <a:t>添加内容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7E71DD35-3327-43C2-8ABC-1C2542F49603}"/>
              </a:ext>
            </a:extLst>
          </p:cNvPr>
          <p:cNvSpPr/>
          <p:nvPr/>
        </p:nvSpPr>
        <p:spPr>
          <a:xfrm>
            <a:off x="783336" y="1374139"/>
            <a:ext cx="2414016" cy="4451604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5">
            <a:extLst>
              <a:ext uri="{FF2B5EF4-FFF2-40B4-BE49-F238E27FC236}">
                <a16:creationId xmlns:a16="http://schemas.microsoft.com/office/drawing/2014/main" id="{E9719C5C-E1F1-4744-8EF2-399CBB88777F}"/>
              </a:ext>
            </a:extLst>
          </p:cNvPr>
          <p:cNvSpPr/>
          <p:nvPr/>
        </p:nvSpPr>
        <p:spPr>
          <a:xfrm>
            <a:off x="3454653" y="1374139"/>
            <a:ext cx="2414016" cy="4451604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object 5">
            <a:extLst>
              <a:ext uri="{FF2B5EF4-FFF2-40B4-BE49-F238E27FC236}">
                <a16:creationId xmlns:a16="http://schemas.microsoft.com/office/drawing/2014/main" id="{F2F8F598-6922-441B-BC0B-1A0D37706A07}"/>
              </a:ext>
            </a:extLst>
          </p:cNvPr>
          <p:cNvSpPr/>
          <p:nvPr/>
        </p:nvSpPr>
        <p:spPr>
          <a:xfrm>
            <a:off x="6209030" y="1374139"/>
            <a:ext cx="2414016" cy="4451604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object 5">
            <a:extLst>
              <a:ext uri="{FF2B5EF4-FFF2-40B4-BE49-F238E27FC236}">
                <a16:creationId xmlns:a16="http://schemas.microsoft.com/office/drawing/2014/main" id="{F84C578A-09F0-4EBD-9BC3-A0EA01919521}"/>
              </a:ext>
            </a:extLst>
          </p:cNvPr>
          <p:cNvSpPr/>
          <p:nvPr/>
        </p:nvSpPr>
        <p:spPr>
          <a:xfrm>
            <a:off x="8898698" y="1374139"/>
            <a:ext cx="2414016" cy="4451604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0"/>
          </a:gra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标题 23">
            <a:extLst>
              <a:ext uri="{FF2B5EF4-FFF2-40B4-BE49-F238E27FC236}">
                <a16:creationId xmlns:a16="http://schemas.microsoft.com/office/drawing/2014/main" id="{E7483E0F-0498-4FCA-A6DA-CDEADAEC6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object 14">
            <a:extLst>
              <a:ext uri="{FF2B5EF4-FFF2-40B4-BE49-F238E27FC236}">
                <a16:creationId xmlns:a16="http://schemas.microsoft.com/office/drawing/2014/main" id="{8B8E165E-1990-4C2C-B114-D2346FF2C86A}"/>
              </a:ext>
            </a:extLst>
          </p:cNvPr>
          <p:cNvSpPr txBox="1"/>
          <p:nvPr/>
        </p:nvSpPr>
        <p:spPr>
          <a:xfrm>
            <a:off x="1063853" y="2361236"/>
            <a:ext cx="195849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36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sz="2400" dirty="0">
              <a:solidFill>
                <a:prstClr val="black"/>
              </a:solidFill>
              <a:latin typeface="Noto Sans CJK JP Regular"/>
              <a:cs typeface="Noto Sans CJK JP Regular"/>
            </a:endParaRPr>
          </a:p>
        </p:txBody>
      </p:sp>
      <p:sp>
        <p:nvSpPr>
          <p:cNvPr id="25" name="object 14">
            <a:extLst>
              <a:ext uri="{FF2B5EF4-FFF2-40B4-BE49-F238E27FC236}">
                <a16:creationId xmlns:a16="http://schemas.microsoft.com/office/drawing/2014/main" id="{499FD525-BA11-4832-A784-86206E2676F7}"/>
              </a:ext>
            </a:extLst>
          </p:cNvPr>
          <p:cNvSpPr txBox="1"/>
          <p:nvPr/>
        </p:nvSpPr>
        <p:spPr>
          <a:xfrm>
            <a:off x="3759919" y="2361236"/>
            <a:ext cx="195849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36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sz="2400" dirty="0">
              <a:solidFill>
                <a:prstClr val="black"/>
              </a:solidFill>
              <a:latin typeface="Noto Sans CJK JP Regular"/>
              <a:cs typeface="Noto Sans CJK JP Regular"/>
            </a:endParaRPr>
          </a:p>
        </p:txBody>
      </p:sp>
      <p:sp>
        <p:nvSpPr>
          <p:cNvPr id="26" name="object 14">
            <a:extLst>
              <a:ext uri="{FF2B5EF4-FFF2-40B4-BE49-F238E27FC236}">
                <a16:creationId xmlns:a16="http://schemas.microsoft.com/office/drawing/2014/main" id="{C9E7FE63-E8D2-48CA-991E-DA2C40FFFCBB}"/>
              </a:ext>
            </a:extLst>
          </p:cNvPr>
          <p:cNvSpPr txBox="1"/>
          <p:nvPr/>
        </p:nvSpPr>
        <p:spPr>
          <a:xfrm>
            <a:off x="6521973" y="2361236"/>
            <a:ext cx="195849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36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sz="2400" dirty="0">
              <a:solidFill>
                <a:prstClr val="black"/>
              </a:solidFill>
              <a:latin typeface="Noto Sans CJK JP Regular"/>
              <a:cs typeface="Noto Sans CJK JP Regular"/>
            </a:endParaRPr>
          </a:p>
        </p:txBody>
      </p:sp>
      <p:sp>
        <p:nvSpPr>
          <p:cNvPr id="27" name="object 14">
            <a:extLst>
              <a:ext uri="{FF2B5EF4-FFF2-40B4-BE49-F238E27FC236}">
                <a16:creationId xmlns:a16="http://schemas.microsoft.com/office/drawing/2014/main" id="{34514265-E687-49BC-AB49-4D1B503D5634}"/>
              </a:ext>
            </a:extLst>
          </p:cNvPr>
          <p:cNvSpPr txBox="1"/>
          <p:nvPr/>
        </p:nvSpPr>
        <p:spPr>
          <a:xfrm>
            <a:off x="9169655" y="2361236"/>
            <a:ext cx="195849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36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sz="2400" dirty="0">
              <a:solidFill>
                <a:prstClr val="black"/>
              </a:solidFill>
              <a:latin typeface="Noto Sans CJK JP Regular"/>
              <a:cs typeface="Noto Sans CJK JP Regular"/>
            </a:endParaRPr>
          </a:p>
        </p:txBody>
      </p:sp>
      <p:sp>
        <p:nvSpPr>
          <p:cNvPr id="29" name="object 14">
            <a:extLst>
              <a:ext uri="{FF2B5EF4-FFF2-40B4-BE49-F238E27FC236}">
                <a16:creationId xmlns:a16="http://schemas.microsoft.com/office/drawing/2014/main" id="{F07E1160-F300-468C-B7B8-A2EFB7E531B5}"/>
              </a:ext>
            </a:extLst>
          </p:cNvPr>
          <p:cNvSpPr txBox="1"/>
          <p:nvPr/>
        </p:nvSpPr>
        <p:spPr>
          <a:xfrm>
            <a:off x="1063853" y="4093489"/>
            <a:ext cx="19584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0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sz="1400" dirty="0">
              <a:solidFill>
                <a:prstClr val="black"/>
              </a:solidFill>
              <a:latin typeface="Noto Sans CJK JP Regular"/>
              <a:cs typeface="Noto Sans CJK JP Regular"/>
            </a:endParaRPr>
          </a:p>
        </p:txBody>
      </p:sp>
      <p:sp>
        <p:nvSpPr>
          <p:cNvPr id="30" name="object 14">
            <a:extLst>
              <a:ext uri="{FF2B5EF4-FFF2-40B4-BE49-F238E27FC236}">
                <a16:creationId xmlns:a16="http://schemas.microsoft.com/office/drawing/2014/main" id="{DA3D9B15-020B-44B2-B353-2DD6353D9812}"/>
              </a:ext>
            </a:extLst>
          </p:cNvPr>
          <p:cNvSpPr txBox="1"/>
          <p:nvPr/>
        </p:nvSpPr>
        <p:spPr>
          <a:xfrm>
            <a:off x="3759919" y="4093489"/>
            <a:ext cx="19584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0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sz="1400" dirty="0">
              <a:solidFill>
                <a:prstClr val="black"/>
              </a:solidFill>
              <a:latin typeface="Noto Sans CJK JP Regular"/>
              <a:cs typeface="Noto Sans CJK JP Regular"/>
            </a:endParaRPr>
          </a:p>
        </p:txBody>
      </p:sp>
      <p:sp>
        <p:nvSpPr>
          <p:cNvPr id="31" name="object 14">
            <a:extLst>
              <a:ext uri="{FF2B5EF4-FFF2-40B4-BE49-F238E27FC236}">
                <a16:creationId xmlns:a16="http://schemas.microsoft.com/office/drawing/2014/main" id="{E8F62C42-1579-4E1F-B5C8-0698C0D3981D}"/>
              </a:ext>
            </a:extLst>
          </p:cNvPr>
          <p:cNvSpPr txBox="1"/>
          <p:nvPr/>
        </p:nvSpPr>
        <p:spPr>
          <a:xfrm>
            <a:off x="6521973" y="4093489"/>
            <a:ext cx="19584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0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sz="1400" dirty="0">
              <a:solidFill>
                <a:prstClr val="black"/>
              </a:solidFill>
              <a:latin typeface="Noto Sans CJK JP Regular"/>
              <a:cs typeface="Noto Sans CJK JP Regular"/>
            </a:endParaRPr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17659E97-2FF1-4971-816A-8EA45DA1C403}"/>
              </a:ext>
            </a:extLst>
          </p:cNvPr>
          <p:cNvSpPr txBox="1"/>
          <p:nvPr/>
        </p:nvSpPr>
        <p:spPr>
          <a:xfrm>
            <a:off x="9169655" y="4093489"/>
            <a:ext cx="19584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0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sz="1400" dirty="0">
              <a:solidFill>
                <a:prstClr val="black"/>
              </a:solidFill>
              <a:latin typeface="Noto Sans CJK JP Regular"/>
              <a:cs typeface="Noto Sans CJK JP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54653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A7697-648F-4331-B01B-638267C7E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68B2158-C8C5-4D20-90E3-27A19F15E0D5}"/>
              </a:ext>
            </a:extLst>
          </p:cNvPr>
          <p:cNvSpPr/>
          <p:nvPr/>
        </p:nvSpPr>
        <p:spPr>
          <a:xfrm>
            <a:off x="4233379" y="2486757"/>
            <a:ext cx="3442645" cy="3442645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Rectangle 96">
            <a:extLst>
              <a:ext uri="{FF2B5EF4-FFF2-40B4-BE49-F238E27FC236}">
                <a16:creationId xmlns:a16="http://schemas.microsoft.com/office/drawing/2014/main" id="{571CFF72-55D1-4A82-9FFC-8F8AC23A9DE3}"/>
              </a:ext>
            </a:extLst>
          </p:cNvPr>
          <p:cNvSpPr/>
          <p:nvPr/>
        </p:nvSpPr>
        <p:spPr>
          <a:xfrm>
            <a:off x="4693843" y="1641367"/>
            <a:ext cx="25349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-5" dirty="0">
                <a:solidFill>
                  <a:srgbClr val="707070"/>
                </a:solidFill>
                <a:latin typeface="+mn-ea"/>
              </a:rPr>
              <a:t>添加内容添加内容添加内容 </a:t>
            </a:r>
            <a:endParaRPr lang="en-US" sz="14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17E2E67-6049-4B89-AB48-5240DDD69EF2}"/>
              </a:ext>
            </a:extLst>
          </p:cNvPr>
          <p:cNvSpPr/>
          <p:nvPr/>
        </p:nvSpPr>
        <p:spPr>
          <a:xfrm>
            <a:off x="5017261" y="1145218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添加内容 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7C2F8C9-797B-4BC0-9F0B-C73F0A3C849F}"/>
              </a:ext>
            </a:extLst>
          </p:cNvPr>
          <p:cNvCxnSpPr/>
          <p:nvPr/>
        </p:nvCxnSpPr>
        <p:spPr>
          <a:xfrm>
            <a:off x="5628384" y="1562863"/>
            <a:ext cx="6658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1D86520-229E-451F-884A-B5A1BE7FF7D1}"/>
              </a:ext>
            </a:extLst>
          </p:cNvPr>
          <p:cNvGrpSpPr/>
          <p:nvPr/>
        </p:nvGrpSpPr>
        <p:grpSpPr>
          <a:xfrm>
            <a:off x="3899218" y="2126151"/>
            <a:ext cx="4033942" cy="3942690"/>
            <a:chOff x="3899218" y="2392851"/>
            <a:chExt cx="4033942" cy="3942690"/>
          </a:xfrm>
        </p:grpSpPr>
        <p:sp>
          <p:nvSpPr>
            <p:cNvPr id="17" name="Oval 68">
              <a:extLst>
                <a:ext uri="{FF2B5EF4-FFF2-40B4-BE49-F238E27FC236}">
                  <a16:creationId xmlns:a16="http://schemas.microsoft.com/office/drawing/2014/main" id="{ADCC1901-2FC3-4226-8854-65795C380C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931869" y="3592851"/>
              <a:ext cx="1001291" cy="98901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</a:rPr>
                <a:t>添加内容 </a:t>
              </a:r>
            </a:p>
          </p:txBody>
        </p:sp>
        <p:sp>
          <p:nvSpPr>
            <p:cNvPr id="18" name="Oval 68">
              <a:extLst>
                <a:ext uri="{FF2B5EF4-FFF2-40B4-BE49-F238E27FC236}">
                  <a16:creationId xmlns:a16="http://schemas.microsoft.com/office/drawing/2014/main" id="{3BD75A3E-5E43-4F1A-8940-B2C52E361C8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455038" y="2392851"/>
              <a:ext cx="1001291" cy="98901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</a:rPr>
                <a:t>添加内容 </a:t>
              </a:r>
            </a:p>
          </p:txBody>
        </p:sp>
        <p:sp>
          <p:nvSpPr>
            <p:cNvPr id="19" name="Oval 68">
              <a:extLst>
                <a:ext uri="{FF2B5EF4-FFF2-40B4-BE49-F238E27FC236}">
                  <a16:creationId xmlns:a16="http://schemas.microsoft.com/office/drawing/2014/main" id="{062A6D56-825E-42FD-87DA-3006641A066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490281" y="5346529"/>
              <a:ext cx="1001291" cy="98901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</a:rPr>
                <a:t>添加内容 </a:t>
              </a:r>
            </a:p>
          </p:txBody>
        </p:sp>
        <p:sp>
          <p:nvSpPr>
            <p:cNvPr id="20" name="Oval 68">
              <a:extLst>
                <a:ext uri="{FF2B5EF4-FFF2-40B4-BE49-F238E27FC236}">
                  <a16:creationId xmlns:a16="http://schemas.microsoft.com/office/drawing/2014/main" id="{2DDDFDA1-0DA8-4FAF-9334-BFDF1406627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516616" y="5346529"/>
              <a:ext cx="1001291" cy="989012"/>
            </a:xfrm>
            <a:prstGeom prst="ellipse">
              <a:avLst/>
            </a:prstGeom>
            <a:solidFill>
              <a:schemeClr val="accent2"/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</a:rPr>
                <a:t>添加内容 </a:t>
              </a:r>
            </a:p>
          </p:txBody>
        </p:sp>
        <p:sp>
          <p:nvSpPr>
            <p:cNvPr id="21" name="Oval 68">
              <a:extLst>
                <a:ext uri="{FF2B5EF4-FFF2-40B4-BE49-F238E27FC236}">
                  <a16:creationId xmlns:a16="http://schemas.microsoft.com/office/drawing/2014/main" id="{09CF93DF-7EEB-47EA-909E-D444F7F7EC1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99218" y="3592851"/>
              <a:ext cx="1001291" cy="989012"/>
            </a:xfrm>
            <a:prstGeom prst="ellipse">
              <a:avLst/>
            </a:prstGeom>
            <a:solidFill>
              <a:schemeClr val="accent3"/>
            </a:solidFill>
            <a:ln w="9525" algn="ctr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</a:rPr>
                <a:t>添加内容 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298CD0BD-2C12-4895-8AC4-CDCFA9B9DA29}"/>
              </a:ext>
            </a:extLst>
          </p:cNvPr>
          <p:cNvSpPr/>
          <p:nvPr/>
        </p:nvSpPr>
        <p:spPr>
          <a:xfrm>
            <a:off x="5061263" y="3318586"/>
            <a:ext cx="1778985" cy="1778985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Oval 68">
            <a:extLst>
              <a:ext uri="{FF2B5EF4-FFF2-40B4-BE49-F238E27FC236}">
                <a16:creationId xmlns:a16="http://schemas.microsoft.com/office/drawing/2014/main" id="{6F8C2D99-8D57-4D70-B244-3A8714100A4D}"/>
              </a:ext>
            </a:extLst>
          </p:cNvPr>
          <p:cNvSpPr>
            <a:spLocks noChangeArrowheads="1"/>
          </p:cNvSpPr>
          <p:nvPr/>
        </p:nvSpPr>
        <p:spPr bwMode="gray">
          <a:xfrm>
            <a:off x="5245800" y="3515837"/>
            <a:ext cx="1410162" cy="1392869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lvl="0" algn="ctr">
              <a:defRPr/>
            </a:pPr>
            <a:endParaRPr lang="zh-CN" altLang="en-US" sz="12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Rectangle 96">
            <a:extLst>
              <a:ext uri="{FF2B5EF4-FFF2-40B4-BE49-F238E27FC236}">
                <a16:creationId xmlns:a16="http://schemas.microsoft.com/office/drawing/2014/main" id="{7AE1D864-3348-4FDF-8346-2D59329F168D}"/>
              </a:ext>
            </a:extLst>
          </p:cNvPr>
          <p:cNvSpPr/>
          <p:nvPr/>
        </p:nvSpPr>
        <p:spPr>
          <a:xfrm>
            <a:off x="8115772" y="3928829"/>
            <a:ext cx="25349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-5" dirty="0">
                <a:solidFill>
                  <a:srgbClr val="707070"/>
                </a:solidFill>
                <a:latin typeface="+mn-ea"/>
              </a:rPr>
              <a:t>添加内容添加内容添加内容 </a:t>
            </a:r>
            <a:endParaRPr lang="en-US" sz="14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9930DA7-30EE-487F-B2FD-625CA0C14AF8}"/>
              </a:ext>
            </a:extLst>
          </p:cNvPr>
          <p:cNvSpPr/>
          <p:nvPr/>
        </p:nvSpPr>
        <p:spPr>
          <a:xfrm>
            <a:off x="8439190" y="3432680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添加内容 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B5C22310-4634-4151-82F1-0689740A3E2B}"/>
              </a:ext>
            </a:extLst>
          </p:cNvPr>
          <p:cNvCxnSpPr/>
          <p:nvPr/>
        </p:nvCxnSpPr>
        <p:spPr>
          <a:xfrm>
            <a:off x="9050313" y="3850325"/>
            <a:ext cx="6658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96">
            <a:extLst>
              <a:ext uri="{FF2B5EF4-FFF2-40B4-BE49-F238E27FC236}">
                <a16:creationId xmlns:a16="http://schemas.microsoft.com/office/drawing/2014/main" id="{9D7A4BF4-36ED-4B7E-93D7-3F09C1D42281}"/>
              </a:ext>
            </a:extLst>
          </p:cNvPr>
          <p:cNvSpPr/>
          <p:nvPr/>
        </p:nvSpPr>
        <p:spPr>
          <a:xfrm>
            <a:off x="7606725" y="5722953"/>
            <a:ext cx="25349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-5" dirty="0">
                <a:solidFill>
                  <a:srgbClr val="707070"/>
                </a:solidFill>
                <a:latin typeface="+mn-ea"/>
              </a:rPr>
              <a:t>添加内容添加内容添加内容 </a:t>
            </a:r>
            <a:endParaRPr lang="en-US" sz="14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46610B0-0001-490C-973B-6B806743344F}"/>
              </a:ext>
            </a:extLst>
          </p:cNvPr>
          <p:cNvSpPr/>
          <p:nvPr/>
        </p:nvSpPr>
        <p:spPr>
          <a:xfrm>
            <a:off x="7930143" y="5226804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添加内容 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CBB6DA7E-88FF-4E51-B686-1D5353A103E0}"/>
              </a:ext>
            </a:extLst>
          </p:cNvPr>
          <p:cNvCxnSpPr/>
          <p:nvPr/>
        </p:nvCxnSpPr>
        <p:spPr>
          <a:xfrm>
            <a:off x="8541266" y="5644449"/>
            <a:ext cx="6658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96">
            <a:extLst>
              <a:ext uri="{FF2B5EF4-FFF2-40B4-BE49-F238E27FC236}">
                <a16:creationId xmlns:a16="http://schemas.microsoft.com/office/drawing/2014/main" id="{0AB44559-4BF3-42C8-B3DC-AFEC4BBE6B25}"/>
              </a:ext>
            </a:extLst>
          </p:cNvPr>
          <p:cNvSpPr/>
          <p:nvPr/>
        </p:nvSpPr>
        <p:spPr>
          <a:xfrm>
            <a:off x="1866556" y="5722953"/>
            <a:ext cx="25349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-5" dirty="0">
                <a:solidFill>
                  <a:srgbClr val="707070"/>
                </a:solidFill>
                <a:latin typeface="+mn-ea"/>
              </a:rPr>
              <a:t>添加内容添加内容添加内容 </a:t>
            </a:r>
            <a:endParaRPr lang="en-US" sz="14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6749C73-1A87-46C4-A625-7155BAE320AC}"/>
              </a:ext>
            </a:extLst>
          </p:cNvPr>
          <p:cNvSpPr/>
          <p:nvPr/>
        </p:nvSpPr>
        <p:spPr>
          <a:xfrm>
            <a:off x="3055355" y="5226804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添加内容 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78BDB2F-09DC-4FA3-AEEE-E06A0A3D124D}"/>
              </a:ext>
            </a:extLst>
          </p:cNvPr>
          <p:cNvCxnSpPr/>
          <p:nvPr/>
        </p:nvCxnSpPr>
        <p:spPr>
          <a:xfrm>
            <a:off x="3409360" y="5644449"/>
            <a:ext cx="6658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96">
            <a:extLst>
              <a:ext uri="{FF2B5EF4-FFF2-40B4-BE49-F238E27FC236}">
                <a16:creationId xmlns:a16="http://schemas.microsoft.com/office/drawing/2014/main" id="{AA79CF03-FC51-417C-9BF8-2F29B17C9FC5}"/>
              </a:ext>
            </a:extLst>
          </p:cNvPr>
          <p:cNvSpPr/>
          <p:nvPr/>
        </p:nvSpPr>
        <p:spPr>
          <a:xfrm>
            <a:off x="1207366" y="3850325"/>
            <a:ext cx="25349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spc="-5" dirty="0">
                <a:solidFill>
                  <a:srgbClr val="707070"/>
                </a:solidFill>
                <a:latin typeface="+mn-ea"/>
              </a:rPr>
              <a:t>添加内容添加内容添加内容 </a:t>
            </a:r>
            <a:endParaRPr lang="en-US" sz="14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16DC6E48-5694-438F-80CB-D0C1B1D0F0F2}"/>
              </a:ext>
            </a:extLst>
          </p:cNvPr>
          <p:cNvSpPr/>
          <p:nvPr/>
        </p:nvSpPr>
        <p:spPr>
          <a:xfrm>
            <a:off x="2480499" y="3354176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添加内容 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9B49483-BFD1-4386-941D-A9E0F3E4B5A2}"/>
              </a:ext>
            </a:extLst>
          </p:cNvPr>
          <p:cNvCxnSpPr/>
          <p:nvPr/>
        </p:nvCxnSpPr>
        <p:spPr>
          <a:xfrm>
            <a:off x="2689853" y="3745622"/>
            <a:ext cx="6658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>
            <a:extLst>
              <a:ext uri="{FF2B5EF4-FFF2-40B4-BE49-F238E27FC236}">
                <a16:creationId xmlns:a16="http://schemas.microsoft.com/office/drawing/2014/main" id="{C505D002-5D1F-4DBE-A17D-1A4F4148A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049" y="3745622"/>
            <a:ext cx="1001292" cy="84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56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4A305CF6-E03F-410A-AAC2-0C9E567928EB}"/>
              </a:ext>
            </a:extLst>
          </p:cNvPr>
          <p:cNvSpPr/>
          <p:nvPr/>
        </p:nvSpPr>
        <p:spPr>
          <a:xfrm>
            <a:off x="1704467" y="5433307"/>
            <a:ext cx="2852420" cy="76200"/>
          </a:xfrm>
          <a:custGeom>
            <a:avLst/>
            <a:gdLst/>
            <a:ahLst/>
            <a:cxnLst/>
            <a:rect l="l" t="t" r="r" b="b"/>
            <a:pathLst>
              <a:path w="2852420" h="76200">
                <a:moveTo>
                  <a:pt x="2851912" y="31750"/>
                </a:moveTo>
                <a:lnTo>
                  <a:pt x="2839212" y="31750"/>
                </a:lnTo>
                <a:lnTo>
                  <a:pt x="2839212" y="44450"/>
                </a:lnTo>
                <a:lnTo>
                  <a:pt x="2851912" y="44450"/>
                </a:lnTo>
                <a:lnTo>
                  <a:pt x="2851912" y="31750"/>
                </a:lnTo>
                <a:close/>
              </a:path>
              <a:path w="2852420" h="76200">
                <a:moveTo>
                  <a:pt x="2826512" y="31750"/>
                </a:moveTo>
                <a:lnTo>
                  <a:pt x="2813812" y="31750"/>
                </a:lnTo>
                <a:lnTo>
                  <a:pt x="2813812" y="44450"/>
                </a:lnTo>
                <a:lnTo>
                  <a:pt x="2826512" y="44450"/>
                </a:lnTo>
                <a:lnTo>
                  <a:pt x="2826512" y="31750"/>
                </a:lnTo>
                <a:close/>
              </a:path>
              <a:path w="2852420" h="76200">
                <a:moveTo>
                  <a:pt x="2801112" y="31750"/>
                </a:moveTo>
                <a:lnTo>
                  <a:pt x="2788412" y="31750"/>
                </a:lnTo>
                <a:lnTo>
                  <a:pt x="2788412" y="44450"/>
                </a:lnTo>
                <a:lnTo>
                  <a:pt x="2801112" y="44450"/>
                </a:lnTo>
                <a:lnTo>
                  <a:pt x="2801112" y="31750"/>
                </a:lnTo>
                <a:close/>
              </a:path>
              <a:path w="2852420" h="76200">
                <a:moveTo>
                  <a:pt x="2775712" y="31750"/>
                </a:moveTo>
                <a:lnTo>
                  <a:pt x="2763012" y="31750"/>
                </a:lnTo>
                <a:lnTo>
                  <a:pt x="2763012" y="44450"/>
                </a:lnTo>
                <a:lnTo>
                  <a:pt x="2775712" y="44450"/>
                </a:lnTo>
                <a:lnTo>
                  <a:pt x="2775712" y="31750"/>
                </a:lnTo>
                <a:close/>
              </a:path>
              <a:path w="2852420" h="76200">
                <a:moveTo>
                  <a:pt x="2750312" y="31750"/>
                </a:moveTo>
                <a:lnTo>
                  <a:pt x="2737612" y="31750"/>
                </a:lnTo>
                <a:lnTo>
                  <a:pt x="2737612" y="44450"/>
                </a:lnTo>
                <a:lnTo>
                  <a:pt x="2750312" y="44450"/>
                </a:lnTo>
                <a:lnTo>
                  <a:pt x="2750312" y="31750"/>
                </a:lnTo>
                <a:close/>
              </a:path>
              <a:path w="2852420" h="76200">
                <a:moveTo>
                  <a:pt x="2724912" y="31750"/>
                </a:moveTo>
                <a:lnTo>
                  <a:pt x="2712212" y="31750"/>
                </a:lnTo>
                <a:lnTo>
                  <a:pt x="2712212" y="44450"/>
                </a:lnTo>
                <a:lnTo>
                  <a:pt x="2724912" y="44450"/>
                </a:lnTo>
                <a:lnTo>
                  <a:pt x="2724912" y="31750"/>
                </a:lnTo>
                <a:close/>
              </a:path>
              <a:path w="2852420" h="76200">
                <a:moveTo>
                  <a:pt x="2699512" y="31750"/>
                </a:moveTo>
                <a:lnTo>
                  <a:pt x="2686812" y="31750"/>
                </a:lnTo>
                <a:lnTo>
                  <a:pt x="2686812" y="44450"/>
                </a:lnTo>
                <a:lnTo>
                  <a:pt x="2699512" y="44450"/>
                </a:lnTo>
                <a:lnTo>
                  <a:pt x="2699512" y="31750"/>
                </a:lnTo>
                <a:close/>
              </a:path>
              <a:path w="2852420" h="76200">
                <a:moveTo>
                  <a:pt x="2674112" y="31750"/>
                </a:moveTo>
                <a:lnTo>
                  <a:pt x="2661412" y="31750"/>
                </a:lnTo>
                <a:lnTo>
                  <a:pt x="2661412" y="44450"/>
                </a:lnTo>
                <a:lnTo>
                  <a:pt x="2674112" y="44450"/>
                </a:lnTo>
                <a:lnTo>
                  <a:pt x="2674112" y="31750"/>
                </a:lnTo>
                <a:close/>
              </a:path>
              <a:path w="2852420" h="76200">
                <a:moveTo>
                  <a:pt x="2648712" y="31750"/>
                </a:moveTo>
                <a:lnTo>
                  <a:pt x="2636012" y="31750"/>
                </a:lnTo>
                <a:lnTo>
                  <a:pt x="2636012" y="44450"/>
                </a:lnTo>
                <a:lnTo>
                  <a:pt x="2648712" y="44450"/>
                </a:lnTo>
                <a:lnTo>
                  <a:pt x="2648712" y="31750"/>
                </a:lnTo>
                <a:close/>
              </a:path>
              <a:path w="2852420" h="76200">
                <a:moveTo>
                  <a:pt x="2623312" y="31750"/>
                </a:moveTo>
                <a:lnTo>
                  <a:pt x="2610612" y="31750"/>
                </a:lnTo>
                <a:lnTo>
                  <a:pt x="2610612" y="44450"/>
                </a:lnTo>
                <a:lnTo>
                  <a:pt x="2623312" y="44450"/>
                </a:lnTo>
                <a:lnTo>
                  <a:pt x="2623312" y="31750"/>
                </a:lnTo>
                <a:close/>
              </a:path>
              <a:path w="2852420" h="76200">
                <a:moveTo>
                  <a:pt x="2597912" y="31750"/>
                </a:moveTo>
                <a:lnTo>
                  <a:pt x="2585212" y="31750"/>
                </a:lnTo>
                <a:lnTo>
                  <a:pt x="2585212" y="44450"/>
                </a:lnTo>
                <a:lnTo>
                  <a:pt x="2597912" y="44450"/>
                </a:lnTo>
                <a:lnTo>
                  <a:pt x="2597912" y="31750"/>
                </a:lnTo>
                <a:close/>
              </a:path>
              <a:path w="2852420" h="76200">
                <a:moveTo>
                  <a:pt x="2572512" y="31750"/>
                </a:moveTo>
                <a:lnTo>
                  <a:pt x="2559812" y="31750"/>
                </a:lnTo>
                <a:lnTo>
                  <a:pt x="2559812" y="44450"/>
                </a:lnTo>
                <a:lnTo>
                  <a:pt x="2572512" y="44450"/>
                </a:lnTo>
                <a:lnTo>
                  <a:pt x="2572512" y="31750"/>
                </a:lnTo>
                <a:close/>
              </a:path>
              <a:path w="2852420" h="76200">
                <a:moveTo>
                  <a:pt x="2547112" y="31750"/>
                </a:moveTo>
                <a:lnTo>
                  <a:pt x="2534412" y="31750"/>
                </a:lnTo>
                <a:lnTo>
                  <a:pt x="2534412" y="44450"/>
                </a:lnTo>
                <a:lnTo>
                  <a:pt x="2547112" y="44450"/>
                </a:lnTo>
                <a:lnTo>
                  <a:pt x="2547112" y="31750"/>
                </a:lnTo>
                <a:close/>
              </a:path>
              <a:path w="2852420" h="76200">
                <a:moveTo>
                  <a:pt x="2521712" y="31750"/>
                </a:moveTo>
                <a:lnTo>
                  <a:pt x="2509012" y="31750"/>
                </a:lnTo>
                <a:lnTo>
                  <a:pt x="2509012" y="44450"/>
                </a:lnTo>
                <a:lnTo>
                  <a:pt x="2521712" y="44450"/>
                </a:lnTo>
                <a:lnTo>
                  <a:pt x="2521712" y="31750"/>
                </a:lnTo>
                <a:close/>
              </a:path>
              <a:path w="2852420" h="76200">
                <a:moveTo>
                  <a:pt x="2496312" y="31750"/>
                </a:moveTo>
                <a:lnTo>
                  <a:pt x="2483612" y="31750"/>
                </a:lnTo>
                <a:lnTo>
                  <a:pt x="2483612" y="44450"/>
                </a:lnTo>
                <a:lnTo>
                  <a:pt x="2496312" y="44450"/>
                </a:lnTo>
                <a:lnTo>
                  <a:pt x="2496312" y="31750"/>
                </a:lnTo>
                <a:close/>
              </a:path>
              <a:path w="2852420" h="76200">
                <a:moveTo>
                  <a:pt x="2470912" y="31750"/>
                </a:moveTo>
                <a:lnTo>
                  <a:pt x="2458212" y="31750"/>
                </a:lnTo>
                <a:lnTo>
                  <a:pt x="2458212" y="44450"/>
                </a:lnTo>
                <a:lnTo>
                  <a:pt x="2470912" y="44450"/>
                </a:lnTo>
                <a:lnTo>
                  <a:pt x="2470912" y="31750"/>
                </a:lnTo>
                <a:close/>
              </a:path>
              <a:path w="2852420" h="76200">
                <a:moveTo>
                  <a:pt x="2445512" y="31750"/>
                </a:moveTo>
                <a:lnTo>
                  <a:pt x="2432812" y="31750"/>
                </a:lnTo>
                <a:lnTo>
                  <a:pt x="2432812" y="44450"/>
                </a:lnTo>
                <a:lnTo>
                  <a:pt x="2445512" y="44450"/>
                </a:lnTo>
                <a:lnTo>
                  <a:pt x="2445512" y="31750"/>
                </a:lnTo>
                <a:close/>
              </a:path>
              <a:path w="2852420" h="76200">
                <a:moveTo>
                  <a:pt x="2420112" y="31750"/>
                </a:moveTo>
                <a:lnTo>
                  <a:pt x="2407412" y="31750"/>
                </a:lnTo>
                <a:lnTo>
                  <a:pt x="2407412" y="44450"/>
                </a:lnTo>
                <a:lnTo>
                  <a:pt x="2420112" y="44450"/>
                </a:lnTo>
                <a:lnTo>
                  <a:pt x="2420112" y="31750"/>
                </a:lnTo>
                <a:close/>
              </a:path>
              <a:path w="2852420" h="76200">
                <a:moveTo>
                  <a:pt x="2394712" y="31750"/>
                </a:moveTo>
                <a:lnTo>
                  <a:pt x="2382012" y="31750"/>
                </a:lnTo>
                <a:lnTo>
                  <a:pt x="2382012" y="44450"/>
                </a:lnTo>
                <a:lnTo>
                  <a:pt x="2394712" y="44450"/>
                </a:lnTo>
                <a:lnTo>
                  <a:pt x="2394712" y="31750"/>
                </a:lnTo>
                <a:close/>
              </a:path>
              <a:path w="2852420" h="76200">
                <a:moveTo>
                  <a:pt x="2369312" y="31750"/>
                </a:moveTo>
                <a:lnTo>
                  <a:pt x="2356612" y="31750"/>
                </a:lnTo>
                <a:lnTo>
                  <a:pt x="2356612" y="44450"/>
                </a:lnTo>
                <a:lnTo>
                  <a:pt x="2369312" y="44450"/>
                </a:lnTo>
                <a:lnTo>
                  <a:pt x="2369312" y="31750"/>
                </a:lnTo>
                <a:close/>
              </a:path>
              <a:path w="2852420" h="76200">
                <a:moveTo>
                  <a:pt x="2343912" y="31750"/>
                </a:moveTo>
                <a:lnTo>
                  <a:pt x="2331212" y="31750"/>
                </a:lnTo>
                <a:lnTo>
                  <a:pt x="2331212" y="44450"/>
                </a:lnTo>
                <a:lnTo>
                  <a:pt x="2343912" y="44450"/>
                </a:lnTo>
                <a:lnTo>
                  <a:pt x="2343912" y="31750"/>
                </a:lnTo>
                <a:close/>
              </a:path>
              <a:path w="2852420" h="76200">
                <a:moveTo>
                  <a:pt x="2318512" y="31750"/>
                </a:moveTo>
                <a:lnTo>
                  <a:pt x="2305812" y="31750"/>
                </a:lnTo>
                <a:lnTo>
                  <a:pt x="2305812" y="44450"/>
                </a:lnTo>
                <a:lnTo>
                  <a:pt x="2318512" y="44450"/>
                </a:lnTo>
                <a:lnTo>
                  <a:pt x="2318512" y="31750"/>
                </a:lnTo>
                <a:close/>
              </a:path>
              <a:path w="2852420" h="76200">
                <a:moveTo>
                  <a:pt x="2293112" y="31750"/>
                </a:moveTo>
                <a:lnTo>
                  <a:pt x="2280412" y="31750"/>
                </a:lnTo>
                <a:lnTo>
                  <a:pt x="2280412" y="44450"/>
                </a:lnTo>
                <a:lnTo>
                  <a:pt x="2293112" y="44450"/>
                </a:lnTo>
                <a:lnTo>
                  <a:pt x="2293112" y="31750"/>
                </a:lnTo>
                <a:close/>
              </a:path>
              <a:path w="2852420" h="76200">
                <a:moveTo>
                  <a:pt x="2267712" y="31750"/>
                </a:moveTo>
                <a:lnTo>
                  <a:pt x="2255012" y="31750"/>
                </a:lnTo>
                <a:lnTo>
                  <a:pt x="2255012" y="44450"/>
                </a:lnTo>
                <a:lnTo>
                  <a:pt x="2267712" y="44450"/>
                </a:lnTo>
                <a:lnTo>
                  <a:pt x="2267712" y="31750"/>
                </a:lnTo>
                <a:close/>
              </a:path>
              <a:path w="2852420" h="76200">
                <a:moveTo>
                  <a:pt x="2242312" y="31750"/>
                </a:moveTo>
                <a:lnTo>
                  <a:pt x="2229612" y="31750"/>
                </a:lnTo>
                <a:lnTo>
                  <a:pt x="2229612" y="44450"/>
                </a:lnTo>
                <a:lnTo>
                  <a:pt x="2242312" y="44450"/>
                </a:lnTo>
                <a:lnTo>
                  <a:pt x="2242312" y="31750"/>
                </a:lnTo>
                <a:close/>
              </a:path>
              <a:path w="2852420" h="76200">
                <a:moveTo>
                  <a:pt x="2216912" y="31750"/>
                </a:moveTo>
                <a:lnTo>
                  <a:pt x="2204212" y="31750"/>
                </a:lnTo>
                <a:lnTo>
                  <a:pt x="2204212" y="44450"/>
                </a:lnTo>
                <a:lnTo>
                  <a:pt x="2216912" y="44450"/>
                </a:lnTo>
                <a:lnTo>
                  <a:pt x="2216912" y="31750"/>
                </a:lnTo>
                <a:close/>
              </a:path>
              <a:path w="2852420" h="76200">
                <a:moveTo>
                  <a:pt x="2191512" y="31750"/>
                </a:moveTo>
                <a:lnTo>
                  <a:pt x="2178812" y="31750"/>
                </a:lnTo>
                <a:lnTo>
                  <a:pt x="2178812" y="44450"/>
                </a:lnTo>
                <a:lnTo>
                  <a:pt x="2191512" y="44450"/>
                </a:lnTo>
                <a:lnTo>
                  <a:pt x="2191512" y="31750"/>
                </a:lnTo>
                <a:close/>
              </a:path>
              <a:path w="2852420" h="76200">
                <a:moveTo>
                  <a:pt x="2166112" y="31750"/>
                </a:moveTo>
                <a:lnTo>
                  <a:pt x="2153412" y="31750"/>
                </a:lnTo>
                <a:lnTo>
                  <a:pt x="2153412" y="44450"/>
                </a:lnTo>
                <a:lnTo>
                  <a:pt x="2166112" y="44450"/>
                </a:lnTo>
                <a:lnTo>
                  <a:pt x="2166112" y="31750"/>
                </a:lnTo>
                <a:close/>
              </a:path>
              <a:path w="2852420" h="76200">
                <a:moveTo>
                  <a:pt x="2140712" y="31750"/>
                </a:moveTo>
                <a:lnTo>
                  <a:pt x="2128012" y="31750"/>
                </a:lnTo>
                <a:lnTo>
                  <a:pt x="2128012" y="44450"/>
                </a:lnTo>
                <a:lnTo>
                  <a:pt x="2140712" y="44450"/>
                </a:lnTo>
                <a:lnTo>
                  <a:pt x="2140712" y="31750"/>
                </a:lnTo>
                <a:close/>
              </a:path>
              <a:path w="2852420" h="76200">
                <a:moveTo>
                  <a:pt x="2115312" y="31750"/>
                </a:moveTo>
                <a:lnTo>
                  <a:pt x="2102612" y="31750"/>
                </a:lnTo>
                <a:lnTo>
                  <a:pt x="2102612" y="44450"/>
                </a:lnTo>
                <a:lnTo>
                  <a:pt x="2115312" y="44450"/>
                </a:lnTo>
                <a:lnTo>
                  <a:pt x="2115312" y="31750"/>
                </a:lnTo>
                <a:close/>
              </a:path>
              <a:path w="2852420" h="76200">
                <a:moveTo>
                  <a:pt x="2089912" y="31750"/>
                </a:moveTo>
                <a:lnTo>
                  <a:pt x="2077212" y="31750"/>
                </a:lnTo>
                <a:lnTo>
                  <a:pt x="2077212" y="44450"/>
                </a:lnTo>
                <a:lnTo>
                  <a:pt x="2089912" y="44450"/>
                </a:lnTo>
                <a:lnTo>
                  <a:pt x="2089912" y="31750"/>
                </a:lnTo>
                <a:close/>
              </a:path>
              <a:path w="2852420" h="76200">
                <a:moveTo>
                  <a:pt x="2064512" y="31750"/>
                </a:moveTo>
                <a:lnTo>
                  <a:pt x="2051812" y="31750"/>
                </a:lnTo>
                <a:lnTo>
                  <a:pt x="2051812" y="44450"/>
                </a:lnTo>
                <a:lnTo>
                  <a:pt x="2064512" y="44450"/>
                </a:lnTo>
                <a:lnTo>
                  <a:pt x="2064512" y="31750"/>
                </a:lnTo>
                <a:close/>
              </a:path>
              <a:path w="2852420" h="76200">
                <a:moveTo>
                  <a:pt x="2039112" y="31750"/>
                </a:moveTo>
                <a:lnTo>
                  <a:pt x="2026412" y="31750"/>
                </a:lnTo>
                <a:lnTo>
                  <a:pt x="2026412" y="44450"/>
                </a:lnTo>
                <a:lnTo>
                  <a:pt x="2039112" y="44450"/>
                </a:lnTo>
                <a:lnTo>
                  <a:pt x="2039112" y="31750"/>
                </a:lnTo>
                <a:close/>
              </a:path>
              <a:path w="2852420" h="76200">
                <a:moveTo>
                  <a:pt x="2013712" y="31750"/>
                </a:moveTo>
                <a:lnTo>
                  <a:pt x="2001012" y="31750"/>
                </a:lnTo>
                <a:lnTo>
                  <a:pt x="2001012" y="44450"/>
                </a:lnTo>
                <a:lnTo>
                  <a:pt x="2013712" y="44450"/>
                </a:lnTo>
                <a:lnTo>
                  <a:pt x="2013712" y="31750"/>
                </a:lnTo>
                <a:close/>
              </a:path>
              <a:path w="2852420" h="76200">
                <a:moveTo>
                  <a:pt x="1988312" y="31750"/>
                </a:moveTo>
                <a:lnTo>
                  <a:pt x="1975612" y="31750"/>
                </a:lnTo>
                <a:lnTo>
                  <a:pt x="1975612" y="44450"/>
                </a:lnTo>
                <a:lnTo>
                  <a:pt x="1988312" y="44450"/>
                </a:lnTo>
                <a:lnTo>
                  <a:pt x="1988312" y="31750"/>
                </a:lnTo>
                <a:close/>
              </a:path>
              <a:path w="2852420" h="76200">
                <a:moveTo>
                  <a:pt x="1962912" y="31750"/>
                </a:moveTo>
                <a:lnTo>
                  <a:pt x="1950212" y="31750"/>
                </a:lnTo>
                <a:lnTo>
                  <a:pt x="1950212" y="44450"/>
                </a:lnTo>
                <a:lnTo>
                  <a:pt x="1962912" y="44450"/>
                </a:lnTo>
                <a:lnTo>
                  <a:pt x="1962912" y="31750"/>
                </a:lnTo>
                <a:close/>
              </a:path>
              <a:path w="2852420" h="76200">
                <a:moveTo>
                  <a:pt x="1937512" y="31750"/>
                </a:moveTo>
                <a:lnTo>
                  <a:pt x="1924812" y="31750"/>
                </a:lnTo>
                <a:lnTo>
                  <a:pt x="1924812" y="44450"/>
                </a:lnTo>
                <a:lnTo>
                  <a:pt x="1937512" y="44450"/>
                </a:lnTo>
                <a:lnTo>
                  <a:pt x="1937512" y="31750"/>
                </a:lnTo>
                <a:close/>
              </a:path>
              <a:path w="2852420" h="76200">
                <a:moveTo>
                  <a:pt x="1912112" y="31750"/>
                </a:moveTo>
                <a:lnTo>
                  <a:pt x="1899412" y="31750"/>
                </a:lnTo>
                <a:lnTo>
                  <a:pt x="1899412" y="44450"/>
                </a:lnTo>
                <a:lnTo>
                  <a:pt x="1912112" y="44450"/>
                </a:lnTo>
                <a:lnTo>
                  <a:pt x="1912112" y="31750"/>
                </a:lnTo>
                <a:close/>
              </a:path>
              <a:path w="2852420" h="76200">
                <a:moveTo>
                  <a:pt x="1886712" y="31750"/>
                </a:moveTo>
                <a:lnTo>
                  <a:pt x="1874012" y="31750"/>
                </a:lnTo>
                <a:lnTo>
                  <a:pt x="1874012" y="44450"/>
                </a:lnTo>
                <a:lnTo>
                  <a:pt x="1886712" y="44450"/>
                </a:lnTo>
                <a:lnTo>
                  <a:pt x="1886712" y="31750"/>
                </a:lnTo>
                <a:close/>
              </a:path>
              <a:path w="2852420" h="76200">
                <a:moveTo>
                  <a:pt x="1861312" y="31750"/>
                </a:moveTo>
                <a:lnTo>
                  <a:pt x="1848612" y="31750"/>
                </a:lnTo>
                <a:lnTo>
                  <a:pt x="1848612" y="44450"/>
                </a:lnTo>
                <a:lnTo>
                  <a:pt x="1861312" y="44450"/>
                </a:lnTo>
                <a:lnTo>
                  <a:pt x="1861312" y="31750"/>
                </a:lnTo>
                <a:close/>
              </a:path>
              <a:path w="2852420" h="76200">
                <a:moveTo>
                  <a:pt x="1835912" y="31750"/>
                </a:moveTo>
                <a:lnTo>
                  <a:pt x="1823212" y="31750"/>
                </a:lnTo>
                <a:lnTo>
                  <a:pt x="1823212" y="44450"/>
                </a:lnTo>
                <a:lnTo>
                  <a:pt x="1835912" y="44450"/>
                </a:lnTo>
                <a:lnTo>
                  <a:pt x="1835912" y="31750"/>
                </a:lnTo>
                <a:close/>
              </a:path>
              <a:path w="2852420" h="76200">
                <a:moveTo>
                  <a:pt x="1810512" y="31750"/>
                </a:moveTo>
                <a:lnTo>
                  <a:pt x="1797812" y="31750"/>
                </a:lnTo>
                <a:lnTo>
                  <a:pt x="1797812" y="44450"/>
                </a:lnTo>
                <a:lnTo>
                  <a:pt x="1810512" y="44450"/>
                </a:lnTo>
                <a:lnTo>
                  <a:pt x="1810512" y="31750"/>
                </a:lnTo>
                <a:close/>
              </a:path>
              <a:path w="2852420" h="76200">
                <a:moveTo>
                  <a:pt x="1785112" y="31750"/>
                </a:moveTo>
                <a:lnTo>
                  <a:pt x="1772412" y="31750"/>
                </a:lnTo>
                <a:lnTo>
                  <a:pt x="1772412" y="44450"/>
                </a:lnTo>
                <a:lnTo>
                  <a:pt x="1785112" y="44450"/>
                </a:lnTo>
                <a:lnTo>
                  <a:pt x="1785112" y="31750"/>
                </a:lnTo>
                <a:close/>
              </a:path>
              <a:path w="2852420" h="76200">
                <a:moveTo>
                  <a:pt x="1759712" y="31750"/>
                </a:moveTo>
                <a:lnTo>
                  <a:pt x="1747012" y="31750"/>
                </a:lnTo>
                <a:lnTo>
                  <a:pt x="1747012" y="44450"/>
                </a:lnTo>
                <a:lnTo>
                  <a:pt x="1759712" y="44450"/>
                </a:lnTo>
                <a:lnTo>
                  <a:pt x="1759712" y="31750"/>
                </a:lnTo>
                <a:close/>
              </a:path>
              <a:path w="2852420" h="76200">
                <a:moveTo>
                  <a:pt x="1734312" y="31750"/>
                </a:moveTo>
                <a:lnTo>
                  <a:pt x="1721612" y="31750"/>
                </a:lnTo>
                <a:lnTo>
                  <a:pt x="1721612" y="44450"/>
                </a:lnTo>
                <a:lnTo>
                  <a:pt x="1734312" y="44450"/>
                </a:lnTo>
                <a:lnTo>
                  <a:pt x="1734312" y="31750"/>
                </a:lnTo>
                <a:close/>
              </a:path>
              <a:path w="2852420" h="76200">
                <a:moveTo>
                  <a:pt x="1708912" y="31750"/>
                </a:moveTo>
                <a:lnTo>
                  <a:pt x="1696212" y="31750"/>
                </a:lnTo>
                <a:lnTo>
                  <a:pt x="1696212" y="44450"/>
                </a:lnTo>
                <a:lnTo>
                  <a:pt x="1708912" y="44450"/>
                </a:lnTo>
                <a:lnTo>
                  <a:pt x="1708912" y="31750"/>
                </a:lnTo>
                <a:close/>
              </a:path>
              <a:path w="2852420" h="76200">
                <a:moveTo>
                  <a:pt x="1683512" y="31750"/>
                </a:moveTo>
                <a:lnTo>
                  <a:pt x="1670812" y="31750"/>
                </a:lnTo>
                <a:lnTo>
                  <a:pt x="1670812" y="44450"/>
                </a:lnTo>
                <a:lnTo>
                  <a:pt x="1683512" y="44450"/>
                </a:lnTo>
                <a:lnTo>
                  <a:pt x="1683512" y="31750"/>
                </a:lnTo>
                <a:close/>
              </a:path>
              <a:path w="2852420" h="76200">
                <a:moveTo>
                  <a:pt x="1658112" y="31750"/>
                </a:moveTo>
                <a:lnTo>
                  <a:pt x="1645412" y="31750"/>
                </a:lnTo>
                <a:lnTo>
                  <a:pt x="1645412" y="44450"/>
                </a:lnTo>
                <a:lnTo>
                  <a:pt x="1658112" y="44450"/>
                </a:lnTo>
                <a:lnTo>
                  <a:pt x="1658112" y="31750"/>
                </a:lnTo>
                <a:close/>
              </a:path>
              <a:path w="2852420" h="76200">
                <a:moveTo>
                  <a:pt x="1632712" y="31750"/>
                </a:moveTo>
                <a:lnTo>
                  <a:pt x="1620012" y="31750"/>
                </a:lnTo>
                <a:lnTo>
                  <a:pt x="1620012" y="44450"/>
                </a:lnTo>
                <a:lnTo>
                  <a:pt x="1632712" y="44450"/>
                </a:lnTo>
                <a:lnTo>
                  <a:pt x="1632712" y="31750"/>
                </a:lnTo>
                <a:close/>
              </a:path>
              <a:path w="2852420" h="76200">
                <a:moveTo>
                  <a:pt x="1607312" y="31750"/>
                </a:moveTo>
                <a:lnTo>
                  <a:pt x="1594612" y="31750"/>
                </a:lnTo>
                <a:lnTo>
                  <a:pt x="1594612" y="44450"/>
                </a:lnTo>
                <a:lnTo>
                  <a:pt x="1607312" y="44450"/>
                </a:lnTo>
                <a:lnTo>
                  <a:pt x="1607312" y="31750"/>
                </a:lnTo>
                <a:close/>
              </a:path>
              <a:path w="2852420" h="76200">
                <a:moveTo>
                  <a:pt x="1581912" y="31750"/>
                </a:moveTo>
                <a:lnTo>
                  <a:pt x="1569212" y="31750"/>
                </a:lnTo>
                <a:lnTo>
                  <a:pt x="1569212" y="44450"/>
                </a:lnTo>
                <a:lnTo>
                  <a:pt x="1581912" y="44450"/>
                </a:lnTo>
                <a:lnTo>
                  <a:pt x="1581912" y="31750"/>
                </a:lnTo>
                <a:close/>
              </a:path>
              <a:path w="2852420" h="76200">
                <a:moveTo>
                  <a:pt x="1556512" y="31750"/>
                </a:moveTo>
                <a:lnTo>
                  <a:pt x="1543812" y="31750"/>
                </a:lnTo>
                <a:lnTo>
                  <a:pt x="1543812" y="44450"/>
                </a:lnTo>
                <a:lnTo>
                  <a:pt x="1556512" y="44450"/>
                </a:lnTo>
                <a:lnTo>
                  <a:pt x="1556512" y="31750"/>
                </a:lnTo>
                <a:close/>
              </a:path>
              <a:path w="2852420" h="76200">
                <a:moveTo>
                  <a:pt x="1531112" y="31750"/>
                </a:moveTo>
                <a:lnTo>
                  <a:pt x="1518412" y="31750"/>
                </a:lnTo>
                <a:lnTo>
                  <a:pt x="1518412" y="44450"/>
                </a:lnTo>
                <a:lnTo>
                  <a:pt x="1531112" y="44450"/>
                </a:lnTo>
                <a:lnTo>
                  <a:pt x="1531112" y="31750"/>
                </a:lnTo>
                <a:close/>
              </a:path>
              <a:path w="2852420" h="76200">
                <a:moveTo>
                  <a:pt x="1505712" y="31750"/>
                </a:moveTo>
                <a:lnTo>
                  <a:pt x="1493012" y="31750"/>
                </a:lnTo>
                <a:lnTo>
                  <a:pt x="1493012" y="44450"/>
                </a:lnTo>
                <a:lnTo>
                  <a:pt x="1505712" y="44450"/>
                </a:lnTo>
                <a:lnTo>
                  <a:pt x="1505712" y="31750"/>
                </a:lnTo>
                <a:close/>
              </a:path>
              <a:path w="2852420" h="76200">
                <a:moveTo>
                  <a:pt x="1480312" y="31750"/>
                </a:moveTo>
                <a:lnTo>
                  <a:pt x="1467612" y="31750"/>
                </a:lnTo>
                <a:lnTo>
                  <a:pt x="1467612" y="44450"/>
                </a:lnTo>
                <a:lnTo>
                  <a:pt x="1480312" y="44450"/>
                </a:lnTo>
                <a:lnTo>
                  <a:pt x="1480312" y="31750"/>
                </a:lnTo>
                <a:close/>
              </a:path>
              <a:path w="2852420" h="76200">
                <a:moveTo>
                  <a:pt x="1454912" y="31750"/>
                </a:moveTo>
                <a:lnTo>
                  <a:pt x="1442212" y="31750"/>
                </a:lnTo>
                <a:lnTo>
                  <a:pt x="1442212" y="44450"/>
                </a:lnTo>
                <a:lnTo>
                  <a:pt x="1454912" y="44450"/>
                </a:lnTo>
                <a:lnTo>
                  <a:pt x="1454912" y="31750"/>
                </a:lnTo>
                <a:close/>
              </a:path>
              <a:path w="2852420" h="76200">
                <a:moveTo>
                  <a:pt x="1429512" y="31750"/>
                </a:moveTo>
                <a:lnTo>
                  <a:pt x="1416812" y="31750"/>
                </a:lnTo>
                <a:lnTo>
                  <a:pt x="1416812" y="44450"/>
                </a:lnTo>
                <a:lnTo>
                  <a:pt x="1429512" y="44450"/>
                </a:lnTo>
                <a:lnTo>
                  <a:pt x="1429512" y="31750"/>
                </a:lnTo>
                <a:close/>
              </a:path>
              <a:path w="2852420" h="76200">
                <a:moveTo>
                  <a:pt x="1404112" y="31750"/>
                </a:moveTo>
                <a:lnTo>
                  <a:pt x="1391412" y="31750"/>
                </a:lnTo>
                <a:lnTo>
                  <a:pt x="1391412" y="44450"/>
                </a:lnTo>
                <a:lnTo>
                  <a:pt x="1404112" y="44450"/>
                </a:lnTo>
                <a:lnTo>
                  <a:pt x="1404112" y="31750"/>
                </a:lnTo>
                <a:close/>
              </a:path>
              <a:path w="2852420" h="76200">
                <a:moveTo>
                  <a:pt x="1378712" y="31750"/>
                </a:moveTo>
                <a:lnTo>
                  <a:pt x="1366012" y="31750"/>
                </a:lnTo>
                <a:lnTo>
                  <a:pt x="1366012" y="44450"/>
                </a:lnTo>
                <a:lnTo>
                  <a:pt x="1378712" y="44450"/>
                </a:lnTo>
                <a:lnTo>
                  <a:pt x="1378712" y="31750"/>
                </a:lnTo>
                <a:close/>
              </a:path>
              <a:path w="2852420" h="76200">
                <a:moveTo>
                  <a:pt x="1353312" y="31750"/>
                </a:moveTo>
                <a:lnTo>
                  <a:pt x="1340612" y="31750"/>
                </a:lnTo>
                <a:lnTo>
                  <a:pt x="1340612" y="44450"/>
                </a:lnTo>
                <a:lnTo>
                  <a:pt x="1353312" y="44450"/>
                </a:lnTo>
                <a:lnTo>
                  <a:pt x="1353312" y="31750"/>
                </a:lnTo>
                <a:close/>
              </a:path>
              <a:path w="2852420" h="76200">
                <a:moveTo>
                  <a:pt x="1327912" y="31750"/>
                </a:moveTo>
                <a:lnTo>
                  <a:pt x="1315212" y="31750"/>
                </a:lnTo>
                <a:lnTo>
                  <a:pt x="1315212" y="44450"/>
                </a:lnTo>
                <a:lnTo>
                  <a:pt x="1327912" y="44450"/>
                </a:lnTo>
                <a:lnTo>
                  <a:pt x="1327912" y="31750"/>
                </a:lnTo>
                <a:close/>
              </a:path>
              <a:path w="2852420" h="76200">
                <a:moveTo>
                  <a:pt x="1302512" y="31750"/>
                </a:moveTo>
                <a:lnTo>
                  <a:pt x="1289812" y="31750"/>
                </a:lnTo>
                <a:lnTo>
                  <a:pt x="1289812" y="44450"/>
                </a:lnTo>
                <a:lnTo>
                  <a:pt x="1302512" y="44450"/>
                </a:lnTo>
                <a:lnTo>
                  <a:pt x="1302512" y="31750"/>
                </a:lnTo>
                <a:close/>
              </a:path>
              <a:path w="2852420" h="76200">
                <a:moveTo>
                  <a:pt x="1277112" y="31750"/>
                </a:moveTo>
                <a:lnTo>
                  <a:pt x="1264412" y="31750"/>
                </a:lnTo>
                <a:lnTo>
                  <a:pt x="1264412" y="44450"/>
                </a:lnTo>
                <a:lnTo>
                  <a:pt x="1277112" y="44450"/>
                </a:lnTo>
                <a:lnTo>
                  <a:pt x="1277112" y="31750"/>
                </a:lnTo>
                <a:close/>
              </a:path>
              <a:path w="2852420" h="76200">
                <a:moveTo>
                  <a:pt x="1251712" y="31750"/>
                </a:moveTo>
                <a:lnTo>
                  <a:pt x="1239012" y="31750"/>
                </a:lnTo>
                <a:lnTo>
                  <a:pt x="1239012" y="44450"/>
                </a:lnTo>
                <a:lnTo>
                  <a:pt x="1251712" y="44450"/>
                </a:lnTo>
                <a:lnTo>
                  <a:pt x="1251712" y="31750"/>
                </a:lnTo>
                <a:close/>
              </a:path>
              <a:path w="2852420" h="76200">
                <a:moveTo>
                  <a:pt x="1226312" y="31750"/>
                </a:moveTo>
                <a:lnTo>
                  <a:pt x="1213612" y="31750"/>
                </a:lnTo>
                <a:lnTo>
                  <a:pt x="1213612" y="44450"/>
                </a:lnTo>
                <a:lnTo>
                  <a:pt x="1226312" y="44450"/>
                </a:lnTo>
                <a:lnTo>
                  <a:pt x="1226312" y="31750"/>
                </a:lnTo>
                <a:close/>
              </a:path>
              <a:path w="2852420" h="76200">
                <a:moveTo>
                  <a:pt x="1200912" y="31750"/>
                </a:moveTo>
                <a:lnTo>
                  <a:pt x="1188212" y="31750"/>
                </a:lnTo>
                <a:lnTo>
                  <a:pt x="1188212" y="44450"/>
                </a:lnTo>
                <a:lnTo>
                  <a:pt x="1200912" y="44450"/>
                </a:lnTo>
                <a:lnTo>
                  <a:pt x="1200912" y="31750"/>
                </a:lnTo>
                <a:close/>
              </a:path>
              <a:path w="2852420" h="76200">
                <a:moveTo>
                  <a:pt x="1175512" y="31750"/>
                </a:moveTo>
                <a:lnTo>
                  <a:pt x="1162812" y="31750"/>
                </a:lnTo>
                <a:lnTo>
                  <a:pt x="1162812" y="44450"/>
                </a:lnTo>
                <a:lnTo>
                  <a:pt x="1175512" y="44450"/>
                </a:lnTo>
                <a:lnTo>
                  <a:pt x="1175512" y="31750"/>
                </a:lnTo>
                <a:close/>
              </a:path>
              <a:path w="2852420" h="76200">
                <a:moveTo>
                  <a:pt x="1150112" y="31750"/>
                </a:moveTo>
                <a:lnTo>
                  <a:pt x="1137412" y="31750"/>
                </a:lnTo>
                <a:lnTo>
                  <a:pt x="1137412" y="44450"/>
                </a:lnTo>
                <a:lnTo>
                  <a:pt x="1150112" y="44450"/>
                </a:lnTo>
                <a:lnTo>
                  <a:pt x="1150112" y="31750"/>
                </a:lnTo>
                <a:close/>
              </a:path>
              <a:path w="2852420" h="76200">
                <a:moveTo>
                  <a:pt x="1124712" y="31750"/>
                </a:moveTo>
                <a:lnTo>
                  <a:pt x="1112012" y="31750"/>
                </a:lnTo>
                <a:lnTo>
                  <a:pt x="1112012" y="44450"/>
                </a:lnTo>
                <a:lnTo>
                  <a:pt x="1124712" y="44450"/>
                </a:lnTo>
                <a:lnTo>
                  <a:pt x="1124712" y="31750"/>
                </a:lnTo>
                <a:close/>
              </a:path>
              <a:path w="2852420" h="76200">
                <a:moveTo>
                  <a:pt x="1099312" y="31750"/>
                </a:moveTo>
                <a:lnTo>
                  <a:pt x="1086612" y="31750"/>
                </a:lnTo>
                <a:lnTo>
                  <a:pt x="1086612" y="44450"/>
                </a:lnTo>
                <a:lnTo>
                  <a:pt x="1099312" y="44450"/>
                </a:lnTo>
                <a:lnTo>
                  <a:pt x="1099312" y="31750"/>
                </a:lnTo>
                <a:close/>
              </a:path>
              <a:path w="2852420" h="76200">
                <a:moveTo>
                  <a:pt x="1073912" y="31750"/>
                </a:moveTo>
                <a:lnTo>
                  <a:pt x="1061212" y="31750"/>
                </a:lnTo>
                <a:lnTo>
                  <a:pt x="1061212" y="44450"/>
                </a:lnTo>
                <a:lnTo>
                  <a:pt x="1073912" y="44450"/>
                </a:lnTo>
                <a:lnTo>
                  <a:pt x="1073912" y="31750"/>
                </a:lnTo>
                <a:close/>
              </a:path>
              <a:path w="2852420" h="76200">
                <a:moveTo>
                  <a:pt x="1048512" y="31750"/>
                </a:moveTo>
                <a:lnTo>
                  <a:pt x="1035812" y="31750"/>
                </a:lnTo>
                <a:lnTo>
                  <a:pt x="1035812" y="44450"/>
                </a:lnTo>
                <a:lnTo>
                  <a:pt x="1048512" y="44450"/>
                </a:lnTo>
                <a:lnTo>
                  <a:pt x="1048512" y="31750"/>
                </a:lnTo>
                <a:close/>
              </a:path>
              <a:path w="2852420" h="76200">
                <a:moveTo>
                  <a:pt x="1023112" y="31750"/>
                </a:moveTo>
                <a:lnTo>
                  <a:pt x="1010412" y="31750"/>
                </a:lnTo>
                <a:lnTo>
                  <a:pt x="1010412" y="44450"/>
                </a:lnTo>
                <a:lnTo>
                  <a:pt x="1023112" y="44450"/>
                </a:lnTo>
                <a:lnTo>
                  <a:pt x="1023112" y="31750"/>
                </a:lnTo>
                <a:close/>
              </a:path>
              <a:path w="2852420" h="76200">
                <a:moveTo>
                  <a:pt x="997712" y="31750"/>
                </a:moveTo>
                <a:lnTo>
                  <a:pt x="985012" y="31750"/>
                </a:lnTo>
                <a:lnTo>
                  <a:pt x="985012" y="44450"/>
                </a:lnTo>
                <a:lnTo>
                  <a:pt x="997712" y="44450"/>
                </a:lnTo>
                <a:lnTo>
                  <a:pt x="997712" y="31750"/>
                </a:lnTo>
                <a:close/>
              </a:path>
              <a:path w="2852420" h="76200">
                <a:moveTo>
                  <a:pt x="972312" y="31750"/>
                </a:moveTo>
                <a:lnTo>
                  <a:pt x="959612" y="31750"/>
                </a:lnTo>
                <a:lnTo>
                  <a:pt x="959612" y="44450"/>
                </a:lnTo>
                <a:lnTo>
                  <a:pt x="972312" y="44450"/>
                </a:lnTo>
                <a:lnTo>
                  <a:pt x="972312" y="31750"/>
                </a:lnTo>
                <a:close/>
              </a:path>
              <a:path w="2852420" h="76200">
                <a:moveTo>
                  <a:pt x="946912" y="31750"/>
                </a:moveTo>
                <a:lnTo>
                  <a:pt x="934212" y="31750"/>
                </a:lnTo>
                <a:lnTo>
                  <a:pt x="934212" y="44450"/>
                </a:lnTo>
                <a:lnTo>
                  <a:pt x="946912" y="44450"/>
                </a:lnTo>
                <a:lnTo>
                  <a:pt x="946912" y="31750"/>
                </a:lnTo>
                <a:close/>
              </a:path>
              <a:path w="2852420" h="76200">
                <a:moveTo>
                  <a:pt x="921512" y="31750"/>
                </a:moveTo>
                <a:lnTo>
                  <a:pt x="908812" y="31750"/>
                </a:lnTo>
                <a:lnTo>
                  <a:pt x="908812" y="44450"/>
                </a:lnTo>
                <a:lnTo>
                  <a:pt x="921512" y="44450"/>
                </a:lnTo>
                <a:lnTo>
                  <a:pt x="921512" y="31750"/>
                </a:lnTo>
                <a:close/>
              </a:path>
              <a:path w="2852420" h="76200">
                <a:moveTo>
                  <a:pt x="896112" y="31750"/>
                </a:moveTo>
                <a:lnTo>
                  <a:pt x="883412" y="31750"/>
                </a:lnTo>
                <a:lnTo>
                  <a:pt x="883412" y="44450"/>
                </a:lnTo>
                <a:lnTo>
                  <a:pt x="896112" y="44450"/>
                </a:lnTo>
                <a:lnTo>
                  <a:pt x="896112" y="31750"/>
                </a:lnTo>
                <a:close/>
              </a:path>
              <a:path w="2852420" h="76200">
                <a:moveTo>
                  <a:pt x="870712" y="31750"/>
                </a:moveTo>
                <a:lnTo>
                  <a:pt x="858012" y="31750"/>
                </a:lnTo>
                <a:lnTo>
                  <a:pt x="858012" y="44450"/>
                </a:lnTo>
                <a:lnTo>
                  <a:pt x="870712" y="44450"/>
                </a:lnTo>
                <a:lnTo>
                  <a:pt x="870712" y="31750"/>
                </a:lnTo>
                <a:close/>
              </a:path>
              <a:path w="2852420" h="76200">
                <a:moveTo>
                  <a:pt x="845312" y="31750"/>
                </a:moveTo>
                <a:lnTo>
                  <a:pt x="832612" y="31750"/>
                </a:lnTo>
                <a:lnTo>
                  <a:pt x="832612" y="44450"/>
                </a:lnTo>
                <a:lnTo>
                  <a:pt x="845312" y="44450"/>
                </a:lnTo>
                <a:lnTo>
                  <a:pt x="845312" y="31750"/>
                </a:lnTo>
                <a:close/>
              </a:path>
              <a:path w="2852420" h="76200">
                <a:moveTo>
                  <a:pt x="819912" y="31750"/>
                </a:moveTo>
                <a:lnTo>
                  <a:pt x="807212" y="31750"/>
                </a:lnTo>
                <a:lnTo>
                  <a:pt x="807212" y="44450"/>
                </a:lnTo>
                <a:lnTo>
                  <a:pt x="819912" y="44450"/>
                </a:lnTo>
                <a:lnTo>
                  <a:pt x="819912" y="31750"/>
                </a:lnTo>
                <a:close/>
              </a:path>
              <a:path w="2852420" h="76200">
                <a:moveTo>
                  <a:pt x="794512" y="31750"/>
                </a:moveTo>
                <a:lnTo>
                  <a:pt x="781812" y="31750"/>
                </a:lnTo>
                <a:lnTo>
                  <a:pt x="781812" y="44450"/>
                </a:lnTo>
                <a:lnTo>
                  <a:pt x="794512" y="44450"/>
                </a:lnTo>
                <a:lnTo>
                  <a:pt x="794512" y="31750"/>
                </a:lnTo>
                <a:close/>
              </a:path>
              <a:path w="2852420" h="76200">
                <a:moveTo>
                  <a:pt x="769112" y="31750"/>
                </a:moveTo>
                <a:lnTo>
                  <a:pt x="756412" y="31750"/>
                </a:lnTo>
                <a:lnTo>
                  <a:pt x="756412" y="44450"/>
                </a:lnTo>
                <a:lnTo>
                  <a:pt x="769112" y="44450"/>
                </a:lnTo>
                <a:lnTo>
                  <a:pt x="769112" y="31750"/>
                </a:lnTo>
                <a:close/>
              </a:path>
              <a:path w="2852420" h="76200">
                <a:moveTo>
                  <a:pt x="743712" y="31750"/>
                </a:moveTo>
                <a:lnTo>
                  <a:pt x="731012" y="31750"/>
                </a:lnTo>
                <a:lnTo>
                  <a:pt x="731012" y="44450"/>
                </a:lnTo>
                <a:lnTo>
                  <a:pt x="743712" y="44450"/>
                </a:lnTo>
                <a:lnTo>
                  <a:pt x="743712" y="31750"/>
                </a:lnTo>
                <a:close/>
              </a:path>
              <a:path w="2852420" h="76200">
                <a:moveTo>
                  <a:pt x="718312" y="31750"/>
                </a:moveTo>
                <a:lnTo>
                  <a:pt x="705612" y="31750"/>
                </a:lnTo>
                <a:lnTo>
                  <a:pt x="705612" y="44450"/>
                </a:lnTo>
                <a:lnTo>
                  <a:pt x="718312" y="44450"/>
                </a:lnTo>
                <a:lnTo>
                  <a:pt x="718312" y="31750"/>
                </a:lnTo>
                <a:close/>
              </a:path>
              <a:path w="2852420" h="76200">
                <a:moveTo>
                  <a:pt x="692912" y="31750"/>
                </a:moveTo>
                <a:lnTo>
                  <a:pt x="680212" y="31750"/>
                </a:lnTo>
                <a:lnTo>
                  <a:pt x="680212" y="44450"/>
                </a:lnTo>
                <a:lnTo>
                  <a:pt x="692912" y="44450"/>
                </a:lnTo>
                <a:lnTo>
                  <a:pt x="692912" y="31750"/>
                </a:lnTo>
                <a:close/>
              </a:path>
              <a:path w="2852420" h="76200">
                <a:moveTo>
                  <a:pt x="667512" y="31750"/>
                </a:moveTo>
                <a:lnTo>
                  <a:pt x="654812" y="31750"/>
                </a:lnTo>
                <a:lnTo>
                  <a:pt x="654812" y="44450"/>
                </a:lnTo>
                <a:lnTo>
                  <a:pt x="667512" y="44450"/>
                </a:lnTo>
                <a:lnTo>
                  <a:pt x="667512" y="31750"/>
                </a:lnTo>
                <a:close/>
              </a:path>
              <a:path w="2852420" h="76200">
                <a:moveTo>
                  <a:pt x="642112" y="31750"/>
                </a:moveTo>
                <a:lnTo>
                  <a:pt x="629412" y="31750"/>
                </a:lnTo>
                <a:lnTo>
                  <a:pt x="629412" y="44450"/>
                </a:lnTo>
                <a:lnTo>
                  <a:pt x="642112" y="44450"/>
                </a:lnTo>
                <a:lnTo>
                  <a:pt x="642112" y="31750"/>
                </a:lnTo>
                <a:close/>
              </a:path>
              <a:path w="2852420" h="76200">
                <a:moveTo>
                  <a:pt x="616712" y="31750"/>
                </a:moveTo>
                <a:lnTo>
                  <a:pt x="604012" y="31750"/>
                </a:lnTo>
                <a:lnTo>
                  <a:pt x="604012" y="44450"/>
                </a:lnTo>
                <a:lnTo>
                  <a:pt x="616712" y="44450"/>
                </a:lnTo>
                <a:lnTo>
                  <a:pt x="616712" y="31750"/>
                </a:lnTo>
                <a:close/>
              </a:path>
              <a:path w="2852420" h="76200">
                <a:moveTo>
                  <a:pt x="591312" y="31750"/>
                </a:moveTo>
                <a:lnTo>
                  <a:pt x="578612" y="31750"/>
                </a:lnTo>
                <a:lnTo>
                  <a:pt x="578612" y="44450"/>
                </a:lnTo>
                <a:lnTo>
                  <a:pt x="591312" y="44450"/>
                </a:lnTo>
                <a:lnTo>
                  <a:pt x="591312" y="31750"/>
                </a:lnTo>
                <a:close/>
              </a:path>
              <a:path w="2852420" h="76200">
                <a:moveTo>
                  <a:pt x="565912" y="31750"/>
                </a:moveTo>
                <a:lnTo>
                  <a:pt x="553212" y="31750"/>
                </a:lnTo>
                <a:lnTo>
                  <a:pt x="553212" y="44450"/>
                </a:lnTo>
                <a:lnTo>
                  <a:pt x="565912" y="44450"/>
                </a:lnTo>
                <a:lnTo>
                  <a:pt x="565912" y="31750"/>
                </a:lnTo>
                <a:close/>
              </a:path>
              <a:path w="2852420" h="76200">
                <a:moveTo>
                  <a:pt x="540512" y="31750"/>
                </a:moveTo>
                <a:lnTo>
                  <a:pt x="527812" y="31750"/>
                </a:lnTo>
                <a:lnTo>
                  <a:pt x="527812" y="44450"/>
                </a:lnTo>
                <a:lnTo>
                  <a:pt x="540512" y="44450"/>
                </a:lnTo>
                <a:lnTo>
                  <a:pt x="540512" y="31750"/>
                </a:lnTo>
                <a:close/>
              </a:path>
              <a:path w="2852420" h="76200">
                <a:moveTo>
                  <a:pt x="515112" y="31750"/>
                </a:moveTo>
                <a:lnTo>
                  <a:pt x="502412" y="31750"/>
                </a:lnTo>
                <a:lnTo>
                  <a:pt x="502412" y="44450"/>
                </a:lnTo>
                <a:lnTo>
                  <a:pt x="515112" y="44450"/>
                </a:lnTo>
                <a:lnTo>
                  <a:pt x="515112" y="31750"/>
                </a:lnTo>
                <a:close/>
              </a:path>
              <a:path w="2852420" h="76200">
                <a:moveTo>
                  <a:pt x="489712" y="31750"/>
                </a:moveTo>
                <a:lnTo>
                  <a:pt x="477012" y="31750"/>
                </a:lnTo>
                <a:lnTo>
                  <a:pt x="477012" y="44450"/>
                </a:lnTo>
                <a:lnTo>
                  <a:pt x="489712" y="44450"/>
                </a:lnTo>
                <a:lnTo>
                  <a:pt x="489712" y="31750"/>
                </a:lnTo>
                <a:close/>
              </a:path>
              <a:path w="2852420" h="76200">
                <a:moveTo>
                  <a:pt x="464312" y="31750"/>
                </a:moveTo>
                <a:lnTo>
                  <a:pt x="451612" y="31750"/>
                </a:lnTo>
                <a:lnTo>
                  <a:pt x="451612" y="44450"/>
                </a:lnTo>
                <a:lnTo>
                  <a:pt x="464312" y="44450"/>
                </a:lnTo>
                <a:lnTo>
                  <a:pt x="464312" y="31750"/>
                </a:lnTo>
                <a:close/>
              </a:path>
              <a:path w="2852420" h="76200">
                <a:moveTo>
                  <a:pt x="438912" y="31750"/>
                </a:moveTo>
                <a:lnTo>
                  <a:pt x="426212" y="31750"/>
                </a:lnTo>
                <a:lnTo>
                  <a:pt x="426212" y="44450"/>
                </a:lnTo>
                <a:lnTo>
                  <a:pt x="438912" y="44450"/>
                </a:lnTo>
                <a:lnTo>
                  <a:pt x="438912" y="31750"/>
                </a:lnTo>
                <a:close/>
              </a:path>
              <a:path w="2852420" h="76200">
                <a:moveTo>
                  <a:pt x="413512" y="31750"/>
                </a:moveTo>
                <a:lnTo>
                  <a:pt x="400812" y="31750"/>
                </a:lnTo>
                <a:lnTo>
                  <a:pt x="400812" y="44450"/>
                </a:lnTo>
                <a:lnTo>
                  <a:pt x="413512" y="44450"/>
                </a:lnTo>
                <a:lnTo>
                  <a:pt x="413512" y="31750"/>
                </a:lnTo>
                <a:close/>
              </a:path>
              <a:path w="2852420" h="76200">
                <a:moveTo>
                  <a:pt x="388112" y="31750"/>
                </a:moveTo>
                <a:lnTo>
                  <a:pt x="375412" y="31750"/>
                </a:lnTo>
                <a:lnTo>
                  <a:pt x="375412" y="44450"/>
                </a:lnTo>
                <a:lnTo>
                  <a:pt x="388112" y="44450"/>
                </a:lnTo>
                <a:lnTo>
                  <a:pt x="388112" y="31750"/>
                </a:lnTo>
                <a:close/>
              </a:path>
              <a:path w="2852420" h="76200">
                <a:moveTo>
                  <a:pt x="362712" y="31750"/>
                </a:moveTo>
                <a:lnTo>
                  <a:pt x="350012" y="31750"/>
                </a:lnTo>
                <a:lnTo>
                  <a:pt x="350012" y="44450"/>
                </a:lnTo>
                <a:lnTo>
                  <a:pt x="362712" y="44450"/>
                </a:lnTo>
                <a:lnTo>
                  <a:pt x="362712" y="31750"/>
                </a:lnTo>
                <a:close/>
              </a:path>
              <a:path w="2852420" h="76200">
                <a:moveTo>
                  <a:pt x="337312" y="31750"/>
                </a:moveTo>
                <a:lnTo>
                  <a:pt x="324612" y="31750"/>
                </a:lnTo>
                <a:lnTo>
                  <a:pt x="324612" y="44450"/>
                </a:lnTo>
                <a:lnTo>
                  <a:pt x="337312" y="44450"/>
                </a:lnTo>
                <a:lnTo>
                  <a:pt x="337312" y="31750"/>
                </a:lnTo>
                <a:close/>
              </a:path>
              <a:path w="2852420" h="76200">
                <a:moveTo>
                  <a:pt x="311912" y="31750"/>
                </a:moveTo>
                <a:lnTo>
                  <a:pt x="299212" y="31750"/>
                </a:lnTo>
                <a:lnTo>
                  <a:pt x="299212" y="44450"/>
                </a:lnTo>
                <a:lnTo>
                  <a:pt x="311912" y="44450"/>
                </a:lnTo>
                <a:lnTo>
                  <a:pt x="311912" y="31750"/>
                </a:lnTo>
                <a:close/>
              </a:path>
              <a:path w="2852420" h="76200">
                <a:moveTo>
                  <a:pt x="286512" y="31750"/>
                </a:moveTo>
                <a:lnTo>
                  <a:pt x="273812" y="31750"/>
                </a:lnTo>
                <a:lnTo>
                  <a:pt x="273812" y="44450"/>
                </a:lnTo>
                <a:lnTo>
                  <a:pt x="286512" y="44450"/>
                </a:lnTo>
                <a:lnTo>
                  <a:pt x="286512" y="31750"/>
                </a:lnTo>
                <a:close/>
              </a:path>
              <a:path w="2852420" h="76200">
                <a:moveTo>
                  <a:pt x="261112" y="31750"/>
                </a:moveTo>
                <a:lnTo>
                  <a:pt x="248412" y="31750"/>
                </a:lnTo>
                <a:lnTo>
                  <a:pt x="248412" y="44450"/>
                </a:lnTo>
                <a:lnTo>
                  <a:pt x="261112" y="44450"/>
                </a:lnTo>
                <a:lnTo>
                  <a:pt x="261112" y="31750"/>
                </a:lnTo>
                <a:close/>
              </a:path>
              <a:path w="2852420" h="76200">
                <a:moveTo>
                  <a:pt x="235712" y="31750"/>
                </a:moveTo>
                <a:lnTo>
                  <a:pt x="223012" y="31750"/>
                </a:lnTo>
                <a:lnTo>
                  <a:pt x="223012" y="44450"/>
                </a:lnTo>
                <a:lnTo>
                  <a:pt x="235712" y="44450"/>
                </a:lnTo>
                <a:lnTo>
                  <a:pt x="235712" y="31750"/>
                </a:lnTo>
                <a:close/>
              </a:path>
              <a:path w="2852420" h="76200">
                <a:moveTo>
                  <a:pt x="210312" y="31750"/>
                </a:moveTo>
                <a:lnTo>
                  <a:pt x="197612" y="31750"/>
                </a:lnTo>
                <a:lnTo>
                  <a:pt x="197612" y="44450"/>
                </a:lnTo>
                <a:lnTo>
                  <a:pt x="210312" y="44450"/>
                </a:lnTo>
                <a:lnTo>
                  <a:pt x="210312" y="31750"/>
                </a:lnTo>
                <a:close/>
              </a:path>
              <a:path w="2852420" h="76200">
                <a:moveTo>
                  <a:pt x="184912" y="31750"/>
                </a:moveTo>
                <a:lnTo>
                  <a:pt x="172212" y="31750"/>
                </a:lnTo>
                <a:lnTo>
                  <a:pt x="172212" y="44450"/>
                </a:lnTo>
                <a:lnTo>
                  <a:pt x="184912" y="44450"/>
                </a:lnTo>
                <a:lnTo>
                  <a:pt x="184912" y="31750"/>
                </a:lnTo>
                <a:close/>
              </a:path>
              <a:path w="2852420" h="76200">
                <a:moveTo>
                  <a:pt x="159512" y="31750"/>
                </a:moveTo>
                <a:lnTo>
                  <a:pt x="146812" y="31750"/>
                </a:lnTo>
                <a:lnTo>
                  <a:pt x="146812" y="44450"/>
                </a:lnTo>
                <a:lnTo>
                  <a:pt x="159512" y="44450"/>
                </a:lnTo>
                <a:lnTo>
                  <a:pt x="159512" y="31750"/>
                </a:lnTo>
                <a:close/>
              </a:path>
              <a:path w="2852420" h="76200">
                <a:moveTo>
                  <a:pt x="134112" y="31750"/>
                </a:moveTo>
                <a:lnTo>
                  <a:pt x="121412" y="31750"/>
                </a:lnTo>
                <a:lnTo>
                  <a:pt x="121412" y="44450"/>
                </a:lnTo>
                <a:lnTo>
                  <a:pt x="134112" y="44450"/>
                </a:lnTo>
                <a:lnTo>
                  <a:pt x="134112" y="31750"/>
                </a:lnTo>
                <a:close/>
              </a:path>
              <a:path w="2852420" h="76200">
                <a:moveTo>
                  <a:pt x="108712" y="31750"/>
                </a:moveTo>
                <a:lnTo>
                  <a:pt x="96012" y="31750"/>
                </a:lnTo>
                <a:lnTo>
                  <a:pt x="96012" y="44450"/>
                </a:lnTo>
                <a:lnTo>
                  <a:pt x="108712" y="44450"/>
                </a:lnTo>
                <a:lnTo>
                  <a:pt x="108712" y="31750"/>
                </a:lnTo>
                <a:close/>
              </a:path>
              <a:path w="2852420" h="76200">
                <a:moveTo>
                  <a:pt x="38100" y="0"/>
                </a:moveTo>
                <a:lnTo>
                  <a:pt x="23252" y="2988"/>
                </a:lnTo>
                <a:lnTo>
                  <a:pt x="11144" y="11144"/>
                </a:lnTo>
                <a:lnTo>
                  <a:pt x="2988" y="23252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4921" y="44450"/>
                </a:lnTo>
                <a:lnTo>
                  <a:pt x="45212" y="44450"/>
                </a:lnTo>
                <a:lnTo>
                  <a:pt x="45212" y="31750"/>
                </a:lnTo>
                <a:lnTo>
                  <a:pt x="74921" y="31750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  <a:path w="2852420" h="76200">
                <a:moveTo>
                  <a:pt x="57912" y="31750"/>
                </a:moveTo>
                <a:lnTo>
                  <a:pt x="45212" y="31750"/>
                </a:lnTo>
                <a:lnTo>
                  <a:pt x="45212" y="44450"/>
                </a:lnTo>
                <a:lnTo>
                  <a:pt x="57912" y="44450"/>
                </a:lnTo>
                <a:lnTo>
                  <a:pt x="57912" y="31750"/>
                </a:lnTo>
                <a:close/>
              </a:path>
              <a:path w="2852420" h="76200">
                <a:moveTo>
                  <a:pt x="70612" y="31750"/>
                </a:moveTo>
                <a:lnTo>
                  <a:pt x="57912" y="31750"/>
                </a:lnTo>
                <a:lnTo>
                  <a:pt x="57912" y="44450"/>
                </a:lnTo>
                <a:lnTo>
                  <a:pt x="70612" y="44450"/>
                </a:lnTo>
                <a:lnTo>
                  <a:pt x="70612" y="31750"/>
                </a:lnTo>
                <a:close/>
              </a:path>
              <a:path w="2852420" h="76200">
                <a:moveTo>
                  <a:pt x="74921" y="31750"/>
                </a:moveTo>
                <a:lnTo>
                  <a:pt x="70612" y="31750"/>
                </a:lnTo>
                <a:lnTo>
                  <a:pt x="70612" y="44450"/>
                </a:lnTo>
                <a:lnTo>
                  <a:pt x="74921" y="44450"/>
                </a:lnTo>
                <a:lnTo>
                  <a:pt x="76200" y="38100"/>
                </a:lnTo>
                <a:lnTo>
                  <a:pt x="74921" y="31750"/>
                </a:lnTo>
                <a:close/>
              </a:path>
              <a:path w="2852420" h="76200">
                <a:moveTo>
                  <a:pt x="83312" y="31750"/>
                </a:moveTo>
                <a:lnTo>
                  <a:pt x="74921" y="31750"/>
                </a:lnTo>
                <a:lnTo>
                  <a:pt x="76200" y="38100"/>
                </a:lnTo>
                <a:lnTo>
                  <a:pt x="74921" y="44450"/>
                </a:lnTo>
                <a:lnTo>
                  <a:pt x="83312" y="44450"/>
                </a:lnTo>
                <a:lnTo>
                  <a:pt x="83312" y="3175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BDC650E-2D20-4B28-8D95-2256E6DE6BA3}"/>
              </a:ext>
            </a:extLst>
          </p:cNvPr>
          <p:cNvSpPr/>
          <p:nvPr/>
        </p:nvSpPr>
        <p:spPr>
          <a:xfrm>
            <a:off x="7291451" y="2016499"/>
            <a:ext cx="2999740" cy="76200"/>
          </a:xfrm>
          <a:custGeom>
            <a:avLst/>
            <a:gdLst/>
            <a:ahLst/>
            <a:cxnLst/>
            <a:rect l="l" t="t" r="r" b="b"/>
            <a:pathLst>
              <a:path w="2999740" h="76200">
                <a:moveTo>
                  <a:pt x="127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12700" y="44450"/>
                </a:lnTo>
                <a:lnTo>
                  <a:pt x="12700" y="31750"/>
                </a:lnTo>
                <a:close/>
              </a:path>
              <a:path w="2999740" h="76200">
                <a:moveTo>
                  <a:pt x="38100" y="31750"/>
                </a:moveTo>
                <a:lnTo>
                  <a:pt x="25400" y="31750"/>
                </a:lnTo>
                <a:lnTo>
                  <a:pt x="25400" y="44450"/>
                </a:lnTo>
                <a:lnTo>
                  <a:pt x="38100" y="44450"/>
                </a:lnTo>
                <a:lnTo>
                  <a:pt x="38100" y="31750"/>
                </a:lnTo>
                <a:close/>
              </a:path>
              <a:path w="2999740" h="76200">
                <a:moveTo>
                  <a:pt x="63500" y="31750"/>
                </a:moveTo>
                <a:lnTo>
                  <a:pt x="50800" y="31750"/>
                </a:lnTo>
                <a:lnTo>
                  <a:pt x="50800" y="44450"/>
                </a:lnTo>
                <a:lnTo>
                  <a:pt x="63500" y="44450"/>
                </a:lnTo>
                <a:lnTo>
                  <a:pt x="63500" y="31750"/>
                </a:lnTo>
                <a:close/>
              </a:path>
              <a:path w="2999740" h="76200">
                <a:moveTo>
                  <a:pt x="88900" y="31750"/>
                </a:moveTo>
                <a:lnTo>
                  <a:pt x="76200" y="31750"/>
                </a:lnTo>
                <a:lnTo>
                  <a:pt x="76200" y="44450"/>
                </a:lnTo>
                <a:lnTo>
                  <a:pt x="88900" y="44450"/>
                </a:lnTo>
                <a:lnTo>
                  <a:pt x="88900" y="31750"/>
                </a:lnTo>
                <a:close/>
              </a:path>
              <a:path w="2999740" h="76200">
                <a:moveTo>
                  <a:pt x="114300" y="31750"/>
                </a:moveTo>
                <a:lnTo>
                  <a:pt x="101600" y="31750"/>
                </a:lnTo>
                <a:lnTo>
                  <a:pt x="101600" y="44450"/>
                </a:lnTo>
                <a:lnTo>
                  <a:pt x="114300" y="44450"/>
                </a:lnTo>
                <a:lnTo>
                  <a:pt x="114300" y="31750"/>
                </a:lnTo>
                <a:close/>
              </a:path>
              <a:path w="2999740" h="76200">
                <a:moveTo>
                  <a:pt x="139700" y="31750"/>
                </a:moveTo>
                <a:lnTo>
                  <a:pt x="127000" y="31750"/>
                </a:lnTo>
                <a:lnTo>
                  <a:pt x="127000" y="44450"/>
                </a:lnTo>
                <a:lnTo>
                  <a:pt x="139700" y="44450"/>
                </a:lnTo>
                <a:lnTo>
                  <a:pt x="139700" y="31750"/>
                </a:lnTo>
                <a:close/>
              </a:path>
              <a:path w="2999740" h="76200">
                <a:moveTo>
                  <a:pt x="165100" y="31750"/>
                </a:moveTo>
                <a:lnTo>
                  <a:pt x="152400" y="31750"/>
                </a:lnTo>
                <a:lnTo>
                  <a:pt x="152400" y="44450"/>
                </a:lnTo>
                <a:lnTo>
                  <a:pt x="165100" y="44450"/>
                </a:lnTo>
                <a:lnTo>
                  <a:pt x="165100" y="31750"/>
                </a:lnTo>
                <a:close/>
              </a:path>
              <a:path w="2999740" h="76200">
                <a:moveTo>
                  <a:pt x="190500" y="31750"/>
                </a:moveTo>
                <a:lnTo>
                  <a:pt x="177800" y="31750"/>
                </a:lnTo>
                <a:lnTo>
                  <a:pt x="177800" y="44450"/>
                </a:lnTo>
                <a:lnTo>
                  <a:pt x="190500" y="44450"/>
                </a:lnTo>
                <a:lnTo>
                  <a:pt x="190500" y="31750"/>
                </a:lnTo>
                <a:close/>
              </a:path>
              <a:path w="2999740" h="76200">
                <a:moveTo>
                  <a:pt x="215900" y="31750"/>
                </a:moveTo>
                <a:lnTo>
                  <a:pt x="203200" y="31750"/>
                </a:lnTo>
                <a:lnTo>
                  <a:pt x="203200" y="44450"/>
                </a:lnTo>
                <a:lnTo>
                  <a:pt x="215900" y="44450"/>
                </a:lnTo>
                <a:lnTo>
                  <a:pt x="215900" y="31750"/>
                </a:lnTo>
                <a:close/>
              </a:path>
              <a:path w="2999740" h="76200">
                <a:moveTo>
                  <a:pt x="241300" y="31750"/>
                </a:moveTo>
                <a:lnTo>
                  <a:pt x="228600" y="31750"/>
                </a:lnTo>
                <a:lnTo>
                  <a:pt x="228600" y="44450"/>
                </a:lnTo>
                <a:lnTo>
                  <a:pt x="241300" y="44450"/>
                </a:lnTo>
                <a:lnTo>
                  <a:pt x="241300" y="31750"/>
                </a:lnTo>
                <a:close/>
              </a:path>
              <a:path w="2999740" h="76200">
                <a:moveTo>
                  <a:pt x="266700" y="31750"/>
                </a:moveTo>
                <a:lnTo>
                  <a:pt x="254000" y="31750"/>
                </a:lnTo>
                <a:lnTo>
                  <a:pt x="254000" y="44450"/>
                </a:lnTo>
                <a:lnTo>
                  <a:pt x="266700" y="44450"/>
                </a:lnTo>
                <a:lnTo>
                  <a:pt x="266700" y="31750"/>
                </a:lnTo>
                <a:close/>
              </a:path>
              <a:path w="2999740" h="76200">
                <a:moveTo>
                  <a:pt x="292100" y="31750"/>
                </a:moveTo>
                <a:lnTo>
                  <a:pt x="279400" y="31750"/>
                </a:lnTo>
                <a:lnTo>
                  <a:pt x="279400" y="44450"/>
                </a:lnTo>
                <a:lnTo>
                  <a:pt x="292100" y="44450"/>
                </a:lnTo>
                <a:lnTo>
                  <a:pt x="292100" y="31750"/>
                </a:lnTo>
                <a:close/>
              </a:path>
              <a:path w="2999740" h="76200">
                <a:moveTo>
                  <a:pt x="317500" y="31750"/>
                </a:moveTo>
                <a:lnTo>
                  <a:pt x="304800" y="31750"/>
                </a:lnTo>
                <a:lnTo>
                  <a:pt x="304800" y="44450"/>
                </a:lnTo>
                <a:lnTo>
                  <a:pt x="317500" y="44450"/>
                </a:lnTo>
                <a:lnTo>
                  <a:pt x="317500" y="31750"/>
                </a:lnTo>
                <a:close/>
              </a:path>
              <a:path w="2999740" h="76200">
                <a:moveTo>
                  <a:pt x="342900" y="31750"/>
                </a:moveTo>
                <a:lnTo>
                  <a:pt x="330200" y="31750"/>
                </a:lnTo>
                <a:lnTo>
                  <a:pt x="330200" y="44450"/>
                </a:lnTo>
                <a:lnTo>
                  <a:pt x="342900" y="44450"/>
                </a:lnTo>
                <a:lnTo>
                  <a:pt x="342900" y="31750"/>
                </a:lnTo>
                <a:close/>
              </a:path>
              <a:path w="2999740" h="76200">
                <a:moveTo>
                  <a:pt x="368300" y="31750"/>
                </a:moveTo>
                <a:lnTo>
                  <a:pt x="355600" y="31750"/>
                </a:lnTo>
                <a:lnTo>
                  <a:pt x="355600" y="44450"/>
                </a:lnTo>
                <a:lnTo>
                  <a:pt x="368300" y="44450"/>
                </a:lnTo>
                <a:lnTo>
                  <a:pt x="368300" y="31750"/>
                </a:lnTo>
                <a:close/>
              </a:path>
              <a:path w="2999740" h="76200">
                <a:moveTo>
                  <a:pt x="393700" y="31750"/>
                </a:moveTo>
                <a:lnTo>
                  <a:pt x="381000" y="31750"/>
                </a:lnTo>
                <a:lnTo>
                  <a:pt x="381000" y="44450"/>
                </a:lnTo>
                <a:lnTo>
                  <a:pt x="393700" y="44450"/>
                </a:lnTo>
                <a:lnTo>
                  <a:pt x="393700" y="31750"/>
                </a:lnTo>
                <a:close/>
              </a:path>
              <a:path w="2999740" h="76200">
                <a:moveTo>
                  <a:pt x="419100" y="31750"/>
                </a:moveTo>
                <a:lnTo>
                  <a:pt x="406400" y="31750"/>
                </a:lnTo>
                <a:lnTo>
                  <a:pt x="406400" y="44450"/>
                </a:lnTo>
                <a:lnTo>
                  <a:pt x="419100" y="44450"/>
                </a:lnTo>
                <a:lnTo>
                  <a:pt x="419100" y="31750"/>
                </a:lnTo>
                <a:close/>
              </a:path>
              <a:path w="2999740" h="76200">
                <a:moveTo>
                  <a:pt x="444500" y="31750"/>
                </a:moveTo>
                <a:lnTo>
                  <a:pt x="431800" y="31750"/>
                </a:lnTo>
                <a:lnTo>
                  <a:pt x="431800" y="44450"/>
                </a:lnTo>
                <a:lnTo>
                  <a:pt x="444500" y="44450"/>
                </a:lnTo>
                <a:lnTo>
                  <a:pt x="444500" y="31750"/>
                </a:lnTo>
                <a:close/>
              </a:path>
              <a:path w="2999740" h="76200">
                <a:moveTo>
                  <a:pt x="469900" y="31750"/>
                </a:moveTo>
                <a:lnTo>
                  <a:pt x="457200" y="31750"/>
                </a:lnTo>
                <a:lnTo>
                  <a:pt x="457200" y="44450"/>
                </a:lnTo>
                <a:lnTo>
                  <a:pt x="469900" y="44450"/>
                </a:lnTo>
                <a:lnTo>
                  <a:pt x="469900" y="31750"/>
                </a:lnTo>
                <a:close/>
              </a:path>
              <a:path w="2999740" h="76200">
                <a:moveTo>
                  <a:pt x="495300" y="31750"/>
                </a:moveTo>
                <a:lnTo>
                  <a:pt x="482600" y="31750"/>
                </a:lnTo>
                <a:lnTo>
                  <a:pt x="482600" y="44450"/>
                </a:lnTo>
                <a:lnTo>
                  <a:pt x="495300" y="44450"/>
                </a:lnTo>
                <a:lnTo>
                  <a:pt x="495300" y="31750"/>
                </a:lnTo>
                <a:close/>
              </a:path>
              <a:path w="2999740" h="76200">
                <a:moveTo>
                  <a:pt x="520700" y="31750"/>
                </a:moveTo>
                <a:lnTo>
                  <a:pt x="508000" y="31750"/>
                </a:lnTo>
                <a:lnTo>
                  <a:pt x="508000" y="44450"/>
                </a:lnTo>
                <a:lnTo>
                  <a:pt x="520700" y="44450"/>
                </a:lnTo>
                <a:lnTo>
                  <a:pt x="520700" y="31750"/>
                </a:lnTo>
                <a:close/>
              </a:path>
              <a:path w="2999740" h="76200">
                <a:moveTo>
                  <a:pt x="546100" y="31750"/>
                </a:moveTo>
                <a:lnTo>
                  <a:pt x="533400" y="31750"/>
                </a:lnTo>
                <a:lnTo>
                  <a:pt x="533400" y="44450"/>
                </a:lnTo>
                <a:lnTo>
                  <a:pt x="546100" y="44450"/>
                </a:lnTo>
                <a:lnTo>
                  <a:pt x="546100" y="31750"/>
                </a:lnTo>
                <a:close/>
              </a:path>
              <a:path w="2999740" h="76200">
                <a:moveTo>
                  <a:pt x="571500" y="31750"/>
                </a:moveTo>
                <a:lnTo>
                  <a:pt x="558800" y="31750"/>
                </a:lnTo>
                <a:lnTo>
                  <a:pt x="558800" y="44450"/>
                </a:lnTo>
                <a:lnTo>
                  <a:pt x="571500" y="44450"/>
                </a:lnTo>
                <a:lnTo>
                  <a:pt x="571500" y="31750"/>
                </a:lnTo>
                <a:close/>
              </a:path>
              <a:path w="2999740" h="76200">
                <a:moveTo>
                  <a:pt x="596900" y="31750"/>
                </a:moveTo>
                <a:lnTo>
                  <a:pt x="584200" y="31750"/>
                </a:lnTo>
                <a:lnTo>
                  <a:pt x="584200" y="44450"/>
                </a:lnTo>
                <a:lnTo>
                  <a:pt x="596900" y="44450"/>
                </a:lnTo>
                <a:lnTo>
                  <a:pt x="596900" y="31750"/>
                </a:lnTo>
                <a:close/>
              </a:path>
              <a:path w="2999740" h="76200">
                <a:moveTo>
                  <a:pt x="622300" y="31750"/>
                </a:moveTo>
                <a:lnTo>
                  <a:pt x="609600" y="31750"/>
                </a:lnTo>
                <a:lnTo>
                  <a:pt x="609600" y="44450"/>
                </a:lnTo>
                <a:lnTo>
                  <a:pt x="622300" y="44450"/>
                </a:lnTo>
                <a:lnTo>
                  <a:pt x="622300" y="31750"/>
                </a:lnTo>
                <a:close/>
              </a:path>
              <a:path w="2999740" h="76200">
                <a:moveTo>
                  <a:pt x="647700" y="31750"/>
                </a:moveTo>
                <a:lnTo>
                  <a:pt x="635000" y="31750"/>
                </a:lnTo>
                <a:lnTo>
                  <a:pt x="635000" y="44450"/>
                </a:lnTo>
                <a:lnTo>
                  <a:pt x="647700" y="44450"/>
                </a:lnTo>
                <a:lnTo>
                  <a:pt x="647700" y="31750"/>
                </a:lnTo>
                <a:close/>
              </a:path>
              <a:path w="2999740" h="76200">
                <a:moveTo>
                  <a:pt x="673100" y="31750"/>
                </a:moveTo>
                <a:lnTo>
                  <a:pt x="660400" y="31750"/>
                </a:lnTo>
                <a:lnTo>
                  <a:pt x="660400" y="44450"/>
                </a:lnTo>
                <a:lnTo>
                  <a:pt x="673100" y="44450"/>
                </a:lnTo>
                <a:lnTo>
                  <a:pt x="673100" y="31750"/>
                </a:lnTo>
                <a:close/>
              </a:path>
              <a:path w="2999740" h="76200">
                <a:moveTo>
                  <a:pt x="698500" y="31750"/>
                </a:moveTo>
                <a:lnTo>
                  <a:pt x="685800" y="31750"/>
                </a:lnTo>
                <a:lnTo>
                  <a:pt x="685800" y="44450"/>
                </a:lnTo>
                <a:lnTo>
                  <a:pt x="698500" y="44450"/>
                </a:lnTo>
                <a:lnTo>
                  <a:pt x="698500" y="31750"/>
                </a:lnTo>
                <a:close/>
              </a:path>
              <a:path w="2999740" h="76200">
                <a:moveTo>
                  <a:pt x="723900" y="31750"/>
                </a:moveTo>
                <a:lnTo>
                  <a:pt x="711200" y="31750"/>
                </a:lnTo>
                <a:lnTo>
                  <a:pt x="711200" y="44450"/>
                </a:lnTo>
                <a:lnTo>
                  <a:pt x="723900" y="44450"/>
                </a:lnTo>
                <a:lnTo>
                  <a:pt x="723900" y="31750"/>
                </a:lnTo>
                <a:close/>
              </a:path>
              <a:path w="2999740" h="76200">
                <a:moveTo>
                  <a:pt x="749300" y="31750"/>
                </a:moveTo>
                <a:lnTo>
                  <a:pt x="736600" y="31750"/>
                </a:lnTo>
                <a:lnTo>
                  <a:pt x="736600" y="44450"/>
                </a:lnTo>
                <a:lnTo>
                  <a:pt x="749300" y="44450"/>
                </a:lnTo>
                <a:lnTo>
                  <a:pt x="749300" y="31750"/>
                </a:lnTo>
                <a:close/>
              </a:path>
              <a:path w="2999740" h="76200">
                <a:moveTo>
                  <a:pt x="774700" y="31750"/>
                </a:moveTo>
                <a:lnTo>
                  <a:pt x="762000" y="31750"/>
                </a:lnTo>
                <a:lnTo>
                  <a:pt x="762000" y="44450"/>
                </a:lnTo>
                <a:lnTo>
                  <a:pt x="774700" y="44450"/>
                </a:lnTo>
                <a:lnTo>
                  <a:pt x="774700" y="31750"/>
                </a:lnTo>
                <a:close/>
              </a:path>
              <a:path w="2999740" h="76200">
                <a:moveTo>
                  <a:pt x="800100" y="31750"/>
                </a:moveTo>
                <a:lnTo>
                  <a:pt x="787400" y="31750"/>
                </a:lnTo>
                <a:lnTo>
                  <a:pt x="787400" y="44450"/>
                </a:lnTo>
                <a:lnTo>
                  <a:pt x="800100" y="44450"/>
                </a:lnTo>
                <a:lnTo>
                  <a:pt x="800100" y="31750"/>
                </a:lnTo>
                <a:close/>
              </a:path>
              <a:path w="2999740" h="76200">
                <a:moveTo>
                  <a:pt x="825500" y="31750"/>
                </a:moveTo>
                <a:lnTo>
                  <a:pt x="812800" y="31750"/>
                </a:lnTo>
                <a:lnTo>
                  <a:pt x="812800" y="44450"/>
                </a:lnTo>
                <a:lnTo>
                  <a:pt x="825500" y="44450"/>
                </a:lnTo>
                <a:lnTo>
                  <a:pt x="825500" y="31750"/>
                </a:lnTo>
                <a:close/>
              </a:path>
              <a:path w="2999740" h="76200">
                <a:moveTo>
                  <a:pt x="850900" y="31750"/>
                </a:moveTo>
                <a:lnTo>
                  <a:pt x="838200" y="31750"/>
                </a:lnTo>
                <a:lnTo>
                  <a:pt x="838200" y="44450"/>
                </a:lnTo>
                <a:lnTo>
                  <a:pt x="850900" y="44450"/>
                </a:lnTo>
                <a:lnTo>
                  <a:pt x="850900" y="31750"/>
                </a:lnTo>
                <a:close/>
              </a:path>
              <a:path w="2999740" h="76200">
                <a:moveTo>
                  <a:pt x="876300" y="31750"/>
                </a:moveTo>
                <a:lnTo>
                  <a:pt x="863600" y="31750"/>
                </a:lnTo>
                <a:lnTo>
                  <a:pt x="863600" y="44450"/>
                </a:lnTo>
                <a:lnTo>
                  <a:pt x="876300" y="44450"/>
                </a:lnTo>
                <a:lnTo>
                  <a:pt x="876300" y="31750"/>
                </a:lnTo>
                <a:close/>
              </a:path>
              <a:path w="2999740" h="76200">
                <a:moveTo>
                  <a:pt x="901700" y="31750"/>
                </a:moveTo>
                <a:lnTo>
                  <a:pt x="889000" y="31750"/>
                </a:lnTo>
                <a:lnTo>
                  <a:pt x="889000" y="44450"/>
                </a:lnTo>
                <a:lnTo>
                  <a:pt x="901700" y="44450"/>
                </a:lnTo>
                <a:lnTo>
                  <a:pt x="901700" y="31750"/>
                </a:lnTo>
                <a:close/>
              </a:path>
              <a:path w="2999740" h="76200">
                <a:moveTo>
                  <a:pt x="927100" y="31750"/>
                </a:moveTo>
                <a:lnTo>
                  <a:pt x="914400" y="31750"/>
                </a:lnTo>
                <a:lnTo>
                  <a:pt x="914400" y="44450"/>
                </a:lnTo>
                <a:lnTo>
                  <a:pt x="927100" y="44450"/>
                </a:lnTo>
                <a:lnTo>
                  <a:pt x="927100" y="31750"/>
                </a:lnTo>
                <a:close/>
              </a:path>
              <a:path w="2999740" h="76200">
                <a:moveTo>
                  <a:pt x="952500" y="31750"/>
                </a:moveTo>
                <a:lnTo>
                  <a:pt x="939800" y="31750"/>
                </a:lnTo>
                <a:lnTo>
                  <a:pt x="939800" y="44450"/>
                </a:lnTo>
                <a:lnTo>
                  <a:pt x="952500" y="44450"/>
                </a:lnTo>
                <a:lnTo>
                  <a:pt x="952500" y="31750"/>
                </a:lnTo>
                <a:close/>
              </a:path>
              <a:path w="2999740" h="76200">
                <a:moveTo>
                  <a:pt x="977900" y="31750"/>
                </a:moveTo>
                <a:lnTo>
                  <a:pt x="965200" y="31750"/>
                </a:lnTo>
                <a:lnTo>
                  <a:pt x="965200" y="44450"/>
                </a:lnTo>
                <a:lnTo>
                  <a:pt x="977900" y="44450"/>
                </a:lnTo>
                <a:lnTo>
                  <a:pt x="977900" y="31750"/>
                </a:lnTo>
                <a:close/>
              </a:path>
              <a:path w="2999740" h="76200">
                <a:moveTo>
                  <a:pt x="1003300" y="31750"/>
                </a:moveTo>
                <a:lnTo>
                  <a:pt x="990600" y="31750"/>
                </a:lnTo>
                <a:lnTo>
                  <a:pt x="990600" y="44450"/>
                </a:lnTo>
                <a:lnTo>
                  <a:pt x="1003300" y="44450"/>
                </a:lnTo>
                <a:lnTo>
                  <a:pt x="1003300" y="31750"/>
                </a:lnTo>
                <a:close/>
              </a:path>
              <a:path w="2999740" h="76200">
                <a:moveTo>
                  <a:pt x="1028700" y="31750"/>
                </a:moveTo>
                <a:lnTo>
                  <a:pt x="1016000" y="31750"/>
                </a:lnTo>
                <a:lnTo>
                  <a:pt x="1016000" y="44450"/>
                </a:lnTo>
                <a:lnTo>
                  <a:pt x="1028700" y="44450"/>
                </a:lnTo>
                <a:lnTo>
                  <a:pt x="1028700" y="31750"/>
                </a:lnTo>
                <a:close/>
              </a:path>
              <a:path w="2999740" h="76200">
                <a:moveTo>
                  <a:pt x="1054100" y="31750"/>
                </a:moveTo>
                <a:lnTo>
                  <a:pt x="1041400" y="31750"/>
                </a:lnTo>
                <a:lnTo>
                  <a:pt x="1041400" y="44450"/>
                </a:lnTo>
                <a:lnTo>
                  <a:pt x="1054100" y="44450"/>
                </a:lnTo>
                <a:lnTo>
                  <a:pt x="1054100" y="31750"/>
                </a:lnTo>
                <a:close/>
              </a:path>
              <a:path w="2999740" h="76200">
                <a:moveTo>
                  <a:pt x="1079500" y="31750"/>
                </a:moveTo>
                <a:lnTo>
                  <a:pt x="1066800" y="31750"/>
                </a:lnTo>
                <a:lnTo>
                  <a:pt x="1066800" y="44450"/>
                </a:lnTo>
                <a:lnTo>
                  <a:pt x="1079500" y="44450"/>
                </a:lnTo>
                <a:lnTo>
                  <a:pt x="1079500" y="31750"/>
                </a:lnTo>
                <a:close/>
              </a:path>
              <a:path w="2999740" h="76200">
                <a:moveTo>
                  <a:pt x="1104900" y="31750"/>
                </a:moveTo>
                <a:lnTo>
                  <a:pt x="1092200" y="31750"/>
                </a:lnTo>
                <a:lnTo>
                  <a:pt x="1092200" y="44450"/>
                </a:lnTo>
                <a:lnTo>
                  <a:pt x="1104900" y="44450"/>
                </a:lnTo>
                <a:lnTo>
                  <a:pt x="1104900" y="31750"/>
                </a:lnTo>
                <a:close/>
              </a:path>
              <a:path w="2999740" h="76200">
                <a:moveTo>
                  <a:pt x="1130300" y="31750"/>
                </a:moveTo>
                <a:lnTo>
                  <a:pt x="1117600" y="31750"/>
                </a:lnTo>
                <a:lnTo>
                  <a:pt x="1117600" y="44450"/>
                </a:lnTo>
                <a:lnTo>
                  <a:pt x="1130300" y="44450"/>
                </a:lnTo>
                <a:lnTo>
                  <a:pt x="1130300" y="31750"/>
                </a:lnTo>
                <a:close/>
              </a:path>
              <a:path w="2999740" h="76200">
                <a:moveTo>
                  <a:pt x="1155700" y="31750"/>
                </a:moveTo>
                <a:lnTo>
                  <a:pt x="1143000" y="31750"/>
                </a:lnTo>
                <a:lnTo>
                  <a:pt x="1143000" y="44450"/>
                </a:lnTo>
                <a:lnTo>
                  <a:pt x="1155700" y="44450"/>
                </a:lnTo>
                <a:lnTo>
                  <a:pt x="1155700" y="31750"/>
                </a:lnTo>
                <a:close/>
              </a:path>
              <a:path w="2999740" h="76200">
                <a:moveTo>
                  <a:pt x="1181100" y="31750"/>
                </a:moveTo>
                <a:lnTo>
                  <a:pt x="1168400" y="31750"/>
                </a:lnTo>
                <a:lnTo>
                  <a:pt x="1168400" y="44450"/>
                </a:lnTo>
                <a:lnTo>
                  <a:pt x="1181100" y="44450"/>
                </a:lnTo>
                <a:lnTo>
                  <a:pt x="1181100" y="31750"/>
                </a:lnTo>
                <a:close/>
              </a:path>
              <a:path w="2999740" h="76200">
                <a:moveTo>
                  <a:pt x="1206500" y="31750"/>
                </a:moveTo>
                <a:lnTo>
                  <a:pt x="1193800" y="31750"/>
                </a:lnTo>
                <a:lnTo>
                  <a:pt x="1193800" y="44450"/>
                </a:lnTo>
                <a:lnTo>
                  <a:pt x="1206500" y="44450"/>
                </a:lnTo>
                <a:lnTo>
                  <a:pt x="1206500" y="31750"/>
                </a:lnTo>
                <a:close/>
              </a:path>
              <a:path w="2999740" h="76200">
                <a:moveTo>
                  <a:pt x="1231900" y="31750"/>
                </a:moveTo>
                <a:lnTo>
                  <a:pt x="1219200" y="31750"/>
                </a:lnTo>
                <a:lnTo>
                  <a:pt x="1219200" y="44450"/>
                </a:lnTo>
                <a:lnTo>
                  <a:pt x="1231900" y="44450"/>
                </a:lnTo>
                <a:lnTo>
                  <a:pt x="1231900" y="31750"/>
                </a:lnTo>
                <a:close/>
              </a:path>
              <a:path w="2999740" h="76200">
                <a:moveTo>
                  <a:pt x="1257300" y="31750"/>
                </a:moveTo>
                <a:lnTo>
                  <a:pt x="1244600" y="31750"/>
                </a:lnTo>
                <a:lnTo>
                  <a:pt x="1244600" y="44450"/>
                </a:lnTo>
                <a:lnTo>
                  <a:pt x="1257300" y="44450"/>
                </a:lnTo>
                <a:lnTo>
                  <a:pt x="1257300" y="31750"/>
                </a:lnTo>
                <a:close/>
              </a:path>
              <a:path w="2999740" h="76200">
                <a:moveTo>
                  <a:pt x="1282700" y="31750"/>
                </a:moveTo>
                <a:lnTo>
                  <a:pt x="1270000" y="31750"/>
                </a:lnTo>
                <a:lnTo>
                  <a:pt x="1270000" y="44450"/>
                </a:lnTo>
                <a:lnTo>
                  <a:pt x="1282700" y="44450"/>
                </a:lnTo>
                <a:lnTo>
                  <a:pt x="1282700" y="31750"/>
                </a:lnTo>
                <a:close/>
              </a:path>
              <a:path w="2999740" h="76200">
                <a:moveTo>
                  <a:pt x="1308100" y="31750"/>
                </a:moveTo>
                <a:lnTo>
                  <a:pt x="1295400" y="31750"/>
                </a:lnTo>
                <a:lnTo>
                  <a:pt x="1295400" y="44450"/>
                </a:lnTo>
                <a:lnTo>
                  <a:pt x="1308100" y="44450"/>
                </a:lnTo>
                <a:lnTo>
                  <a:pt x="1308100" y="31750"/>
                </a:lnTo>
                <a:close/>
              </a:path>
              <a:path w="2999740" h="76200">
                <a:moveTo>
                  <a:pt x="1333500" y="31750"/>
                </a:moveTo>
                <a:lnTo>
                  <a:pt x="1320800" y="31750"/>
                </a:lnTo>
                <a:lnTo>
                  <a:pt x="1320800" y="44450"/>
                </a:lnTo>
                <a:lnTo>
                  <a:pt x="1333500" y="44450"/>
                </a:lnTo>
                <a:lnTo>
                  <a:pt x="1333500" y="31750"/>
                </a:lnTo>
                <a:close/>
              </a:path>
              <a:path w="2999740" h="76200">
                <a:moveTo>
                  <a:pt x="1358900" y="31750"/>
                </a:moveTo>
                <a:lnTo>
                  <a:pt x="1346200" y="31750"/>
                </a:lnTo>
                <a:lnTo>
                  <a:pt x="1346200" y="44450"/>
                </a:lnTo>
                <a:lnTo>
                  <a:pt x="1358900" y="44450"/>
                </a:lnTo>
                <a:lnTo>
                  <a:pt x="1358900" y="31750"/>
                </a:lnTo>
                <a:close/>
              </a:path>
              <a:path w="2999740" h="76200">
                <a:moveTo>
                  <a:pt x="1384300" y="31750"/>
                </a:moveTo>
                <a:lnTo>
                  <a:pt x="1371600" y="31750"/>
                </a:lnTo>
                <a:lnTo>
                  <a:pt x="1371600" y="44450"/>
                </a:lnTo>
                <a:lnTo>
                  <a:pt x="1384300" y="44450"/>
                </a:lnTo>
                <a:lnTo>
                  <a:pt x="1384300" y="31750"/>
                </a:lnTo>
                <a:close/>
              </a:path>
              <a:path w="2999740" h="76200">
                <a:moveTo>
                  <a:pt x="1409700" y="31750"/>
                </a:moveTo>
                <a:lnTo>
                  <a:pt x="1397000" y="31750"/>
                </a:lnTo>
                <a:lnTo>
                  <a:pt x="1397000" y="44450"/>
                </a:lnTo>
                <a:lnTo>
                  <a:pt x="1409700" y="44450"/>
                </a:lnTo>
                <a:lnTo>
                  <a:pt x="1409700" y="31750"/>
                </a:lnTo>
                <a:close/>
              </a:path>
              <a:path w="2999740" h="76200">
                <a:moveTo>
                  <a:pt x="1435100" y="31750"/>
                </a:moveTo>
                <a:lnTo>
                  <a:pt x="1422400" y="31750"/>
                </a:lnTo>
                <a:lnTo>
                  <a:pt x="1422400" y="44450"/>
                </a:lnTo>
                <a:lnTo>
                  <a:pt x="1435100" y="44450"/>
                </a:lnTo>
                <a:lnTo>
                  <a:pt x="1435100" y="31750"/>
                </a:lnTo>
                <a:close/>
              </a:path>
              <a:path w="2999740" h="76200">
                <a:moveTo>
                  <a:pt x="1460500" y="31750"/>
                </a:moveTo>
                <a:lnTo>
                  <a:pt x="1447800" y="31750"/>
                </a:lnTo>
                <a:lnTo>
                  <a:pt x="1447800" y="44450"/>
                </a:lnTo>
                <a:lnTo>
                  <a:pt x="1460500" y="44450"/>
                </a:lnTo>
                <a:lnTo>
                  <a:pt x="1460500" y="31750"/>
                </a:lnTo>
                <a:close/>
              </a:path>
              <a:path w="2999740" h="76200">
                <a:moveTo>
                  <a:pt x="1485900" y="31750"/>
                </a:moveTo>
                <a:lnTo>
                  <a:pt x="1473200" y="31750"/>
                </a:lnTo>
                <a:lnTo>
                  <a:pt x="1473200" y="44450"/>
                </a:lnTo>
                <a:lnTo>
                  <a:pt x="1485900" y="44450"/>
                </a:lnTo>
                <a:lnTo>
                  <a:pt x="1485900" y="31750"/>
                </a:lnTo>
                <a:close/>
              </a:path>
              <a:path w="2999740" h="76200">
                <a:moveTo>
                  <a:pt x="1511300" y="31750"/>
                </a:moveTo>
                <a:lnTo>
                  <a:pt x="1498600" y="31750"/>
                </a:lnTo>
                <a:lnTo>
                  <a:pt x="1498600" y="44450"/>
                </a:lnTo>
                <a:lnTo>
                  <a:pt x="1511300" y="44450"/>
                </a:lnTo>
                <a:lnTo>
                  <a:pt x="1511300" y="31750"/>
                </a:lnTo>
                <a:close/>
              </a:path>
              <a:path w="2999740" h="76200">
                <a:moveTo>
                  <a:pt x="1536700" y="31750"/>
                </a:moveTo>
                <a:lnTo>
                  <a:pt x="1524000" y="31750"/>
                </a:lnTo>
                <a:lnTo>
                  <a:pt x="1524000" y="44450"/>
                </a:lnTo>
                <a:lnTo>
                  <a:pt x="1536700" y="44450"/>
                </a:lnTo>
                <a:lnTo>
                  <a:pt x="1536700" y="31750"/>
                </a:lnTo>
                <a:close/>
              </a:path>
              <a:path w="2999740" h="76200">
                <a:moveTo>
                  <a:pt x="1562100" y="31750"/>
                </a:moveTo>
                <a:lnTo>
                  <a:pt x="1549400" y="31750"/>
                </a:lnTo>
                <a:lnTo>
                  <a:pt x="1549400" y="44450"/>
                </a:lnTo>
                <a:lnTo>
                  <a:pt x="1562100" y="44450"/>
                </a:lnTo>
                <a:lnTo>
                  <a:pt x="1562100" y="31750"/>
                </a:lnTo>
                <a:close/>
              </a:path>
              <a:path w="2999740" h="76200">
                <a:moveTo>
                  <a:pt x="1587500" y="31750"/>
                </a:moveTo>
                <a:lnTo>
                  <a:pt x="1574800" y="31750"/>
                </a:lnTo>
                <a:lnTo>
                  <a:pt x="1574800" y="44450"/>
                </a:lnTo>
                <a:lnTo>
                  <a:pt x="1587500" y="44450"/>
                </a:lnTo>
                <a:lnTo>
                  <a:pt x="1587500" y="31750"/>
                </a:lnTo>
                <a:close/>
              </a:path>
              <a:path w="2999740" h="76200">
                <a:moveTo>
                  <a:pt x="1612900" y="31750"/>
                </a:moveTo>
                <a:lnTo>
                  <a:pt x="1600200" y="31750"/>
                </a:lnTo>
                <a:lnTo>
                  <a:pt x="1600200" y="44450"/>
                </a:lnTo>
                <a:lnTo>
                  <a:pt x="1612900" y="44450"/>
                </a:lnTo>
                <a:lnTo>
                  <a:pt x="1612900" y="31750"/>
                </a:lnTo>
                <a:close/>
              </a:path>
              <a:path w="2999740" h="76200">
                <a:moveTo>
                  <a:pt x="1638300" y="31750"/>
                </a:moveTo>
                <a:lnTo>
                  <a:pt x="1625600" y="31750"/>
                </a:lnTo>
                <a:lnTo>
                  <a:pt x="1625600" y="44450"/>
                </a:lnTo>
                <a:lnTo>
                  <a:pt x="1638300" y="44450"/>
                </a:lnTo>
                <a:lnTo>
                  <a:pt x="1638300" y="31750"/>
                </a:lnTo>
                <a:close/>
              </a:path>
              <a:path w="2999740" h="76200">
                <a:moveTo>
                  <a:pt x="1663700" y="31750"/>
                </a:moveTo>
                <a:lnTo>
                  <a:pt x="1651000" y="31750"/>
                </a:lnTo>
                <a:lnTo>
                  <a:pt x="1651000" y="44450"/>
                </a:lnTo>
                <a:lnTo>
                  <a:pt x="1663700" y="44450"/>
                </a:lnTo>
                <a:lnTo>
                  <a:pt x="1663700" y="31750"/>
                </a:lnTo>
                <a:close/>
              </a:path>
              <a:path w="2999740" h="76200">
                <a:moveTo>
                  <a:pt x="1689100" y="31750"/>
                </a:moveTo>
                <a:lnTo>
                  <a:pt x="1676400" y="31750"/>
                </a:lnTo>
                <a:lnTo>
                  <a:pt x="1676400" y="44450"/>
                </a:lnTo>
                <a:lnTo>
                  <a:pt x="1689100" y="44450"/>
                </a:lnTo>
                <a:lnTo>
                  <a:pt x="1689100" y="31750"/>
                </a:lnTo>
                <a:close/>
              </a:path>
              <a:path w="2999740" h="76200">
                <a:moveTo>
                  <a:pt x="1714500" y="31750"/>
                </a:moveTo>
                <a:lnTo>
                  <a:pt x="1701800" y="31750"/>
                </a:lnTo>
                <a:lnTo>
                  <a:pt x="1701800" y="44450"/>
                </a:lnTo>
                <a:lnTo>
                  <a:pt x="1714500" y="44450"/>
                </a:lnTo>
                <a:lnTo>
                  <a:pt x="1714500" y="31750"/>
                </a:lnTo>
                <a:close/>
              </a:path>
              <a:path w="2999740" h="76200">
                <a:moveTo>
                  <a:pt x="1739900" y="31750"/>
                </a:moveTo>
                <a:lnTo>
                  <a:pt x="1727200" y="31750"/>
                </a:lnTo>
                <a:lnTo>
                  <a:pt x="1727200" y="44450"/>
                </a:lnTo>
                <a:lnTo>
                  <a:pt x="1739900" y="44450"/>
                </a:lnTo>
                <a:lnTo>
                  <a:pt x="1739900" y="31750"/>
                </a:lnTo>
                <a:close/>
              </a:path>
              <a:path w="2999740" h="76200">
                <a:moveTo>
                  <a:pt x="1765300" y="31750"/>
                </a:moveTo>
                <a:lnTo>
                  <a:pt x="1752600" y="31750"/>
                </a:lnTo>
                <a:lnTo>
                  <a:pt x="1752600" y="44450"/>
                </a:lnTo>
                <a:lnTo>
                  <a:pt x="1765300" y="44450"/>
                </a:lnTo>
                <a:lnTo>
                  <a:pt x="1765300" y="31750"/>
                </a:lnTo>
                <a:close/>
              </a:path>
              <a:path w="2999740" h="76200">
                <a:moveTo>
                  <a:pt x="1790700" y="31750"/>
                </a:moveTo>
                <a:lnTo>
                  <a:pt x="1778000" y="31750"/>
                </a:lnTo>
                <a:lnTo>
                  <a:pt x="1778000" y="44450"/>
                </a:lnTo>
                <a:lnTo>
                  <a:pt x="1790700" y="44450"/>
                </a:lnTo>
                <a:lnTo>
                  <a:pt x="1790700" y="31750"/>
                </a:lnTo>
                <a:close/>
              </a:path>
              <a:path w="2999740" h="76200">
                <a:moveTo>
                  <a:pt x="1816100" y="31750"/>
                </a:moveTo>
                <a:lnTo>
                  <a:pt x="1803400" y="31750"/>
                </a:lnTo>
                <a:lnTo>
                  <a:pt x="1803400" y="44450"/>
                </a:lnTo>
                <a:lnTo>
                  <a:pt x="1816100" y="44450"/>
                </a:lnTo>
                <a:lnTo>
                  <a:pt x="1816100" y="31750"/>
                </a:lnTo>
                <a:close/>
              </a:path>
              <a:path w="2999740" h="76200">
                <a:moveTo>
                  <a:pt x="1841500" y="31750"/>
                </a:moveTo>
                <a:lnTo>
                  <a:pt x="1828800" y="31750"/>
                </a:lnTo>
                <a:lnTo>
                  <a:pt x="1828800" y="44450"/>
                </a:lnTo>
                <a:lnTo>
                  <a:pt x="1841500" y="44450"/>
                </a:lnTo>
                <a:lnTo>
                  <a:pt x="1841500" y="31750"/>
                </a:lnTo>
                <a:close/>
              </a:path>
              <a:path w="2999740" h="76200">
                <a:moveTo>
                  <a:pt x="1866900" y="31750"/>
                </a:moveTo>
                <a:lnTo>
                  <a:pt x="1854200" y="31750"/>
                </a:lnTo>
                <a:lnTo>
                  <a:pt x="1854200" y="44450"/>
                </a:lnTo>
                <a:lnTo>
                  <a:pt x="1866900" y="44450"/>
                </a:lnTo>
                <a:lnTo>
                  <a:pt x="1866900" y="31750"/>
                </a:lnTo>
                <a:close/>
              </a:path>
              <a:path w="2999740" h="76200">
                <a:moveTo>
                  <a:pt x="1892300" y="31750"/>
                </a:moveTo>
                <a:lnTo>
                  <a:pt x="1879600" y="31750"/>
                </a:lnTo>
                <a:lnTo>
                  <a:pt x="1879600" y="44450"/>
                </a:lnTo>
                <a:lnTo>
                  <a:pt x="1892300" y="44450"/>
                </a:lnTo>
                <a:lnTo>
                  <a:pt x="1892300" y="31750"/>
                </a:lnTo>
                <a:close/>
              </a:path>
              <a:path w="2999740" h="76200">
                <a:moveTo>
                  <a:pt x="1917700" y="31750"/>
                </a:moveTo>
                <a:lnTo>
                  <a:pt x="1905000" y="31750"/>
                </a:lnTo>
                <a:lnTo>
                  <a:pt x="1905000" y="44450"/>
                </a:lnTo>
                <a:lnTo>
                  <a:pt x="1917700" y="44450"/>
                </a:lnTo>
                <a:lnTo>
                  <a:pt x="1917700" y="31750"/>
                </a:lnTo>
                <a:close/>
              </a:path>
              <a:path w="2999740" h="76200">
                <a:moveTo>
                  <a:pt x="1943100" y="31750"/>
                </a:moveTo>
                <a:lnTo>
                  <a:pt x="1930400" y="31750"/>
                </a:lnTo>
                <a:lnTo>
                  <a:pt x="1930400" y="44450"/>
                </a:lnTo>
                <a:lnTo>
                  <a:pt x="1943100" y="44450"/>
                </a:lnTo>
                <a:lnTo>
                  <a:pt x="1943100" y="31750"/>
                </a:lnTo>
                <a:close/>
              </a:path>
              <a:path w="2999740" h="76200">
                <a:moveTo>
                  <a:pt x="1968500" y="31750"/>
                </a:moveTo>
                <a:lnTo>
                  <a:pt x="1955800" y="31750"/>
                </a:lnTo>
                <a:lnTo>
                  <a:pt x="1955800" y="44450"/>
                </a:lnTo>
                <a:lnTo>
                  <a:pt x="1968500" y="44450"/>
                </a:lnTo>
                <a:lnTo>
                  <a:pt x="1968500" y="31750"/>
                </a:lnTo>
                <a:close/>
              </a:path>
              <a:path w="2999740" h="76200">
                <a:moveTo>
                  <a:pt x="1993900" y="31750"/>
                </a:moveTo>
                <a:lnTo>
                  <a:pt x="1981200" y="31750"/>
                </a:lnTo>
                <a:lnTo>
                  <a:pt x="1981200" y="44450"/>
                </a:lnTo>
                <a:lnTo>
                  <a:pt x="1993900" y="44450"/>
                </a:lnTo>
                <a:lnTo>
                  <a:pt x="1993900" y="31750"/>
                </a:lnTo>
                <a:close/>
              </a:path>
              <a:path w="2999740" h="76200">
                <a:moveTo>
                  <a:pt x="2019300" y="31750"/>
                </a:moveTo>
                <a:lnTo>
                  <a:pt x="2006600" y="31750"/>
                </a:lnTo>
                <a:lnTo>
                  <a:pt x="2006600" y="44450"/>
                </a:lnTo>
                <a:lnTo>
                  <a:pt x="2019300" y="44450"/>
                </a:lnTo>
                <a:lnTo>
                  <a:pt x="2019300" y="31750"/>
                </a:lnTo>
                <a:close/>
              </a:path>
              <a:path w="2999740" h="76200">
                <a:moveTo>
                  <a:pt x="2044700" y="31750"/>
                </a:moveTo>
                <a:lnTo>
                  <a:pt x="2032000" y="31750"/>
                </a:lnTo>
                <a:lnTo>
                  <a:pt x="2032000" y="44450"/>
                </a:lnTo>
                <a:lnTo>
                  <a:pt x="2044700" y="44450"/>
                </a:lnTo>
                <a:lnTo>
                  <a:pt x="2044700" y="31750"/>
                </a:lnTo>
                <a:close/>
              </a:path>
              <a:path w="2999740" h="76200">
                <a:moveTo>
                  <a:pt x="2070100" y="31750"/>
                </a:moveTo>
                <a:lnTo>
                  <a:pt x="2057400" y="31750"/>
                </a:lnTo>
                <a:lnTo>
                  <a:pt x="2057400" y="44450"/>
                </a:lnTo>
                <a:lnTo>
                  <a:pt x="2070100" y="44450"/>
                </a:lnTo>
                <a:lnTo>
                  <a:pt x="2070100" y="31750"/>
                </a:lnTo>
                <a:close/>
              </a:path>
              <a:path w="2999740" h="76200">
                <a:moveTo>
                  <a:pt x="2095500" y="31750"/>
                </a:moveTo>
                <a:lnTo>
                  <a:pt x="2082800" y="31750"/>
                </a:lnTo>
                <a:lnTo>
                  <a:pt x="2082800" y="44450"/>
                </a:lnTo>
                <a:lnTo>
                  <a:pt x="2095500" y="44450"/>
                </a:lnTo>
                <a:lnTo>
                  <a:pt x="2095500" y="31750"/>
                </a:lnTo>
                <a:close/>
              </a:path>
              <a:path w="2999740" h="76200">
                <a:moveTo>
                  <a:pt x="2120900" y="31750"/>
                </a:moveTo>
                <a:lnTo>
                  <a:pt x="2108200" y="31750"/>
                </a:lnTo>
                <a:lnTo>
                  <a:pt x="2108200" y="44450"/>
                </a:lnTo>
                <a:lnTo>
                  <a:pt x="2120900" y="44450"/>
                </a:lnTo>
                <a:lnTo>
                  <a:pt x="2120900" y="31750"/>
                </a:lnTo>
                <a:close/>
              </a:path>
              <a:path w="2999740" h="76200">
                <a:moveTo>
                  <a:pt x="2146300" y="31750"/>
                </a:moveTo>
                <a:lnTo>
                  <a:pt x="2133600" y="31750"/>
                </a:lnTo>
                <a:lnTo>
                  <a:pt x="2133600" y="44450"/>
                </a:lnTo>
                <a:lnTo>
                  <a:pt x="2146300" y="44450"/>
                </a:lnTo>
                <a:lnTo>
                  <a:pt x="2146300" y="31750"/>
                </a:lnTo>
                <a:close/>
              </a:path>
              <a:path w="2999740" h="76200">
                <a:moveTo>
                  <a:pt x="2171700" y="31750"/>
                </a:moveTo>
                <a:lnTo>
                  <a:pt x="2159000" y="31750"/>
                </a:lnTo>
                <a:lnTo>
                  <a:pt x="2159000" y="44450"/>
                </a:lnTo>
                <a:lnTo>
                  <a:pt x="2171700" y="44450"/>
                </a:lnTo>
                <a:lnTo>
                  <a:pt x="2171700" y="31750"/>
                </a:lnTo>
                <a:close/>
              </a:path>
              <a:path w="2999740" h="76200">
                <a:moveTo>
                  <a:pt x="2197100" y="31750"/>
                </a:moveTo>
                <a:lnTo>
                  <a:pt x="2184400" y="31750"/>
                </a:lnTo>
                <a:lnTo>
                  <a:pt x="2184400" y="44450"/>
                </a:lnTo>
                <a:lnTo>
                  <a:pt x="2197100" y="44450"/>
                </a:lnTo>
                <a:lnTo>
                  <a:pt x="2197100" y="31750"/>
                </a:lnTo>
                <a:close/>
              </a:path>
              <a:path w="2999740" h="76200">
                <a:moveTo>
                  <a:pt x="2222500" y="31750"/>
                </a:moveTo>
                <a:lnTo>
                  <a:pt x="2209800" y="31750"/>
                </a:lnTo>
                <a:lnTo>
                  <a:pt x="2209800" y="44450"/>
                </a:lnTo>
                <a:lnTo>
                  <a:pt x="2222500" y="44450"/>
                </a:lnTo>
                <a:lnTo>
                  <a:pt x="2222500" y="31750"/>
                </a:lnTo>
                <a:close/>
              </a:path>
              <a:path w="2999740" h="76200">
                <a:moveTo>
                  <a:pt x="2247900" y="31750"/>
                </a:moveTo>
                <a:lnTo>
                  <a:pt x="2235200" y="31750"/>
                </a:lnTo>
                <a:lnTo>
                  <a:pt x="2235200" y="44450"/>
                </a:lnTo>
                <a:lnTo>
                  <a:pt x="2247900" y="44450"/>
                </a:lnTo>
                <a:lnTo>
                  <a:pt x="2247900" y="31750"/>
                </a:lnTo>
                <a:close/>
              </a:path>
              <a:path w="2999740" h="76200">
                <a:moveTo>
                  <a:pt x="2273300" y="31750"/>
                </a:moveTo>
                <a:lnTo>
                  <a:pt x="2260600" y="31750"/>
                </a:lnTo>
                <a:lnTo>
                  <a:pt x="2260600" y="44450"/>
                </a:lnTo>
                <a:lnTo>
                  <a:pt x="2273300" y="44450"/>
                </a:lnTo>
                <a:lnTo>
                  <a:pt x="2273300" y="31750"/>
                </a:lnTo>
                <a:close/>
              </a:path>
              <a:path w="2999740" h="76200">
                <a:moveTo>
                  <a:pt x="2298700" y="31750"/>
                </a:moveTo>
                <a:lnTo>
                  <a:pt x="2286000" y="31750"/>
                </a:lnTo>
                <a:lnTo>
                  <a:pt x="2286000" y="44450"/>
                </a:lnTo>
                <a:lnTo>
                  <a:pt x="2298700" y="44450"/>
                </a:lnTo>
                <a:lnTo>
                  <a:pt x="2298700" y="31750"/>
                </a:lnTo>
                <a:close/>
              </a:path>
              <a:path w="2999740" h="76200">
                <a:moveTo>
                  <a:pt x="2324100" y="31750"/>
                </a:moveTo>
                <a:lnTo>
                  <a:pt x="2311400" y="31750"/>
                </a:lnTo>
                <a:lnTo>
                  <a:pt x="2311400" y="44450"/>
                </a:lnTo>
                <a:lnTo>
                  <a:pt x="2324100" y="44450"/>
                </a:lnTo>
                <a:lnTo>
                  <a:pt x="2324100" y="31750"/>
                </a:lnTo>
                <a:close/>
              </a:path>
              <a:path w="2999740" h="76200">
                <a:moveTo>
                  <a:pt x="2349500" y="31750"/>
                </a:moveTo>
                <a:lnTo>
                  <a:pt x="2336800" y="31750"/>
                </a:lnTo>
                <a:lnTo>
                  <a:pt x="2336800" y="44450"/>
                </a:lnTo>
                <a:lnTo>
                  <a:pt x="2349500" y="44450"/>
                </a:lnTo>
                <a:lnTo>
                  <a:pt x="2349500" y="31750"/>
                </a:lnTo>
                <a:close/>
              </a:path>
              <a:path w="2999740" h="76200">
                <a:moveTo>
                  <a:pt x="2374900" y="31750"/>
                </a:moveTo>
                <a:lnTo>
                  <a:pt x="2362200" y="31750"/>
                </a:lnTo>
                <a:lnTo>
                  <a:pt x="2362200" y="44450"/>
                </a:lnTo>
                <a:lnTo>
                  <a:pt x="2374900" y="44450"/>
                </a:lnTo>
                <a:lnTo>
                  <a:pt x="2374900" y="31750"/>
                </a:lnTo>
                <a:close/>
              </a:path>
              <a:path w="2999740" h="76200">
                <a:moveTo>
                  <a:pt x="2400300" y="31750"/>
                </a:moveTo>
                <a:lnTo>
                  <a:pt x="2387600" y="31750"/>
                </a:lnTo>
                <a:lnTo>
                  <a:pt x="2387600" y="44450"/>
                </a:lnTo>
                <a:lnTo>
                  <a:pt x="2400300" y="44450"/>
                </a:lnTo>
                <a:lnTo>
                  <a:pt x="2400300" y="31750"/>
                </a:lnTo>
                <a:close/>
              </a:path>
              <a:path w="2999740" h="76200">
                <a:moveTo>
                  <a:pt x="2425700" y="31750"/>
                </a:moveTo>
                <a:lnTo>
                  <a:pt x="2413000" y="31750"/>
                </a:lnTo>
                <a:lnTo>
                  <a:pt x="2413000" y="44450"/>
                </a:lnTo>
                <a:lnTo>
                  <a:pt x="2425700" y="44450"/>
                </a:lnTo>
                <a:lnTo>
                  <a:pt x="2425700" y="31750"/>
                </a:lnTo>
                <a:close/>
              </a:path>
              <a:path w="2999740" h="76200">
                <a:moveTo>
                  <a:pt x="2451100" y="31750"/>
                </a:moveTo>
                <a:lnTo>
                  <a:pt x="2438400" y="31750"/>
                </a:lnTo>
                <a:lnTo>
                  <a:pt x="2438400" y="44450"/>
                </a:lnTo>
                <a:lnTo>
                  <a:pt x="2451100" y="44450"/>
                </a:lnTo>
                <a:lnTo>
                  <a:pt x="2451100" y="31750"/>
                </a:lnTo>
                <a:close/>
              </a:path>
              <a:path w="2999740" h="76200">
                <a:moveTo>
                  <a:pt x="2476500" y="31750"/>
                </a:moveTo>
                <a:lnTo>
                  <a:pt x="2463800" y="31750"/>
                </a:lnTo>
                <a:lnTo>
                  <a:pt x="2463800" y="44450"/>
                </a:lnTo>
                <a:lnTo>
                  <a:pt x="2476500" y="44450"/>
                </a:lnTo>
                <a:lnTo>
                  <a:pt x="2476500" y="31750"/>
                </a:lnTo>
                <a:close/>
              </a:path>
              <a:path w="2999740" h="76200">
                <a:moveTo>
                  <a:pt x="2501900" y="31750"/>
                </a:moveTo>
                <a:lnTo>
                  <a:pt x="2489200" y="31750"/>
                </a:lnTo>
                <a:lnTo>
                  <a:pt x="2489200" y="44450"/>
                </a:lnTo>
                <a:lnTo>
                  <a:pt x="2501900" y="44450"/>
                </a:lnTo>
                <a:lnTo>
                  <a:pt x="2501900" y="31750"/>
                </a:lnTo>
                <a:close/>
              </a:path>
              <a:path w="2999740" h="76200">
                <a:moveTo>
                  <a:pt x="2527300" y="31750"/>
                </a:moveTo>
                <a:lnTo>
                  <a:pt x="2514600" y="31750"/>
                </a:lnTo>
                <a:lnTo>
                  <a:pt x="2514600" y="44450"/>
                </a:lnTo>
                <a:lnTo>
                  <a:pt x="2527300" y="44450"/>
                </a:lnTo>
                <a:lnTo>
                  <a:pt x="2527300" y="31750"/>
                </a:lnTo>
                <a:close/>
              </a:path>
              <a:path w="2999740" h="76200">
                <a:moveTo>
                  <a:pt x="2552700" y="31750"/>
                </a:moveTo>
                <a:lnTo>
                  <a:pt x="2540000" y="31750"/>
                </a:lnTo>
                <a:lnTo>
                  <a:pt x="2540000" y="44450"/>
                </a:lnTo>
                <a:lnTo>
                  <a:pt x="2552700" y="44450"/>
                </a:lnTo>
                <a:lnTo>
                  <a:pt x="2552700" y="31750"/>
                </a:lnTo>
                <a:close/>
              </a:path>
              <a:path w="2999740" h="76200">
                <a:moveTo>
                  <a:pt x="2578100" y="31750"/>
                </a:moveTo>
                <a:lnTo>
                  <a:pt x="2565400" y="31750"/>
                </a:lnTo>
                <a:lnTo>
                  <a:pt x="2565400" y="44450"/>
                </a:lnTo>
                <a:lnTo>
                  <a:pt x="2578100" y="44450"/>
                </a:lnTo>
                <a:lnTo>
                  <a:pt x="2578100" y="31750"/>
                </a:lnTo>
                <a:close/>
              </a:path>
              <a:path w="2999740" h="76200">
                <a:moveTo>
                  <a:pt x="2603500" y="31750"/>
                </a:moveTo>
                <a:lnTo>
                  <a:pt x="2590800" y="31750"/>
                </a:lnTo>
                <a:lnTo>
                  <a:pt x="2590800" y="44450"/>
                </a:lnTo>
                <a:lnTo>
                  <a:pt x="2603500" y="44450"/>
                </a:lnTo>
                <a:lnTo>
                  <a:pt x="2603500" y="31750"/>
                </a:lnTo>
                <a:close/>
              </a:path>
              <a:path w="2999740" h="76200">
                <a:moveTo>
                  <a:pt x="2628900" y="31750"/>
                </a:moveTo>
                <a:lnTo>
                  <a:pt x="2616200" y="31750"/>
                </a:lnTo>
                <a:lnTo>
                  <a:pt x="2616200" y="44450"/>
                </a:lnTo>
                <a:lnTo>
                  <a:pt x="2628900" y="44450"/>
                </a:lnTo>
                <a:lnTo>
                  <a:pt x="2628900" y="31750"/>
                </a:lnTo>
                <a:close/>
              </a:path>
              <a:path w="2999740" h="76200">
                <a:moveTo>
                  <a:pt x="2654300" y="31750"/>
                </a:moveTo>
                <a:lnTo>
                  <a:pt x="2641600" y="31750"/>
                </a:lnTo>
                <a:lnTo>
                  <a:pt x="2641600" y="44450"/>
                </a:lnTo>
                <a:lnTo>
                  <a:pt x="2654300" y="44450"/>
                </a:lnTo>
                <a:lnTo>
                  <a:pt x="2654300" y="31750"/>
                </a:lnTo>
                <a:close/>
              </a:path>
              <a:path w="2999740" h="76200">
                <a:moveTo>
                  <a:pt x="2679700" y="31750"/>
                </a:moveTo>
                <a:lnTo>
                  <a:pt x="2667000" y="31750"/>
                </a:lnTo>
                <a:lnTo>
                  <a:pt x="2667000" y="44450"/>
                </a:lnTo>
                <a:lnTo>
                  <a:pt x="2679700" y="44450"/>
                </a:lnTo>
                <a:lnTo>
                  <a:pt x="2679700" y="31750"/>
                </a:lnTo>
                <a:close/>
              </a:path>
              <a:path w="2999740" h="76200">
                <a:moveTo>
                  <a:pt x="2705100" y="31750"/>
                </a:moveTo>
                <a:lnTo>
                  <a:pt x="2692400" y="31750"/>
                </a:lnTo>
                <a:lnTo>
                  <a:pt x="2692400" y="44450"/>
                </a:lnTo>
                <a:lnTo>
                  <a:pt x="2705100" y="44450"/>
                </a:lnTo>
                <a:lnTo>
                  <a:pt x="2705100" y="31750"/>
                </a:lnTo>
                <a:close/>
              </a:path>
              <a:path w="2999740" h="76200">
                <a:moveTo>
                  <a:pt x="2730500" y="31750"/>
                </a:moveTo>
                <a:lnTo>
                  <a:pt x="2717800" y="31750"/>
                </a:lnTo>
                <a:lnTo>
                  <a:pt x="2717800" y="44450"/>
                </a:lnTo>
                <a:lnTo>
                  <a:pt x="2730500" y="44450"/>
                </a:lnTo>
                <a:lnTo>
                  <a:pt x="2730500" y="31750"/>
                </a:lnTo>
                <a:close/>
              </a:path>
              <a:path w="2999740" h="76200">
                <a:moveTo>
                  <a:pt x="2755900" y="31750"/>
                </a:moveTo>
                <a:lnTo>
                  <a:pt x="2743200" y="31750"/>
                </a:lnTo>
                <a:lnTo>
                  <a:pt x="2743200" y="44450"/>
                </a:lnTo>
                <a:lnTo>
                  <a:pt x="2755900" y="44450"/>
                </a:lnTo>
                <a:lnTo>
                  <a:pt x="2755900" y="31750"/>
                </a:lnTo>
                <a:close/>
              </a:path>
              <a:path w="2999740" h="76200">
                <a:moveTo>
                  <a:pt x="2781300" y="31750"/>
                </a:moveTo>
                <a:lnTo>
                  <a:pt x="2768600" y="31750"/>
                </a:lnTo>
                <a:lnTo>
                  <a:pt x="2768600" y="44450"/>
                </a:lnTo>
                <a:lnTo>
                  <a:pt x="2781300" y="44450"/>
                </a:lnTo>
                <a:lnTo>
                  <a:pt x="2781300" y="31750"/>
                </a:lnTo>
                <a:close/>
              </a:path>
              <a:path w="2999740" h="76200">
                <a:moveTo>
                  <a:pt x="2806700" y="31750"/>
                </a:moveTo>
                <a:lnTo>
                  <a:pt x="2794000" y="31750"/>
                </a:lnTo>
                <a:lnTo>
                  <a:pt x="2794000" y="44450"/>
                </a:lnTo>
                <a:lnTo>
                  <a:pt x="2806700" y="44450"/>
                </a:lnTo>
                <a:lnTo>
                  <a:pt x="2806700" y="31750"/>
                </a:lnTo>
                <a:close/>
              </a:path>
              <a:path w="2999740" h="76200">
                <a:moveTo>
                  <a:pt x="2832100" y="31750"/>
                </a:moveTo>
                <a:lnTo>
                  <a:pt x="2819400" y="31750"/>
                </a:lnTo>
                <a:lnTo>
                  <a:pt x="2819400" y="44450"/>
                </a:lnTo>
                <a:lnTo>
                  <a:pt x="2832100" y="44450"/>
                </a:lnTo>
                <a:lnTo>
                  <a:pt x="2832100" y="31750"/>
                </a:lnTo>
                <a:close/>
              </a:path>
              <a:path w="2999740" h="76200">
                <a:moveTo>
                  <a:pt x="2857500" y="31750"/>
                </a:moveTo>
                <a:lnTo>
                  <a:pt x="2844800" y="31750"/>
                </a:lnTo>
                <a:lnTo>
                  <a:pt x="2844800" y="44450"/>
                </a:lnTo>
                <a:lnTo>
                  <a:pt x="2857500" y="44450"/>
                </a:lnTo>
                <a:lnTo>
                  <a:pt x="2857500" y="31750"/>
                </a:lnTo>
                <a:close/>
              </a:path>
              <a:path w="2999740" h="76200">
                <a:moveTo>
                  <a:pt x="2882900" y="31750"/>
                </a:moveTo>
                <a:lnTo>
                  <a:pt x="2870200" y="31750"/>
                </a:lnTo>
                <a:lnTo>
                  <a:pt x="2870200" y="44450"/>
                </a:lnTo>
                <a:lnTo>
                  <a:pt x="2882900" y="44450"/>
                </a:lnTo>
                <a:lnTo>
                  <a:pt x="2882900" y="31750"/>
                </a:lnTo>
                <a:close/>
              </a:path>
              <a:path w="2999740" h="76200">
                <a:moveTo>
                  <a:pt x="2908300" y="31750"/>
                </a:moveTo>
                <a:lnTo>
                  <a:pt x="2895600" y="31750"/>
                </a:lnTo>
                <a:lnTo>
                  <a:pt x="2895600" y="44450"/>
                </a:lnTo>
                <a:lnTo>
                  <a:pt x="2908300" y="44450"/>
                </a:lnTo>
                <a:lnTo>
                  <a:pt x="2908300" y="31750"/>
                </a:lnTo>
                <a:close/>
              </a:path>
              <a:path w="2999740" h="76200">
                <a:moveTo>
                  <a:pt x="2961640" y="0"/>
                </a:moveTo>
                <a:lnTo>
                  <a:pt x="2946792" y="2988"/>
                </a:lnTo>
                <a:lnTo>
                  <a:pt x="2934684" y="11144"/>
                </a:lnTo>
                <a:lnTo>
                  <a:pt x="2926528" y="23252"/>
                </a:lnTo>
                <a:lnTo>
                  <a:pt x="2923540" y="38100"/>
                </a:lnTo>
                <a:lnTo>
                  <a:pt x="2926528" y="52947"/>
                </a:lnTo>
                <a:lnTo>
                  <a:pt x="2934684" y="65055"/>
                </a:lnTo>
                <a:lnTo>
                  <a:pt x="2946792" y="73211"/>
                </a:lnTo>
                <a:lnTo>
                  <a:pt x="2961640" y="76200"/>
                </a:lnTo>
                <a:lnTo>
                  <a:pt x="2976487" y="73211"/>
                </a:lnTo>
                <a:lnTo>
                  <a:pt x="2988595" y="65055"/>
                </a:lnTo>
                <a:lnTo>
                  <a:pt x="2996751" y="52947"/>
                </a:lnTo>
                <a:lnTo>
                  <a:pt x="2998461" y="44450"/>
                </a:lnTo>
                <a:lnTo>
                  <a:pt x="2933700" y="44450"/>
                </a:lnTo>
                <a:lnTo>
                  <a:pt x="2933700" y="31750"/>
                </a:lnTo>
                <a:lnTo>
                  <a:pt x="2998461" y="31750"/>
                </a:lnTo>
                <a:lnTo>
                  <a:pt x="2996751" y="23252"/>
                </a:lnTo>
                <a:lnTo>
                  <a:pt x="2988595" y="11144"/>
                </a:lnTo>
                <a:lnTo>
                  <a:pt x="2976487" y="2988"/>
                </a:lnTo>
                <a:lnTo>
                  <a:pt x="2961640" y="0"/>
                </a:lnTo>
                <a:close/>
              </a:path>
              <a:path w="2999740" h="76200">
                <a:moveTo>
                  <a:pt x="2924818" y="31750"/>
                </a:moveTo>
                <a:lnTo>
                  <a:pt x="2921000" y="31750"/>
                </a:lnTo>
                <a:lnTo>
                  <a:pt x="2921000" y="44450"/>
                </a:lnTo>
                <a:lnTo>
                  <a:pt x="2924818" y="44450"/>
                </a:lnTo>
                <a:lnTo>
                  <a:pt x="2923540" y="38100"/>
                </a:lnTo>
                <a:lnTo>
                  <a:pt x="2924818" y="31750"/>
                </a:lnTo>
                <a:close/>
              </a:path>
              <a:path w="2999740" h="76200">
                <a:moveTo>
                  <a:pt x="2946400" y="31750"/>
                </a:moveTo>
                <a:lnTo>
                  <a:pt x="2933700" y="31750"/>
                </a:lnTo>
                <a:lnTo>
                  <a:pt x="2933700" y="44450"/>
                </a:lnTo>
                <a:lnTo>
                  <a:pt x="2946400" y="44450"/>
                </a:lnTo>
                <a:lnTo>
                  <a:pt x="2946400" y="31750"/>
                </a:lnTo>
                <a:close/>
              </a:path>
              <a:path w="2999740" h="76200">
                <a:moveTo>
                  <a:pt x="2959100" y="31750"/>
                </a:moveTo>
                <a:lnTo>
                  <a:pt x="2946400" y="31750"/>
                </a:lnTo>
                <a:lnTo>
                  <a:pt x="2946400" y="44450"/>
                </a:lnTo>
                <a:lnTo>
                  <a:pt x="2959100" y="44450"/>
                </a:lnTo>
                <a:lnTo>
                  <a:pt x="2959100" y="31750"/>
                </a:lnTo>
                <a:close/>
              </a:path>
              <a:path w="2999740" h="76200">
                <a:moveTo>
                  <a:pt x="2998461" y="31750"/>
                </a:moveTo>
                <a:lnTo>
                  <a:pt x="2959100" y="31750"/>
                </a:lnTo>
                <a:lnTo>
                  <a:pt x="2959100" y="44450"/>
                </a:lnTo>
                <a:lnTo>
                  <a:pt x="2998461" y="44450"/>
                </a:lnTo>
                <a:lnTo>
                  <a:pt x="2999740" y="38100"/>
                </a:lnTo>
                <a:lnTo>
                  <a:pt x="2998461" y="3175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5B75E0C-DEFD-423B-B132-A1DE4A4F1285}"/>
              </a:ext>
            </a:extLst>
          </p:cNvPr>
          <p:cNvSpPr/>
          <p:nvPr/>
        </p:nvSpPr>
        <p:spPr>
          <a:xfrm>
            <a:off x="6108319" y="1681726"/>
            <a:ext cx="1485265" cy="1123315"/>
          </a:xfrm>
          <a:custGeom>
            <a:avLst/>
            <a:gdLst/>
            <a:ahLst/>
            <a:cxnLst/>
            <a:rect l="l" t="t" r="r" b="b"/>
            <a:pathLst>
              <a:path w="1485265" h="1123314">
                <a:moveTo>
                  <a:pt x="0" y="0"/>
                </a:moveTo>
                <a:lnTo>
                  <a:pt x="0" y="531622"/>
                </a:lnTo>
                <a:lnTo>
                  <a:pt x="48631" y="532618"/>
                </a:lnTo>
                <a:lnTo>
                  <a:pt x="96925" y="535587"/>
                </a:lnTo>
                <a:lnTo>
                  <a:pt x="144833" y="540500"/>
                </a:lnTo>
                <a:lnTo>
                  <a:pt x="192305" y="547327"/>
                </a:lnTo>
                <a:lnTo>
                  <a:pt x="239289" y="556041"/>
                </a:lnTo>
                <a:lnTo>
                  <a:pt x="285736" y="566611"/>
                </a:lnTo>
                <a:lnTo>
                  <a:pt x="331596" y="579008"/>
                </a:lnTo>
                <a:lnTo>
                  <a:pt x="376818" y="593205"/>
                </a:lnTo>
                <a:lnTo>
                  <a:pt x="421353" y="609171"/>
                </a:lnTo>
                <a:lnTo>
                  <a:pt x="465150" y="626877"/>
                </a:lnTo>
                <a:lnTo>
                  <a:pt x="508159" y="646295"/>
                </a:lnTo>
                <a:lnTo>
                  <a:pt x="550330" y="667396"/>
                </a:lnTo>
                <a:lnTo>
                  <a:pt x="591613" y="690149"/>
                </a:lnTo>
                <a:lnTo>
                  <a:pt x="631958" y="714527"/>
                </a:lnTo>
                <a:lnTo>
                  <a:pt x="671313" y="740501"/>
                </a:lnTo>
                <a:lnTo>
                  <a:pt x="709630" y="768040"/>
                </a:lnTo>
                <a:lnTo>
                  <a:pt x="746859" y="797117"/>
                </a:lnTo>
                <a:lnTo>
                  <a:pt x="782948" y="827702"/>
                </a:lnTo>
                <a:lnTo>
                  <a:pt x="817848" y="859766"/>
                </a:lnTo>
                <a:lnTo>
                  <a:pt x="851508" y="893280"/>
                </a:lnTo>
                <a:lnTo>
                  <a:pt x="883879" y="928215"/>
                </a:lnTo>
                <a:lnTo>
                  <a:pt x="914911" y="964541"/>
                </a:lnTo>
                <a:lnTo>
                  <a:pt x="944552" y="1002231"/>
                </a:lnTo>
                <a:lnTo>
                  <a:pt x="972753" y="1041255"/>
                </a:lnTo>
                <a:lnTo>
                  <a:pt x="999465" y="1081583"/>
                </a:lnTo>
                <a:lnTo>
                  <a:pt x="1024636" y="1123188"/>
                </a:lnTo>
                <a:lnTo>
                  <a:pt x="1485011" y="857376"/>
                </a:lnTo>
                <a:lnTo>
                  <a:pt x="1459608" y="814813"/>
                </a:lnTo>
                <a:lnTo>
                  <a:pt x="1433093" y="773157"/>
                </a:lnTo>
                <a:lnTo>
                  <a:pt x="1405491" y="732422"/>
                </a:lnTo>
                <a:lnTo>
                  <a:pt x="1376825" y="692623"/>
                </a:lnTo>
                <a:lnTo>
                  <a:pt x="1347123" y="653775"/>
                </a:lnTo>
                <a:lnTo>
                  <a:pt x="1316408" y="615892"/>
                </a:lnTo>
                <a:lnTo>
                  <a:pt x="1284706" y="578989"/>
                </a:lnTo>
                <a:lnTo>
                  <a:pt x="1252043" y="543080"/>
                </a:lnTo>
                <a:lnTo>
                  <a:pt x="1218444" y="508181"/>
                </a:lnTo>
                <a:lnTo>
                  <a:pt x="1183933" y="474305"/>
                </a:lnTo>
                <a:lnTo>
                  <a:pt x="1148537" y="441468"/>
                </a:lnTo>
                <a:lnTo>
                  <a:pt x="1112280" y="409683"/>
                </a:lnTo>
                <a:lnTo>
                  <a:pt x="1075188" y="378967"/>
                </a:lnTo>
                <a:lnTo>
                  <a:pt x="1037286" y="349332"/>
                </a:lnTo>
                <a:lnTo>
                  <a:pt x="998598" y="320794"/>
                </a:lnTo>
                <a:lnTo>
                  <a:pt x="959151" y="293367"/>
                </a:lnTo>
                <a:lnTo>
                  <a:pt x="918970" y="267066"/>
                </a:lnTo>
                <a:lnTo>
                  <a:pt x="878080" y="241906"/>
                </a:lnTo>
                <a:lnTo>
                  <a:pt x="836505" y="217901"/>
                </a:lnTo>
                <a:lnTo>
                  <a:pt x="794273" y="195066"/>
                </a:lnTo>
                <a:lnTo>
                  <a:pt x="751406" y="173415"/>
                </a:lnTo>
                <a:lnTo>
                  <a:pt x="707932" y="152963"/>
                </a:lnTo>
                <a:lnTo>
                  <a:pt x="663874" y="133725"/>
                </a:lnTo>
                <a:lnTo>
                  <a:pt x="619259" y="115715"/>
                </a:lnTo>
                <a:lnTo>
                  <a:pt x="574112" y="98948"/>
                </a:lnTo>
                <a:lnTo>
                  <a:pt x="528457" y="83438"/>
                </a:lnTo>
                <a:lnTo>
                  <a:pt x="482320" y="69201"/>
                </a:lnTo>
                <a:lnTo>
                  <a:pt x="435727" y="56250"/>
                </a:lnTo>
                <a:lnTo>
                  <a:pt x="388702" y="44600"/>
                </a:lnTo>
                <a:lnTo>
                  <a:pt x="341271" y="34266"/>
                </a:lnTo>
                <a:lnTo>
                  <a:pt x="293459" y="25263"/>
                </a:lnTo>
                <a:lnTo>
                  <a:pt x="245291" y="17604"/>
                </a:lnTo>
                <a:lnTo>
                  <a:pt x="196793" y="11305"/>
                </a:lnTo>
                <a:lnTo>
                  <a:pt x="147989" y="6381"/>
                </a:lnTo>
                <a:lnTo>
                  <a:pt x="98906" y="2845"/>
                </a:lnTo>
                <a:lnTo>
                  <a:pt x="49567" y="7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2B9E9DC4-5F72-4F3E-BF6D-D6DF7BDE2D31}"/>
              </a:ext>
            </a:extLst>
          </p:cNvPr>
          <p:cNvSpPr/>
          <p:nvPr/>
        </p:nvSpPr>
        <p:spPr>
          <a:xfrm>
            <a:off x="7132956" y="2539103"/>
            <a:ext cx="690245" cy="1715135"/>
          </a:xfrm>
          <a:custGeom>
            <a:avLst/>
            <a:gdLst/>
            <a:ahLst/>
            <a:cxnLst/>
            <a:rect l="l" t="t" r="r" b="b"/>
            <a:pathLst>
              <a:path w="690245" h="1715135">
                <a:moveTo>
                  <a:pt x="460375" y="0"/>
                </a:moveTo>
                <a:lnTo>
                  <a:pt x="0" y="265811"/>
                </a:lnTo>
                <a:lnTo>
                  <a:pt x="23446" y="308410"/>
                </a:lnTo>
                <a:lnTo>
                  <a:pt x="45016" y="351706"/>
                </a:lnTo>
                <a:lnTo>
                  <a:pt x="64711" y="395640"/>
                </a:lnTo>
                <a:lnTo>
                  <a:pt x="82530" y="440155"/>
                </a:lnTo>
                <a:lnTo>
                  <a:pt x="98473" y="485191"/>
                </a:lnTo>
                <a:lnTo>
                  <a:pt x="112541" y="530692"/>
                </a:lnTo>
                <a:lnTo>
                  <a:pt x="124733" y="576599"/>
                </a:lnTo>
                <a:lnTo>
                  <a:pt x="135049" y="622855"/>
                </a:lnTo>
                <a:lnTo>
                  <a:pt x="143490" y="669401"/>
                </a:lnTo>
                <a:lnTo>
                  <a:pt x="150055" y="716179"/>
                </a:lnTo>
                <a:lnTo>
                  <a:pt x="154744" y="763132"/>
                </a:lnTo>
                <a:lnTo>
                  <a:pt x="157558" y="810201"/>
                </a:lnTo>
                <a:lnTo>
                  <a:pt x="158495" y="857329"/>
                </a:lnTo>
                <a:lnTo>
                  <a:pt x="157558" y="904457"/>
                </a:lnTo>
                <a:lnTo>
                  <a:pt x="154744" y="951528"/>
                </a:lnTo>
                <a:lnTo>
                  <a:pt x="150055" y="998484"/>
                </a:lnTo>
                <a:lnTo>
                  <a:pt x="143490" y="1045266"/>
                </a:lnTo>
                <a:lnTo>
                  <a:pt x="135049" y="1091817"/>
                </a:lnTo>
                <a:lnTo>
                  <a:pt x="124733" y="1138079"/>
                </a:lnTo>
                <a:lnTo>
                  <a:pt x="112541" y="1183993"/>
                </a:lnTo>
                <a:lnTo>
                  <a:pt x="98473" y="1229503"/>
                </a:lnTo>
                <a:lnTo>
                  <a:pt x="82530" y="1274549"/>
                </a:lnTo>
                <a:lnTo>
                  <a:pt x="64711" y="1319074"/>
                </a:lnTo>
                <a:lnTo>
                  <a:pt x="45016" y="1363020"/>
                </a:lnTo>
                <a:lnTo>
                  <a:pt x="23446" y="1406329"/>
                </a:lnTo>
                <a:lnTo>
                  <a:pt x="0" y="1448943"/>
                </a:lnTo>
                <a:lnTo>
                  <a:pt x="460375" y="1714754"/>
                </a:lnTo>
                <a:lnTo>
                  <a:pt x="484540" y="1671467"/>
                </a:lnTo>
                <a:lnTo>
                  <a:pt x="507364" y="1627671"/>
                </a:lnTo>
                <a:lnTo>
                  <a:pt x="528844" y="1583394"/>
                </a:lnTo>
                <a:lnTo>
                  <a:pt x="548982" y="1538665"/>
                </a:lnTo>
                <a:lnTo>
                  <a:pt x="567778" y="1493515"/>
                </a:lnTo>
                <a:lnTo>
                  <a:pt x="585231" y="1447971"/>
                </a:lnTo>
                <a:lnTo>
                  <a:pt x="601342" y="1402063"/>
                </a:lnTo>
                <a:lnTo>
                  <a:pt x="616110" y="1355820"/>
                </a:lnTo>
                <a:lnTo>
                  <a:pt x="629535" y="1309272"/>
                </a:lnTo>
                <a:lnTo>
                  <a:pt x="641618" y="1262447"/>
                </a:lnTo>
                <a:lnTo>
                  <a:pt x="652358" y="1215374"/>
                </a:lnTo>
                <a:lnTo>
                  <a:pt x="661756" y="1168082"/>
                </a:lnTo>
                <a:lnTo>
                  <a:pt x="669812" y="1120602"/>
                </a:lnTo>
                <a:lnTo>
                  <a:pt x="676524" y="1072961"/>
                </a:lnTo>
                <a:lnTo>
                  <a:pt x="681894" y="1025189"/>
                </a:lnTo>
                <a:lnTo>
                  <a:pt x="685922" y="977316"/>
                </a:lnTo>
                <a:lnTo>
                  <a:pt x="688607" y="929369"/>
                </a:lnTo>
                <a:lnTo>
                  <a:pt x="689950" y="881379"/>
                </a:lnTo>
                <a:lnTo>
                  <a:pt x="689950" y="833374"/>
                </a:lnTo>
                <a:lnTo>
                  <a:pt x="688607" y="785384"/>
                </a:lnTo>
                <a:lnTo>
                  <a:pt x="685922" y="737437"/>
                </a:lnTo>
                <a:lnTo>
                  <a:pt x="681894" y="689564"/>
                </a:lnTo>
                <a:lnTo>
                  <a:pt x="676524" y="641792"/>
                </a:lnTo>
                <a:lnTo>
                  <a:pt x="669812" y="594151"/>
                </a:lnTo>
                <a:lnTo>
                  <a:pt x="661756" y="546671"/>
                </a:lnTo>
                <a:lnTo>
                  <a:pt x="652358" y="499379"/>
                </a:lnTo>
                <a:lnTo>
                  <a:pt x="641618" y="452306"/>
                </a:lnTo>
                <a:lnTo>
                  <a:pt x="629535" y="405481"/>
                </a:lnTo>
                <a:lnTo>
                  <a:pt x="616110" y="358933"/>
                </a:lnTo>
                <a:lnTo>
                  <a:pt x="601342" y="312690"/>
                </a:lnTo>
                <a:lnTo>
                  <a:pt x="585231" y="266782"/>
                </a:lnTo>
                <a:lnTo>
                  <a:pt x="567778" y="221238"/>
                </a:lnTo>
                <a:lnTo>
                  <a:pt x="548982" y="176088"/>
                </a:lnTo>
                <a:lnTo>
                  <a:pt x="528844" y="131359"/>
                </a:lnTo>
                <a:lnTo>
                  <a:pt x="507364" y="87082"/>
                </a:lnTo>
                <a:lnTo>
                  <a:pt x="484540" y="43286"/>
                </a:lnTo>
                <a:lnTo>
                  <a:pt x="46037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7B764C2D-3AF2-4F3A-AD07-6E8D3CE59590}"/>
              </a:ext>
            </a:extLst>
          </p:cNvPr>
          <p:cNvSpPr/>
          <p:nvPr/>
        </p:nvSpPr>
        <p:spPr>
          <a:xfrm>
            <a:off x="6108319" y="3988046"/>
            <a:ext cx="1485265" cy="1123315"/>
          </a:xfrm>
          <a:custGeom>
            <a:avLst/>
            <a:gdLst/>
            <a:ahLst/>
            <a:cxnLst/>
            <a:rect l="l" t="t" r="r" b="b"/>
            <a:pathLst>
              <a:path w="1485265" h="1123314">
                <a:moveTo>
                  <a:pt x="1024636" y="0"/>
                </a:moveTo>
                <a:lnTo>
                  <a:pt x="999465" y="41604"/>
                </a:lnTo>
                <a:lnTo>
                  <a:pt x="972753" y="81932"/>
                </a:lnTo>
                <a:lnTo>
                  <a:pt x="944552" y="120956"/>
                </a:lnTo>
                <a:lnTo>
                  <a:pt x="914911" y="158646"/>
                </a:lnTo>
                <a:lnTo>
                  <a:pt x="883879" y="194972"/>
                </a:lnTo>
                <a:lnTo>
                  <a:pt x="851508" y="229907"/>
                </a:lnTo>
                <a:lnTo>
                  <a:pt x="817848" y="263421"/>
                </a:lnTo>
                <a:lnTo>
                  <a:pt x="782948" y="295485"/>
                </a:lnTo>
                <a:lnTo>
                  <a:pt x="746859" y="326070"/>
                </a:lnTo>
                <a:lnTo>
                  <a:pt x="709630" y="355147"/>
                </a:lnTo>
                <a:lnTo>
                  <a:pt x="671313" y="382686"/>
                </a:lnTo>
                <a:lnTo>
                  <a:pt x="631958" y="408660"/>
                </a:lnTo>
                <a:lnTo>
                  <a:pt x="591613" y="433038"/>
                </a:lnTo>
                <a:lnTo>
                  <a:pt x="550330" y="455791"/>
                </a:lnTo>
                <a:lnTo>
                  <a:pt x="508159" y="476892"/>
                </a:lnTo>
                <a:lnTo>
                  <a:pt x="465150" y="496310"/>
                </a:lnTo>
                <a:lnTo>
                  <a:pt x="421353" y="514016"/>
                </a:lnTo>
                <a:lnTo>
                  <a:pt x="376818" y="529982"/>
                </a:lnTo>
                <a:lnTo>
                  <a:pt x="331568" y="544186"/>
                </a:lnTo>
                <a:lnTo>
                  <a:pt x="285736" y="556576"/>
                </a:lnTo>
                <a:lnTo>
                  <a:pt x="239289" y="567146"/>
                </a:lnTo>
                <a:lnTo>
                  <a:pt x="192305" y="575860"/>
                </a:lnTo>
                <a:lnTo>
                  <a:pt x="144833" y="582687"/>
                </a:lnTo>
                <a:lnTo>
                  <a:pt x="96925" y="587600"/>
                </a:lnTo>
                <a:lnTo>
                  <a:pt x="48631" y="590569"/>
                </a:lnTo>
                <a:lnTo>
                  <a:pt x="0" y="591565"/>
                </a:lnTo>
                <a:lnTo>
                  <a:pt x="0" y="1123061"/>
                </a:lnTo>
                <a:lnTo>
                  <a:pt x="49567" y="1122347"/>
                </a:lnTo>
                <a:lnTo>
                  <a:pt x="98906" y="1120216"/>
                </a:lnTo>
                <a:lnTo>
                  <a:pt x="147989" y="1116681"/>
                </a:lnTo>
                <a:lnTo>
                  <a:pt x="196793" y="1111759"/>
                </a:lnTo>
                <a:lnTo>
                  <a:pt x="245291" y="1105462"/>
                </a:lnTo>
                <a:lnTo>
                  <a:pt x="293459" y="1097806"/>
                </a:lnTo>
                <a:lnTo>
                  <a:pt x="341271" y="1088806"/>
                </a:lnTo>
                <a:lnTo>
                  <a:pt x="388702" y="1078475"/>
                </a:lnTo>
                <a:lnTo>
                  <a:pt x="435727" y="1066829"/>
                </a:lnTo>
                <a:lnTo>
                  <a:pt x="482320" y="1053882"/>
                </a:lnTo>
                <a:lnTo>
                  <a:pt x="528457" y="1039649"/>
                </a:lnTo>
                <a:lnTo>
                  <a:pt x="574112" y="1024143"/>
                </a:lnTo>
                <a:lnTo>
                  <a:pt x="619259" y="1007381"/>
                </a:lnTo>
                <a:lnTo>
                  <a:pt x="663874" y="989376"/>
                </a:lnTo>
                <a:lnTo>
                  <a:pt x="707932" y="970142"/>
                </a:lnTo>
                <a:lnTo>
                  <a:pt x="751406" y="949695"/>
                </a:lnTo>
                <a:lnTo>
                  <a:pt x="794273" y="928050"/>
                </a:lnTo>
                <a:lnTo>
                  <a:pt x="836505" y="905220"/>
                </a:lnTo>
                <a:lnTo>
                  <a:pt x="878080" y="881220"/>
                </a:lnTo>
                <a:lnTo>
                  <a:pt x="918970" y="856065"/>
                </a:lnTo>
                <a:lnTo>
                  <a:pt x="959151" y="829769"/>
                </a:lnTo>
                <a:lnTo>
                  <a:pt x="998598" y="802348"/>
                </a:lnTo>
                <a:lnTo>
                  <a:pt x="1037286" y="773814"/>
                </a:lnTo>
                <a:lnTo>
                  <a:pt x="1075188" y="744184"/>
                </a:lnTo>
                <a:lnTo>
                  <a:pt x="1112280" y="713472"/>
                </a:lnTo>
                <a:lnTo>
                  <a:pt x="1148537" y="681692"/>
                </a:lnTo>
                <a:lnTo>
                  <a:pt x="1183933" y="648859"/>
                </a:lnTo>
                <a:lnTo>
                  <a:pt x="1218444" y="614987"/>
                </a:lnTo>
                <a:lnTo>
                  <a:pt x="1252043" y="580091"/>
                </a:lnTo>
                <a:lnTo>
                  <a:pt x="1284713" y="544179"/>
                </a:lnTo>
                <a:lnTo>
                  <a:pt x="1316408" y="507286"/>
                </a:lnTo>
                <a:lnTo>
                  <a:pt x="1347123" y="469406"/>
                </a:lnTo>
                <a:lnTo>
                  <a:pt x="1376825" y="430560"/>
                </a:lnTo>
                <a:lnTo>
                  <a:pt x="1405491" y="390763"/>
                </a:lnTo>
                <a:lnTo>
                  <a:pt x="1433093" y="350029"/>
                </a:lnTo>
                <a:lnTo>
                  <a:pt x="1459608" y="308373"/>
                </a:lnTo>
                <a:lnTo>
                  <a:pt x="1485011" y="265811"/>
                </a:lnTo>
                <a:lnTo>
                  <a:pt x="1024636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8A362CF1-F3A4-492D-A8EA-78A05EBCAF35}"/>
              </a:ext>
            </a:extLst>
          </p:cNvPr>
          <p:cNvSpPr/>
          <p:nvPr/>
        </p:nvSpPr>
        <p:spPr>
          <a:xfrm>
            <a:off x="4623436" y="3988046"/>
            <a:ext cx="1485265" cy="1123315"/>
          </a:xfrm>
          <a:custGeom>
            <a:avLst/>
            <a:gdLst/>
            <a:ahLst/>
            <a:cxnLst/>
            <a:rect l="l" t="t" r="r" b="b"/>
            <a:pathLst>
              <a:path w="1485264" h="1123314">
                <a:moveTo>
                  <a:pt x="460375" y="0"/>
                </a:moveTo>
                <a:lnTo>
                  <a:pt x="0" y="265811"/>
                </a:lnTo>
                <a:lnTo>
                  <a:pt x="25402" y="308373"/>
                </a:lnTo>
                <a:lnTo>
                  <a:pt x="51917" y="350029"/>
                </a:lnTo>
                <a:lnTo>
                  <a:pt x="79519" y="390763"/>
                </a:lnTo>
                <a:lnTo>
                  <a:pt x="108185" y="430560"/>
                </a:lnTo>
                <a:lnTo>
                  <a:pt x="137887" y="469406"/>
                </a:lnTo>
                <a:lnTo>
                  <a:pt x="168602" y="507286"/>
                </a:lnTo>
                <a:lnTo>
                  <a:pt x="200303" y="544186"/>
                </a:lnTo>
                <a:lnTo>
                  <a:pt x="232965" y="580091"/>
                </a:lnTo>
                <a:lnTo>
                  <a:pt x="266564" y="614987"/>
                </a:lnTo>
                <a:lnTo>
                  <a:pt x="301074" y="648859"/>
                </a:lnTo>
                <a:lnTo>
                  <a:pt x="336470" y="681692"/>
                </a:lnTo>
                <a:lnTo>
                  <a:pt x="372725" y="713472"/>
                </a:lnTo>
                <a:lnTo>
                  <a:pt x="409817" y="744184"/>
                </a:lnTo>
                <a:lnTo>
                  <a:pt x="447718" y="773814"/>
                </a:lnTo>
                <a:lnTo>
                  <a:pt x="486403" y="802348"/>
                </a:lnTo>
                <a:lnTo>
                  <a:pt x="525848" y="829769"/>
                </a:lnTo>
                <a:lnTo>
                  <a:pt x="566028" y="856065"/>
                </a:lnTo>
                <a:lnTo>
                  <a:pt x="606916" y="881220"/>
                </a:lnTo>
                <a:lnTo>
                  <a:pt x="648487" y="905220"/>
                </a:lnTo>
                <a:lnTo>
                  <a:pt x="690717" y="928050"/>
                </a:lnTo>
                <a:lnTo>
                  <a:pt x="733581" y="949695"/>
                </a:lnTo>
                <a:lnTo>
                  <a:pt x="777052" y="970142"/>
                </a:lnTo>
                <a:lnTo>
                  <a:pt x="821105" y="989376"/>
                </a:lnTo>
                <a:lnTo>
                  <a:pt x="865716" y="1007381"/>
                </a:lnTo>
                <a:lnTo>
                  <a:pt x="910859" y="1024143"/>
                </a:lnTo>
                <a:lnTo>
                  <a:pt x="956509" y="1039649"/>
                </a:lnTo>
                <a:lnTo>
                  <a:pt x="1002641" y="1053882"/>
                </a:lnTo>
                <a:lnTo>
                  <a:pt x="1049228" y="1066829"/>
                </a:lnTo>
                <a:lnTo>
                  <a:pt x="1096247" y="1078475"/>
                </a:lnTo>
                <a:lnTo>
                  <a:pt x="1143671" y="1088806"/>
                </a:lnTo>
                <a:lnTo>
                  <a:pt x="1191477" y="1097806"/>
                </a:lnTo>
                <a:lnTo>
                  <a:pt x="1239637" y="1105462"/>
                </a:lnTo>
                <a:lnTo>
                  <a:pt x="1288127" y="1111759"/>
                </a:lnTo>
                <a:lnTo>
                  <a:pt x="1336922" y="1116681"/>
                </a:lnTo>
                <a:lnTo>
                  <a:pt x="1385997" y="1120216"/>
                </a:lnTo>
                <a:lnTo>
                  <a:pt x="1435326" y="1122347"/>
                </a:lnTo>
                <a:lnTo>
                  <a:pt x="1484883" y="1123061"/>
                </a:lnTo>
                <a:lnTo>
                  <a:pt x="1484883" y="591565"/>
                </a:lnTo>
                <a:lnTo>
                  <a:pt x="1436266" y="590569"/>
                </a:lnTo>
                <a:lnTo>
                  <a:pt x="1387985" y="587600"/>
                </a:lnTo>
                <a:lnTo>
                  <a:pt x="1340089" y="582687"/>
                </a:lnTo>
                <a:lnTo>
                  <a:pt x="1292629" y="575860"/>
                </a:lnTo>
                <a:lnTo>
                  <a:pt x="1245654" y="567146"/>
                </a:lnTo>
                <a:lnTo>
                  <a:pt x="1199216" y="556576"/>
                </a:lnTo>
                <a:lnTo>
                  <a:pt x="1153365" y="544179"/>
                </a:lnTo>
                <a:lnTo>
                  <a:pt x="1108150" y="529982"/>
                </a:lnTo>
                <a:lnTo>
                  <a:pt x="1063621" y="514016"/>
                </a:lnTo>
                <a:lnTo>
                  <a:pt x="1019830" y="496310"/>
                </a:lnTo>
                <a:lnTo>
                  <a:pt x="976826" y="476892"/>
                </a:lnTo>
                <a:lnTo>
                  <a:pt x="934660" y="455791"/>
                </a:lnTo>
                <a:lnTo>
                  <a:pt x="893381" y="433038"/>
                </a:lnTo>
                <a:lnTo>
                  <a:pt x="853040" y="408660"/>
                </a:lnTo>
                <a:lnTo>
                  <a:pt x="813687" y="382686"/>
                </a:lnTo>
                <a:lnTo>
                  <a:pt x="775372" y="355147"/>
                </a:lnTo>
                <a:lnTo>
                  <a:pt x="738146" y="326070"/>
                </a:lnTo>
                <a:lnTo>
                  <a:pt x="702059" y="295485"/>
                </a:lnTo>
                <a:lnTo>
                  <a:pt x="667160" y="263421"/>
                </a:lnTo>
                <a:lnTo>
                  <a:pt x="633500" y="229907"/>
                </a:lnTo>
                <a:lnTo>
                  <a:pt x="601130" y="194972"/>
                </a:lnTo>
                <a:lnTo>
                  <a:pt x="570099" y="158646"/>
                </a:lnTo>
                <a:lnTo>
                  <a:pt x="540458" y="120956"/>
                </a:lnTo>
                <a:lnTo>
                  <a:pt x="512257" y="81932"/>
                </a:lnTo>
                <a:lnTo>
                  <a:pt x="485545" y="41604"/>
                </a:lnTo>
                <a:lnTo>
                  <a:pt x="460375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36C909AF-FEBF-42DF-BC76-66B16A75E1D6}"/>
              </a:ext>
            </a:extLst>
          </p:cNvPr>
          <p:cNvSpPr/>
          <p:nvPr/>
        </p:nvSpPr>
        <p:spPr>
          <a:xfrm>
            <a:off x="4393860" y="2539103"/>
            <a:ext cx="690245" cy="1715135"/>
          </a:xfrm>
          <a:custGeom>
            <a:avLst/>
            <a:gdLst/>
            <a:ahLst/>
            <a:cxnLst/>
            <a:rect l="l" t="t" r="r" b="b"/>
            <a:pathLst>
              <a:path w="690245" h="1715135">
                <a:moveTo>
                  <a:pt x="229575" y="0"/>
                </a:moveTo>
                <a:lnTo>
                  <a:pt x="205409" y="43286"/>
                </a:lnTo>
                <a:lnTo>
                  <a:pt x="182586" y="87082"/>
                </a:lnTo>
                <a:lnTo>
                  <a:pt x="161105" y="131359"/>
                </a:lnTo>
                <a:lnTo>
                  <a:pt x="140967" y="176088"/>
                </a:lnTo>
                <a:lnTo>
                  <a:pt x="122171" y="221238"/>
                </a:lnTo>
                <a:lnTo>
                  <a:pt x="104718" y="266782"/>
                </a:lnTo>
                <a:lnTo>
                  <a:pt x="88607" y="312690"/>
                </a:lnTo>
                <a:lnTo>
                  <a:pt x="73839" y="358933"/>
                </a:lnTo>
                <a:lnTo>
                  <a:pt x="60414" y="405481"/>
                </a:lnTo>
                <a:lnTo>
                  <a:pt x="48331" y="452306"/>
                </a:lnTo>
                <a:lnTo>
                  <a:pt x="37591" y="499379"/>
                </a:lnTo>
                <a:lnTo>
                  <a:pt x="28193" y="546671"/>
                </a:lnTo>
                <a:lnTo>
                  <a:pt x="20138" y="594151"/>
                </a:lnTo>
                <a:lnTo>
                  <a:pt x="13425" y="641792"/>
                </a:lnTo>
                <a:lnTo>
                  <a:pt x="8055" y="689564"/>
                </a:lnTo>
                <a:lnTo>
                  <a:pt x="4027" y="737437"/>
                </a:lnTo>
                <a:lnTo>
                  <a:pt x="1342" y="785384"/>
                </a:lnTo>
                <a:lnTo>
                  <a:pt x="0" y="833374"/>
                </a:lnTo>
                <a:lnTo>
                  <a:pt x="0" y="881379"/>
                </a:lnTo>
                <a:lnTo>
                  <a:pt x="1342" y="929369"/>
                </a:lnTo>
                <a:lnTo>
                  <a:pt x="4027" y="977316"/>
                </a:lnTo>
                <a:lnTo>
                  <a:pt x="8055" y="1025189"/>
                </a:lnTo>
                <a:lnTo>
                  <a:pt x="13425" y="1072961"/>
                </a:lnTo>
                <a:lnTo>
                  <a:pt x="20138" y="1120602"/>
                </a:lnTo>
                <a:lnTo>
                  <a:pt x="28193" y="1168082"/>
                </a:lnTo>
                <a:lnTo>
                  <a:pt x="37591" y="1215374"/>
                </a:lnTo>
                <a:lnTo>
                  <a:pt x="48331" y="1262447"/>
                </a:lnTo>
                <a:lnTo>
                  <a:pt x="60414" y="1309272"/>
                </a:lnTo>
                <a:lnTo>
                  <a:pt x="73839" y="1355820"/>
                </a:lnTo>
                <a:lnTo>
                  <a:pt x="88607" y="1402063"/>
                </a:lnTo>
                <a:lnTo>
                  <a:pt x="104718" y="1447971"/>
                </a:lnTo>
                <a:lnTo>
                  <a:pt x="122171" y="1493515"/>
                </a:lnTo>
                <a:lnTo>
                  <a:pt x="140967" y="1538665"/>
                </a:lnTo>
                <a:lnTo>
                  <a:pt x="161105" y="1583394"/>
                </a:lnTo>
                <a:lnTo>
                  <a:pt x="182586" y="1627671"/>
                </a:lnTo>
                <a:lnTo>
                  <a:pt x="205409" y="1671467"/>
                </a:lnTo>
                <a:lnTo>
                  <a:pt x="229575" y="1714754"/>
                </a:lnTo>
                <a:lnTo>
                  <a:pt x="689950" y="1448943"/>
                </a:lnTo>
                <a:lnTo>
                  <a:pt x="666489" y="1406329"/>
                </a:lnTo>
                <a:lnTo>
                  <a:pt x="644906" y="1363020"/>
                </a:lnTo>
                <a:lnTo>
                  <a:pt x="625199" y="1319074"/>
                </a:lnTo>
                <a:lnTo>
                  <a:pt x="607370" y="1274549"/>
                </a:lnTo>
                <a:lnTo>
                  <a:pt x="591417" y="1229503"/>
                </a:lnTo>
                <a:lnTo>
                  <a:pt x="577341" y="1183993"/>
                </a:lnTo>
                <a:lnTo>
                  <a:pt x="565141" y="1138079"/>
                </a:lnTo>
                <a:lnTo>
                  <a:pt x="554819" y="1091817"/>
                </a:lnTo>
                <a:lnTo>
                  <a:pt x="546373" y="1045266"/>
                </a:lnTo>
                <a:lnTo>
                  <a:pt x="539804" y="998484"/>
                </a:lnTo>
                <a:lnTo>
                  <a:pt x="535112" y="951528"/>
                </a:lnTo>
                <a:lnTo>
                  <a:pt x="532297" y="904457"/>
                </a:lnTo>
                <a:lnTo>
                  <a:pt x="531358" y="857329"/>
                </a:lnTo>
                <a:lnTo>
                  <a:pt x="532297" y="810201"/>
                </a:lnTo>
                <a:lnTo>
                  <a:pt x="535112" y="763132"/>
                </a:lnTo>
                <a:lnTo>
                  <a:pt x="539804" y="716179"/>
                </a:lnTo>
                <a:lnTo>
                  <a:pt x="546373" y="669401"/>
                </a:lnTo>
                <a:lnTo>
                  <a:pt x="554819" y="622855"/>
                </a:lnTo>
                <a:lnTo>
                  <a:pt x="565141" y="576599"/>
                </a:lnTo>
                <a:lnTo>
                  <a:pt x="577341" y="530692"/>
                </a:lnTo>
                <a:lnTo>
                  <a:pt x="591417" y="485191"/>
                </a:lnTo>
                <a:lnTo>
                  <a:pt x="607370" y="440155"/>
                </a:lnTo>
                <a:lnTo>
                  <a:pt x="625199" y="395640"/>
                </a:lnTo>
                <a:lnTo>
                  <a:pt x="644906" y="351706"/>
                </a:lnTo>
                <a:lnTo>
                  <a:pt x="666489" y="308410"/>
                </a:lnTo>
                <a:lnTo>
                  <a:pt x="689950" y="265811"/>
                </a:lnTo>
                <a:lnTo>
                  <a:pt x="229575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2C88BEA1-0209-4CD1-8D7E-D5F6DB66092E}"/>
              </a:ext>
            </a:extLst>
          </p:cNvPr>
          <p:cNvSpPr/>
          <p:nvPr/>
        </p:nvSpPr>
        <p:spPr>
          <a:xfrm>
            <a:off x="4623436" y="1681726"/>
            <a:ext cx="1485265" cy="1123315"/>
          </a:xfrm>
          <a:custGeom>
            <a:avLst/>
            <a:gdLst/>
            <a:ahLst/>
            <a:cxnLst/>
            <a:rect l="l" t="t" r="r" b="b"/>
            <a:pathLst>
              <a:path w="1485264" h="1123314">
                <a:moveTo>
                  <a:pt x="1484883" y="0"/>
                </a:moveTo>
                <a:lnTo>
                  <a:pt x="1435326" y="713"/>
                </a:lnTo>
                <a:lnTo>
                  <a:pt x="1385997" y="2845"/>
                </a:lnTo>
                <a:lnTo>
                  <a:pt x="1336922" y="6381"/>
                </a:lnTo>
                <a:lnTo>
                  <a:pt x="1288127" y="11305"/>
                </a:lnTo>
                <a:lnTo>
                  <a:pt x="1239637" y="17604"/>
                </a:lnTo>
                <a:lnTo>
                  <a:pt x="1191477" y="25263"/>
                </a:lnTo>
                <a:lnTo>
                  <a:pt x="1143671" y="34266"/>
                </a:lnTo>
                <a:lnTo>
                  <a:pt x="1096247" y="44600"/>
                </a:lnTo>
                <a:lnTo>
                  <a:pt x="1049228" y="56250"/>
                </a:lnTo>
                <a:lnTo>
                  <a:pt x="1002641" y="69201"/>
                </a:lnTo>
                <a:lnTo>
                  <a:pt x="956509" y="83438"/>
                </a:lnTo>
                <a:lnTo>
                  <a:pt x="910859" y="98948"/>
                </a:lnTo>
                <a:lnTo>
                  <a:pt x="865716" y="115715"/>
                </a:lnTo>
                <a:lnTo>
                  <a:pt x="821105" y="133725"/>
                </a:lnTo>
                <a:lnTo>
                  <a:pt x="777052" y="152963"/>
                </a:lnTo>
                <a:lnTo>
                  <a:pt x="733581" y="173415"/>
                </a:lnTo>
                <a:lnTo>
                  <a:pt x="690717" y="195066"/>
                </a:lnTo>
                <a:lnTo>
                  <a:pt x="648487" y="217901"/>
                </a:lnTo>
                <a:lnTo>
                  <a:pt x="606916" y="241906"/>
                </a:lnTo>
                <a:lnTo>
                  <a:pt x="566028" y="267066"/>
                </a:lnTo>
                <a:lnTo>
                  <a:pt x="525848" y="293367"/>
                </a:lnTo>
                <a:lnTo>
                  <a:pt x="486403" y="320794"/>
                </a:lnTo>
                <a:lnTo>
                  <a:pt x="447718" y="349332"/>
                </a:lnTo>
                <a:lnTo>
                  <a:pt x="409817" y="378967"/>
                </a:lnTo>
                <a:lnTo>
                  <a:pt x="372725" y="409683"/>
                </a:lnTo>
                <a:lnTo>
                  <a:pt x="336470" y="441468"/>
                </a:lnTo>
                <a:lnTo>
                  <a:pt x="301074" y="474305"/>
                </a:lnTo>
                <a:lnTo>
                  <a:pt x="266564" y="508181"/>
                </a:lnTo>
                <a:lnTo>
                  <a:pt x="232965" y="543080"/>
                </a:lnTo>
                <a:lnTo>
                  <a:pt x="200286" y="579008"/>
                </a:lnTo>
                <a:lnTo>
                  <a:pt x="168602" y="615892"/>
                </a:lnTo>
                <a:lnTo>
                  <a:pt x="137887" y="653775"/>
                </a:lnTo>
                <a:lnTo>
                  <a:pt x="108185" y="692623"/>
                </a:lnTo>
                <a:lnTo>
                  <a:pt x="79519" y="732422"/>
                </a:lnTo>
                <a:lnTo>
                  <a:pt x="51917" y="773157"/>
                </a:lnTo>
                <a:lnTo>
                  <a:pt x="25402" y="814813"/>
                </a:lnTo>
                <a:lnTo>
                  <a:pt x="0" y="857376"/>
                </a:lnTo>
                <a:lnTo>
                  <a:pt x="460375" y="1123188"/>
                </a:lnTo>
                <a:lnTo>
                  <a:pt x="485545" y="1081583"/>
                </a:lnTo>
                <a:lnTo>
                  <a:pt x="512257" y="1041255"/>
                </a:lnTo>
                <a:lnTo>
                  <a:pt x="540458" y="1002231"/>
                </a:lnTo>
                <a:lnTo>
                  <a:pt x="570099" y="964541"/>
                </a:lnTo>
                <a:lnTo>
                  <a:pt x="601130" y="928215"/>
                </a:lnTo>
                <a:lnTo>
                  <a:pt x="633500" y="893280"/>
                </a:lnTo>
                <a:lnTo>
                  <a:pt x="667160" y="859766"/>
                </a:lnTo>
                <a:lnTo>
                  <a:pt x="702059" y="827702"/>
                </a:lnTo>
                <a:lnTo>
                  <a:pt x="738146" y="797117"/>
                </a:lnTo>
                <a:lnTo>
                  <a:pt x="775372" y="768040"/>
                </a:lnTo>
                <a:lnTo>
                  <a:pt x="813687" y="740501"/>
                </a:lnTo>
                <a:lnTo>
                  <a:pt x="853040" y="714527"/>
                </a:lnTo>
                <a:lnTo>
                  <a:pt x="893381" y="690149"/>
                </a:lnTo>
                <a:lnTo>
                  <a:pt x="934660" y="667396"/>
                </a:lnTo>
                <a:lnTo>
                  <a:pt x="976826" y="646295"/>
                </a:lnTo>
                <a:lnTo>
                  <a:pt x="1019830" y="626877"/>
                </a:lnTo>
                <a:lnTo>
                  <a:pt x="1063621" y="609171"/>
                </a:lnTo>
                <a:lnTo>
                  <a:pt x="1108150" y="593205"/>
                </a:lnTo>
                <a:lnTo>
                  <a:pt x="1153437" y="578989"/>
                </a:lnTo>
                <a:lnTo>
                  <a:pt x="1199216" y="566611"/>
                </a:lnTo>
                <a:lnTo>
                  <a:pt x="1245654" y="556041"/>
                </a:lnTo>
                <a:lnTo>
                  <a:pt x="1292629" y="547327"/>
                </a:lnTo>
                <a:lnTo>
                  <a:pt x="1340089" y="540500"/>
                </a:lnTo>
                <a:lnTo>
                  <a:pt x="1387985" y="535587"/>
                </a:lnTo>
                <a:lnTo>
                  <a:pt x="1436266" y="532618"/>
                </a:lnTo>
                <a:lnTo>
                  <a:pt x="1484883" y="531622"/>
                </a:lnTo>
                <a:lnTo>
                  <a:pt x="1484883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C1DECC25-29A0-4CE7-8832-22B7D64428B9}"/>
              </a:ext>
            </a:extLst>
          </p:cNvPr>
          <p:cNvSpPr/>
          <p:nvPr/>
        </p:nvSpPr>
        <p:spPr>
          <a:xfrm>
            <a:off x="3947033" y="1145533"/>
            <a:ext cx="4334510" cy="4518660"/>
          </a:xfrm>
          <a:custGeom>
            <a:avLst/>
            <a:gdLst/>
            <a:ahLst/>
            <a:cxnLst/>
            <a:rect l="l" t="t" r="r" b="b"/>
            <a:pathLst>
              <a:path w="4334509" h="4518660">
                <a:moveTo>
                  <a:pt x="0" y="2259329"/>
                </a:moveTo>
                <a:lnTo>
                  <a:pt x="502" y="2210200"/>
                </a:lnTo>
                <a:lnTo>
                  <a:pt x="2002" y="2161326"/>
                </a:lnTo>
                <a:lnTo>
                  <a:pt x="4489" y="2112719"/>
                </a:lnTo>
                <a:lnTo>
                  <a:pt x="7954" y="2064388"/>
                </a:lnTo>
                <a:lnTo>
                  <a:pt x="12387" y="2016346"/>
                </a:lnTo>
                <a:lnTo>
                  <a:pt x="17776" y="1968602"/>
                </a:lnTo>
                <a:lnTo>
                  <a:pt x="24112" y="1921167"/>
                </a:lnTo>
                <a:lnTo>
                  <a:pt x="31385" y="1874052"/>
                </a:lnTo>
                <a:lnTo>
                  <a:pt x="39585" y="1827267"/>
                </a:lnTo>
                <a:lnTo>
                  <a:pt x="48701" y="1780822"/>
                </a:lnTo>
                <a:lnTo>
                  <a:pt x="58723" y="1734729"/>
                </a:lnTo>
                <a:lnTo>
                  <a:pt x="69641" y="1688998"/>
                </a:lnTo>
                <a:lnTo>
                  <a:pt x="81446" y="1643639"/>
                </a:lnTo>
                <a:lnTo>
                  <a:pt x="94126" y="1598664"/>
                </a:lnTo>
                <a:lnTo>
                  <a:pt x="107671" y="1554082"/>
                </a:lnTo>
                <a:lnTo>
                  <a:pt x="122072" y="1509904"/>
                </a:lnTo>
                <a:lnTo>
                  <a:pt x="137319" y="1466142"/>
                </a:lnTo>
                <a:lnTo>
                  <a:pt x="153400" y="1422805"/>
                </a:lnTo>
                <a:lnTo>
                  <a:pt x="170307" y="1379904"/>
                </a:lnTo>
                <a:lnTo>
                  <a:pt x="188028" y="1337450"/>
                </a:lnTo>
                <a:lnTo>
                  <a:pt x="206553" y="1295453"/>
                </a:lnTo>
                <a:lnTo>
                  <a:pt x="225874" y="1253924"/>
                </a:lnTo>
                <a:lnTo>
                  <a:pt x="245978" y="1212874"/>
                </a:lnTo>
                <a:lnTo>
                  <a:pt x="266857" y="1172313"/>
                </a:lnTo>
                <a:lnTo>
                  <a:pt x="288499" y="1132252"/>
                </a:lnTo>
                <a:lnTo>
                  <a:pt x="310895" y="1092700"/>
                </a:lnTo>
                <a:lnTo>
                  <a:pt x="334035" y="1053670"/>
                </a:lnTo>
                <a:lnTo>
                  <a:pt x="357909" y="1015171"/>
                </a:lnTo>
                <a:lnTo>
                  <a:pt x="382505" y="977215"/>
                </a:lnTo>
                <a:lnTo>
                  <a:pt x="407815" y="939811"/>
                </a:lnTo>
                <a:lnTo>
                  <a:pt x="433828" y="902970"/>
                </a:lnTo>
                <a:lnTo>
                  <a:pt x="460533" y="866704"/>
                </a:lnTo>
                <a:lnTo>
                  <a:pt x="487921" y="831021"/>
                </a:lnTo>
                <a:lnTo>
                  <a:pt x="515982" y="795934"/>
                </a:lnTo>
                <a:lnTo>
                  <a:pt x="544705" y="761453"/>
                </a:lnTo>
                <a:lnTo>
                  <a:pt x="574080" y="727588"/>
                </a:lnTo>
                <a:lnTo>
                  <a:pt x="604097" y="694350"/>
                </a:lnTo>
                <a:lnTo>
                  <a:pt x="634745" y="661749"/>
                </a:lnTo>
                <a:lnTo>
                  <a:pt x="666016" y="629796"/>
                </a:lnTo>
                <a:lnTo>
                  <a:pt x="697898" y="598502"/>
                </a:lnTo>
                <a:lnTo>
                  <a:pt x="730381" y="567878"/>
                </a:lnTo>
                <a:lnTo>
                  <a:pt x="763455" y="537933"/>
                </a:lnTo>
                <a:lnTo>
                  <a:pt x="797110" y="508678"/>
                </a:lnTo>
                <a:lnTo>
                  <a:pt x="831337" y="480125"/>
                </a:lnTo>
                <a:lnTo>
                  <a:pt x="866123" y="452283"/>
                </a:lnTo>
                <a:lnTo>
                  <a:pt x="901460" y="425164"/>
                </a:lnTo>
                <a:lnTo>
                  <a:pt x="937338" y="398778"/>
                </a:lnTo>
                <a:lnTo>
                  <a:pt x="973746" y="373135"/>
                </a:lnTo>
                <a:lnTo>
                  <a:pt x="1010673" y="348246"/>
                </a:lnTo>
                <a:lnTo>
                  <a:pt x="1048111" y="324121"/>
                </a:lnTo>
                <a:lnTo>
                  <a:pt x="1086048" y="300772"/>
                </a:lnTo>
                <a:lnTo>
                  <a:pt x="1124474" y="278209"/>
                </a:lnTo>
                <a:lnTo>
                  <a:pt x="1163380" y="256442"/>
                </a:lnTo>
                <a:lnTo>
                  <a:pt x="1202755" y="235482"/>
                </a:lnTo>
                <a:lnTo>
                  <a:pt x="1242589" y="215340"/>
                </a:lnTo>
                <a:lnTo>
                  <a:pt x="1282872" y="196026"/>
                </a:lnTo>
                <a:lnTo>
                  <a:pt x="1323593" y="177551"/>
                </a:lnTo>
                <a:lnTo>
                  <a:pt x="1364743" y="159926"/>
                </a:lnTo>
                <a:lnTo>
                  <a:pt x="1406312" y="143160"/>
                </a:lnTo>
                <a:lnTo>
                  <a:pt x="1448288" y="127265"/>
                </a:lnTo>
                <a:lnTo>
                  <a:pt x="1490663" y="112252"/>
                </a:lnTo>
                <a:lnTo>
                  <a:pt x="1533425" y="98130"/>
                </a:lnTo>
                <a:lnTo>
                  <a:pt x="1576565" y="84910"/>
                </a:lnTo>
                <a:lnTo>
                  <a:pt x="1620073" y="72604"/>
                </a:lnTo>
                <a:lnTo>
                  <a:pt x="1663937" y="61221"/>
                </a:lnTo>
                <a:lnTo>
                  <a:pt x="1708149" y="50772"/>
                </a:lnTo>
                <a:lnTo>
                  <a:pt x="1752698" y="41269"/>
                </a:lnTo>
                <a:lnTo>
                  <a:pt x="1797574" y="32720"/>
                </a:lnTo>
                <a:lnTo>
                  <a:pt x="1842767" y="25138"/>
                </a:lnTo>
                <a:lnTo>
                  <a:pt x="1888266" y="18532"/>
                </a:lnTo>
                <a:lnTo>
                  <a:pt x="1934061" y="12914"/>
                </a:lnTo>
                <a:lnTo>
                  <a:pt x="1980143" y="8293"/>
                </a:lnTo>
                <a:lnTo>
                  <a:pt x="2026500" y="4680"/>
                </a:lnTo>
                <a:lnTo>
                  <a:pt x="2073124" y="2087"/>
                </a:lnTo>
                <a:lnTo>
                  <a:pt x="2120003" y="523"/>
                </a:lnTo>
                <a:lnTo>
                  <a:pt x="2167128" y="0"/>
                </a:lnTo>
                <a:lnTo>
                  <a:pt x="2214252" y="523"/>
                </a:lnTo>
                <a:lnTo>
                  <a:pt x="2261131" y="2087"/>
                </a:lnTo>
                <a:lnTo>
                  <a:pt x="2307755" y="4680"/>
                </a:lnTo>
                <a:lnTo>
                  <a:pt x="2354112" y="8293"/>
                </a:lnTo>
                <a:lnTo>
                  <a:pt x="2400194" y="12914"/>
                </a:lnTo>
                <a:lnTo>
                  <a:pt x="2445989" y="18532"/>
                </a:lnTo>
                <a:lnTo>
                  <a:pt x="2491488" y="25138"/>
                </a:lnTo>
                <a:lnTo>
                  <a:pt x="2536681" y="32720"/>
                </a:lnTo>
                <a:lnTo>
                  <a:pt x="2581557" y="41269"/>
                </a:lnTo>
                <a:lnTo>
                  <a:pt x="2626106" y="50772"/>
                </a:lnTo>
                <a:lnTo>
                  <a:pt x="2670318" y="61221"/>
                </a:lnTo>
                <a:lnTo>
                  <a:pt x="2714182" y="72604"/>
                </a:lnTo>
                <a:lnTo>
                  <a:pt x="2757690" y="84910"/>
                </a:lnTo>
                <a:lnTo>
                  <a:pt x="2800830" y="98130"/>
                </a:lnTo>
                <a:lnTo>
                  <a:pt x="2843592" y="112252"/>
                </a:lnTo>
                <a:lnTo>
                  <a:pt x="2885967" y="127265"/>
                </a:lnTo>
                <a:lnTo>
                  <a:pt x="2927943" y="143160"/>
                </a:lnTo>
                <a:lnTo>
                  <a:pt x="2969512" y="159926"/>
                </a:lnTo>
                <a:lnTo>
                  <a:pt x="3010662" y="177551"/>
                </a:lnTo>
                <a:lnTo>
                  <a:pt x="3051383" y="196026"/>
                </a:lnTo>
                <a:lnTo>
                  <a:pt x="3091666" y="215340"/>
                </a:lnTo>
                <a:lnTo>
                  <a:pt x="3131500" y="235482"/>
                </a:lnTo>
                <a:lnTo>
                  <a:pt x="3170875" y="256442"/>
                </a:lnTo>
                <a:lnTo>
                  <a:pt x="3209781" y="278209"/>
                </a:lnTo>
                <a:lnTo>
                  <a:pt x="3248207" y="300772"/>
                </a:lnTo>
                <a:lnTo>
                  <a:pt x="3286144" y="324121"/>
                </a:lnTo>
                <a:lnTo>
                  <a:pt x="3323582" y="348246"/>
                </a:lnTo>
                <a:lnTo>
                  <a:pt x="3360509" y="373135"/>
                </a:lnTo>
                <a:lnTo>
                  <a:pt x="3396917" y="398778"/>
                </a:lnTo>
                <a:lnTo>
                  <a:pt x="3432795" y="425164"/>
                </a:lnTo>
                <a:lnTo>
                  <a:pt x="3468132" y="452283"/>
                </a:lnTo>
                <a:lnTo>
                  <a:pt x="3502918" y="480125"/>
                </a:lnTo>
                <a:lnTo>
                  <a:pt x="3537145" y="508678"/>
                </a:lnTo>
                <a:lnTo>
                  <a:pt x="3570800" y="537933"/>
                </a:lnTo>
                <a:lnTo>
                  <a:pt x="3603874" y="567878"/>
                </a:lnTo>
                <a:lnTo>
                  <a:pt x="3636357" y="598502"/>
                </a:lnTo>
                <a:lnTo>
                  <a:pt x="3668239" y="629796"/>
                </a:lnTo>
                <a:lnTo>
                  <a:pt x="3699509" y="661749"/>
                </a:lnTo>
                <a:lnTo>
                  <a:pt x="3730158" y="694350"/>
                </a:lnTo>
                <a:lnTo>
                  <a:pt x="3760175" y="727588"/>
                </a:lnTo>
                <a:lnTo>
                  <a:pt x="3789550" y="761453"/>
                </a:lnTo>
                <a:lnTo>
                  <a:pt x="3818273" y="795934"/>
                </a:lnTo>
                <a:lnTo>
                  <a:pt x="3846334" y="831021"/>
                </a:lnTo>
                <a:lnTo>
                  <a:pt x="3873722" y="866704"/>
                </a:lnTo>
                <a:lnTo>
                  <a:pt x="3900427" y="902970"/>
                </a:lnTo>
                <a:lnTo>
                  <a:pt x="3926440" y="939811"/>
                </a:lnTo>
                <a:lnTo>
                  <a:pt x="3951750" y="977215"/>
                </a:lnTo>
                <a:lnTo>
                  <a:pt x="3976346" y="1015171"/>
                </a:lnTo>
                <a:lnTo>
                  <a:pt x="4000220" y="1053670"/>
                </a:lnTo>
                <a:lnTo>
                  <a:pt x="4023360" y="1092700"/>
                </a:lnTo>
                <a:lnTo>
                  <a:pt x="4045756" y="1132252"/>
                </a:lnTo>
                <a:lnTo>
                  <a:pt x="4067398" y="1172313"/>
                </a:lnTo>
                <a:lnTo>
                  <a:pt x="4088277" y="1212874"/>
                </a:lnTo>
                <a:lnTo>
                  <a:pt x="4108381" y="1253924"/>
                </a:lnTo>
                <a:lnTo>
                  <a:pt x="4127702" y="1295453"/>
                </a:lnTo>
                <a:lnTo>
                  <a:pt x="4146227" y="1337450"/>
                </a:lnTo>
                <a:lnTo>
                  <a:pt x="4163949" y="1379904"/>
                </a:lnTo>
                <a:lnTo>
                  <a:pt x="4180855" y="1422805"/>
                </a:lnTo>
                <a:lnTo>
                  <a:pt x="4196936" y="1466142"/>
                </a:lnTo>
                <a:lnTo>
                  <a:pt x="4212183" y="1509904"/>
                </a:lnTo>
                <a:lnTo>
                  <a:pt x="4226584" y="1554082"/>
                </a:lnTo>
                <a:lnTo>
                  <a:pt x="4240129" y="1598664"/>
                </a:lnTo>
                <a:lnTo>
                  <a:pt x="4252809" y="1643639"/>
                </a:lnTo>
                <a:lnTo>
                  <a:pt x="4264614" y="1688998"/>
                </a:lnTo>
                <a:lnTo>
                  <a:pt x="4275532" y="1734729"/>
                </a:lnTo>
                <a:lnTo>
                  <a:pt x="4285554" y="1780822"/>
                </a:lnTo>
                <a:lnTo>
                  <a:pt x="4294670" y="1827267"/>
                </a:lnTo>
                <a:lnTo>
                  <a:pt x="4302870" y="1874052"/>
                </a:lnTo>
                <a:lnTo>
                  <a:pt x="4310143" y="1921167"/>
                </a:lnTo>
                <a:lnTo>
                  <a:pt x="4316479" y="1968602"/>
                </a:lnTo>
                <a:lnTo>
                  <a:pt x="4321868" y="2016346"/>
                </a:lnTo>
                <a:lnTo>
                  <a:pt x="4326301" y="2064388"/>
                </a:lnTo>
                <a:lnTo>
                  <a:pt x="4329766" y="2112719"/>
                </a:lnTo>
                <a:lnTo>
                  <a:pt x="4332253" y="2161326"/>
                </a:lnTo>
                <a:lnTo>
                  <a:pt x="4333753" y="2210200"/>
                </a:lnTo>
                <a:lnTo>
                  <a:pt x="4334256" y="2259329"/>
                </a:lnTo>
                <a:lnTo>
                  <a:pt x="4333753" y="2308459"/>
                </a:lnTo>
                <a:lnTo>
                  <a:pt x="4332253" y="2357333"/>
                </a:lnTo>
                <a:lnTo>
                  <a:pt x="4329766" y="2405940"/>
                </a:lnTo>
                <a:lnTo>
                  <a:pt x="4326301" y="2454271"/>
                </a:lnTo>
                <a:lnTo>
                  <a:pt x="4321868" y="2502313"/>
                </a:lnTo>
                <a:lnTo>
                  <a:pt x="4316479" y="2550057"/>
                </a:lnTo>
                <a:lnTo>
                  <a:pt x="4310143" y="2597492"/>
                </a:lnTo>
                <a:lnTo>
                  <a:pt x="4302870" y="2644607"/>
                </a:lnTo>
                <a:lnTo>
                  <a:pt x="4294670" y="2691392"/>
                </a:lnTo>
                <a:lnTo>
                  <a:pt x="4285554" y="2737837"/>
                </a:lnTo>
                <a:lnTo>
                  <a:pt x="4275532" y="2783930"/>
                </a:lnTo>
                <a:lnTo>
                  <a:pt x="4264614" y="2829661"/>
                </a:lnTo>
                <a:lnTo>
                  <a:pt x="4252809" y="2875020"/>
                </a:lnTo>
                <a:lnTo>
                  <a:pt x="4240129" y="2919995"/>
                </a:lnTo>
                <a:lnTo>
                  <a:pt x="4226584" y="2964577"/>
                </a:lnTo>
                <a:lnTo>
                  <a:pt x="4212183" y="3008755"/>
                </a:lnTo>
                <a:lnTo>
                  <a:pt x="4196936" y="3052517"/>
                </a:lnTo>
                <a:lnTo>
                  <a:pt x="4180855" y="3095854"/>
                </a:lnTo>
                <a:lnTo>
                  <a:pt x="4163949" y="3138755"/>
                </a:lnTo>
                <a:lnTo>
                  <a:pt x="4146227" y="3181209"/>
                </a:lnTo>
                <a:lnTo>
                  <a:pt x="4127702" y="3223206"/>
                </a:lnTo>
                <a:lnTo>
                  <a:pt x="4108381" y="3264735"/>
                </a:lnTo>
                <a:lnTo>
                  <a:pt x="4088277" y="3305785"/>
                </a:lnTo>
                <a:lnTo>
                  <a:pt x="4067398" y="3346346"/>
                </a:lnTo>
                <a:lnTo>
                  <a:pt x="4045756" y="3386407"/>
                </a:lnTo>
                <a:lnTo>
                  <a:pt x="4023360" y="3425959"/>
                </a:lnTo>
                <a:lnTo>
                  <a:pt x="4000220" y="3464989"/>
                </a:lnTo>
                <a:lnTo>
                  <a:pt x="3976346" y="3503488"/>
                </a:lnTo>
                <a:lnTo>
                  <a:pt x="3951750" y="3541444"/>
                </a:lnTo>
                <a:lnTo>
                  <a:pt x="3926440" y="3578848"/>
                </a:lnTo>
                <a:lnTo>
                  <a:pt x="3900427" y="3615689"/>
                </a:lnTo>
                <a:lnTo>
                  <a:pt x="3873722" y="3651955"/>
                </a:lnTo>
                <a:lnTo>
                  <a:pt x="3846334" y="3687638"/>
                </a:lnTo>
                <a:lnTo>
                  <a:pt x="3818273" y="3722725"/>
                </a:lnTo>
                <a:lnTo>
                  <a:pt x="3789550" y="3757206"/>
                </a:lnTo>
                <a:lnTo>
                  <a:pt x="3760175" y="3791071"/>
                </a:lnTo>
                <a:lnTo>
                  <a:pt x="3730158" y="3824309"/>
                </a:lnTo>
                <a:lnTo>
                  <a:pt x="3699509" y="3856910"/>
                </a:lnTo>
                <a:lnTo>
                  <a:pt x="3668239" y="3888863"/>
                </a:lnTo>
                <a:lnTo>
                  <a:pt x="3636357" y="3920157"/>
                </a:lnTo>
                <a:lnTo>
                  <a:pt x="3603874" y="3950781"/>
                </a:lnTo>
                <a:lnTo>
                  <a:pt x="3570800" y="3980726"/>
                </a:lnTo>
                <a:lnTo>
                  <a:pt x="3537145" y="4009981"/>
                </a:lnTo>
                <a:lnTo>
                  <a:pt x="3502918" y="4038534"/>
                </a:lnTo>
                <a:lnTo>
                  <a:pt x="3468132" y="4066376"/>
                </a:lnTo>
                <a:lnTo>
                  <a:pt x="3432795" y="4093495"/>
                </a:lnTo>
                <a:lnTo>
                  <a:pt x="3396917" y="4119881"/>
                </a:lnTo>
                <a:lnTo>
                  <a:pt x="3360509" y="4145524"/>
                </a:lnTo>
                <a:lnTo>
                  <a:pt x="3323582" y="4170413"/>
                </a:lnTo>
                <a:lnTo>
                  <a:pt x="3286144" y="4194538"/>
                </a:lnTo>
                <a:lnTo>
                  <a:pt x="3248207" y="4217887"/>
                </a:lnTo>
                <a:lnTo>
                  <a:pt x="3209781" y="4240450"/>
                </a:lnTo>
                <a:lnTo>
                  <a:pt x="3170875" y="4262217"/>
                </a:lnTo>
                <a:lnTo>
                  <a:pt x="3131500" y="4283177"/>
                </a:lnTo>
                <a:lnTo>
                  <a:pt x="3091666" y="4303319"/>
                </a:lnTo>
                <a:lnTo>
                  <a:pt x="3051383" y="4322633"/>
                </a:lnTo>
                <a:lnTo>
                  <a:pt x="3010661" y="4341108"/>
                </a:lnTo>
                <a:lnTo>
                  <a:pt x="2969512" y="4358733"/>
                </a:lnTo>
                <a:lnTo>
                  <a:pt x="2927943" y="4375499"/>
                </a:lnTo>
                <a:lnTo>
                  <a:pt x="2885967" y="4391394"/>
                </a:lnTo>
                <a:lnTo>
                  <a:pt x="2843592" y="4406407"/>
                </a:lnTo>
                <a:lnTo>
                  <a:pt x="2800830" y="4420529"/>
                </a:lnTo>
                <a:lnTo>
                  <a:pt x="2757690" y="4433749"/>
                </a:lnTo>
                <a:lnTo>
                  <a:pt x="2714182" y="4446055"/>
                </a:lnTo>
                <a:lnTo>
                  <a:pt x="2670318" y="4457438"/>
                </a:lnTo>
                <a:lnTo>
                  <a:pt x="2626106" y="4467887"/>
                </a:lnTo>
                <a:lnTo>
                  <a:pt x="2581557" y="4477390"/>
                </a:lnTo>
                <a:lnTo>
                  <a:pt x="2536681" y="4485939"/>
                </a:lnTo>
                <a:lnTo>
                  <a:pt x="2491488" y="4493521"/>
                </a:lnTo>
                <a:lnTo>
                  <a:pt x="2445989" y="4500127"/>
                </a:lnTo>
                <a:lnTo>
                  <a:pt x="2400194" y="4505745"/>
                </a:lnTo>
                <a:lnTo>
                  <a:pt x="2354112" y="4510366"/>
                </a:lnTo>
                <a:lnTo>
                  <a:pt x="2307755" y="4513979"/>
                </a:lnTo>
                <a:lnTo>
                  <a:pt x="2261131" y="4516572"/>
                </a:lnTo>
                <a:lnTo>
                  <a:pt x="2214252" y="4518136"/>
                </a:lnTo>
                <a:lnTo>
                  <a:pt x="2167128" y="4518659"/>
                </a:lnTo>
                <a:lnTo>
                  <a:pt x="2120003" y="4518136"/>
                </a:lnTo>
                <a:lnTo>
                  <a:pt x="2073124" y="4516572"/>
                </a:lnTo>
                <a:lnTo>
                  <a:pt x="2026500" y="4513979"/>
                </a:lnTo>
                <a:lnTo>
                  <a:pt x="1980143" y="4510366"/>
                </a:lnTo>
                <a:lnTo>
                  <a:pt x="1934061" y="4505745"/>
                </a:lnTo>
                <a:lnTo>
                  <a:pt x="1888266" y="4500127"/>
                </a:lnTo>
                <a:lnTo>
                  <a:pt x="1842767" y="4493521"/>
                </a:lnTo>
                <a:lnTo>
                  <a:pt x="1797574" y="4485939"/>
                </a:lnTo>
                <a:lnTo>
                  <a:pt x="1752698" y="4477390"/>
                </a:lnTo>
                <a:lnTo>
                  <a:pt x="1708149" y="4467887"/>
                </a:lnTo>
                <a:lnTo>
                  <a:pt x="1663937" y="4457438"/>
                </a:lnTo>
                <a:lnTo>
                  <a:pt x="1620073" y="4446055"/>
                </a:lnTo>
                <a:lnTo>
                  <a:pt x="1576565" y="4433749"/>
                </a:lnTo>
                <a:lnTo>
                  <a:pt x="1533425" y="4420529"/>
                </a:lnTo>
                <a:lnTo>
                  <a:pt x="1490663" y="4406407"/>
                </a:lnTo>
                <a:lnTo>
                  <a:pt x="1448288" y="4391394"/>
                </a:lnTo>
                <a:lnTo>
                  <a:pt x="1406312" y="4375499"/>
                </a:lnTo>
                <a:lnTo>
                  <a:pt x="1364743" y="4358733"/>
                </a:lnTo>
                <a:lnTo>
                  <a:pt x="1323594" y="4341108"/>
                </a:lnTo>
                <a:lnTo>
                  <a:pt x="1282872" y="4322633"/>
                </a:lnTo>
                <a:lnTo>
                  <a:pt x="1242589" y="4303319"/>
                </a:lnTo>
                <a:lnTo>
                  <a:pt x="1202755" y="4283177"/>
                </a:lnTo>
                <a:lnTo>
                  <a:pt x="1163380" y="4262217"/>
                </a:lnTo>
                <a:lnTo>
                  <a:pt x="1124474" y="4240450"/>
                </a:lnTo>
                <a:lnTo>
                  <a:pt x="1086048" y="4217887"/>
                </a:lnTo>
                <a:lnTo>
                  <a:pt x="1048111" y="4194538"/>
                </a:lnTo>
                <a:lnTo>
                  <a:pt x="1010673" y="4170413"/>
                </a:lnTo>
                <a:lnTo>
                  <a:pt x="973746" y="4145524"/>
                </a:lnTo>
                <a:lnTo>
                  <a:pt x="937338" y="4119881"/>
                </a:lnTo>
                <a:lnTo>
                  <a:pt x="901460" y="4093495"/>
                </a:lnTo>
                <a:lnTo>
                  <a:pt x="866123" y="4066376"/>
                </a:lnTo>
                <a:lnTo>
                  <a:pt x="831337" y="4038534"/>
                </a:lnTo>
                <a:lnTo>
                  <a:pt x="797110" y="4009981"/>
                </a:lnTo>
                <a:lnTo>
                  <a:pt x="763455" y="3980726"/>
                </a:lnTo>
                <a:lnTo>
                  <a:pt x="730381" y="3950781"/>
                </a:lnTo>
                <a:lnTo>
                  <a:pt x="697898" y="3920157"/>
                </a:lnTo>
                <a:lnTo>
                  <a:pt x="666016" y="3888863"/>
                </a:lnTo>
                <a:lnTo>
                  <a:pt x="634746" y="3856910"/>
                </a:lnTo>
                <a:lnTo>
                  <a:pt x="604097" y="3824309"/>
                </a:lnTo>
                <a:lnTo>
                  <a:pt x="574080" y="3791071"/>
                </a:lnTo>
                <a:lnTo>
                  <a:pt x="544705" y="3757206"/>
                </a:lnTo>
                <a:lnTo>
                  <a:pt x="515982" y="3722725"/>
                </a:lnTo>
                <a:lnTo>
                  <a:pt x="487921" y="3687638"/>
                </a:lnTo>
                <a:lnTo>
                  <a:pt x="460533" y="3651955"/>
                </a:lnTo>
                <a:lnTo>
                  <a:pt x="433828" y="3615689"/>
                </a:lnTo>
                <a:lnTo>
                  <a:pt x="407815" y="3578848"/>
                </a:lnTo>
                <a:lnTo>
                  <a:pt x="382505" y="3541444"/>
                </a:lnTo>
                <a:lnTo>
                  <a:pt x="357909" y="3503488"/>
                </a:lnTo>
                <a:lnTo>
                  <a:pt x="334035" y="3464989"/>
                </a:lnTo>
                <a:lnTo>
                  <a:pt x="310895" y="3425959"/>
                </a:lnTo>
                <a:lnTo>
                  <a:pt x="288499" y="3386407"/>
                </a:lnTo>
                <a:lnTo>
                  <a:pt x="266857" y="3346346"/>
                </a:lnTo>
                <a:lnTo>
                  <a:pt x="245978" y="3305785"/>
                </a:lnTo>
                <a:lnTo>
                  <a:pt x="225874" y="3264735"/>
                </a:lnTo>
                <a:lnTo>
                  <a:pt x="206553" y="3223206"/>
                </a:lnTo>
                <a:lnTo>
                  <a:pt x="188028" y="3181209"/>
                </a:lnTo>
                <a:lnTo>
                  <a:pt x="170307" y="3138755"/>
                </a:lnTo>
                <a:lnTo>
                  <a:pt x="153400" y="3095854"/>
                </a:lnTo>
                <a:lnTo>
                  <a:pt x="137319" y="3052517"/>
                </a:lnTo>
                <a:lnTo>
                  <a:pt x="122072" y="3008755"/>
                </a:lnTo>
                <a:lnTo>
                  <a:pt x="107671" y="2964577"/>
                </a:lnTo>
                <a:lnTo>
                  <a:pt x="94126" y="2919995"/>
                </a:lnTo>
                <a:lnTo>
                  <a:pt x="81446" y="2875020"/>
                </a:lnTo>
                <a:lnTo>
                  <a:pt x="69641" y="2829661"/>
                </a:lnTo>
                <a:lnTo>
                  <a:pt x="58723" y="2783930"/>
                </a:lnTo>
                <a:lnTo>
                  <a:pt x="48701" y="2737837"/>
                </a:lnTo>
                <a:lnTo>
                  <a:pt x="39585" y="2691392"/>
                </a:lnTo>
                <a:lnTo>
                  <a:pt x="31385" y="2644607"/>
                </a:lnTo>
                <a:lnTo>
                  <a:pt x="24112" y="2597492"/>
                </a:lnTo>
                <a:lnTo>
                  <a:pt x="17776" y="2550057"/>
                </a:lnTo>
                <a:lnTo>
                  <a:pt x="12387" y="2502313"/>
                </a:lnTo>
                <a:lnTo>
                  <a:pt x="7954" y="2454271"/>
                </a:lnTo>
                <a:lnTo>
                  <a:pt x="4489" y="2405940"/>
                </a:lnTo>
                <a:lnTo>
                  <a:pt x="2002" y="2357333"/>
                </a:lnTo>
                <a:lnTo>
                  <a:pt x="502" y="2308459"/>
                </a:lnTo>
                <a:lnTo>
                  <a:pt x="0" y="2259329"/>
                </a:lnTo>
                <a:close/>
              </a:path>
            </a:pathLst>
          </a:custGeom>
          <a:ln w="28956">
            <a:solidFill>
              <a:srgbClr val="BEBEBE"/>
            </a:solidFill>
            <a:prstDash val="dash"/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A212FCAA-584E-40F7-ADFE-65F0237E8039}"/>
              </a:ext>
            </a:extLst>
          </p:cNvPr>
          <p:cNvSpPr txBox="1"/>
          <p:nvPr/>
        </p:nvSpPr>
        <p:spPr>
          <a:xfrm>
            <a:off x="1838326" y="5027669"/>
            <a:ext cx="1776730" cy="6955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3000" b="1" i="1" spc="-5" dirty="0">
                <a:solidFill>
                  <a:srgbClr val="707070"/>
                </a:solidFill>
                <a:latin typeface="+mn-ea"/>
                <a:cs typeface="Arial"/>
              </a:rPr>
              <a:t>04.</a:t>
            </a:r>
            <a:r>
              <a:rPr sz="3000" b="1" i="1" spc="-75" dirty="0">
                <a:solidFill>
                  <a:srgbClr val="707070"/>
                </a:solidFill>
                <a:latin typeface="+mn-ea"/>
                <a:cs typeface="Arial"/>
              </a:rPr>
              <a:t> </a:t>
            </a:r>
            <a:r>
              <a:rPr lang="zh-CN" altLang="en-US" sz="2200" spc="-5" dirty="0">
                <a:solidFill>
                  <a:srgbClr val="707070"/>
                </a:solidFill>
                <a:latin typeface="+mn-ea"/>
              </a:rPr>
              <a:t>添加内容 </a:t>
            </a:r>
            <a:endParaRPr sz="2200" dirty="0">
              <a:latin typeface="+mn-ea"/>
              <a:cs typeface="Noto Sans CJK JP Regular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EB8F2AAB-A115-48F7-A9AA-C7DA747EAE34}"/>
              </a:ext>
            </a:extLst>
          </p:cNvPr>
          <p:cNvSpPr/>
          <p:nvPr/>
        </p:nvSpPr>
        <p:spPr>
          <a:xfrm>
            <a:off x="1785239" y="2013450"/>
            <a:ext cx="2852420" cy="76200"/>
          </a:xfrm>
          <a:custGeom>
            <a:avLst/>
            <a:gdLst/>
            <a:ahLst/>
            <a:cxnLst/>
            <a:rect l="l" t="t" r="r" b="b"/>
            <a:pathLst>
              <a:path w="2852420" h="76200">
                <a:moveTo>
                  <a:pt x="2851912" y="31750"/>
                </a:moveTo>
                <a:lnTo>
                  <a:pt x="2839212" y="31750"/>
                </a:lnTo>
                <a:lnTo>
                  <a:pt x="2839212" y="44450"/>
                </a:lnTo>
                <a:lnTo>
                  <a:pt x="2851912" y="44450"/>
                </a:lnTo>
                <a:lnTo>
                  <a:pt x="2851912" y="31750"/>
                </a:lnTo>
                <a:close/>
              </a:path>
              <a:path w="2852420" h="76200">
                <a:moveTo>
                  <a:pt x="2826512" y="31750"/>
                </a:moveTo>
                <a:lnTo>
                  <a:pt x="2813812" y="31750"/>
                </a:lnTo>
                <a:lnTo>
                  <a:pt x="2813812" y="44450"/>
                </a:lnTo>
                <a:lnTo>
                  <a:pt x="2826512" y="44450"/>
                </a:lnTo>
                <a:lnTo>
                  <a:pt x="2826512" y="31750"/>
                </a:lnTo>
                <a:close/>
              </a:path>
              <a:path w="2852420" h="76200">
                <a:moveTo>
                  <a:pt x="2801112" y="31750"/>
                </a:moveTo>
                <a:lnTo>
                  <a:pt x="2788412" y="31750"/>
                </a:lnTo>
                <a:lnTo>
                  <a:pt x="2788412" y="44450"/>
                </a:lnTo>
                <a:lnTo>
                  <a:pt x="2801112" y="44450"/>
                </a:lnTo>
                <a:lnTo>
                  <a:pt x="2801112" y="31750"/>
                </a:lnTo>
                <a:close/>
              </a:path>
              <a:path w="2852420" h="76200">
                <a:moveTo>
                  <a:pt x="2775712" y="31750"/>
                </a:moveTo>
                <a:lnTo>
                  <a:pt x="2763012" y="31750"/>
                </a:lnTo>
                <a:lnTo>
                  <a:pt x="2763012" y="44450"/>
                </a:lnTo>
                <a:lnTo>
                  <a:pt x="2775712" y="44450"/>
                </a:lnTo>
                <a:lnTo>
                  <a:pt x="2775712" y="31750"/>
                </a:lnTo>
                <a:close/>
              </a:path>
              <a:path w="2852420" h="76200">
                <a:moveTo>
                  <a:pt x="2750312" y="31750"/>
                </a:moveTo>
                <a:lnTo>
                  <a:pt x="2737612" y="31750"/>
                </a:lnTo>
                <a:lnTo>
                  <a:pt x="2737612" y="44450"/>
                </a:lnTo>
                <a:lnTo>
                  <a:pt x="2750312" y="44450"/>
                </a:lnTo>
                <a:lnTo>
                  <a:pt x="2750312" y="31750"/>
                </a:lnTo>
                <a:close/>
              </a:path>
              <a:path w="2852420" h="76200">
                <a:moveTo>
                  <a:pt x="2724912" y="31750"/>
                </a:moveTo>
                <a:lnTo>
                  <a:pt x="2712212" y="31750"/>
                </a:lnTo>
                <a:lnTo>
                  <a:pt x="2712212" y="44450"/>
                </a:lnTo>
                <a:lnTo>
                  <a:pt x="2724912" y="44450"/>
                </a:lnTo>
                <a:lnTo>
                  <a:pt x="2724912" y="31750"/>
                </a:lnTo>
                <a:close/>
              </a:path>
              <a:path w="2852420" h="76200">
                <a:moveTo>
                  <a:pt x="2699512" y="31750"/>
                </a:moveTo>
                <a:lnTo>
                  <a:pt x="2686812" y="31750"/>
                </a:lnTo>
                <a:lnTo>
                  <a:pt x="2686812" y="44450"/>
                </a:lnTo>
                <a:lnTo>
                  <a:pt x="2699512" y="44450"/>
                </a:lnTo>
                <a:lnTo>
                  <a:pt x="2699512" y="31750"/>
                </a:lnTo>
                <a:close/>
              </a:path>
              <a:path w="2852420" h="76200">
                <a:moveTo>
                  <a:pt x="2674112" y="31750"/>
                </a:moveTo>
                <a:lnTo>
                  <a:pt x="2661412" y="31750"/>
                </a:lnTo>
                <a:lnTo>
                  <a:pt x="2661412" y="44450"/>
                </a:lnTo>
                <a:lnTo>
                  <a:pt x="2674112" y="44450"/>
                </a:lnTo>
                <a:lnTo>
                  <a:pt x="2674112" y="31750"/>
                </a:lnTo>
                <a:close/>
              </a:path>
              <a:path w="2852420" h="76200">
                <a:moveTo>
                  <a:pt x="2648712" y="31750"/>
                </a:moveTo>
                <a:lnTo>
                  <a:pt x="2636012" y="31750"/>
                </a:lnTo>
                <a:lnTo>
                  <a:pt x="2636012" y="44450"/>
                </a:lnTo>
                <a:lnTo>
                  <a:pt x="2648712" y="44450"/>
                </a:lnTo>
                <a:lnTo>
                  <a:pt x="2648712" y="31750"/>
                </a:lnTo>
                <a:close/>
              </a:path>
              <a:path w="2852420" h="76200">
                <a:moveTo>
                  <a:pt x="2623312" y="31750"/>
                </a:moveTo>
                <a:lnTo>
                  <a:pt x="2610612" y="31750"/>
                </a:lnTo>
                <a:lnTo>
                  <a:pt x="2610612" y="44450"/>
                </a:lnTo>
                <a:lnTo>
                  <a:pt x="2623312" y="44450"/>
                </a:lnTo>
                <a:lnTo>
                  <a:pt x="2623312" y="31750"/>
                </a:lnTo>
                <a:close/>
              </a:path>
              <a:path w="2852420" h="76200">
                <a:moveTo>
                  <a:pt x="2597912" y="31750"/>
                </a:moveTo>
                <a:lnTo>
                  <a:pt x="2585212" y="31750"/>
                </a:lnTo>
                <a:lnTo>
                  <a:pt x="2585212" y="44450"/>
                </a:lnTo>
                <a:lnTo>
                  <a:pt x="2597912" y="44450"/>
                </a:lnTo>
                <a:lnTo>
                  <a:pt x="2597912" y="31750"/>
                </a:lnTo>
                <a:close/>
              </a:path>
              <a:path w="2852420" h="76200">
                <a:moveTo>
                  <a:pt x="2572512" y="31750"/>
                </a:moveTo>
                <a:lnTo>
                  <a:pt x="2559812" y="31750"/>
                </a:lnTo>
                <a:lnTo>
                  <a:pt x="2559812" y="44450"/>
                </a:lnTo>
                <a:lnTo>
                  <a:pt x="2572512" y="44450"/>
                </a:lnTo>
                <a:lnTo>
                  <a:pt x="2572512" y="31750"/>
                </a:lnTo>
                <a:close/>
              </a:path>
              <a:path w="2852420" h="76200">
                <a:moveTo>
                  <a:pt x="2547112" y="31750"/>
                </a:moveTo>
                <a:lnTo>
                  <a:pt x="2534412" y="31750"/>
                </a:lnTo>
                <a:lnTo>
                  <a:pt x="2534412" y="44450"/>
                </a:lnTo>
                <a:lnTo>
                  <a:pt x="2547112" y="44450"/>
                </a:lnTo>
                <a:lnTo>
                  <a:pt x="2547112" y="31750"/>
                </a:lnTo>
                <a:close/>
              </a:path>
              <a:path w="2852420" h="76200">
                <a:moveTo>
                  <a:pt x="2521712" y="31750"/>
                </a:moveTo>
                <a:lnTo>
                  <a:pt x="2509012" y="31750"/>
                </a:lnTo>
                <a:lnTo>
                  <a:pt x="2509012" y="44450"/>
                </a:lnTo>
                <a:lnTo>
                  <a:pt x="2521712" y="44450"/>
                </a:lnTo>
                <a:lnTo>
                  <a:pt x="2521712" y="31750"/>
                </a:lnTo>
                <a:close/>
              </a:path>
              <a:path w="2852420" h="76200">
                <a:moveTo>
                  <a:pt x="2496312" y="31750"/>
                </a:moveTo>
                <a:lnTo>
                  <a:pt x="2483612" y="31750"/>
                </a:lnTo>
                <a:lnTo>
                  <a:pt x="2483612" y="44450"/>
                </a:lnTo>
                <a:lnTo>
                  <a:pt x="2496312" y="44450"/>
                </a:lnTo>
                <a:lnTo>
                  <a:pt x="2496312" y="31750"/>
                </a:lnTo>
                <a:close/>
              </a:path>
              <a:path w="2852420" h="76200">
                <a:moveTo>
                  <a:pt x="2470912" y="31750"/>
                </a:moveTo>
                <a:lnTo>
                  <a:pt x="2458212" y="31750"/>
                </a:lnTo>
                <a:lnTo>
                  <a:pt x="2458212" y="44450"/>
                </a:lnTo>
                <a:lnTo>
                  <a:pt x="2470912" y="44450"/>
                </a:lnTo>
                <a:lnTo>
                  <a:pt x="2470912" y="31750"/>
                </a:lnTo>
                <a:close/>
              </a:path>
              <a:path w="2852420" h="76200">
                <a:moveTo>
                  <a:pt x="2445512" y="31750"/>
                </a:moveTo>
                <a:lnTo>
                  <a:pt x="2432812" y="31750"/>
                </a:lnTo>
                <a:lnTo>
                  <a:pt x="2432812" y="44450"/>
                </a:lnTo>
                <a:lnTo>
                  <a:pt x="2445512" y="44450"/>
                </a:lnTo>
                <a:lnTo>
                  <a:pt x="2445512" y="31750"/>
                </a:lnTo>
                <a:close/>
              </a:path>
              <a:path w="2852420" h="76200">
                <a:moveTo>
                  <a:pt x="2420112" y="31750"/>
                </a:moveTo>
                <a:lnTo>
                  <a:pt x="2407412" y="31750"/>
                </a:lnTo>
                <a:lnTo>
                  <a:pt x="2407412" y="44450"/>
                </a:lnTo>
                <a:lnTo>
                  <a:pt x="2420112" y="44450"/>
                </a:lnTo>
                <a:lnTo>
                  <a:pt x="2420112" y="31750"/>
                </a:lnTo>
                <a:close/>
              </a:path>
              <a:path w="2852420" h="76200">
                <a:moveTo>
                  <a:pt x="2394712" y="31750"/>
                </a:moveTo>
                <a:lnTo>
                  <a:pt x="2382012" y="31750"/>
                </a:lnTo>
                <a:lnTo>
                  <a:pt x="2382012" y="44450"/>
                </a:lnTo>
                <a:lnTo>
                  <a:pt x="2394712" y="44450"/>
                </a:lnTo>
                <a:lnTo>
                  <a:pt x="2394712" y="31750"/>
                </a:lnTo>
                <a:close/>
              </a:path>
              <a:path w="2852420" h="76200">
                <a:moveTo>
                  <a:pt x="2369312" y="31750"/>
                </a:moveTo>
                <a:lnTo>
                  <a:pt x="2356612" y="31750"/>
                </a:lnTo>
                <a:lnTo>
                  <a:pt x="2356612" y="44450"/>
                </a:lnTo>
                <a:lnTo>
                  <a:pt x="2369312" y="44450"/>
                </a:lnTo>
                <a:lnTo>
                  <a:pt x="2369312" y="31750"/>
                </a:lnTo>
                <a:close/>
              </a:path>
              <a:path w="2852420" h="76200">
                <a:moveTo>
                  <a:pt x="2343912" y="31750"/>
                </a:moveTo>
                <a:lnTo>
                  <a:pt x="2331212" y="31750"/>
                </a:lnTo>
                <a:lnTo>
                  <a:pt x="2331212" y="44450"/>
                </a:lnTo>
                <a:lnTo>
                  <a:pt x="2343912" y="44450"/>
                </a:lnTo>
                <a:lnTo>
                  <a:pt x="2343912" y="31750"/>
                </a:lnTo>
                <a:close/>
              </a:path>
              <a:path w="2852420" h="76200">
                <a:moveTo>
                  <a:pt x="2318512" y="31750"/>
                </a:moveTo>
                <a:lnTo>
                  <a:pt x="2305812" y="31750"/>
                </a:lnTo>
                <a:lnTo>
                  <a:pt x="2305812" y="44450"/>
                </a:lnTo>
                <a:lnTo>
                  <a:pt x="2318512" y="44450"/>
                </a:lnTo>
                <a:lnTo>
                  <a:pt x="2318512" y="31750"/>
                </a:lnTo>
                <a:close/>
              </a:path>
              <a:path w="2852420" h="76200">
                <a:moveTo>
                  <a:pt x="2293112" y="31750"/>
                </a:moveTo>
                <a:lnTo>
                  <a:pt x="2280412" y="31750"/>
                </a:lnTo>
                <a:lnTo>
                  <a:pt x="2280412" y="44450"/>
                </a:lnTo>
                <a:lnTo>
                  <a:pt x="2293112" y="44450"/>
                </a:lnTo>
                <a:lnTo>
                  <a:pt x="2293112" y="31750"/>
                </a:lnTo>
                <a:close/>
              </a:path>
              <a:path w="2852420" h="76200">
                <a:moveTo>
                  <a:pt x="2267712" y="31750"/>
                </a:moveTo>
                <a:lnTo>
                  <a:pt x="2255012" y="31750"/>
                </a:lnTo>
                <a:lnTo>
                  <a:pt x="2255012" y="44450"/>
                </a:lnTo>
                <a:lnTo>
                  <a:pt x="2267712" y="44450"/>
                </a:lnTo>
                <a:lnTo>
                  <a:pt x="2267712" y="31750"/>
                </a:lnTo>
                <a:close/>
              </a:path>
              <a:path w="2852420" h="76200">
                <a:moveTo>
                  <a:pt x="2242312" y="31750"/>
                </a:moveTo>
                <a:lnTo>
                  <a:pt x="2229612" y="31750"/>
                </a:lnTo>
                <a:lnTo>
                  <a:pt x="2229612" y="44450"/>
                </a:lnTo>
                <a:lnTo>
                  <a:pt x="2242312" y="44450"/>
                </a:lnTo>
                <a:lnTo>
                  <a:pt x="2242312" y="31750"/>
                </a:lnTo>
                <a:close/>
              </a:path>
              <a:path w="2852420" h="76200">
                <a:moveTo>
                  <a:pt x="2216912" y="31750"/>
                </a:moveTo>
                <a:lnTo>
                  <a:pt x="2204212" y="31750"/>
                </a:lnTo>
                <a:lnTo>
                  <a:pt x="2204212" y="44450"/>
                </a:lnTo>
                <a:lnTo>
                  <a:pt x="2216912" y="44450"/>
                </a:lnTo>
                <a:lnTo>
                  <a:pt x="2216912" y="31750"/>
                </a:lnTo>
                <a:close/>
              </a:path>
              <a:path w="2852420" h="76200">
                <a:moveTo>
                  <a:pt x="2191512" y="31750"/>
                </a:moveTo>
                <a:lnTo>
                  <a:pt x="2178812" y="31750"/>
                </a:lnTo>
                <a:lnTo>
                  <a:pt x="2178812" y="44450"/>
                </a:lnTo>
                <a:lnTo>
                  <a:pt x="2191512" y="44450"/>
                </a:lnTo>
                <a:lnTo>
                  <a:pt x="2191512" y="31750"/>
                </a:lnTo>
                <a:close/>
              </a:path>
              <a:path w="2852420" h="76200">
                <a:moveTo>
                  <a:pt x="2166112" y="31750"/>
                </a:moveTo>
                <a:lnTo>
                  <a:pt x="2153412" y="31750"/>
                </a:lnTo>
                <a:lnTo>
                  <a:pt x="2153412" y="44450"/>
                </a:lnTo>
                <a:lnTo>
                  <a:pt x="2166112" y="44450"/>
                </a:lnTo>
                <a:lnTo>
                  <a:pt x="2166112" y="31750"/>
                </a:lnTo>
                <a:close/>
              </a:path>
              <a:path w="2852420" h="76200">
                <a:moveTo>
                  <a:pt x="2140712" y="31750"/>
                </a:moveTo>
                <a:lnTo>
                  <a:pt x="2128012" y="31750"/>
                </a:lnTo>
                <a:lnTo>
                  <a:pt x="2128012" y="44450"/>
                </a:lnTo>
                <a:lnTo>
                  <a:pt x="2140712" y="44450"/>
                </a:lnTo>
                <a:lnTo>
                  <a:pt x="2140712" y="31750"/>
                </a:lnTo>
                <a:close/>
              </a:path>
              <a:path w="2852420" h="76200">
                <a:moveTo>
                  <a:pt x="2115312" y="31750"/>
                </a:moveTo>
                <a:lnTo>
                  <a:pt x="2102612" y="31750"/>
                </a:lnTo>
                <a:lnTo>
                  <a:pt x="2102612" y="44450"/>
                </a:lnTo>
                <a:lnTo>
                  <a:pt x="2115312" y="44450"/>
                </a:lnTo>
                <a:lnTo>
                  <a:pt x="2115312" y="31750"/>
                </a:lnTo>
                <a:close/>
              </a:path>
              <a:path w="2852420" h="76200">
                <a:moveTo>
                  <a:pt x="2089912" y="31750"/>
                </a:moveTo>
                <a:lnTo>
                  <a:pt x="2077212" y="31750"/>
                </a:lnTo>
                <a:lnTo>
                  <a:pt x="2077212" y="44450"/>
                </a:lnTo>
                <a:lnTo>
                  <a:pt x="2089912" y="44450"/>
                </a:lnTo>
                <a:lnTo>
                  <a:pt x="2089912" y="31750"/>
                </a:lnTo>
                <a:close/>
              </a:path>
              <a:path w="2852420" h="76200">
                <a:moveTo>
                  <a:pt x="2064512" y="31750"/>
                </a:moveTo>
                <a:lnTo>
                  <a:pt x="2051812" y="31750"/>
                </a:lnTo>
                <a:lnTo>
                  <a:pt x="2051812" y="44450"/>
                </a:lnTo>
                <a:lnTo>
                  <a:pt x="2064512" y="44450"/>
                </a:lnTo>
                <a:lnTo>
                  <a:pt x="2064512" y="31750"/>
                </a:lnTo>
                <a:close/>
              </a:path>
              <a:path w="2852420" h="76200">
                <a:moveTo>
                  <a:pt x="2039112" y="31750"/>
                </a:moveTo>
                <a:lnTo>
                  <a:pt x="2026412" y="31750"/>
                </a:lnTo>
                <a:lnTo>
                  <a:pt x="2026412" y="44450"/>
                </a:lnTo>
                <a:lnTo>
                  <a:pt x="2039112" y="44450"/>
                </a:lnTo>
                <a:lnTo>
                  <a:pt x="2039112" y="31750"/>
                </a:lnTo>
                <a:close/>
              </a:path>
              <a:path w="2852420" h="76200">
                <a:moveTo>
                  <a:pt x="2013712" y="31750"/>
                </a:moveTo>
                <a:lnTo>
                  <a:pt x="2001012" y="31750"/>
                </a:lnTo>
                <a:lnTo>
                  <a:pt x="2001012" y="44450"/>
                </a:lnTo>
                <a:lnTo>
                  <a:pt x="2013712" y="44450"/>
                </a:lnTo>
                <a:lnTo>
                  <a:pt x="2013712" y="31750"/>
                </a:lnTo>
                <a:close/>
              </a:path>
              <a:path w="2852420" h="76200">
                <a:moveTo>
                  <a:pt x="1988312" y="31750"/>
                </a:moveTo>
                <a:lnTo>
                  <a:pt x="1975612" y="31750"/>
                </a:lnTo>
                <a:lnTo>
                  <a:pt x="1975612" y="44450"/>
                </a:lnTo>
                <a:lnTo>
                  <a:pt x="1988312" y="44450"/>
                </a:lnTo>
                <a:lnTo>
                  <a:pt x="1988312" y="31750"/>
                </a:lnTo>
                <a:close/>
              </a:path>
              <a:path w="2852420" h="76200">
                <a:moveTo>
                  <a:pt x="1962912" y="31750"/>
                </a:moveTo>
                <a:lnTo>
                  <a:pt x="1950212" y="31750"/>
                </a:lnTo>
                <a:lnTo>
                  <a:pt x="1950212" y="44450"/>
                </a:lnTo>
                <a:lnTo>
                  <a:pt x="1962912" y="44450"/>
                </a:lnTo>
                <a:lnTo>
                  <a:pt x="1962912" y="31750"/>
                </a:lnTo>
                <a:close/>
              </a:path>
              <a:path w="2852420" h="76200">
                <a:moveTo>
                  <a:pt x="1937512" y="31750"/>
                </a:moveTo>
                <a:lnTo>
                  <a:pt x="1924812" y="31750"/>
                </a:lnTo>
                <a:lnTo>
                  <a:pt x="1924812" y="44450"/>
                </a:lnTo>
                <a:lnTo>
                  <a:pt x="1937512" y="44450"/>
                </a:lnTo>
                <a:lnTo>
                  <a:pt x="1937512" y="31750"/>
                </a:lnTo>
                <a:close/>
              </a:path>
              <a:path w="2852420" h="76200">
                <a:moveTo>
                  <a:pt x="1912112" y="31750"/>
                </a:moveTo>
                <a:lnTo>
                  <a:pt x="1899412" y="31750"/>
                </a:lnTo>
                <a:lnTo>
                  <a:pt x="1899412" y="44450"/>
                </a:lnTo>
                <a:lnTo>
                  <a:pt x="1912112" y="44450"/>
                </a:lnTo>
                <a:lnTo>
                  <a:pt x="1912112" y="31750"/>
                </a:lnTo>
                <a:close/>
              </a:path>
              <a:path w="2852420" h="76200">
                <a:moveTo>
                  <a:pt x="1886712" y="31750"/>
                </a:moveTo>
                <a:lnTo>
                  <a:pt x="1874012" y="31750"/>
                </a:lnTo>
                <a:lnTo>
                  <a:pt x="1874012" y="44450"/>
                </a:lnTo>
                <a:lnTo>
                  <a:pt x="1886712" y="44450"/>
                </a:lnTo>
                <a:lnTo>
                  <a:pt x="1886712" y="31750"/>
                </a:lnTo>
                <a:close/>
              </a:path>
              <a:path w="2852420" h="76200">
                <a:moveTo>
                  <a:pt x="1861312" y="31750"/>
                </a:moveTo>
                <a:lnTo>
                  <a:pt x="1848612" y="31750"/>
                </a:lnTo>
                <a:lnTo>
                  <a:pt x="1848612" y="44450"/>
                </a:lnTo>
                <a:lnTo>
                  <a:pt x="1861312" y="44450"/>
                </a:lnTo>
                <a:lnTo>
                  <a:pt x="1861312" y="31750"/>
                </a:lnTo>
                <a:close/>
              </a:path>
              <a:path w="2852420" h="76200">
                <a:moveTo>
                  <a:pt x="1835912" y="31750"/>
                </a:moveTo>
                <a:lnTo>
                  <a:pt x="1823212" y="31750"/>
                </a:lnTo>
                <a:lnTo>
                  <a:pt x="1823212" y="44450"/>
                </a:lnTo>
                <a:lnTo>
                  <a:pt x="1835912" y="44450"/>
                </a:lnTo>
                <a:lnTo>
                  <a:pt x="1835912" y="31750"/>
                </a:lnTo>
                <a:close/>
              </a:path>
              <a:path w="2852420" h="76200">
                <a:moveTo>
                  <a:pt x="1810512" y="31750"/>
                </a:moveTo>
                <a:lnTo>
                  <a:pt x="1797812" y="31750"/>
                </a:lnTo>
                <a:lnTo>
                  <a:pt x="1797812" y="44450"/>
                </a:lnTo>
                <a:lnTo>
                  <a:pt x="1810512" y="44450"/>
                </a:lnTo>
                <a:lnTo>
                  <a:pt x="1810512" y="31750"/>
                </a:lnTo>
                <a:close/>
              </a:path>
              <a:path w="2852420" h="76200">
                <a:moveTo>
                  <a:pt x="1785112" y="31750"/>
                </a:moveTo>
                <a:lnTo>
                  <a:pt x="1772412" y="31750"/>
                </a:lnTo>
                <a:lnTo>
                  <a:pt x="1772412" y="44450"/>
                </a:lnTo>
                <a:lnTo>
                  <a:pt x="1785112" y="44450"/>
                </a:lnTo>
                <a:lnTo>
                  <a:pt x="1785112" y="31750"/>
                </a:lnTo>
                <a:close/>
              </a:path>
              <a:path w="2852420" h="76200">
                <a:moveTo>
                  <a:pt x="1759712" y="31750"/>
                </a:moveTo>
                <a:lnTo>
                  <a:pt x="1747012" y="31750"/>
                </a:lnTo>
                <a:lnTo>
                  <a:pt x="1747012" y="44450"/>
                </a:lnTo>
                <a:lnTo>
                  <a:pt x="1759712" y="44450"/>
                </a:lnTo>
                <a:lnTo>
                  <a:pt x="1759712" y="31750"/>
                </a:lnTo>
                <a:close/>
              </a:path>
              <a:path w="2852420" h="76200">
                <a:moveTo>
                  <a:pt x="1734312" y="31750"/>
                </a:moveTo>
                <a:lnTo>
                  <a:pt x="1721612" y="31750"/>
                </a:lnTo>
                <a:lnTo>
                  <a:pt x="1721612" y="44450"/>
                </a:lnTo>
                <a:lnTo>
                  <a:pt x="1734312" y="44450"/>
                </a:lnTo>
                <a:lnTo>
                  <a:pt x="1734312" y="31750"/>
                </a:lnTo>
                <a:close/>
              </a:path>
              <a:path w="2852420" h="76200">
                <a:moveTo>
                  <a:pt x="1708912" y="31750"/>
                </a:moveTo>
                <a:lnTo>
                  <a:pt x="1696212" y="31750"/>
                </a:lnTo>
                <a:lnTo>
                  <a:pt x="1696212" y="44450"/>
                </a:lnTo>
                <a:lnTo>
                  <a:pt x="1708912" y="44450"/>
                </a:lnTo>
                <a:lnTo>
                  <a:pt x="1708912" y="31750"/>
                </a:lnTo>
                <a:close/>
              </a:path>
              <a:path w="2852420" h="76200">
                <a:moveTo>
                  <a:pt x="1683512" y="31750"/>
                </a:moveTo>
                <a:lnTo>
                  <a:pt x="1670812" y="31750"/>
                </a:lnTo>
                <a:lnTo>
                  <a:pt x="1670812" y="44450"/>
                </a:lnTo>
                <a:lnTo>
                  <a:pt x="1683512" y="44450"/>
                </a:lnTo>
                <a:lnTo>
                  <a:pt x="1683512" y="31750"/>
                </a:lnTo>
                <a:close/>
              </a:path>
              <a:path w="2852420" h="76200">
                <a:moveTo>
                  <a:pt x="1658112" y="31750"/>
                </a:moveTo>
                <a:lnTo>
                  <a:pt x="1645412" y="31750"/>
                </a:lnTo>
                <a:lnTo>
                  <a:pt x="1645412" y="44450"/>
                </a:lnTo>
                <a:lnTo>
                  <a:pt x="1658112" y="44450"/>
                </a:lnTo>
                <a:lnTo>
                  <a:pt x="1658112" y="31750"/>
                </a:lnTo>
                <a:close/>
              </a:path>
              <a:path w="2852420" h="76200">
                <a:moveTo>
                  <a:pt x="1632712" y="31750"/>
                </a:moveTo>
                <a:lnTo>
                  <a:pt x="1620012" y="31750"/>
                </a:lnTo>
                <a:lnTo>
                  <a:pt x="1620012" y="44450"/>
                </a:lnTo>
                <a:lnTo>
                  <a:pt x="1632712" y="44450"/>
                </a:lnTo>
                <a:lnTo>
                  <a:pt x="1632712" y="31750"/>
                </a:lnTo>
                <a:close/>
              </a:path>
              <a:path w="2852420" h="76200">
                <a:moveTo>
                  <a:pt x="1607312" y="31750"/>
                </a:moveTo>
                <a:lnTo>
                  <a:pt x="1594612" y="31750"/>
                </a:lnTo>
                <a:lnTo>
                  <a:pt x="1594612" y="44450"/>
                </a:lnTo>
                <a:lnTo>
                  <a:pt x="1607312" y="44450"/>
                </a:lnTo>
                <a:lnTo>
                  <a:pt x="1607312" y="31750"/>
                </a:lnTo>
                <a:close/>
              </a:path>
              <a:path w="2852420" h="76200">
                <a:moveTo>
                  <a:pt x="1581912" y="31750"/>
                </a:moveTo>
                <a:lnTo>
                  <a:pt x="1569212" y="31750"/>
                </a:lnTo>
                <a:lnTo>
                  <a:pt x="1569212" y="44450"/>
                </a:lnTo>
                <a:lnTo>
                  <a:pt x="1581912" y="44450"/>
                </a:lnTo>
                <a:lnTo>
                  <a:pt x="1581912" y="31750"/>
                </a:lnTo>
                <a:close/>
              </a:path>
              <a:path w="2852420" h="76200">
                <a:moveTo>
                  <a:pt x="1556512" y="31750"/>
                </a:moveTo>
                <a:lnTo>
                  <a:pt x="1543812" y="31750"/>
                </a:lnTo>
                <a:lnTo>
                  <a:pt x="1543812" y="44450"/>
                </a:lnTo>
                <a:lnTo>
                  <a:pt x="1556512" y="44450"/>
                </a:lnTo>
                <a:lnTo>
                  <a:pt x="1556512" y="31750"/>
                </a:lnTo>
                <a:close/>
              </a:path>
              <a:path w="2852420" h="76200">
                <a:moveTo>
                  <a:pt x="1531112" y="31750"/>
                </a:moveTo>
                <a:lnTo>
                  <a:pt x="1518412" y="31750"/>
                </a:lnTo>
                <a:lnTo>
                  <a:pt x="1518412" y="44450"/>
                </a:lnTo>
                <a:lnTo>
                  <a:pt x="1531112" y="44450"/>
                </a:lnTo>
                <a:lnTo>
                  <a:pt x="1531112" y="31750"/>
                </a:lnTo>
                <a:close/>
              </a:path>
              <a:path w="2852420" h="76200">
                <a:moveTo>
                  <a:pt x="1505712" y="31750"/>
                </a:moveTo>
                <a:lnTo>
                  <a:pt x="1493012" y="31750"/>
                </a:lnTo>
                <a:lnTo>
                  <a:pt x="1493012" y="44450"/>
                </a:lnTo>
                <a:lnTo>
                  <a:pt x="1505712" y="44450"/>
                </a:lnTo>
                <a:lnTo>
                  <a:pt x="1505712" y="31750"/>
                </a:lnTo>
                <a:close/>
              </a:path>
              <a:path w="2852420" h="76200">
                <a:moveTo>
                  <a:pt x="1480312" y="31750"/>
                </a:moveTo>
                <a:lnTo>
                  <a:pt x="1467612" y="31750"/>
                </a:lnTo>
                <a:lnTo>
                  <a:pt x="1467612" y="44450"/>
                </a:lnTo>
                <a:lnTo>
                  <a:pt x="1480312" y="44450"/>
                </a:lnTo>
                <a:lnTo>
                  <a:pt x="1480312" y="31750"/>
                </a:lnTo>
                <a:close/>
              </a:path>
              <a:path w="2852420" h="76200">
                <a:moveTo>
                  <a:pt x="1454912" y="31750"/>
                </a:moveTo>
                <a:lnTo>
                  <a:pt x="1442212" y="31750"/>
                </a:lnTo>
                <a:lnTo>
                  <a:pt x="1442212" y="44450"/>
                </a:lnTo>
                <a:lnTo>
                  <a:pt x="1454912" y="44450"/>
                </a:lnTo>
                <a:lnTo>
                  <a:pt x="1454912" y="31750"/>
                </a:lnTo>
                <a:close/>
              </a:path>
              <a:path w="2852420" h="76200">
                <a:moveTo>
                  <a:pt x="1429512" y="31750"/>
                </a:moveTo>
                <a:lnTo>
                  <a:pt x="1416812" y="31750"/>
                </a:lnTo>
                <a:lnTo>
                  <a:pt x="1416812" y="44450"/>
                </a:lnTo>
                <a:lnTo>
                  <a:pt x="1429512" y="44450"/>
                </a:lnTo>
                <a:lnTo>
                  <a:pt x="1429512" y="31750"/>
                </a:lnTo>
                <a:close/>
              </a:path>
              <a:path w="2852420" h="76200">
                <a:moveTo>
                  <a:pt x="1404112" y="31750"/>
                </a:moveTo>
                <a:lnTo>
                  <a:pt x="1391412" y="31750"/>
                </a:lnTo>
                <a:lnTo>
                  <a:pt x="1391412" y="44450"/>
                </a:lnTo>
                <a:lnTo>
                  <a:pt x="1404112" y="44450"/>
                </a:lnTo>
                <a:lnTo>
                  <a:pt x="1404112" y="31750"/>
                </a:lnTo>
                <a:close/>
              </a:path>
              <a:path w="2852420" h="76200">
                <a:moveTo>
                  <a:pt x="1378712" y="31750"/>
                </a:moveTo>
                <a:lnTo>
                  <a:pt x="1366012" y="31750"/>
                </a:lnTo>
                <a:lnTo>
                  <a:pt x="1366012" y="44450"/>
                </a:lnTo>
                <a:lnTo>
                  <a:pt x="1378712" y="44450"/>
                </a:lnTo>
                <a:lnTo>
                  <a:pt x="1378712" y="31750"/>
                </a:lnTo>
                <a:close/>
              </a:path>
              <a:path w="2852420" h="76200">
                <a:moveTo>
                  <a:pt x="1353312" y="31750"/>
                </a:moveTo>
                <a:lnTo>
                  <a:pt x="1340612" y="31750"/>
                </a:lnTo>
                <a:lnTo>
                  <a:pt x="1340612" y="44450"/>
                </a:lnTo>
                <a:lnTo>
                  <a:pt x="1353312" y="44450"/>
                </a:lnTo>
                <a:lnTo>
                  <a:pt x="1353312" y="31750"/>
                </a:lnTo>
                <a:close/>
              </a:path>
              <a:path w="2852420" h="76200">
                <a:moveTo>
                  <a:pt x="1327912" y="31750"/>
                </a:moveTo>
                <a:lnTo>
                  <a:pt x="1315212" y="31750"/>
                </a:lnTo>
                <a:lnTo>
                  <a:pt x="1315212" y="44450"/>
                </a:lnTo>
                <a:lnTo>
                  <a:pt x="1327912" y="44450"/>
                </a:lnTo>
                <a:lnTo>
                  <a:pt x="1327912" y="31750"/>
                </a:lnTo>
                <a:close/>
              </a:path>
              <a:path w="2852420" h="76200">
                <a:moveTo>
                  <a:pt x="1302512" y="31750"/>
                </a:moveTo>
                <a:lnTo>
                  <a:pt x="1289812" y="31750"/>
                </a:lnTo>
                <a:lnTo>
                  <a:pt x="1289812" y="44450"/>
                </a:lnTo>
                <a:lnTo>
                  <a:pt x="1302512" y="44450"/>
                </a:lnTo>
                <a:lnTo>
                  <a:pt x="1302512" y="31750"/>
                </a:lnTo>
                <a:close/>
              </a:path>
              <a:path w="2852420" h="76200">
                <a:moveTo>
                  <a:pt x="1277112" y="31750"/>
                </a:moveTo>
                <a:lnTo>
                  <a:pt x="1264412" y="31750"/>
                </a:lnTo>
                <a:lnTo>
                  <a:pt x="1264412" y="44450"/>
                </a:lnTo>
                <a:lnTo>
                  <a:pt x="1277112" y="44450"/>
                </a:lnTo>
                <a:lnTo>
                  <a:pt x="1277112" y="31750"/>
                </a:lnTo>
                <a:close/>
              </a:path>
              <a:path w="2852420" h="76200">
                <a:moveTo>
                  <a:pt x="1251712" y="31750"/>
                </a:moveTo>
                <a:lnTo>
                  <a:pt x="1239012" y="31750"/>
                </a:lnTo>
                <a:lnTo>
                  <a:pt x="1239012" y="44450"/>
                </a:lnTo>
                <a:lnTo>
                  <a:pt x="1251712" y="44450"/>
                </a:lnTo>
                <a:lnTo>
                  <a:pt x="1251712" y="31750"/>
                </a:lnTo>
                <a:close/>
              </a:path>
              <a:path w="2852420" h="76200">
                <a:moveTo>
                  <a:pt x="1226312" y="31750"/>
                </a:moveTo>
                <a:lnTo>
                  <a:pt x="1213612" y="31750"/>
                </a:lnTo>
                <a:lnTo>
                  <a:pt x="1213612" y="44450"/>
                </a:lnTo>
                <a:lnTo>
                  <a:pt x="1226312" y="44450"/>
                </a:lnTo>
                <a:lnTo>
                  <a:pt x="1226312" y="31750"/>
                </a:lnTo>
                <a:close/>
              </a:path>
              <a:path w="2852420" h="76200">
                <a:moveTo>
                  <a:pt x="1200912" y="31750"/>
                </a:moveTo>
                <a:lnTo>
                  <a:pt x="1188212" y="31750"/>
                </a:lnTo>
                <a:lnTo>
                  <a:pt x="1188212" y="44450"/>
                </a:lnTo>
                <a:lnTo>
                  <a:pt x="1200912" y="44450"/>
                </a:lnTo>
                <a:lnTo>
                  <a:pt x="1200912" y="31750"/>
                </a:lnTo>
                <a:close/>
              </a:path>
              <a:path w="2852420" h="76200">
                <a:moveTo>
                  <a:pt x="1175512" y="31750"/>
                </a:moveTo>
                <a:lnTo>
                  <a:pt x="1162812" y="31750"/>
                </a:lnTo>
                <a:lnTo>
                  <a:pt x="1162812" y="44450"/>
                </a:lnTo>
                <a:lnTo>
                  <a:pt x="1175512" y="44450"/>
                </a:lnTo>
                <a:lnTo>
                  <a:pt x="1175512" y="31750"/>
                </a:lnTo>
                <a:close/>
              </a:path>
              <a:path w="2852420" h="76200">
                <a:moveTo>
                  <a:pt x="1150112" y="31750"/>
                </a:moveTo>
                <a:lnTo>
                  <a:pt x="1137412" y="31750"/>
                </a:lnTo>
                <a:lnTo>
                  <a:pt x="1137412" y="44450"/>
                </a:lnTo>
                <a:lnTo>
                  <a:pt x="1150112" y="44450"/>
                </a:lnTo>
                <a:lnTo>
                  <a:pt x="1150112" y="31750"/>
                </a:lnTo>
                <a:close/>
              </a:path>
              <a:path w="2852420" h="76200">
                <a:moveTo>
                  <a:pt x="1124712" y="31750"/>
                </a:moveTo>
                <a:lnTo>
                  <a:pt x="1112012" y="31750"/>
                </a:lnTo>
                <a:lnTo>
                  <a:pt x="1112012" y="44450"/>
                </a:lnTo>
                <a:lnTo>
                  <a:pt x="1124712" y="44450"/>
                </a:lnTo>
                <a:lnTo>
                  <a:pt x="1124712" y="31750"/>
                </a:lnTo>
                <a:close/>
              </a:path>
              <a:path w="2852420" h="76200">
                <a:moveTo>
                  <a:pt x="1099312" y="31750"/>
                </a:moveTo>
                <a:lnTo>
                  <a:pt x="1086612" y="31750"/>
                </a:lnTo>
                <a:lnTo>
                  <a:pt x="1086612" y="44450"/>
                </a:lnTo>
                <a:lnTo>
                  <a:pt x="1099312" y="44450"/>
                </a:lnTo>
                <a:lnTo>
                  <a:pt x="1099312" y="31750"/>
                </a:lnTo>
                <a:close/>
              </a:path>
              <a:path w="2852420" h="76200">
                <a:moveTo>
                  <a:pt x="1073912" y="31750"/>
                </a:moveTo>
                <a:lnTo>
                  <a:pt x="1061212" y="31750"/>
                </a:lnTo>
                <a:lnTo>
                  <a:pt x="1061212" y="44450"/>
                </a:lnTo>
                <a:lnTo>
                  <a:pt x="1073912" y="44450"/>
                </a:lnTo>
                <a:lnTo>
                  <a:pt x="1073912" y="31750"/>
                </a:lnTo>
                <a:close/>
              </a:path>
              <a:path w="2852420" h="76200">
                <a:moveTo>
                  <a:pt x="1048512" y="31750"/>
                </a:moveTo>
                <a:lnTo>
                  <a:pt x="1035812" y="31750"/>
                </a:lnTo>
                <a:lnTo>
                  <a:pt x="1035812" y="44450"/>
                </a:lnTo>
                <a:lnTo>
                  <a:pt x="1048512" y="44450"/>
                </a:lnTo>
                <a:lnTo>
                  <a:pt x="1048512" y="31750"/>
                </a:lnTo>
                <a:close/>
              </a:path>
              <a:path w="2852420" h="76200">
                <a:moveTo>
                  <a:pt x="1023112" y="31750"/>
                </a:moveTo>
                <a:lnTo>
                  <a:pt x="1010412" y="31750"/>
                </a:lnTo>
                <a:lnTo>
                  <a:pt x="1010412" y="44450"/>
                </a:lnTo>
                <a:lnTo>
                  <a:pt x="1023112" y="44450"/>
                </a:lnTo>
                <a:lnTo>
                  <a:pt x="1023112" y="31750"/>
                </a:lnTo>
                <a:close/>
              </a:path>
              <a:path w="2852420" h="76200">
                <a:moveTo>
                  <a:pt x="997712" y="31750"/>
                </a:moveTo>
                <a:lnTo>
                  <a:pt x="985012" y="31750"/>
                </a:lnTo>
                <a:lnTo>
                  <a:pt x="985012" y="44450"/>
                </a:lnTo>
                <a:lnTo>
                  <a:pt x="997712" y="44450"/>
                </a:lnTo>
                <a:lnTo>
                  <a:pt x="997712" y="31750"/>
                </a:lnTo>
                <a:close/>
              </a:path>
              <a:path w="2852420" h="76200">
                <a:moveTo>
                  <a:pt x="972312" y="31750"/>
                </a:moveTo>
                <a:lnTo>
                  <a:pt x="959612" y="31750"/>
                </a:lnTo>
                <a:lnTo>
                  <a:pt x="959612" y="44450"/>
                </a:lnTo>
                <a:lnTo>
                  <a:pt x="972312" y="44450"/>
                </a:lnTo>
                <a:lnTo>
                  <a:pt x="972312" y="31750"/>
                </a:lnTo>
                <a:close/>
              </a:path>
              <a:path w="2852420" h="76200">
                <a:moveTo>
                  <a:pt x="946912" y="31750"/>
                </a:moveTo>
                <a:lnTo>
                  <a:pt x="934212" y="31750"/>
                </a:lnTo>
                <a:lnTo>
                  <a:pt x="934212" y="44450"/>
                </a:lnTo>
                <a:lnTo>
                  <a:pt x="946912" y="44450"/>
                </a:lnTo>
                <a:lnTo>
                  <a:pt x="946912" y="31750"/>
                </a:lnTo>
                <a:close/>
              </a:path>
              <a:path w="2852420" h="76200">
                <a:moveTo>
                  <a:pt x="921512" y="31750"/>
                </a:moveTo>
                <a:lnTo>
                  <a:pt x="908812" y="31750"/>
                </a:lnTo>
                <a:lnTo>
                  <a:pt x="908812" y="44450"/>
                </a:lnTo>
                <a:lnTo>
                  <a:pt x="921512" y="44450"/>
                </a:lnTo>
                <a:lnTo>
                  <a:pt x="921512" y="31750"/>
                </a:lnTo>
                <a:close/>
              </a:path>
              <a:path w="2852420" h="76200">
                <a:moveTo>
                  <a:pt x="896112" y="31750"/>
                </a:moveTo>
                <a:lnTo>
                  <a:pt x="883412" y="31750"/>
                </a:lnTo>
                <a:lnTo>
                  <a:pt x="883412" y="44450"/>
                </a:lnTo>
                <a:lnTo>
                  <a:pt x="896112" y="44450"/>
                </a:lnTo>
                <a:lnTo>
                  <a:pt x="896112" y="31750"/>
                </a:lnTo>
                <a:close/>
              </a:path>
              <a:path w="2852420" h="76200">
                <a:moveTo>
                  <a:pt x="870712" y="31750"/>
                </a:moveTo>
                <a:lnTo>
                  <a:pt x="858012" y="31750"/>
                </a:lnTo>
                <a:lnTo>
                  <a:pt x="858012" y="44450"/>
                </a:lnTo>
                <a:lnTo>
                  <a:pt x="870712" y="44450"/>
                </a:lnTo>
                <a:lnTo>
                  <a:pt x="870712" y="31750"/>
                </a:lnTo>
                <a:close/>
              </a:path>
              <a:path w="2852420" h="76200">
                <a:moveTo>
                  <a:pt x="845312" y="31750"/>
                </a:moveTo>
                <a:lnTo>
                  <a:pt x="832612" y="31750"/>
                </a:lnTo>
                <a:lnTo>
                  <a:pt x="832612" y="44450"/>
                </a:lnTo>
                <a:lnTo>
                  <a:pt x="845312" y="44450"/>
                </a:lnTo>
                <a:lnTo>
                  <a:pt x="845312" y="31750"/>
                </a:lnTo>
                <a:close/>
              </a:path>
              <a:path w="2852420" h="76200">
                <a:moveTo>
                  <a:pt x="819912" y="31750"/>
                </a:moveTo>
                <a:lnTo>
                  <a:pt x="807212" y="31750"/>
                </a:lnTo>
                <a:lnTo>
                  <a:pt x="807212" y="44450"/>
                </a:lnTo>
                <a:lnTo>
                  <a:pt x="819912" y="44450"/>
                </a:lnTo>
                <a:lnTo>
                  <a:pt x="819912" y="31750"/>
                </a:lnTo>
                <a:close/>
              </a:path>
              <a:path w="2852420" h="76200">
                <a:moveTo>
                  <a:pt x="794512" y="31750"/>
                </a:moveTo>
                <a:lnTo>
                  <a:pt x="781812" y="31750"/>
                </a:lnTo>
                <a:lnTo>
                  <a:pt x="781812" y="44450"/>
                </a:lnTo>
                <a:lnTo>
                  <a:pt x="794512" y="44450"/>
                </a:lnTo>
                <a:lnTo>
                  <a:pt x="794512" y="31750"/>
                </a:lnTo>
                <a:close/>
              </a:path>
              <a:path w="2852420" h="76200">
                <a:moveTo>
                  <a:pt x="769112" y="31750"/>
                </a:moveTo>
                <a:lnTo>
                  <a:pt x="756412" y="31750"/>
                </a:lnTo>
                <a:lnTo>
                  <a:pt x="756412" y="44450"/>
                </a:lnTo>
                <a:lnTo>
                  <a:pt x="769112" y="44450"/>
                </a:lnTo>
                <a:lnTo>
                  <a:pt x="769112" y="31750"/>
                </a:lnTo>
                <a:close/>
              </a:path>
              <a:path w="2852420" h="76200">
                <a:moveTo>
                  <a:pt x="743712" y="31750"/>
                </a:moveTo>
                <a:lnTo>
                  <a:pt x="731012" y="31750"/>
                </a:lnTo>
                <a:lnTo>
                  <a:pt x="731012" y="44450"/>
                </a:lnTo>
                <a:lnTo>
                  <a:pt x="743712" y="44450"/>
                </a:lnTo>
                <a:lnTo>
                  <a:pt x="743712" y="31750"/>
                </a:lnTo>
                <a:close/>
              </a:path>
              <a:path w="2852420" h="76200">
                <a:moveTo>
                  <a:pt x="718312" y="31750"/>
                </a:moveTo>
                <a:lnTo>
                  <a:pt x="705612" y="31750"/>
                </a:lnTo>
                <a:lnTo>
                  <a:pt x="705612" y="44450"/>
                </a:lnTo>
                <a:lnTo>
                  <a:pt x="718312" y="44450"/>
                </a:lnTo>
                <a:lnTo>
                  <a:pt x="718312" y="31750"/>
                </a:lnTo>
                <a:close/>
              </a:path>
              <a:path w="2852420" h="76200">
                <a:moveTo>
                  <a:pt x="692912" y="31750"/>
                </a:moveTo>
                <a:lnTo>
                  <a:pt x="680212" y="31750"/>
                </a:lnTo>
                <a:lnTo>
                  <a:pt x="680212" y="44450"/>
                </a:lnTo>
                <a:lnTo>
                  <a:pt x="692912" y="44450"/>
                </a:lnTo>
                <a:lnTo>
                  <a:pt x="692912" y="31750"/>
                </a:lnTo>
                <a:close/>
              </a:path>
              <a:path w="2852420" h="76200">
                <a:moveTo>
                  <a:pt x="667512" y="31750"/>
                </a:moveTo>
                <a:lnTo>
                  <a:pt x="654812" y="31750"/>
                </a:lnTo>
                <a:lnTo>
                  <a:pt x="654812" y="44450"/>
                </a:lnTo>
                <a:lnTo>
                  <a:pt x="667512" y="44450"/>
                </a:lnTo>
                <a:lnTo>
                  <a:pt x="667512" y="31750"/>
                </a:lnTo>
                <a:close/>
              </a:path>
              <a:path w="2852420" h="76200">
                <a:moveTo>
                  <a:pt x="642112" y="31750"/>
                </a:moveTo>
                <a:lnTo>
                  <a:pt x="629412" y="31750"/>
                </a:lnTo>
                <a:lnTo>
                  <a:pt x="629412" y="44450"/>
                </a:lnTo>
                <a:lnTo>
                  <a:pt x="642112" y="44450"/>
                </a:lnTo>
                <a:lnTo>
                  <a:pt x="642112" y="31750"/>
                </a:lnTo>
                <a:close/>
              </a:path>
              <a:path w="2852420" h="76200">
                <a:moveTo>
                  <a:pt x="616712" y="31750"/>
                </a:moveTo>
                <a:lnTo>
                  <a:pt x="604012" y="31750"/>
                </a:lnTo>
                <a:lnTo>
                  <a:pt x="604012" y="44450"/>
                </a:lnTo>
                <a:lnTo>
                  <a:pt x="616712" y="44450"/>
                </a:lnTo>
                <a:lnTo>
                  <a:pt x="616712" y="31750"/>
                </a:lnTo>
                <a:close/>
              </a:path>
              <a:path w="2852420" h="76200">
                <a:moveTo>
                  <a:pt x="591312" y="31750"/>
                </a:moveTo>
                <a:lnTo>
                  <a:pt x="578612" y="31750"/>
                </a:lnTo>
                <a:lnTo>
                  <a:pt x="578612" y="44450"/>
                </a:lnTo>
                <a:lnTo>
                  <a:pt x="591312" y="44450"/>
                </a:lnTo>
                <a:lnTo>
                  <a:pt x="591312" y="31750"/>
                </a:lnTo>
                <a:close/>
              </a:path>
              <a:path w="2852420" h="76200">
                <a:moveTo>
                  <a:pt x="565912" y="31750"/>
                </a:moveTo>
                <a:lnTo>
                  <a:pt x="553212" y="31750"/>
                </a:lnTo>
                <a:lnTo>
                  <a:pt x="553212" y="44450"/>
                </a:lnTo>
                <a:lnTo>
                  <a:pt x="565912" y="44450"/>
                </a:lnTo>
                <a:lnTo>
                  <a:pt x="565912" y="31750"/>
                </a:lnTo>
                <a:close/>
              </a:path>
              <a:path w="2852420" h="76200">
                <a:moveTo>
                  <a:pt x="540512" y="31750"/>
                </a:moveTo>
                <a:lnTo>
                  <a:pt x="527812" y="31750"/>
                </a:lnTo>
                <a:lnTo>
                  <a:pt x="527812" y="44450"/>
                </a:lnTo>
                <a:lnTo>
                  <a:pt x="540512" y="44450"/>
                </a:lnTo>
                <a:lnTo>
                  <a:pt x="540512" y="31750"/>
                </a:lnTo>
                <a:close/>
              </a:path>
              <a:path w="2852420" h="76200">
                <a:moveTo>
                  <a:pt x="515112" y="31750"/>
                </a:moveTo>
                <a:lnTo>
                  <a:pt x="502412" y="31750"/>
                </a:lnTo>
                <a:lnTo>
                  <a:pt x="502412" y="44450"/>
                </a:lnTo>
                <a:lnTo>
                  <a:pt x="515112" y="44450"/>
                </a:lnTo>
                <a:lnTo>
                  <a:pt x="515112" y="31750"/>
                </a:lnTo>
                <a:close/>
              </a:path>
              <a:path w="2852420" h="76200">
                <a:moveTo>
                  <a:pt x="489712" y="31750"/>
                </a:moveTo>
                <a:lnTo>
                  <a:pt x="477012" y="31750"/>
                </a:lnTo>
                <a:lnTo>
                  <a:pt x="477012" y="44450"/>
                </a:lnTo>
                <a:lnTo>
                  <a:pt x="489712" y="44450"/>
                </a:lnTo>
                <a:lnTo>
                  <a:pt x="489712" y="31750"/>
                </a:lnTo>
                <a:close/>
              </a:path>
              <a:path w="2852420" h="76200">
                <a:moveTo>
                  <a:pt x="464312" y="31750"/>
                </a:moveTo>
                <a:lnTo>
                  <a:pt x="451612" y="31750"/>
                </a:lnTo>
                <a:lnTo>
                  <a:pt x="451612" y="44450"/>
                </a:lnTo>
                <a:lnTo>
                  <a:pt x="464312" y="44450"/>
                </a:lnTo>
                <a:lnTo>
                  <a:pt x="464312" y="31750"/>
                </a:lnTo>
                <a:close/>
              </a:path>
              <a:path w="2852420" h="76200">
                <a:moveTo>
                  <a:pt x="438912" y="31750"/>
                </a:moveTo>
                <a:lnTo>
                  <a:pt x="426212" y="31750"/>
                </a:lnTo>
                <a:lnTo>
                  <a:pt x="426212" y="44450"/>
                </a:lnTo>
                <a:lnTo>
                  <a:pt x="438912" y="44450"/>
                </a:lnTo>
                <a:lnTo>
                  <a:pt x="438912" y="31750"/>
                </a:lnTo>
                <a:close/>
              </a:path>
              <a:path w="2852420" h="76200">
                <a:moveTo>
                  <a:pt x="413512" y="31750"/>
                </a:moveTo>
                <a:lnTo>
                  <a:pt x="400812" y="31750"/>
                </a:lnTo>
                <a:lnTo>
                  <a:pt x="400812" y="44450"/>
                </a:lnTo>
                <a:lnTo>
                  <a:pt x="413512" y="44450"/>
                </a:lnTo>
                <a:lnTo>
                  <a:pt x="413512" y="31750"/>
                </a:lnTo>
                <a:close/>
              </a:path>
              <a:path w="2852420" h="76200">
                <a:moveTo>
                  <a:pt x="388112" y="31750"/>
                </a:moveTo>
                <a:lnTo>
                  <a:pt x="375412" y="31750"/>
                </a:lnTo>
                <a:lnTo>
                  <a:pt x="375412" y="44450"/>
                </a:lnTo>
                <a:lnTo>
                  <a:pt x="388112" y="44450"/>
                </a:lnTo>
                <a:lnTo>
                  <a:pt x="388112" y="31750"/>
                </a:lnTo>
                <a:close/>
              </a:path>
              <a:path w="2852420" h="76200">
                <a:moveTo>
                  <a:pt x="362712" y="31750"/>
                </a:moveTo>
                <a:lnTo>
                  <a:pt x="350012" y="31750"/>
                </a:lnTo>
                <a:lnTo>
                  <a:pt x="350012" y="44450"/>
                </a:lnTo>
                <a:lnTo>
                  <a:pt x="362712" y="44450"/>
                </a:lnTo>
                <a:lnTo>
                  <a:pt x="362712" y="31750"/>
                </a:lnTo>
                <a:close/>
              </a:path>
              <a:path w="2852420" h="76200">
                <a:moveTo>
                  <a:pt x="337312" y="31750"/>
                </a:moveTo>
                <a:lnTo>
                  <a:pt x="324612" y="31750"/>
                </a:lnTo>
                <a:lnTo>
                  <a:pt x="324612" y="44450"/>
                </a:lnTo>
                <a:lnTo>
                  <a:pt x="337312" y="44450"/>
                </a:lnTo>
                <a:lnTo>
                  <a:pt x="337312" y="31750"/>
                </a:lnTo>
                <a:close/>
              </a:path>
              <a:path w="2852420" h="76200">
                <a:moveTo>
                  <a:pt x="311912" y="31750"/>
                </a:moveTo>
                <a:lnTo>
                  <a:pt x="299212" y="31750"/>
                </a:lnTo>
                <a:lnTo>
                  <a:pt x="299212" y="44450"/>
                </a:lnTo>
                <a:lnTo>
                  <a:pt x="311912" y="44450"/>
                </a:lnTo>
                <a:lnTo>
                  <a:pt x="311912" y="31750"/>
                </a:lnTo>
                <a:close/>
              </a:path>
              <a:path w="2852420" h="76200">
                <a:moveTo>
                  <a:pt x="286512" y="31750"/>
                </a:moveTo>
                <a:lnTo>
                  <a:pt x="273812" y="31750"/>
                </a:lnTo>
                <a:lnTo>
                  <a:pt x="273812" y="44450"/>
                </a:lnTo>
                <a:lnTo>
                  <a:pt x="286512" y="44450"/>
                </a:lnTo>
                <a:lnTo>
                  <a:pt x="286512" y="31750"/>
                </a:lnTo>
                <a:close/>
              </a:path>
              <a:path w="2852420" h="76200">
                <a:moveTo>
                  <a:pt x="261112" y="31750"/>
                </a:moveTo>
                <a:lnTo>
                  <a:pt x="248412" y="31750"/>
                </a:lnTo>
                <a:lnTo>
                  <a:pt x="248412" y="44450"/>
                </a:lnTo>
                <a:lnTo>
                  <a:pt x="261112" y="44450"/>
                </a:lnTo>
                <a:lnTo>
                  <a:pt x="261112" y="31750"/>
                </a:lnTo>
                <a:close/>
              </a:path>
              <a:path w="2852420" h="76200">
                <a:moveTo>
                  <a:pt x="235712" y="31750"/>
                </a:moveTo>
                <a:lnTo>
                  <a:pt x="223012" y="31750"/>
                </a:lnTo>
                <a:lnTo>
                  <a:pt x="223012" y="44450"/>
                </a:lnTo>
                <a:lnTo>
                  <a:pt x="235712" y="44450"/>
                </a:lnTo>
                <a:lnTo>
                  <a:pt x="235712" y="31750"/>
                </a:lnTo>
                <a:close/>
              </a:path>
              <a:path w="2852420" h="76200">
                <a:moveTo>
                  <a:pt x="210312" y="31750"/>
                </a:moveTo>
                <a:lnTo>
                  <a:pt x="197612" y="31750"/>
                </a:lnTo>
                <a:lnTo>
                  <a:pt x="197612" y="44450"/>
                </a:lnTo>
                <a:lnTo>
                  <a:pt x="210312" y="44450"/>
                </a:lnTo>
                <a:lnTo>
                  <a:pt x="210312" y="31750"/>
                </a:lnTo>
                <a:close/>
              </a:path>
              <a:path w="2852420" h="76200">
                <a:moveTo>
                  <a:pt x="184912" y="31750"/>
                </a:moveTo>
                <a:lnTo>
                  <a:pt x="172212" y="31750"/>
                </a:lnTo>
                <a:lnTo>
                  <a:pt x="172212" y="44450"/>
                </a:lnTo>
                <a:lnTo>
                  <a:pt x="184912" y="44450"/>
                </a:lnTo>
                <a:lnTo>
                  <a:pt x="184912" y="31750"/>
                </a:lnTo>
                <a:close/>
              </a:path>
              <a:path w="2852420" h="76200">
                <a:moveTo>
                  <a:pt x="159512" y="31750"/>
                </a:moveTo>
                <a:lnTo>
                  <a:pt x="146812" y="31750"/>
                </a:lnTo>
                <a:lnTo>
                  <a:pt x="146812" y="44450"/>
                </a:lnTo>
                <a:lnTo>
                  <a:pt x="159512" y="44450"/>
                </a:lnTo>
                <a:lnTo>
                  <a:pt x="159512" y="31750"/>
                </a:lnTo>
                <a:close/>
              </a:path>
              <a:path w="2852420" h="76200">
                <a:moveTo>
                  <a:pt x="134112" y="31750"/>
                </a:moveTo>
                <a:lnTo>
                  <a:pt x="121412" y="31750"/>
                </a:lnTo>
                <a:lnTo>
                  <a:pt x="121412" y="44450"/>
                </a:lnTo>
                <a:lnTo>
                  <a:pt x="134112" y="44450"/>
                </a:lnTo>
                <a:lnTo>
                  <a:pt x="134112" y="31750"/>
                </a:lnTo>
                <a:close/>
              </a:path>
              <a:path w="2852420" h="76200">
                <a:moveTo>
                  <a:pt x="108712" y="31750"/>
                </a:moveTo>
                <a:lnTo>
                  <a:pt x="96012" y="31750"/>
                </a:lnTo>
                <a:lnTo>
                  <a:pt x="96012" y="44450"/>
                </a:lnTo>
                <a:lnTo>
                  <a:pt x="108712" y="44450"/>
                </a:lnTo>
                <a:lnTo>
                  <a:pt x="108712" y="31750"/>
                </a:lnTo>
                <a:close/>
              </a:path>
              <a:path w="2852420" h="76200">
                <a:moveTo>
                  <a:pt x="38100" y="0"/>
                </a:moveTo>
                <a:lnTo>
                  <a:pt x="23252" y="2988"/>
                </a:lnTo>
                <a:lnTo>
                  <a:pt x="11144" y="11144"/>
                </a:lnTo>
                <a:lnTo>
                  <a:pt x="2988" y="23252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4921" y="44450"/>
                </a:lnTo>
                <a:lnTo>
                  <a:pt x="45212" y="44450"/>
                </a:lnTo>
                <a:lnTo>
                  <a:pt x="45212" y="31750"/>
                </a:lnTo>
                <a:lnTo>
                  <a:pt x="74921" y="31750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  <a:path w="2852420" h="76200">
                <a:moveTo>
                  <a:pt x="57912" y="31750"/>
                </a:moveTo>
                <a:lnTo>
                  <a:pt x="45212" y="31750"/>
                </a:lnTo>
                <a:lnTo>
                  <a:pt x="45212" y="44450"/>
                </a:lnTo>
                <a:lnTo>
                  <a:pt x="57912" y="44450"/>
                </a:lnTo>
                <a:lnTo>
                  <a:pt x="57912" y="31750"/>
                </a:lnTo>
                <a:close/>
              </a:path>
              <a:path w="2852420" h="76200">
                <a:moveTo>
                  <a:pt x="70612" y="31750"/>
                </a:moveTo>
                <a:lnTo>
                  <a:pt x="57912" y="31750"/>
                </a:lnTo>
                <a:lnTo>
                  <a:pt x="57912" y="44450"/>
                </a:lnTo>
                <a:lnTo>
                  <a:pt x="70612" y="44450"/>
                </a:lnTo>
                <a:lnTo>
                  <a:pt x="70612" y="31750"/>
                </a:lnTo>
                <a:close/>
              </a:path>
              <a:path w="2852420" h="76200">
                <a:moveTo>
                  <a:pt x="74921" y="31750"/>
                </a:moveTo>
                <a:lnTo>
                  <a:pt x="70612" y="31750"/>
                </a:lnTo>
                <a:lnTo>
                  <a:pt x="70612" y="44450"/>
                </a:lnTo>
                <a:lnTo>
                  <a:pt x="74921" y="44450"/>
                </a:lnTo>
                <a:lnTo>
                  <a:pt x="76200" y="38100"/>
                </a:lnTo>
                <a:lnTo>
                  <a:pt x="74921" y="31750"/>
                </a:lnTo>
                <a:close/>
              </a:path>
              <a:path w="2852420" h="76200">
                <a:moveTo>
                  <a:pt x="83312" y="31750"/>
                </a:moveTo>
                <a:lnTo>
                  <a:pt x="74921" y="31750"/>
                </a:lnTo>
                <a:lnTo>
                  <a:pt x="76200" y="38100"/>
                </a:lnTo>
                <a:lnTo>
                  <a:pt x="74921" y="44450"/>
                </a:lnTo>
                <a:lnTo>
                  <a:pt x="83312" y="44450"/>
                </a:lnTo>
                <a:lnTo>
                  <a:pt x="83312" y="3175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6A827DE3-C9E4-4AF7-9B9B-264AB30D3A97}"/>
              </a:ext>
            </a:extLst>
          </p:cNvPr>
          <p:cNvSpPr txBox="1"/>
          <p:nvPr/>
        </p:nvSpPr>
        <p:spPr>
          <a:xfrm>
            <a:off x="1913382" y="1619496"/>
            <a:ext cx="2028825" cy="359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800" b="1" i="1" dirty="0">
                <a:solidFill>
                  <a:srgbClr val="707070"/>
                </a:solidFill>
                <a:latin typeface="+mn-ea"/>
                <a:cs typeface="Arial"/>
              </a:rPr>
              <a:t>06.</a:t>
            </a:r>
            <a:r>
              <a:rPr sz="2800" b="1" i="1" spc="-204" dirty="0">
                <a:solidFill>
                  <a:srgbClr val="707070"/>
                </a:solidFill>
                <a:latin typeface="+mn-ea"/>
                <a:cs typeface="Arial"/>
              </a:rPr>
              <a:t> </a:t>
            </a:r>
            <a:r>
              <a:rPr lang="zh-CN" altLang="en-US" sz="2200" spc="-5" dirty="0">
                <a:solidFill>
                  <a:srgbClr val="707070"/>
                </a:solidFill>
                <a:latin typeface="+mn-ea"/>
              </a:rPr>
              <a:t>添加内容 </a:t>
            </a:r>
            <a:endParaRPr sz="2200" dirty="0">
              <a:latin typeface="+mn-ea"/>
              <a:cs typeface="Noto Sans CJK JP Regular"/>
            </a:endParaRPr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42E2F6-B7AA-4DE9-A6B6-D00D2B00D1D7}"/>
              </a:ext>
            </a:extLst>
          </p:cNvPr>
          <p:cNvSpPr/>
          <p:nvPr/>
        </p:nvSpPr>
        <p:spPr>
          <a:xfrm>
            <a:off x="4506342" y="1154676"/>
            <a:ext cx="1221105" cy="1221105"/>
          </a:xfrm>
          <a:custGeom>
            <a:avLst/>
            <a:gdLst/>
            <a:ahLst/>
            <a:cxnLst/>
            <a:rect l="l" t="t" r="r" b="b"/>
            <a:pathLst>
              <a:path w="1221104" h="1221105">
                <a:moveTo>
                  <a:pt x="610362" y="0"/>
                </a:moveTo>
                <a:lnTo>
                  <a:pt x="562667" y="1836"/>
                </a:lnTo>
                <a:lnTo>
                  <a:pt x="515975" y="7255"/>
                </a:lnTo>
                <a:lnTo>
                  <a:pt x="470422" y="16121"/>
                </a:lnTo>
                <a:lnTo>
                  <a:pt x="426144" y="28299"/>
                </a:lnTo>
                <a:lnTo>
                  <a:pt x="383277" y="43651"/>
                </a:lnTo>
                <a:lnTo>
                  <a:pt x="341955" y="62044"/>
                </a:lnTo>
                <a:lnTo>
                  <a:pt x="302316" y="83340"/>
                </a:lnTo>
                <a:lnTo>
                  <a:pt x="264494" y="107404"/>
                </a:lnTo>
                <a:lnTo>
                  <a:pt x="228626" y="134100"/>
                </a:lnTo>
                <a:lnTo>
                  <a:pt x="194847" y="163293"/>
                </a:lnTo>
                <a:lnTo>
                  <a:pt x="163293" y="194847"/>
                </a:lnTo>
                <a:lnTo>
                  <a:pt x="134100" y="228626"/>
                </a:lnTo>
                <a:lnTo>
                  <a:pt x="107404" y="264494"/>
                </a:lnTo>
                <a:lnTo>
                  <a:pt x="83340" y="302316"/>
                </a:lnTo>
                <a:lnTo>
                  <a:pt x="62044" y="341955"/>
                </a:lnTo>
                <a:lnTo>
                  <a:pt x="43651" y="383277"/>
                </a:lnTo>
                <a:lnTo>
                  <a:pt x="28299" y="426144"/>
                </a:lnTo>
                <a:lnTo>
                  <a:pt x="16121" y="470422"/>
                </a:lnTo>
                <a:lnTo>
                  <a:pt x="7255" y="515975"/>
                </a:lnTo>
                <a:lnTo>
                  <a:pt x="1836" y="562667"/>
                </a:lnTo>
                <a:lnTo>
                  <a:pt x="0" y="610362"/>
                </a:lnTo>
                <a:lnTo>
                  <a:pt x="1836" y="658056"/>
                </a:lnTo>
                <a:lnTo>
                  <a:pt x="7255" y="704748"/>
                </a:lnTo>
                <a:lnTo>
                  <a:pt x="16121" y="750301"/>
                </a:lnTo>
                <a:lnTo>
                  <a:pt x="28299" y="794579"/>
                </a:lnTo>
                <a:lnTo>
                  <a:pt x="43651" y="837446"/>
                </a:lnTo>
                <a:lnTo>
                  <a:pt x="62044" y="878768"/>
                </a:lnTo>
                <a:lnTo>
                  <a:pt x="83340" y="918407"/>
                </a:lnTo>
                <a:lnTo>
                  <a:pt x="107404" y="956229"/>
                </a:lnTo>
                <a:lnTo>
                  <a:pt x="134100" y="992097"/>
                </a:lnTo>
                <a:lnTo>
                  <a:pt x="163293" y="1025876"/>
                </a:lnTo>
                <a:lnTo>
                  <a:pt x="194847" y="1057430"/>
                </a:lnTo>
                <a:lnTo>
                  <a:pt x="228626" y="1086623"/>
                </a:lnTo>
                <a:lnTo>
                  <a:pt x="264494" y="1113319"/>
                </a:lnTo>
                <a:lnTo>
                  <a:pt x="302316" y="1137383"/>
                </a:lnTo>
                <a:lnTo>
                  <a:pt x="341955" y="1158679"/>
                </a:lnTo>
                <a:lnTo>
                  <a:pt x="383277" y="1177072"/>
                </a:lnTo>
                <a:lnTo>
                  <a:pt x="426144" y="1192424"/>
                </a:lnTo>
                <a:lnTo>
                  <a:pt x="470422" y="1204602"/>
                </a:lnTo>
                <a:lnTo>
                  <a:pt x="515975" y="1213468"/>
                </a:lnTo>
                <a:lnTo>
                  <a:pt x="562667" y="1218887"/>
                </a:lnTo>
                <a:lnTo>
                  <a:pt x="610362" y="1220724"/>
                </a:lnTo>
                <a:lnTo>
                  <a:pt x="658056" y="1218887"/>
                </a:lnTo>
                <a:lnTo>
                  <a:pt x="704748" y="1213468"/>
                </a:lnTo>
                <a:lnTo>
                  <a:pt x="750301" y="1204602"/>
                </a:lnTo>
                <a:lnTo>
                  <a:pt x="794579" y="1192424"/>
                </a:lnTo>
                <a:lnTo>
                  <a:pt x="837446" y="1177072"/>
                </a:lnTo>
                <a:lnTo>
                  <a:pt x="878768" y="1158679"/>
                </a:lnTo>
                <a:lnTo>
                  <a:pt x="918407" y="1137383"/>
                </a:lnTo>
                <a:lnTo>
                  <a:pt x="956229" y="1113319"/>
                </a:lnTo>
                <a:lnTo>
                  <a:pt x="992097" y="1086623"/>
                </a:lnTo>
                <a:lnTo>
                  <a:pt x="1025876" y="1057430"/>
                </a:lnTo>
                <a:lnTo>
                  <a:pt x="1057430" y="1025876"/>
                </a:lnTo>
                <a:lnTo>
                  <a:pt x="1086623" y="992097"/>
                </a:lnTo>
                <a:lnTo>
                  <a:pt x="1113319" y="956229"/>
                </a:lnTo>
                <a:lnTo>
                  <a:pt x="1137383" y="918407"/>
                </a:lnTo>
                <a:lnTo>
                  <a:pt x="1158679" y="878768"/>
                </a:lnTo>
                <a:lnTo>
                  <a:pt x="1177072" y="837446"/>
                </a:lnTo>
                <a:lnTo>
                  <a:pt x="1192424" y="794579"/>
                </a:lnTo>
                <a:lnTo>
                  <a:pt x="1204602" y="750301"/>
                </a:lnTo>
                <a:lnTo>
                  <a:pt x="1213468" y="704748"/>
                </a:lnTo>
                <a:lnTo>
                  <a:pt x="1218887" y="658056"/>
                </a:lnTo>
                <a:lnTo>
                  <a:pt x="1220724" y="610362"/>
                </a:lnTo>
                <a:lnTo>
                  <a:pt x="1218887" y="562667"/>
                </a:lnTo>
                <a:lnTo>
                  <a:pt x="1213468" y="515975"/>
                </a:lnTo>
                <a:lnTo>
                  <a:pt x="1204602" y="470422"/>
                </a:lnTo>
                <a:lnTo>
                  <a:pt x="1192424" y="426144"/>
                </a:lnTo>
                <a:lnTo>
                  <a:pt x="1177072" y="383277"/>
                </a:lnTo>
                <a:lnTo>
                  <a:pt x="1158679" y="341955"/>
                </a:lnTo>
                <a:lnTo>
                  <a:pt x="1137383" y="302316"/>
                </a:lnTo>
                <a:lnTo>
                  <a:pt x="1113319" y="264494"/>
                </a:lnTo>
                <a:lnTo>
                  <a:pt x="1086623" y="228626"/>
                </a:lnTo>
                <a:lnTo>
                  <a:pt x="1057430" y="194847"/>
                </a:lnTo>
                <a:lnTo>
                  <a:pt x="1025876" y="163293"/>
                </a:lnTo>
                <a:lnTo>
                  <a:pt x="992097" y="134100"/>
                </a:lnTo>
                <a:lnTo>
                  <a:pt x="956229" y="107404"/>
                </a:lnTo>
                <a:lnTo>
                  <a:pt x="918407" y="83340"/>
                </a:lnTo>
                <a:lnTo>
                  <a:pt x="878768" y="62044"/>
                </a:lnTo>
                <a:lnTo>
                  <a:pt x="837446" y="43651"/>
                </a:lnTo>
                <a:lnTo>
                  <a:pt x="794579" y="28299"/>
                </a:lnTo>
                <a:lnTo>
                  <a:pt x="750301" y="16121"/>
                </a:lnTo>
                <a:lnTo>
                  <a:pt x="704748" y="7255"/>
                </a:lnTo>
                <a:lnTo>
                  <a:pt x="658056" y="1836"/>
                </a:lnTo>
                <a:lnTo>
                  <a:pt x="610362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BA2DE17A-CD7C-4003-AE30-A2FDDC2BB85B}"/>
              </a:ext>
            </a:extLst>
          </p:cNvPr>
          <p:cNvSpPr/>
          <p:nvPr/>
        </p:nvSpPr>
        <p:spPr>
          <a:xfrm>
            <a:off x="4506342" y="1154676"/>
            <a:ext cx="1221105" cy="1221105"/>
          </a:xfrm>
          <a:custGeom>
            <a:avLst/>
            <a:gdLst/>
            <a:ahLst/>
            <a:cxnLst/>
            <a:rect l="l" t="t" r="r" b="b"/>
            <a:pathLst>
              <a:path w="1221104" h="1221105">
                <a:moveTo>
                  <a:pt x="0" y="610362"/>
                </a:moveTo>
                <a:lnTo>
                  <a:pt x="1836" y="562667"/>
                </a:lnTo>
                <a:lnTo>
                  <a:pt x="7255" y="515975"/>
                </a:lnTo>
                <a:lnTo>
                  <a:pt x="16121" y="470422"/>
                </a:lnTo>
                <a:lnTo>
                  <a:pt x="28299" y="426144"/>
                </a:lnTo>
                <a:lnTo>
                  <a:pt x="43651" y="383277"/>
                </a:lnTo>
                <a:lnTo>
                  <a:pt x="62044" y="341955"/>
                </a:lnTo>
                <a:lnTo>
                  <a:pt x="83340" y="302316"/>
                </a:lnTo>
                <a:lnTo>
                  <a:pt x="107404" y="264494"/>
                </a:lnTo>
                <a:lnTo>
                  <a:pt x="134100" y="228626"/>
                </a:lnTo>
                <a:lnTo>
                  <a:pt x="163293" y="194847"/>
                </a:lnTo>
                <a:lnTo>
                  <a:pt x="194847" y="163293"/>
                </a:lnTo>
                <a:lnTo>
                  <a:pt x="228626" y="134100"/>
                </a:lnTo>
                <a:lnTo>
                  <a:pt x="264494" y="107404"/>
                </a:lnTo>
                <a:lnTo>
                  <a:pt x="302316" y="83340"/>
                </a:lnTo>
                <a:lnTo>
                  <a:pt x="341955" y="62044"/>
                </a:lnTo>
                <a:lnTo>
                  <a:pt x="383277" y="43651"/>
                </a:lnTo>
                <a:lnTo>
                  <a:pt x="426144" y="28299"/>
                </a:lnTo>
                <a:lnTo>
                  <a:pt x="470422" y="16121"/>
                </a:lnTo>
                <a:lnTo>
                  <a:pt x="515975" y="7255"/>
                </a:lnTo>
                <a:lnTo>
                  <a:pt x="562667" y="1836"/>
                </a:lnTo>
                <a:lnTo>
                  <a:pt x="610362" y="0"/>
                </a:lnTo>
                <a:lnTo>
                  <a:pt x="658056" y="1836"/>
                </a:lnTo>
                <a:lnTo>
                  <a:pt x="704748" y="7255"/>
                </a:lnTo>
                <a:lnTo>
                  <a:pt x="750301" y="16121"/>
                </a:lnTo>
                <a:lnTo>
                  <a:pt x="794579" y="28299"/>
                </a:lnTo>
                <a:lnTo>
                  <a:pt x="837446" y="43651"/>
                </a:lnTo>
                <a:lnTo>
                  <a:pt x="878768" y="62044"/>
                </a:lnTo>
                <a:lnTo>
                  <a:pt x="918407" y="83340"/>
                </a:lnTo>
                <a:lnTo>
                  <a:pt x="956229" y="107404"/>
                </a:lnTo>
                <a:lnTo>
                  <a:pt x="992097" y="134100"/>
                </a:lnTo>
                <a:lnTo>
                  <a:pt x="1025876" y="163293"/>
                </a:lnTo>
                <a:lnTo>
                  <a:pt x="1057430" y="194847"/>
                </a:lnTo>
                <a:lnTo>
                  <a:pt x="1086623" y="228626"/>
                </a:lnTo>
                <a:lnTo>
                  <a:pt x="1113319" y="264494"/>
                </a:lnTo>
                <a:lnTo>
                  <a:pt x="1137383" y="302316"/>
                </a:lnTo>
                <a:lnTo>
                  <a:pt x="1158679" y="341955"/>
                </a:lnTo>
                <a:lnTo>
                  <a:pt x="1177072" y="383277"/>
                </a:lnTo>
                <a:lnTo>
                  <a:pt x="1192424" y="426144"/>
                </a:lnTo>
                <a:lnTo>
                  <a:pt x="1204602" y="470422"/>
                </a:lnTo>
                <a:lnTo>
                  <a:pt x="1213468" y="515975"/>
                </a:lnTo>
                <a:lnTo>
                  <a:pt x="1218887" y="562667"/>
                </a:lnTo>
                <a:lnTo>
                  <a:pt x="1220724" y="610362"/>
                </a:lnTo>
                <a:lnTo>
                  <a:pt x="1218887" y="658056"/>
                </a:lnTo>
                <a:lnTo>
                  <a:pt x="1213468" y="704748"/>
                </a:lnTo>
                <a:lnTo>
                  <a:pt x="1204602" y="750301"/>
                </a:lnTo>
                <a:lnTo>
                  <a:pt x="1192424" y="794579"/>
                </a:lnTo>
                <a:lnTo>
                  <a:pt x="1177072" y="837446"/>
                </a:lnTo>
                <a:lnTo>
                  <a:pt x="1158679" y="878768"/>
                </a:lnTo>
                <a:lnTo>
                  <a:pt x="1137383" y="918407"/>
                </a:lnTo>
                <a:lnTo>
                  <a:pt x="1113319" y="956229"/>
                </a:lnTo>
                <a:lnTo>
                  <a:pt x="1086623" y="992097"/>
                </a:lnTo>
                <a:lnTo>
                  <a:pt x="1057430" y="1025876"/>
                </a:lnTo>
                <a:lnTo>
                  <a:pt x="1025876" y="1057430"/>
                </a:lnTo>
                <a:lnTo>
                  <a:pt x="992097" y="1086623"/>
                </a:lnTo>
                <a:lnTo>
                  <a:pt x="956229" y="1113319"/>
                </a:lnTo>
                <a:lnTo>
                  <a:pt x="918407" y="1137383"/>
                </a:lnTo>
                <a:lnTo>
                  <a:pt x="878768" y="1158679"/>
                </a:lnTo>
                <a:lnTo>
                  <a:pt x="837446" y="1177072"/>
                </a:lnTo>
                <a:lnTo>
                  <a:pt x="794579" y="1192424"/>
                </a:lnTo>
                <a:lnTo>
                  <a:pt x="750301" y="1204602"/>
                </a:lnTo>
                <a:lnTo>
                  <a:pt x="704748" y="1213468"/>
                </a:lnTo>
                <a:lnTo>
                  <a:pt x="658056" y="1218887"/>
                </a:lnTo>
                <a:lnTo>
                  <a:pt x="610362" y="1220724"/>
                </a:lnTo>
                <a:lnTo>
                  <a:pt x="562667" y="1218887"/>
                </a:lnTo>
                <a:lnTo>
                  <a:pt x="515975" y="1213468"/>
                </a:lnTo>
                <a:lnTo>
                  <a:pt x="470422" y="1204602"/>
                </a:lnTo>
                <a:lnTo>
                  <a:pt x="426144" y="1192424"/>
                </a:lnTo>
                <a:lnTo>
                  <a:pt x="383277" y="1177072"/>
                </a:lnTo>
                <a:lnTo>
                  <a:pt x="341955" y="1158679"/>
                </a:lnTo>
                <a:lnTo>
                  <a:pt x="302316" y="1137383"/>
                </a:lnTo>
                <a:lnTo>
                  <a:pt x="264494" y="1113319"/>
                </a:lnTo>
                <a:lnTo>
                  <a:pt x="228626" y="1086623"/>
                </a:lnTo>
                <a:lnTo>
                  <a:pt x="194847" y="1057430"/>
                </a:lnTo>
                <a:lnTo>
                  <a:pt x="163293" y="1025876"/>
                </a:lnTo>
                <a:lnTo>
                  <a:pt x="134100" y="992097"/>
                </a:lnTo>
                <a:lnTo>
                  <a:pt x="107404" y="956229"/>
                </a:lnTo>
                <a:lnTo>
                  <a:pt x="83340" y="918407"/>
                </a:lnTo>
                <a:lnTo>
                  <a:pt x="62044" y="878768"/>
                </a:lnTo>
                <a:lnTo>
                  <a:pt x="43651" y="837446"/>
                </a:lnTo>
                <a:lnTo>
                  <a:pt x="28299" y="794579"/>
                </a:lnTo>
                <a:lnTo>
                  <a:pt x="16121" y="750301"/>
                </a:lnTo>
                <a:lnTo>
                  <a:pt x="7255" y="704748"/>
                </a:lnTo>
                <a:lnTo>
                  <a:pt x="1836" y="658056"/>
                </a:lnTo>
                <a:lnTo>
                  <a:pt x="0" y="610362"/>
                </a:lnTo>
                <a:close/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A181AFC8-2A5D-49E8-ABA5-51866818AC66}"/>
              </a:ext>
            </a:extLst>
          </p:cNvPr>
          <p:cNvSpPr/>
          <p:nvPr/>
        </p:nvSpPr>
        <p:spPr>
          <a:xfrm>
            <a:off x="4900295" y="2239002"/>
            <a:ext cx="2391410" cy="2391410"/>
          </a:xfrm>
          <a:custGeom>
            <a:avLst/>
            <a:gdLst/>
            <a:ahLst/>
            <a:cxnLst/>
            <a:rect l="l" t="t" r="r" b="b"/>
            <a:pathLst>
              <a:path w="2391409" h="2391410">
                <a:moveTo>
                  <a:pt x="1195578" y="0"/>
                </a:moveTo>
                <a:lnTo>
                  <a:pt x="1147494" y="949"/>
                </a:lnTo>
                <a:lnTo>
                  <a:pt x="1099892" y="3773"/>
                </a:lnTo>
                <a:lnTo>
                  <a:pt x="1052807" y="8437"/>
                </a:lnTo>
                <a:lnTo>
                  <a:pt x="1006276" y="14904"/>
                </a:lnTo>
                <a:lnTo>
                  <a:pt x="960334" y="23139"/>
                </a:lnTo>
                <a:lnTo>
                  <a:pt x="915016" y="33105"/>
                </a:lnTo>
                <a:lnTo>
                  <a:pt x="870359" y="44769"/>
                </a:lnTo>
                <a:lnTo>
                  <a:pt x="826398" y="58093"/>
                </a:lnTo>
                <a:lnTo>
                  <a:pt x="783169" y="73041"/>
                </a:lnTo>
                <a:lnTo>
                  <a:pt x="740707" y="89579"/>
                </a:lnTo>
                <a:lnTo>
                  <a:pt x="699049" y="107670"/>
                </a:lnTo>
                <a:lnTo>
                  <a:pt x="658229" y="127279"/>
                </a:lnTo>
                <a:lnTo>
                  <a:pt x="618284" y="148370"/>
                </a:lnTo>
                <a:lnTo>
                  <a:pt x="579250" y="170908"/>
                </a:lnTo>
                <a:lnTo>
                  <a:pt x="541162" y="194856"/>
                </a:lnTo>
                <a:lnTo>
                  <a:pt x="504056" y="220178"/>
                </a:lnTo>
                <a:lnTo>
                  <a:pt x="467967" y="246840"/>
                </a:lnTo>
                <a:lnTo>
                  <a:pt x="432932" y="274805"/>
                </a:lnTo>
                <a:lnTo>
                  <a:pt x="398985" y="304038"/>
                </a:lnTo>
                <a:lnTo>
                  <a:pt x="366164" y="334503"/>
                </a:lnTo>
                <a:lnTo>
                  <a:pt x="334503" y="366164"/>
                </a:lnTo>
                <a:lnTo>
                  <a:pt x="304038" y="398985"/>
                </a:lnTo>
                <a:lnTo>
                  <a:pt x="274805" y="432932"/>
                </a:lnTo>
                <a:lnTo>
                  <a:pt x="246840" y="467967"/>
                </a:lnTo>
                <a:lnTo>
                  <a:pt x="220178" y="504056"/>
                </a:lnTo>
                <a:lnTo>
                  <a:pt x="194856" y="541162"/>
                </a:lnTo>
                <a:lnTo>
                  <a:pt x="170908" y="579250"/>
                </a:lnTo>
                <a:lnTo>
                  <a:pt x="148370" y="618284"/>
                </a:lnTo>
                <a:lnTo>
                  <a:pt x="127279" y="658229"/>
                </a:lnTo>
                <a:lnTo>
                  <a:pt x="107670" y="699049"/>
                </a:lnTo>
                <a:lnTo>
                  <a:pt x="89579" y="740707"/>
                </a:lnTo>
                <a:lnTo>
                  <a:pt x="73041" y="783169"/>
                </a:lnTo>
                <a:lnTo>
                  <a:pt x="58093" y="826398"/>
                </a:lnTo>
                <a:lnTo>
                  <a:pt x="44769" y="870359"/>
                </a:lnTo>
                <a:lnTo>
                  <a:pt x="33105" y="915016"/>
                </a:lnTo>
                <a:lnTo>
                  <a:pt x="23139" y="960334"/>
                </a:lnTo>
                <a:lnTo>
                  <a:pt x="14904" y="1006276"/>
                </a:lnTo>
                <a:lnTo>
                  <a:pt x="8437" y="1052807"/>
                </a:lnTo>
                <a:lnTo>
                  <a:pt x="3773" y="1099892"/>
                </a:lnTo>
                <a:lnTo>
                  <a:pt x="949" y="1147494"/>
                </a:lnTo>
                <a:lnTo>
                  <a:pt x="0" y="1195578"/>
                </a:lnTo>
                <a:lnTo>
                  <a:pt x="949" y="1243661"/>
                </a:lnTo>
                <a:lnTo>
                  <a:pt x="3773" y="1291263"/>
                </a:lnTo>
                <a:lnTo>
                  <a:pt x="8437" y="1338348"/>
                </a:lnTo>
                <a:lnTo>
                  <a:pt x="14904" y="1384879"/>
                </a:lnTo>
                <a:lnTo>
                  <a:pt x="23139" y="1430821"/>
                </a:lnTo>
                <a:lnTo>
                  <a:pt x="33105" y="1476139"/>
                </a:lnTo>
                <a:lnTo>
                  <a:pt x="44769" y="1520796"/>
                </a:lnTo>
                <a:lnTo>
                  <a:pt x="58093" y="1564757"/>
                </a:lnTo>
                <a:lnTo>
                  <a:pt x="73041" y="1607986"/>
                </a:lnTo>
                <a:lnTo>
                  <a:pt x="89579" y="1650448"/>
                </a:lnTo>
                <a:lnTo>
                  <a:pt x="107670" y="1692106"/>
                </a:lnTo>
                <a:lnTo>
                  <a:pt x="127279" y="1732926"/>
                </a:lnTo>
                <a:lnTo>
                  <a:pt x="148370" y="1772871"/>
                </a:lnTo>
                <a:lnTo>
                  <a:pt x="170908" y="1811905"/>
                </a:lnTo>
                <a:lnTo>
                  <a:pt x="194856" y="1849993"/>
                </a:lnTo>
                <a:lnTo>
                  <a:pt x="220178" y="1887099"/>
                </a:lnTo>
                <a:lnTo>
                  <a:pt x="246840" y="1923188"/>
                </a:lnTo>
                <a:lnTo>
                  <a:pt x="274805" y="1958223"/>
                </a:lnTo>
                <a:lnTo>
                  <a:pt x="304038" y="1992170"/>
                </a:lnTo>
                <a:lnTo>
                  <a:pt x="334503" y="2024991"/>
                </a:lnTo>
                <a:lnTo>
                  <a:pt x="366164" y="2056652"/>
                </a:lnTo>
                <a:lnTo>
                  <a:pt x="398985" y="2087117"/>
                </a:lnTo>
                <a:lnTo>
                  <a:pt x="432932" y="2116350"/>
                </a:lnTo>
                <a:lnTo>
                  <a:pt x="467967" y="2144315"/>
                </a:lnTo>
                <a:lnTo>
                  <a:pt x="504056" y="2170977"/>
                </a:lnTo>
                <a:lnTo>
                  <a:pt x="541162" y="2196299"/>
                </a:lnTo>
                <a:lnTo>
                  <a:pt x="579250" y="2220247"/>
                </a:lnTo>
                <a:lnTo>
                  <a:pt x="618284" y="2242785"/>
                </a:lnTo>
                <a:lnTo>
                  <a:pt x="658229" y="2263876"/>
                </a:lnTo>
                <a:lnTo>
                  <a:pt x="699049" y="2283485"/>
                </a:lnTo>
                <a:lnTo>
                  <a:pt x="740707" y="2301576"/>
                </a:lnTo>
                <a:lnTo>
                  <a:pt x="783169" y="2318114"/>
                </a:lnTo>
                <a:lnTo>
                  <a:pt x="826398" y="2333062"/>
                </a:lnTo>
                <a:lnTo>
                  <a:pt x="870359" y="2346386"/>
                </a:lnTo>
                <a:lnTo>
                  <a:pt x="915016" y="2358050"/>
                </a:lnTo>
                <a:lnTo>
                  <a:pt x="960334" y="2368016"/>
                </a:lnTo>
                <a:lnTo>
                  <a:pt x="1006276" y="2376251"/>
                </a:lnTo>
                <a:lnTo>
                  <a:pt x="1052807" y="2382718"/>
                </a:lnTo>
                <a:lnTo>
                  <a:pt x="1099892" y="2387382"/>
                </a:lnTo>
                <a:lnTo>
                  <a:pt x="1147494" y="2390206"/>
                </a:lnTo>
                <a:lnTo>
                  <a:pt x="1195578" y="2391156"/>
                </a:lnTo>
                <a:lnTo>
                  <a:pt x="1243661" y="2390206"/>
                </a:lnTo>
                <a:lnTo>
                  <a:pt x="1291263" y="2387382"/>
                </a:lnTo>
                <a:lnTo>
                  <a:pt x="1338348" y="2382718"/>
                </a:lnTo>
                <a:lnTo>
                  <a:pt x="1384879" y="2376251"/>
                </a:lnTo>
                <a:lnTo>
                  <a:pt x="1430821" y="2368016"/>
                </a:lnTo>
                <a:lnTo>
                  <a:pt x="1476139" y="2358050"/>
                </a:lnTo>
                <a:lnTo>
                  <a:pt x="1520796" y="2346386"/>
                </a:lnTo>
                <a:lnTo>
                  <a:pt x="1564757" y="2333062"/>
                </a:lnTo>
                <a:lnTo>
                  <a:pt x="1607986" y="2318114"/>
                </a:lnTo>
                <a:lnTo>
                  <a:pt x="1650448" y="2301576"/>
                </a:lnTo>
                <a:lnTo>
                  <a:pt x="1692106" y="2283485"/>
                </a:lnTo>
                <a:lnTo>
                  <a:pt x="1732926" y="2263876"/>
                </a:lnTo>
                <a:lnTo>
                  <a:pt x="1772871" y="2242785"/>
                </a:lnTo>
                <a:lnTo>
                  <a:pt x="1811905" y="2220247"/>
                </a:lnTo>
                <a:lnTo>
                  <a:pt x="1849993" y="2196299"/>
                </a:lnTo>
                <a:lnTo>
                  <a:pt x="1887099" y="2170977"/>
                </a:lnTo>
                <a:lnTo>
                  <a:pt x="1923188" y="2144315"/>
                </a:lnTo>
                <a:lnTo>
                  <a:pt x="1958223" y="2116350"/>
                </a:lnTo>
                <a:lnTo>
                  <a:pt x="1992170" y="2087117"/>
                </a:lnTo>
                <a:lnTo>
                  <a:pt x="2024991" y="2056652"/>
                </a:lnTo>
                <a:lnTo>
                  <a:pt x="2056652" y="2024991"/>
                </a:lnTo>
                <a:lnTo>
                  <a:pt x="2087117" y="1992170"/>
                </a:lnTo>
                <a:lnTo>
                  <a:pt x="2116350" y="1958223"/>
                </a:lnTo>
                <a:lnTo>
                  <a:pt x="2144315" y="1923188"/>
                </a:lnTo>
                <a:lnTo>
                  <a:pt x="2170977" y="1887099"/>
                </a:lnTo>
                <a:lnTo>
                  <a:pt x="2196299" y="1849993"/>
                </a:lnTo>
                <a:lnTo>
                  <a:pt x="2220247" y="1811905"/>
                </a:lnTo>
                <a:lnTo>
                  <a:pt x="2242785" y="1772871"/>
                </a:lnTo>
                <a:lnTo>
                  <a:pt x="2263876" y="1732926"/>
                </a:lnTo>
                <a:lnTo>
                  <a:pt x="2283485" y="1692106"/>
                </a:lnTo>
                <a:lnTo>
                  <a:pt x="2301576" y="1650448"/>
                </a:lnTo>
                <a:lnTo>
                  <a:pt x="2318114" y="1607986"/>
                </a:lnTo>
                <a:lnTo>
                  <a:pt x="2333062" y="1564757"/>
                </a:lnTo>
                <a:lnTo>
                  <a:pt x="2346386" y="1520796"/>
                </a:lnTo>
                <a:lnTo>
                  <a:pt x="2358050" y="1476139"/>
                </a:lnTo>
                <a:lnTo>
                  <a:pt x="2368016" y="1430821"/>
                </a:lnTo>
                <a:lnTo>
                  <a:pt x="2376251" y="1384879"/>
                </a:lnTo>
                <a:lnTo>
                  <a:pt x="2382718" y="1338348"/>
                </a:lnTo>
                <a:lnTo>
                  <a:pt x="2387382" y="1291263"/>
                </a:lnTo>
                <a:lnTo>
                  <a:pt x="2390206" y="1243661"/>
                </a:lnTo>
                <a:lnTo>
                  <a:pt x="2391156" y="1195578"/>
                </a:lnTo>
                <a:lnTo>
                  <a:pt x="2390206" y="1147494"/>
                </a:lnTo>
                <a:lnTo>
                  <a:pt x="2387382" y="1099892"/>
                </a:lnTo>
                <a:lnTo>
                  <a:pt x="2382718" y="1052807"/>
                </a:lnTo>
                <a:lnTo>
                  <a:pt x="2376251" y="1006276"/>
                </a:lnTo>
                <a:lnTo>
                  <a:pt x="2368016" y="960334"/>
                </a:lnTo>
                <a:lnTo>
                  <a:pt x="2358050" y="915016"/>
                </a:lnTo>
                <a:lnTo>
                  <a:pt x="2346386" y="870359"/>
                </a:lnTo>
                <a:lnTo>
                  <a:pt x="2333062" y="826398"/>
                </a:lnTo>
                <a:lnTo>
                  <a:pt x="2318114" y="783169"/>
                </a:lnTo>
                <a:lnTo>
                  <a:pt x="2301576" y="740707"/>
                </a:lnTo>
                <a:lnTo>
                  <a:pt x="2283485" y="699049"/>
                </a:lnTo>
                <a:lnTo>
                  <a:pt x="2263876" y="658229"/>
                </a:lnTo>
                <a:lnTo>
                  <a:pt x="2242785" y="618284"/>
                </a:lnTo>
                <a:lnTo>
                  <a:pt x="2220247" y="579250"/>
                </a:lnTo>
                <a:lnTo>
                  <a:pt x="2196299" y="541162"/>
                </a:lnTo>
                <a:lnTo>
                  <a:pt x="2170977" y="504056"/>
                </a:lnTo>
                <a:lnTo>
                  <a:pt x="2144315" y="467967"/>
                </a:lnTo>
                <a:lnTo>
                  <a:pt x="2116350" y="432932"/>
                </a:lnTo>
                <a:lnTo>
                  <a:pt x="2087117" y="398985"/>
                </a:lnTo>
                <a:lnTo>
                  <a:pt x="2056652" y="366164"/>
                </a:lnTo>
                <a:lnTo>
                  <a:pt x="2024991" y="334503"/>
                </a:lnTo>
                <a:lnTo>
                  <a:pt x="1992170" y="304038"/>
                </a:lnTo>
                <a:lnTo>
                  <a:pt x="1958223" y="274805"/>
                </a:lnTo>
                <a:lnTo>
                  <a:pt x="1923188" y="246840"/>
                </a:lnTo>
                <a:lnTo>
                  <a:pt x="1887099" y="220178"/>
                </a:lnTo>
                <a:lnTo>
                  <a:pt x="1849993" y="194856"/>
                </a:lnTo>
                <a:lnTo>
                  <a:pt x="1811905" y="170908"/>
                </a:lnTo>
                <a:lnTo>
                  <a:pt x="1772871" y="148370"/>
                </a:lnTo>
                <a:lnTo>
                  <a:pt x="1732926" y="127279"/>
                </a:lnTo>
                <a:lnTo>
                  <a:pt x="1692106" y="107670"/>
                </a:lnTo>
                <a:lnTo>
                  <a:pt x="1650448" y="89579"/>
                </a:lnTo>
                <a:lnTo>
                  <a:pt x="1607986" y="73041"/>
                </a:lnTo>
                <a:lnTo>
                  <a:pt x="1564757" y="58093"/>
                </a:lnTo>
                <a:lnTo>
                  <a:pt x="1520796" y="44769"/>
                </a:lnTo>
                <a:lnTo>
                  <a:pt x="1476139" y="33105"/>
                </a:lnTo>
                <a:lnTo>
                  <a:pt x="1430821" y="23139"/>
                </a:lnTo>
                <a:lnTo>
                  <a:pt x="1384879" y="14904"/>
                </a:lnTo>
                <a:lnTo>
                  <a:pt x="1338348" y="8437"/>
                </a:lnTo>
                <a:lnTo>
                  <a:pt x="1291263" y="3773"/>
                </a:lnTo>
                <a:lnTo>
                  <a:pt x="1243661" y="949"/>
                </a:lnTo>
                <a:lnTo>
                  <a:pt x="119557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302FDE0A-621B-4232-B5CE-BB02EB9132D5}"/>
              </a:ext>
            </a:extLst>
          </p:cNvPr>
          <p:cNvSpPr/>
          <p:nvPr/>
        </p:nvSpPr>
        <p:spPr>
          <a:xfrm>
            <a:off x="4900295" y="2239002"/>
            <a:ext cx="2391410" cy="2391410"/>
          </a:xfrm>
          <a:custGeom>
            <a:avLst/>
            <a:gdLst/>
            <a:ahLst/>
            <a:cxnLst/>
            <a:rect l="l" t="t" r="r" b="b"/>
            <a:pathLst>
              <a:path w="2391409" h="2391410">
                <a:moveTo>
                  <a:pt x="0" y="1195578"/>
                </a:moveTo>
                <a:lnTo>
                  <a:pt x="949" y="1147494"/>
                </a:lnTo>
                <a:lnTo>
                  <a:pt x="3773" y="1099892"/>
                </a:lnTo>
                <a:lnTo>
                  <a:pt x="8437" y="1052807"/>
                </a:lnTo>
                <a:lnTo>
                  <a:pt x="14904" y="1006276"/>
                </a:lnTo>
                <a:lnTo>
                  <a:pt x="23139" y="960334"/>
                </a:lnTo>
                <a:lnTo>
                  <a:pt x="33105" y="915016"/>
                </a:lnTo>
                <a:lnTo>
                  <a:pt x="44769" y="870359"/>
                </a:lnTo>
                <a:lnTo>
                  <a:pt x="58093" y="826398"/>
                </a:lnTo>
                <a:lnTo>
                  <a:pt x="73041" y="783169"/>
                </a:lnTo>
                <a:lnTo>
                  <a:pt x="89579" y="740707"/>
                </a:lnTo>
                <a:lnTo>
                  <a:pt x="107670" y="699049"/>
                </a:lnTo>
                <a:lnTo>
                  <a:pt x="127279" y="658229"/>
                </a:lnTo>
                <a:lnTo>
                  <a:pt x="148370" y="618284"/>
                </a:lnTo>
                <a:lnTo>
                  <a:pt x="170908" y="579250"/>
                </a:lnTo>
                <a:lnTo>
                  <a:pt x="194856" y="541162"/>
                </a:lnTo>
                <a:lnTo>
                  <a:pt x="220178" y="504056"/>
                </a:lnTo>
                <a:lnTo>
                  <a:pt x="246840" y="467967"/>
                </a:lnTo>
                <a:lnTo>
                  <a:pt x="274805" y="432932"/>
                </a:lnTo>
                <a:lnTo>
                  <a:pt x="304038" y="398985"/>
                </a:lnTo>
                <a:lnTo>
                  <a:pt x="334503" y="366164"/>
                </a:lnTo>
                <a:lnTo>
                  <a:pt x="366164" y="334503"/>
                </a:lnTo>
                <a:lnTo>
                  <a:pt x="398985" y="304038"/>
                </a:lnTo>
                <a:lnTo>
                  <a:pt x="432932" y="274805"/>
                </a:lnTo>
                <a:lnTo>
                  <a:pt x="467967" y="246840"/>
                </a:lnTo>
                <a:lnTo>
                  <a:pt x="504056" y="220178"/>
                </a:lnTo>
                <a:lnTo>
                  <a:pt x="541162" y="194856"/>
                </a:lnTo>
                <a:lnTo>
                  <a:pt x="579250" y="170908"/>
                </a:lnTo>
                <a:lnTo>
                  <a:pt x="618284" y="148370"/>
                </a:lnTo>
                <a:lnTo>
                  <a:pt x="658229" y="127279"/>
                </a:lnTo>
                <a:lnTo>
                  <a:pt x="699049" y="107670"/>
                </a:lnTo>
                <a:lnTo>
                  <a:pt x="740707" y="89579"/>
                </a:lnTo>
                <a:lnTo>
                  <a:pt x="783169" y="73041"/>
                </a:lnTo>
                <a:lnTo>
                  <a:pt x="826398" y="58093"/>
                </a:lnTo>
                <a:lnTo>
                  <a:pt x="870359" y="44769"/>
                </a:lnTo>
                <a:lnTo>
                  <a:pt x="915016" y="33105"/>
                </a:lnTo>
                <a:lnTo>
                  <a:pt x="960334" y="23139"/>
                </a:lnTo>
                <a:lnTo>
                  <a:pt x="1006276" y="14904"/>
                </a:lnTo>
                <a:lnTo>
                  <a:pt x="1052807" y="8437"/>
                </a:lnTo>
                <a:lnTo>
                  <a:pt x="1099892" y="3773"/>
                </a:lnTo>
                <a:lnTo>
                  <a:pt x="1147494" y="949"/>
                </a:lnTo>
                <a:lnTo>
                  <a:pt x="1195578" y="0"/>
                </a:lnTo>
                <a:lnTo>
                  <a:pt x="1243661" y="949"/>
                </a:lnTo>
                <a:lnTo>
                  <a:pt x="1291263" y="3773"/>
                </a:lnTo>
                <a:lnTo>
                  <a:pt x="1338348" y="8437"/>
                </a:lnTo>
                <a:lnTo>
                  <a:pt x="1384879" y="14904"/>
                </a:lnTo>
                <a:lnTo>
                  <a:pt x="1430821" y="23139"/>
                </a:lnTo>
                <a:lnTo>
                  <a:pt x="1476139" y="33105"/>
                </a:lnTo>
                <a:lnTo>
                  <a:pt x="1520796" y="44769"/>
                </a:lnTo>
                <a:lnTo>
                  <a:pt x="1564757" y="58093"/>
                </a:lnTo>
                <a:lnTo>
                  <a:pt x="1607986" y="73041"/>
                </a:lnTo>
                <a:lnTo>
                  <a:pt x="1650448" y="89579"/>
                </a:lnTo>
                <a:lnTo>
                  <a:pt x="1692106" y="107670"/>
                </a:lnTo>
                <a:lnTo>
                  <a:pt x="1732926" y="127279"/>
                </a:lnTo>
                <a:lnTo>
                  <a:pt x="1772871" y="148370"/>
                </a:lnTo>
                <a:lnTo>
                  <a:pt x="1811905" y="170908"/>
                </a:lnTo>
                <a:lnTo>
                  <a:pt x="1849993" y="194856"/>
                </a:lnTo>
                <a:lnTo>
                  <a:pt x="1887099" y="220178"/>
                </a:lnTo>
                <a:lnTo>
                  <a:pt x="1923188" y="246840"/>
                </a:lnTo>
                <a:lnTo>
                  <a:pt x="1958223" y="274805"/>
                </a:lnTo>
                <a:lnTo>
                  <a:pt x="1992170" y="304038"/>
                </a:lnTo>
                <a:lnTo>
                  <a:pt x="2024991" y="334503"/>
                </a:lnTo>
                <a:lnTo>
                  <a:pt x="2056652" y="366164"/>
                </a:lnTo>
                <a:lnTo>
                  <a:pt x="2087117" y="398985"/>
                </a:lnTo>
                <a:lnTo>
                  <a:pt x="2116350" y="432932"/>
                </a:lnTo>
                <a:lnTo>
                  <a:pt x="2144315" y="467967"/>
                </a:lnTo>
                <a:lnTo>
                  <a:pt x="2170977" y="504056"/>
                </a:lnTo>
                <a:lnTo>
                  <a:pt x="2196299" y="541162"/>
                </a:lnTo>
                <a:lnTo>
                  <a:pt x="2220247" y="579250"/>
                </a:lnTo>
                <a:lnTo>
                  <a:pt x="2242785" y="618284"/>
                </a:lnTo>
                <a:lnTo>
                  <a:pt x="2263876" y="658229"/>
                </a:lnTo>
                <a:lnTo>
                  <a:pt x="2283485" y="699049"/>
                </a:lnTo>
                <a:lnTo>
                  <a:pt x="2301576" y="740707"/>
                </a:lnTo>
                <a:lnTo>
                  <a:pt x="2318114" y="783169"/>
                </a:lnTo>
                <a:lnTo>
                  <a:pt x="2333062" y="826398"/>
                </a:lnTo>
                <a:lnTo>
                  <a:pt x="2346386" y="870359"/>
                </a:lnTo>
                <a:lnTo>
                  <a:pt x="2358050" y="915016"/>
                </a:lnTo>
                <a:lnTo>
                  <a:pt x="2368016" y="960334"/>
                </a:lnTo>
                <a:lnTo>
                  <a:pt x="2376251" y="1006276"/>
                </a:lnTo>
                <a:lnTo>
                  <a:pt x="2382718" y="1052807"/>
                </a:lnTo>
                <a:lnTo>
                  <a:pt x="2387382" y="1099892"/>
                </a:lnTo>
                <a:lnTo>
                  <a:pt x="2390206" y="1147494"/>
                </a:lnTo>
                <a:lnTo>
                  <a:pt x="2391156" y="1195578"/>
                </a:lnTo>
                <a:lnTo>
                  <a:pt x="2390206" y="1243661"/>
                </a:lnTo>
                <a:lnTo>
                  <a:pt x="2387382" y="1291263"/>
                </a:lnTo>
                <a:lnTo>
                  <a:pt x="2382718" y="1338348"/>
                </a:lnTo>
                <a:lnTo>
                  <a:pt x="2376251" y="1384879"/>
                </a:lnTo>
                <a:lnTo>
                  <a:pt x="2368016" y="1430821"/>
                </a:lnTo>
                <a:lnTo>
                  <a:pt x="2358050" y="1476139"/>
                </a:lnTo>
                <a:lnTo>
                  <a:pt x="2346386" y="1520796"/>
                </a:lnTo>
                <a:lnTo>
                  <a:pt x="2333062" y="1564757"/>
                </a:lnTo>
                <a:lnTo>
                  <a:pt x="2318114" y="1607986"/>
                </a:lnTo>
                <a:lnTo>
                  <a:pt x="2301576" y="1650448"/>
                </a:lnTo>
                <a:lnTo>
                  <a:pt x="2283485" y="1692106"/>
                </a:lnTo>
                <a:lnTo>
                  <a:pt x="2263876" y="1732926"/>
                </a:lnTo>
                <a:lnTo>
                  <a:pt x="2242785" y="1772871"/>
                </a:lnTo>
                <a:lnTo>
                  <a:pt x="2220247" y="1811905"/>
                </a:lnTo>
                <a:lnTo>
                  <a:pt x="2196299" y="1849993"/>
                </a:lnTo>
                <a:lnTo>
                  <a:pt x="2170977" y="1887099"/>
                </a:lnTo>
                <a:lnTo>
                  <a:pt x="2144315" y="1923188"/>
                </a:lnTo>
                <a:lnTo>
                  <a:pt x="2116350" y="1958223"/>
                </a:lnTo>
                <a:lnTo>
                  <a:pt x="2087117" y="1992170"/>
                </a:lnTo>
                <a:lnTo>
                  <a:pt x="2056652" y="2024991"/>
                </a:lnTo>
                <a:lnTo>
                  <a:pt x="2024991" y="2056652"/>
                </a:lnTo>
                <a:lnTo>
                  <a:pt x="1992170" y="2087117"/>
                </a:lnTo>
                <a:lnTo>
                  <a:pt x="1958223" y="2116350"/>
                </a:lnTo>
                <a:lnTo>
                  <a:pt x="1923188" y="2144315"/>
                </a:lnTo>
                <a:lnTo>
                  <a:pt x="1887099" y="2170977"/>
                </a:lnTo>
                <a:lnTo>
                  <a:pt x="1849993" y="2196299"/>
                </a:lnTo>
                <a:lnTo>
                  <a:pt x="1811905" y="2220247"/>
                </a:lnTo>
                <a:lnTo>
                  <a:pt x="1772871" y="2242785"/>
                </a:lnTo>
                <a:lnTo>
                  <a:pt x="1732926" y="2263876"/>
                </a:lnTo>
                <a:lnTo>
                  <a:pt x="1692106" y="2283485"/>
                </a:lnTo>
                <a:lnTo>
                  <a:pt x="1650448" y="2301576"/>
                </a:lnTo>
                <a:lnTo>
                  <a:pt x="1607986" y="2318114"/>
                </a:lnTo>
                <a:lnTo>
                  <a:pt x="1564757" y="2333062"/>
                </a:lnTo>
                <a:lnTo>
                  <a:pt x="1520796" y="2346386"/>
                </a:lnTo>
                <a:lnTo>
                  <a:pt x="1476139" y="2358050"/>
                </a:lnTo>
                <a:lnTo>
                  <a:pt x="1430821" y="2368016"/>
                </a:lnTo>
                <a:lnTo>
                  <a:pt x="1384879" y="2376251"/>
                </a:lnTo>
                <a:lnTo>
                  <a:pt x="1338348" y="2382718"/>
                </a:lnTo>
                <a:lnTo>
                  <a:pt x="1291263" y="2387382"/>
                </a:lnTo>
                <a:lnTo>
                  <a:pt x="1243661" y="2390206"/>
                </a:lnTo>
                <a:lnTo>
                  <a:pt x="1195578" y="2391156"/>
                </a:lnTo>
                <a:lnTo>
                  <a:pt x="1147494" y="2390206"/>
                </a:lnTo>
                <a:lnTo>
                  <a:pt x="1099892" y="2387382"/>
                </a:lnTo>
                <a:lnTo>
                  <a:pt x="1052807" y="2382718"/>
                </a:lnTo>
                <a:lnTo>
                  <a:pt x="1006276" y="2376251"/>
                </a:lnTo>
                <a:lnTo>
                  <a:pt x="960334" y="2368016"/>
                </a:lnTo>
                <a:lnTo>
                  <a:pt x="915016" y="2358050"/>
                </a:lnTo>
                <a:lnTo>
                  <a:pt x="870359" y="2346386"/>
                </a:lnTo>
                <a:lnTo>
                  <a:pt x="826398" y="2333062"/>
                </a:lnTo>
                <a:lnTo>
                  <a:pt x="783169" y="2318114"/>
                </a:lnTo>
                <a:lnTo>
                  <a:pt x="740707" y="2301576"/>
                </a:lnTo>
                <a:lnTo>
                  <a:pt x="699049" y="2283485"/>
                </a:lnTo>
                <a:lnTo>
                  <a:pt x="658229" y="2263876"/>
                </a:lnTo>
                <a:lnTo>
                  <a:pt x="618284" y="2242785"/>
                </a:lnTo>
                <a:lnTo>
                  <a:pt x="579250" y="2220247"/>
                </a:lnTo>
                <a:lnTo>
                  <a:pt x="541162" y="2196299"/>
                </a:lnTo>
                <a:lnTo>
                  <a:pt x="504056" y="2170977"/>
                </a:lnTo>
                <a:lnTo>
                  <a:pt x="467967" y="2144315"/>
                </a:lnTo>
                <a:lnTo>
                  <a:pt x="432932" y="2116350"/>
                </a:lnTo>
                <a:lnTo>
                  <a:pt x="398985" y="2087117"/>
                </a:lnTo>
                <a:lnTo>
                  <a:pt x="366164" y="2056652"/>
                </a:lnTo>
                <a:lnTo>
                  <a:pt x="334503" y="2024991"/>
                </a:lnTo>
                <a:lnTo>
                  <a:pt x="304038" y="1992170"/>
                </a:lnTo>
                <a:lnTo>
                  <a:pt x="274805" y="1958223"/>
                </a:lnTo>
                <a:lnTo>
                  <a:pt x="246840" y="1923188"/>
                </a:lnTo>
                <a:lnTo>
                  <a:pt x="220178" y="1887099"/>
                </a:lnTo>
                <a:lnTo>
                  <a:pt x="194856" y="1849993"/>
                </a:lnTo>
                <a:lnTo>
                  <a:pt x="170908" y="1811905"/>
                </a:lnTo>
                <a:lnTo>
                  <a:pt x="148370" y="1772871"/>
                </a:lnTo>
                <a:lnTo>
                  <a:pt x="127279" y="1732926"/>
                </a:lnTo>
                <a:lnTo>
                  <a:pt x="107670" y="1692106"/>
                </a:lnTo>
                <a:lnTo>
                  <a:pt x="89579" y="1650448"/>
                </a:lnTo>
                <a:lnTo>
                  <a:pt x="73041" y="1607986"/>
                </a:lnTo>
                <a:lnTo>
                  <a:pt x="58093" y="1564757"/>
                </a:lnTo>
                <a:lnTo>
                  <a:pt x="44769" y="1520796"/>
                </a:lnTo>
                <a:lnTo>
                  <a:pt x="33105" y="1476139"/>
                </a:lnTo>
                <a:lnTo>
                  <a:pt x="23139" y="1430821"/>
                </a:lnTo>
                <a:lnTo>
                  <a:pt x="14904" y="1384879"/>
                </a:lnTo>
                <a:lnTo>
                  <a:pt x="8437" y="1338348"/>
                </a:lnTo>
                <a:lnTo>
                  <a:pt x="3773" y="1291263"/>
                </a:lnTo>
                <a:lnTo>
                  <a:pt x="949" y="1243661"/>
                </a:lnTo>
                <a:lnTo>
                  <a:pt x="0" y="1195578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40BC25A4-DF09-433C-BBD7-E68D3AB456DF}"/>
              </a:ext>
            </a:extLst>
          </p:cNvPr>
          <p:cNvSpPr txBox="1"/>
          <p:nvPr/>
        </p:nvSpPr>
        <p:spPr>
          <a:xfrm>
            <a:off x="5299711" y="2878270"/>
            <a:ext cx="1353947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406400" algn="ctr">
              <a:lnSpc>
                <a:spcPct val="100000"/>
              </a:lnSpc>
              <a:spcBef>
                <a:spcPts val="105"/>
              </a:spcBef>
            </a:pPr>
            <a:r>
              <a:rPr lang="zh-CN" altLang="en-US" sz="3200" dirty="0">
                <a:solidFill>
                  <a:srgbClr val="FFFFFF"/>
                </a:solidFill>
                <a:latin typeface="+mn-ea"/>
                <a:cs typeface="Noto Sans CJK JP Regular"/>
              </a:rPr>
              <a:t>核心概念</a:t>
            </a:r>
            <a:endParaRPr sz="3200" dirty="0">
              <a:latin typeface="+mn-ea"/>
              <a:cs typeface="Noto Sans CJK JP Regular"/>
            </a:endParaRPr>
          </a:p>
        </p:txBody>
      </p:sp>
      <p:sp>
        <p:nvSpPr>
          <p:cNvPr id="21" name="object 20">
            <a:extLst>
              <a:ext uri="{FF2B5EF4-FFF2-40B4-BE49-F238E27FC236}">
                <a16:creationId xmlns:a16="http://schemas.microsoft.com/office/drawing/2014/main" id="{07B3AEC8-D427-409F-A56A-6FD3668C1590}"/>
              </a:ext>
            </a:extLst>
          </p:cNvPr>
          <p:cNvSpPr/>
          <p:nvPr/>
        </p:nvSpPr>
        <p:spPr>
          <a:xfrm>
            <a:off x="8666099" y="3458202"/>
            <a:ext cx="2472055" cy="76200"/>
          </a:xfrm>
          <a:custGeom>
            <a:avLst/>
            <a:gdLst/>
            <a:ahLst/>
            <a:cxnLst/>
            <a:rect l="l" t="t" r="r" b="b"/>
            <a:pathLst>
              <a:path w="2472054" h="76200">
                <a:moveTo>
                  <a:pt x="127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12700" y="44450"/>
                </a:lnTo>
                <a:lnTo>
                  <a:pt x="12700" y="31750"/>
                </a:lnTo>
                <a:close/>
              </a:path>
              <a:path w="2472054" h="76200">
                <a:moveTo>
                  <a:pt x="38100" y="31750"/>
                </a:moveTo>
                <a:lnTo>
                  <a:pt x="25400" y="31750"/>
                </a:lnTo>
                <a:lnTo>
                  <a:pt x="25400" y="44450"/>
                </a:lnTo>
                <a:lnTo>
                  <a:pt x="38100" y="44450"/>
                </a:lnTo>
                <a:lnTo>
                  <a:pt x="38100" y="31750"/>
                </a:lnTo>
                <a:close/>
              </a:path>
              <a:path w="2472054" h="76200">
                <a:moveTo>
                  <a:pt x="63500" y="31750"/>
                </a:moveTo>
                <a:lnTo>
                  <a:pt x="50800" y="31750"/>
                </a:lnTo>
                <a:lnTo>
                  <a:pt x="50800" y="44450"/>
                </a:lnTo>
                <a:lnTo>
                  <a:pt x="63500" y="44450"/>
                </a:lnTo>
                <a:lnTo>
                  <a:pt x="63500" y="31750"/>
                </a:lnTo>
                <a:close/>
              </a:path>
              <a:path w="2472054" h="76200">
                <a:moveTo>
                  <a:pt x="88900" y="31750"/>
                </a:moveTo>
                <a:lnTo>
                  <a:pt x="76200" y="31750"/>
                </a:lnTo>
                <a:lnTo>
                  <a:pt x="76200" y="44450"/>
                </a:lnTo>
                <a:lnTo>
                  <a:pt x="88900" y="44450"/>
                </a:lnTo>
                <a:lnTo>
                  <a:pt x="88900" y="31750"/>
                </a:lnTo>
                <a:close/>
              </a:path>
              <a:path w="2472054" h="76200">
                <a:moveTo>
                  <a:pt x="114300" y="31750"/>
                </a:moveTo>
                <a:lnTo>
                  <a:pt x="101600" y="31750"/>
                </a:lnTo>
                <a:lnTo>
                  <a:pt x="101600" y="44450"/>
                </a:lnTo>
                <a:lnTo>
                  <a:pt x="114300" y="44450"/>
                </a:lnTo>
                <a:lnTo>
                  <a:pt x="114300" y="31750"/>
                </a:lnTo>
                <a:close/>
              </a:path>
              <a:path w="2472054" h="76200">
                <a:moveTo>
                  <a:pt x="139700" y="31750"/>
                </a:moveTo>
                <a:lnTo>
                  <a:pt x="127000" y="31750"/>
                </a:lnTo>
                <a:lnTo>
                  <a:pt x="127000" y="44450"/>
                </a:lnTo>
                <a:lnTo>
                  <a:pt x="139700" y="44450"/>
                </a:lnTo>
                <a:lnTo>
                  <a:pt x="139700" y="31750"/>
                </a:lnTo>
                <a:close/>
              </a:path>
              <a:path w="2472054" h="76200">
                <a:moveTo>
                  <a:pt x="165100" y="31750"/>
                </a:moveTo>
                <a:lnTo>
                  <a:pt x="152400" y="31750"/>
                </a:lnTo>
                <a:lnTo>
                  <a:pt x="152400" y="44450"/>
                </a:lnTo>
                <a:lnTo>
                  <a:pt x="165100" y="44450"/>
                </a:lnTo>
                <a:lnTo>
                  <a:pt x="165100" y="31750"/>
                </a:lnTo>
                <a:close/>
              </a:path>
              <a:path w="2472054" h="76200">
                <a:moveTo>
                  <a:pt x="190500" y="31750"/>
                </a:moveTo>
                <a:lnTo>
                  <a:pt x="177800" y="31750"/>
                </a:lnTo>
                <a:lnTo>
                  <a:pt x="177800" y="44450"/>
                </a:lnTo>
                <a:lnTo>
                  <a:pt x="190500" y="44450"/>
                </a:lnTo>
                <a:lnTo>
                  <a:pt x="190500" y="31750"/>
                </a:lnTo>
                <a:close/>
              </a:path>
              <a:path w="2472054" h="76200">
                <a:moveTo>
                  <a:pt x="215900" y="31750"/>
                </a:moveTo>
                <a:lnTo>
                  <a:pt x="203200" y="31750"/>
                </a:lnTo>
                <a:lnTo>
                  <a:pt x="203200" y="44450"/>
                </a:lnTo>
                <a:lnTo>
                  <a:pt x="215900" y="44450"/>
                </a:lnTo>
                <a:lnTo>
                  <a:pt x="215900" y="31750"/>
                </a:lnTo>
                <a:close/>
              </a:path>
              <a:path w="2472054" h="76200">
                <a:moveTo>
                  <a:pt x="241300" y="31750"/>
                </a:moveTo>
                <a:lnTo>
                  <a:pt x="228600" y="31750"/>
                </a:lnTo>
                <a:lnTo>
                  <a:pt x="228600" y="44450"/>
                </a:lnTo>
                <a:lnTo>
                  <a:pt x="241300" y="44450"/>
                </a:lnTo>
                <a:lnTo>
                  <a:pt x="241300" y="31750"/>
                </a:lnTo>
                <a:close/>
              </a:path>
              <a:path w="2472054" h="76200">
                <a:moveTo>
                  <a:pt x="266700" y="31750"/>
                </a:moveTo>
                <a:lnTo>
                  <a:pt x="254000" y="31750"/>
                </a:lnTo>
                <a:lnTo>
                  <a:pt x="254000" y="44450"/>
                </a:lnTo>
                <a:lnTo>
                  <a:pt x="266700" y="44450"/>
                </a:lnTo>
                <a:lnTo>
                  <a:pt x="266700" y="31750"/>
                </a:lnTo>
                <a:close/>
              </a:path>
              <a:path w="2472054" h="76200">
                <a:moveTo>
                  <a:pt x="292100" y="31750"/>
                </a:moveTo>
                <a:lnTo>
                  <a:pt x="279400" y="31750"/>
                </a:lnTo>
                <a:lnTo>
                  <a:pt x="279400" y="44450"/>
                </a:lnTo>
                <a:lnTo>
                  <a:pt x="292100" y="44450"/>
                </a:lnTo>
                <a:lnTo>
                  <a:pt x="292100" y="31750"/>
                </a:lnTo>
                <a:close/>
              </a:path>
              <a:path w="2472054" h="76200">
                <a:moveTo>
                  <a:pt x="317500" y="31750"/>
                </a:moveTo>
                <a:lnTo>
                  <a:pt x="304800" y="31750"/>
                </a:lnTo>
                <a:lnTo>
                  <a:pt x="304800" y="44450"/>
                </a:lnTo>
                <a:lnTo>
                  <a:pt x="317500" y="44450"/>
                </a:lnTo>
                <a:lnTo>
                  <a:pt x="317500" y="31750"/>
                </a:lnTo>
                <a:close/>
              </a:path>
              <a:path w="2472054" h="76200">
                <a:moveTo>
                  <a:pt x="342900" y="31750"/>
                </a:moveTo>
                <a:lnTo>
                  <a:pt x="330200" y="31750"/>
                </a:lnTo>
                <a:lnTo>
                  <a:pt x="330200" y="44450"/>
                </a:lnTo>
                <a:lnTo>
                  <a:pt x="342900" y="44450"/>
                </a:lnTo>
                <a:lnTo>
                  <a:pt x="342900" y="31750"/>
                </a:lnTo>
                <a:close/>
              </a:path>
              <a:path w="2472054" h="76200">
                <a:moveTo>
                  <a:pt x="368300" y="31750"/>
                </a:moveTo>
                <a:lnTo>
                  <a:pt x="355600" y="31750"/>
                </a:lnTo>
                <a:lnTo>
                  <a:pt x="355600" y="44450"/>
                </a:lnTo>
                <a:lnTo>
                  <a:pt x="368300" y="44450"/>
                </a:lnTo>
                <a:lnTo>
                  <a:pt x="368300" y="31750"/>
                </a:lnTo>
                <a:close/>
              </a:path>
              <a:path w="2472054" h="76200">
                <a:moveTo>
                  <a:pt x="393700" y="31750"/>
                </a:moveTo>
                <a:lnTo>
                  <a:pt x="381000" y="31750"/>
                </a:lnTo>
                <a:lnTo>
                  <a:pt x="381000" y="44450"/>
                </a:lnTo>
                <a:lnTo>
                  <a:pt x="393700" y="44450"/>
                </a:lnTo>
                <a:lnTo>
                  <a:pt x="393700" y="31750"/>
                </a:lnTo>
                <a:close/>
              </a:path>
              <a:path w="2472054" h="76200">
                <a:moveTo>
                  <a:pt x="419100" y="31750"/>
                </a:moveTo>
                <a:lnTo>
                  <a:pt x="406400" y="31750"/>
                </a:lnTo>
                <a:lnTo>
                  <a:pt x="406400" y="44450"/>
                </a:lnTo>
                <a:lnTo>
                  <a:pt x="419100" y="44450"/>
                </a:lnTo>
                <a:lnTo>
                  <a:pt x="419100" y="31750"/>
                </a:lnTo>
                <a:close/>
              </a:path>
              <a:path w="2472054" h="76200">
                <a:moveTo>
                  <a:pt x="444500" y="31750"/>
                </a:moveTo>
                <a:lnTo>
                  <a:pt x="431800" y="31750"/>
                </a:lnTo>
                <a:lnTo>
                  <a:pt x="431800" y="44450"/>
                </a:lnTo>
                <a:lnTo>
                  <a:pt x="444500" y="44450"/>
                </a:lnTo>
                <a:lnTo>
                  <a:pt x="444500" y="31750"/>
                </a:lnTo>
                <a:close/>
              </a:path>
              <a:path w="2472054" h="76200">
                <a:moveTo>
                  <a:pt x="469900" y="31750"/>
                </a:moveTo>
                <a:lnTo>
                  <a:pt x="457200" y="31750"/>
                </a:lnTo>
                <a:lnTo>
                  <a:pt x="457200" y="44450"/>
                </a:lnTo>
                <a:lnTo>
                  <a:pt x="469900" y="44450"/>
                </a:lnTo>
                <a:lnTo>
                  <a:pt x="469900" y="31750"/>
                </a:lnTo>
                <a:close/>
              </a:path>
              <a:path w="2472054" h="76200">
                <a:moveTo>
                  <a:pt x="495300" y="31750"/>
                </a:moveTo>
                <a:lnTo>
                  <a:pt x="482600" y="31750"/>
                </a:lnTo>
                <a:lnTo>
                  <a:pt x="482600" y="44450"/>
                </a:lnTo>
                <a:lnTo>
                  <a:pt x="495300" y="44450"/>
                </a:lnTo>
                <a:lnTo>
                  <a:pt x="495300" y="31750"/>
                </a:lnTo>
                <a:close/>
              </a:path>
              <a:path w="2472054" h="76200">
                <a:moveTo>
                  <a:pt x="520700" y="31750"/>
                </a:moveTo>
                <a:lnTo>
                  <a:pt x="508000" y="31750"/>
                </a:lnTo>
                <a:lnTo>
                  <a:pt x="508000" y="44450"/>
                </a:lnTo>
                <a:lnTo>
                  <a:pt x="520700" y="44450"/>
                </a:lnTo>
                <a:lnTo>
                  <a:pt x="520700" y="31750"/>
                </a:lnTo>
                <a:close/>
              </a:path>
              <a:path w="2472054" h="76200">
                <a:moveTo>
                  <a:pt x="546100" y="31750"/>
                </a:moveTo>
                <a:lnTo>
                  <a:pt x="533400" y="31750"/>
                </a:lnTo>
                <a:lnTo>
                  <a:pt x="533400" y="44450"/>
                </a:lnTo>
                <a:lnTo>
                  <a:pt x="546100" y="44450"/>
                </a:lnTo>
                <a:lnTo>
                  <a:pt x="546100" y="31750"/>
                </a:lnTo>
                <a:close/>
              </a:path>
              <a:path w="2472054" h="76200">
                <a:moveTo>
                  <a:pt x="571500" y="31750"/>
                </a:moveTo>
                <a:lnTo>
                  <a:pt x="558800" y="31750"/>
                </a:lnTo>
                <a:lnTo>
                  <a:pt x="558800" y="44450"/>
                </a:lnTo>
                <a:lnTo>
                  <a:pt x="571500" y="44450"/>
                </a:lnTo>
                <a:lnTo>
                  <a:pt x="571500" y="31750"/>
                </a:lnTo>
                <a:close/>
              </a:path>
              <a:path w="2472054" h="76200">
                <a:moveTo>
                  <a:pt x="596900" y="31750"/>
                </a:moveTo>
                <a:lnTo>
                  <a:pt x="584200" y="31750"/>
                </a:lnTo>
                <a:lnTo>
                  <a:pt x="584200" y="44450"/>
                </a:lnTo>
                <a:lnTo>
                  <a:pt x="596900" y="44450"/>
                </a:lnTo>
                <a:lnTo>
                  <a:pt x="596900" y="31750"/>
                </a:lnTo>
                <a:close/>
              </a:path>
              <a:path w="2472054" h="76200">
                <a:moveTo>
                  <a:pt x="622300" y="31750"/>
                </a:moveTo>
                <a:lnTo>
                  <a:pt x="609600" y="31750"/>
                </a:lnTo>
                <a:lnTo>
                  <a:pt x="609600" y="44450"/>
                </a:lnTo>
                <a:lnTo>
                  <a:pt x="622300" y="44450"/>
                </a:lnTo>
                <a:lnTo>
                  <a:pt x="622300" y="31750"/>
                </a:lnTo>
                <a:close/>
              </a:path>
              <a:path w="2472054" h="76200">
                <a:moveTo>
                  <a:pt x="647700" y="31750"/>
                </a:moveTo>
                <a:lnTo>
                  <a:pt x="635000" y="31750"/>
                </a:lnTo>
                <a:lnTo>
                  <a:pt x="635000" y="44450"/>
                </a:lnTo>
                <a:lnTo>
                  <a:pt x="647700" y="44450"/>
                </a:lnTo>
                <a:lnTo>
                  <a:pt x="647700" y="31750"/>
                </a:lnTo>
                <a:close/>
              </a:path>
              <a:path w="2472054" h="76200">
                <a:moveTo>
                  <a:pt x="673100" y="31750"/>
                </a:moveTo>
                <a:lnTo>
                  <a:pt x="660400" y="31750"/>
                </a:lnTo>
                <a:lnTo>
                  <a:pt x="660400" y="44450"/>
                </a:lnTo>
                <a:lnTo>
                  <a:pt x="673100" y="44450"/>
                </a:lnTo>
                <a:lnTo>
                  <a:pt x="673100" y="31750"/>
                </a:lnTo>
                <a:close/>
              </a:path>
              <a:path w="2472054" h="76200">
                <a:moveTo>
                  <a:pt x="698500" y="31750"/>
                </a:moveTo>
                <a:lnTo>
                  <a:pt x="685800" y="31750"/>
                </a:lnTo>
                <a:lnTo>
                  <a:pt x="685800" y="44450"/>
                </a:lnTo>
                <a:lnTo>
                  <a:pt x="698500" y="44450"/>
                </a:lnTo>
                <a:lnTo>
                  <a:pt x="698500" y="31750"/>
                </a:lnTo>
                <a:close/>
              </a:path>
              <a:path w="2472054" h="76200">
                <a:moveTo>
                  <a:pt x="723900" y="31750"/>
                </a:moveTo>
                <a:lnTo>
                  <a:pt x="711200" y="31750"/>
                </a:lnTo>
                <a:lnTo>
                  <a:pt x="711200" y="44450"/>
                </a:lnTo>
                <a:lnTo>
                  <a:pt x="723900" y="44450"/>
                </a:lnTo>
                <a:lnTo>
                  <a:pt x="723900" y="31750"/>
                </a:lnTo>
                <a:close/>
              </a:path>
              <a:path w="2472054" h="76200">
                <a:moveTo>
                  <a:pt x="749300" y="31750"/>
                </a:moveTo>
                <a:lnTo>
                  <a:pt x="736600" y="31750"/>
                </a:lnTo>
                <a:lnTo>
                  <a:pt x="736600" y="44450"/>
                </a:lnTo>
                <a:lnTo>
                  <a:pt x="749300" y="44450"/>
                </a:lnTo>
                <a:lnTo>
                  <a:pt x="749300" y="31750"/>
                </a:lnTo>
                <a:close/>
              </a:path>
              <a:path w="2472054" h="76200">
                <a:moveTo>
                  <a:pt x="774700" y="31750"/>
                </a:moveTo>
                <a:lnTo>
                  <a:pt x="762000" y="31750"/>
                </a:lnTo>
                <a:lnTo>
                  <a:pt x="762000" y="44450"/>
                </a:lnTo>
                <a:lnTo>
                  <a:pt x="774700" y="44450"/>
                </a:lnTo>
                <a:lnTo>
                  <a:pt x="774700" y="31750"/>
                </a:lnTo>
                <a:close/>
              </a:path>
              <a:path w="2472054" h="76200">
                <a:moveTo>
                  <a:pt x="800100" y="31750"/>
                </a:moveTo>
                <a:lnTo>
                  <a:pt x="787400" y="31750"/>
                </a:lnTo>
                <a:lnTo>
                  <a:pt x="787400" y="44450"/>
                </a:lnTo>
                <a:lnTo>
                  <a:pt x="800100" y="44450"/>
                </a:lnTo>
                <a:lnTo>
                  <a:pt x="800100" y="31750"/>
                </a:lnTo>
                <a:close/>
              </a:path>
              <a:path w="2472054" h="76200">
                <a:moveTo>
                  <a:pt x="825500" y="31750"/>
                </a:moveTo>
                <a:lnTo>
                  <a:pt x="812800" y="31750"/>
                </a:lnTo>
                <a:lnTo>
                  <a:pt x="812800" y="44450"/>
                </a:lnTo>
                <a:lnTo>
                  <a:pt x="825500" y="44450"/>
                </a:lnTo>
                <a:lnTo>
                  <a:pt x="825500" y="31750"/>
                </a:lnTo>
                <a:close/>
              </a:path>
              <a:path w="2472054" h="76200">
                <a:moveTo>
                  <a:pt x="850900" y="31750"/>
                </a:moveTo>
                <a:lnTo>
                  <a:pt x="838200" y="31750"/>
                </a:lnTo>
                <a:lnTo>
                  <a:pt x="838200" y="44450"/>
                </a:lnTo>
                <a:lnTo>
                  <a:pt x="850900" y="44450"/>
                </a:lnTo>
                <a:lnTo>
                  <a:pt x="850900" y="31750"/>
                </a:lnTo>
                <a:close/>
              </a:path>
              <a:path w="2472054" h="76200">
                <a:moveTo>
                  <a:pt x="876300" y="31750"/>
                </a:moveTo>
                <a:lnTo>
                  <a:pt x="863600" y="31750"/>
                </a:lnTo>
                <a:lnTo>
                  <a:pt x="863600" y="44450"/>
                </a:lnTo>
                <a:lnTo>
                  <a:pt x="876300" y="44450"/>
                </a:lnTo>
                <a:lnTo>
                  <a:pt x="876300" y="31750"/>
                </a:lnTo>
                <a:close/>
              </a:path>
              <a:path w="2472054" h="76200">
                <a:moveTo>
                  <a:pt x="901700" y="31750"/>
                </a:moveTo>
                <a:lnTo>
                  <a:pt x="889000" y="31750"/>
                </a:lnTo>
                <a:lnTo>
                  <a:pt x="889000" y="44450"/>
                </a:lnTo>
                <a:lnTo>
                  <a:pt x="901700" y="44450"/>
                </a:lnTo>
                <a:lnTo>
                  <a:pt x="901700" y="31750"/>
                </a:lnTo>
                <a:close/>
              </a:path>
              <a:path w="2472054" h="76200">
                <a:moveTo>
                  <a:pt x="927100" y="31750"/>
                </a:moveTo>
                <a:lnTo>
                  <a:pt x="914400" y="31750"/>
                </a:lnTo>
                <a:lnTo>
                  <a:pt x="914400" y="44450"/>
                </a:lnTo>
                <a:lnTo>
                  <a:pt x="927100" y="44450"/>
                </a:lnTo>
                <a:lnTo>
                  <a:pt x="927100" y="31750"/>
                </a:lnTo>
                <a:close/>
              </a:path>
              <a:path w="2472054" h="76200">
                <a:moveTo>
                  <a:pt x="952500" y="31750"/>
                </a:moveTo>
                <a:lnTo>
                  <a:pt x="939800" y="31750"/>
                </a:lnTo>
                <a:lnTo>
                  <a:pt x="939800" y="44450"/>
                </a:lnTo>
                <a:lnTo>
                  <a:pt x="952500" y="44450"/>
                </a:lnTo>
                <a:lnTo>
                  <a:pt x="952500" y="31750"/>
                </a:lnTo>
                <a:close/>
              </a:path>
              <a:path w="2472054" h="76200">
                <a:moveTo>
                  <a:pt x="977900" y="31750"/>
                </a:moveTo>
                <a:lnTo>
                  <a:pt x="965200" y="31750"/>
                </a:lnTo>
                <a:lnTo>
                  <a:pt x="965200" y="44450"/>
                </a:lnTo>
                <a:lnTo>
                  <a:pt x="977900" y="44450"/>
                </a:lnTo>
                <a:lnTo>
                  <a:pt x="977900" y="31750"/>
                </a:lnTo>
                <a:close/>
              </a:path>
              <a:path w="2472054" h="76200">
                <a:moveTo>
                  <a:pt x="1003300" y="31750"/>
                </a:moveTo>
                <a:lnTo>
                  <a:pt x="990600" y="31750"/>
                </a:lnTo>
                <a:lnTo>
                  <a:pt x="990600" y="44450"/>
                </a:lnTo>
                <a:lnTo>
                  <a:pt x="1003300" y="44450"/>
                </a:lnTo>
                <a:lnTo>
                  <a:pt x="1003300" y="31750"/>
                </a:lnTo>
                <a:close/>
              </a:path>
              <a:path w="2472054" h="76200">
                <a:moveTo>
                  <a:pt x="1028700" y="31750"/>
                </a:moveTo>
                <a:lnTo>
                  <a:pt x="1016000" y="31750"/>
                </a:lnTo>
                <a:lnTo>
                  <a:pt x="1016000" y="44450"/>
                </a:lnTo>
                <a:lnTo>
                  <a:pt x="1028700" y="44450"/>
                </a:lnTo>
                <a:lnTo>
                  <a:pt x="1028700" y="31750"/>
                </a:lnTo>
                <a:close/>
              </a:path>
              <a:path w="2472054" h="76200">
                <a:moveTo>
                  <a:pt x="1054100" y="31750"/>
                </a:moveTo>
                <a:lnTo>
                  <a:pt x="1041400" y="31750"/>
                </a:lnTo>
                <a:lnTo>
                  <a:pt x="1041400" y="44450"/>
                </a:lnTo>
                <a:lnTo>
                  <a:pt x="1054100" y="44450"/>
                </a:lnTo>
                <a:lnTo>
                  <a:pt x="1054100" y="31750"/>
                </a:lnTo>
                <a:close/>
              </a:path>
              <a:path w="2472054" h="76200">
                <a:moveTo>
                  <a:pt x="1079500" y="31750"/>
                </a:moveTo>
                <a:lnTo>
                  <a:pt x="1066800" y="31750"/>
                </a:lnTo>
                <a:lnTo>
                  <a:pt x="1066800" y="44450"/>
                </a:lnTo>
                <a:lnTo>
                  <a:pt x="1079500" y="44450"/>
                </a:lnTo>
                <a:lnTo>
                  <a:pt x="1079500" y="31750"/>
                </a:lnTo>
                <a:close/>
              </a:path>
              <a:path w="2472054" h="76200">
                <a:moveTo>
                  <a:pt x="1104900" y="31750"/>
                </a:moveTo>
                <a:lnTo>
                  <a:pt x="1092200" y="31750"/>
                </a:lnTo>
                <a:lnTo>
                  <a:pt x="1092200" y="44450"/>
                </a:lnTo>
                <a:lnTo>
                  <a:pt x="1104900" y="44450"/>
                </a:lnTo>
                <a:lnTo>
                  <a:pt x="1104900" y="31750"/>
                </a:lnTo>
                <a:close/>
              </a:path>
              <a:path w="2472054" h="76200">
                <a:moveTo>
                  <a:pt x="1130300" y="31750"/>
                </a:moveTo>
                <a:lnTo>
                  <a:pt x="1117600" y="31750"/>
                </a:lnTo>
                <a:lnTo>
                  <a:pt x="1117600" y="44450"/>
                </a:lnTo>
                <a:lnTo>
                  <a:pt x="1130300" y="44450"/>
                </a:lnTo>
                <a:lnTo>
                  <a:pt x="1130300" y="31750"/>
                </a:lnTo>
                <a:close/>
              </a:path>
              <a:path w="2472054" h="76200">
                <a:moveTo>
                  <a:pt x="1155700" y="31750"/>
                </a:moveTo>
                <a:lnTo>
                  <a:pt x="1143000" y="31750"/>
                </a:lnTo>
                <a:lnTo>
                  <a:pt x="1143000" y="44450"/>
                </a:lnTo>
                <a:lnTo>
                  <a:pt x="1155700" y="44450"/>
                </a:lnTo>
                <a:lnTo>
                  <a:pt x="1155700" y="31750"/>
                </a:lnTo>
                <a:close/>
              </a:path>
              <a:path w="2472054" h="76200">
                <a:moveTo>
                  <a:pt x="1181100" y="31750"/>
                </a:moveTo>
                <a:lnTo>
                  <a:pt x="1168400" y="31750"/>
                </a:lnTo>
                <a:lnTo>
                  <a:pt x="1168400" y="44450"/>
                </a:lnTo>
                <a:lnTo>
                  <a:pt x="1181100" y="44450"/>
                </a:lnTo>
                <a:lnTo>
                  <a:pt x="1181100" y="31750"/>
                </a:lnTo>
                <a:close/>
              </a:path>
              <a:path w="2472054" h="76200">
                <a:moveTo>
                  <a:pt x="1206500" y="31750"/>
                </a:moveTo>
                <a:lnTo>
                  <a:pt x="1193800" y="31750"/>
                </a:lnTo>
                <a:lnTo>
                  <a:pt x="1193800" y="44450"/>
                </a:lnTo>
                <a:lnTo>
                  <a:pt x="1206500" y="44450"/>
                </a:lnTo>
                <a:lnTo>
                  <a:pt x="1206500" y="31750"/>
                </a:lnTo>
                <a:close/>
              </a:path>
              <a:path w="2472054" h="76200">
                <a:moveTo>
                  <a:pt x="1231900" y="31750"/>
                </a:moveTo>
                <a:lnTo>
                  <a:pt x="1219200" y="31750"/>
                </a:lnTo>
                <a:lnTo>
                  <a:pt x="1219200" y="44450"/>
                </a:lnTo>
                <a:lnTo>
                  <a:pt x="1231900" y="44450"/>
                </a:lnTo>
                <a:lnTo>
                  <a:pt x="1231900" y="31750"/>
                </a:lnTo>
                <a:close/>
              </a:path>
              <a:path w="2472054" h="76200">
                <a:moveTo>
                  <a:pt x="1257300" y="31750"/>
                </a:moveTo>
                <a:lnTo>
                  <a:pt x="1244600" y="31750"/>
                </a:lnTo>
                <a:lnTo>
                  <a:pt x="1244600" y="44450"/>
                </a:lnTo>
                <a:lnTo>
                  <a:pt x="1257300" y="44450"/>
                </a:lnTo>
                <a:lnTo>
                  <a:pt x="1257300" y="31750"/>
                </a:lnTo>
                <a:close/>
              </a:path>
              <a:path w="2472054" h="76200">
                <a:moveTo>
                  <a:pt x="1282700" y="31750"/>
                </a:moveTo>
                <a:lnTo>
                  <a:pt x="1270000" y="31750"/>
                </a:lnTo>
                <a:lnTo>
                  <a:pt x="1270000" y="44450"/>
                </a:lnTo>
                <a:lnTo>
                  <a:pt x="1282700" y="44450"/>
                </a:lnTo>
                <a:lnTo>
                  <a:pt x="1282700" y="31750"/>
                </a:lnTo>
                <a:close/>
              </a:path>
              <a:path w="2472054" h="76200">
                <a:moveTo>
                  <a:pt x="1308100" y="31750"/>
                </a:moveTo>
                <a:lnTo>
                  <a:pt x="1295400" y="31750"/>
                </a:lnTo>
                <a:lnTo>
                  <a:pt x="1295400" y="44450"/>
                </a:lnTo>
                <a:lnTo>
                  <a:pt x="1308100" y="44450"/>
                </a:lnTo>
                <a:lnTo>
                  <a:pt x="1308100" y="31750"/>
                </a:lnTo>
                <a:close/>
              </a:path>
              <a:path w="2472054" h="76200">
                <a:moveTo>
                  <a:pt x="1333500" y="31750"/>
                </a:moveTo>
                <a:lnTo>
                  <a:pt x="1320800" y="31750"/>
                </a:lnTo>
                <a:lnTo>
                  <a:pt x="1320800" y="44450"/>
                </a:lnTo>
                <a:lnTo>
                  <a:pt x="1333500" y="44450"/>
                </a:lnTo>
                <a:lnTo>
                  <a:pt x="1333500" y="31750"/>
                </a:lnTo>
                <a:close/>
              </a:path>
              <a:path w="2472054" h="76200">
                <a:moveTo>
                  <a:pt x="1358900" y="31750"/>
                </a:moveTo>
                <a:lnTo>
                  <a:pt x="1346200" y="31750"/>
                </a:lnTo>
                <a:lnTo>
                  <a:pt x="1346200" y="44450"/>
                </a:lnTo>
                <a:lnTo>
                  <a:pt x="1358900" y="44450"/>
                </a:lnTo>
                <a:lnTo>
                  <a:pt x="1358900" y="31750"/>
                </a:lnTo>
                <a:close/>
              </a:path>
              <a:path w="2472054" h="76200">
                <a:moveTo>
                  <a:pt x="1384300" y="31750"/>
                </a:moveTo>
                <a:lnTo>
                  <a:pt x="1371600" y="31750"/>
                </a:lnTo>
                <a:lnTo>
                  <a:pt x="1371600" y="44450"/>
                </a:lnTo>
                <a:lnTo>
                  <a:pt x="1384300" y="44450"/>
                </a:lnTo>
                <a:lnTo>
                  <a:pt x="1384300" y="31750"/>
                </a:lnTo>
                <a:close/>
              </a:path>
              <a:path w="2472054" h="76200">
                <a:moveTo>
                  <a:pt x="1409700" y="31750"/>
                </a:moveTo>
                <a:lnTo>
                  <a:pt x="1397000" y="31750"/>
                </a:lnTo>
                <a:lnTo>
                  <a:pt x="1397000" y="44450"/>
                </a:lnTo>
                <a:lnTo>
                  <a:pt x="1409700" y="44450"/>
                </a:lnTo>
                <a:lnTo>
                  <a:pt x="1409700" y="31750"/>
                </a:lnTo>
                <a:close/>
              </a:path>
              <a:path w="2472054" h="76200">
                <a:moveTo>
                  <a:pt x="1435100" y="31750"/>
                </a:moveTo>
                <a:lnTo>
                  <a:pt x="1422400" y="31750"/>
                </a:lnTo>
                <a:lnTo>
                  <a:pt x="1422400" y="44450"/>
                </a:lnTo>
                <a:lnTo>
                  <a:pt x="1435100" y="44450"/>
                </a:lnTo>
                <a:lnTo>
                  <a:pt x="1435100" y="31750"/>
                </a:lnTo>
                <a:close/>
              </a:path>
              <a:path w="2472054" h="76200">
                <a:moveTo>
                  <a:pt x="1460500" y="31750"/>
                </a:moveTo>
                <a:lnTo>
                  <a:pt x="1447800" y="31750"/>
                </a:lnTo>
                <a:lnTo>
                  <a:pt x="1447800" y="44450"/>
                </a:lnTo>
                <a:lnTo>
                  <a:pt x="1460500" y="44450"/>
                </a:lnTo>
                <a:lnTo>
                  <a:pt x="1460500" y="31750"/>
                </a:lnTo>
                <a:close/>
              </a:path>
              <a:path w="2472054" h="76200">
                <a:moveTo>
                  <a:pt x="1485900" y="31750"/>
                </a:moveTo>
                <a:lnTo>
                  <a:pt x="1473200" y="31750"/>
                </a:lnTo>
                <a:lnTo>
                  <a:pt x="1473200" y="44450"/>
                </a:lnTo>
                <a:lnTo>
                  <a:pt x="1485900" y="44450"/>
                </a:lnTo>
                <a:lnTo>
                  <a:pt x="1485900" y="31750"/>
                </a:lnTo>
                <a:close/>
              </a:path>
              <a:path w="2472054" h="76200">
                <a:moveTo>
                  <a:pt x="1511300" y="31750"/>
                </a:moveTo>
                <a:lnTo>
                  <a:pt x="1498600" y="31750"/>
                </a:lnTo>
                <a:lnTo>
                  <a:pt x="1498600" y="44450"/>
                </a:lnTo>
                <a:lnTo>
                  <a:pt x="1511300" y="44450"/>
                </a:lnTo>
                <a:lnTo>
                  <a:pt x="1511300" y="31750"/>
                </a:lnTo>
                <a:close/>
              </a:path>
              <a:path w="2472054" h="76200">
                <a:moveTo>
                  <a:pt x="1536700" y="31750"/>
                </a:moveTo>
                <a:lnTo>
                  <a:pt x="1524000" y="31750"/>
                </a:lnTo>
                <a:lnTo>
                  <a:pt x="1524000" y="44450"/>
                </a:lnTo>
                <a:lnTo>
                  <a:pt x="1536700" y="44450"/>
                </a:lnTo>
                <a:lnTo>
                  <a:pt x="1536700" y="31750"/>
                </a:lnTo>
                <a:close/>
              </a:path>
              <a:path w="2472054" h="76200">
                <a:moveTo>
                  <a:pt x="1562100" y="31750"/>
                </a:moveTo>
                <a:lnTo>
                  <a:pt x="1549400" y="31750"/>
                </a:lnTo>
                <a:lnTo>
                  <a:pt x="1549400" y="44450"/>
                </a:lnTo>
                <a:lnTo>
                  <a:pt x="1562100" y="44450"/>
                </a:lnTo>
                <a:lnTo>
                  <a:pt x="1562100" y="31750"/>
                </a:lnTo>
                <a:close/>
              </a:path>
              <a:path w="2472054" h="76200">
                <a:moveTo>
                  <a:pt x="1587500" y="31750"/>
                </a:moveTo>
                <a:lnTo>
                  <a:pt x="1574800" y="31750"/>
                </a:lnTo>
                <a:lnTo>
                  <a:pt x="1574800" y="44450"/>
                </a:lnTo>
                <a:lnTo>
                  <a:pt x="1587500" y="44450"/>
                </a:lnTo>
                <a:lnTo>
                  <a:pt x="1587500" y="31750"/>
                </a:lnTo>
                <a:close/>
              </a:path>
              <a:path w="2472054" h="76200">
                <a:moveTo>
                  <a:pt x="1612900" y="31750"/>
                </a:moveTo>
                <a:lnTo>
                  <a:pt x="1600200" y="31750"/>
                </a:lnTo>
                <a:lnTo>
                  <a:pt x="1600200" y="44450"/>
                </a:lnTo>
                <a:lnTo>
                  <a:pt x="1612900" y="44450"/>
                </a:lnTo>
                <a:lnTo>
                  <a:pt x="1612900" y="31750"/>
                </a:lnTo>
                <a:close/>
              </a:path>
              <a:path w="2472054" h="76200">
                <a:moveTo>
                  <a:pt x="1638300" y="31750"/>
                </a:moveTo>
                <a:lnTo>
                  <a:pt x="1625600" y="31750"/>
                </a:lnTo>
                <a:lnTo>
                  <a:pt x="1625600" y="44450"/>
                </a:lnTo>
                <a:lnTo>
                  <a:pt x="1638300" y="44450"/>
                </a:lnTo>
                <a:lnTo>
                  <a:pt x="1638300" y="31750"/>
                </a:lnTo>
                <a:close/>
              </a:path>
              <a:path w="2472054" h="76200">
                <a:moveTo>
                  <a:pt x="1663700" y="31750"/>
                </a:moveTo>
                <a:lnTo>
                  <a:pt x="1651000" y="31750"/>
                </a:lnTo>
                <a:lnTo>
                  <a:pt x="1651000" y="44450"/>
                </a:lnTo>
                <a:lnTo>
                  <a:pt x="1663700" y="44450"/>
                </a:lnTo>
                <a:lnTo>
                  <a:pt x="1663700" y="31750"/>
                </a:lnTo>
                <a:close/>
              </a:path>
              <a:path w="2472054" h="76200">
                <a:moveTo>
                  <a:pt x="1689100" y="31750"/>
                </a:moveTo>
                <a:lnTo>
                  <a:pt x="1676400" y="31750"/>
                </a:lnTo>
                <a:lnTo>
                  <a:pt x="1676400" y="44450"/>
                </a:lnTo>
                <a:lnTo>
                  <a:pt x="1689100" y="44450"/>
                </a:lnTo>
                <a:lnTo>
                  <a:pt x="1689100" y="31750"/>
                </a:lnTo>
                <a:close/>
              </a:path>
              <a:path w="2472054" h="76200">
                <a:moveTo>
                  <a:pt x="1714500" y="31750"/>
                </a:moveTo>
                <a:lnTo>
                  <a:pt x="1701800" y="31750"/>
                </a:lnTo>
                <a:lnTo>
                  <a:pt x="1701800" y="44450"/>
                </a:lnTo>
                <a:lnTo>
                  <a:pt x="1714500" y="44450"/>
                </a:lnTo>
                <a:lnTo>
                  <a:pt x="1714500" y="31750"/>
                </a:lnTo>
                <a:close/>
              </a:path>
              <a:path w="2472054" h="76200">
                <a:moveTo>
                  <a:pt x="1739900" y="31750"/>
                </a:moveTo>
                <a:lnTo>
                  <a:pt x="1727200" y="31750"/>
                </a:lnTo>
                <a:lnTo>
                  <a:pt x="1727200" y="44450"/>
                </a:lnTo>
                <a:lnTo>
                  <a:pt x="1739900" y="44450"/>
                </a:lnTo>
                <a:lnTo>
                  <a:pt x="1739900" y="31750"/>
                </a:lnTo>
                <a:close/>
              </a:path>
              <a:path w="2472054" h="76200">
                <a:moveTo>
                  <a:pt x="1765300" y="31750"/>
                </a:moveTo>
                <a:lnTo>
                  <a:pt x="1752600" y="31750"/>
                </a:lnTo>
                <a:lnTo>
                  <a:pt x="1752600" y="44450"/>
                </a:lnTo>
                <a:lnTo>
                  <a:pt x="1765300" y="44450"/>
                </a:lnTo>
                <a:lnTo>
                  <a:pt x="1765300" y="31750"/>
                </a:lnTo>
                <a:close/>
              </a:path>
              <a:path w="2472054" h="76200">
                <a:moveTo>
                  <a:pt x="1790700" y="31750"/>
                </a:moveTo>
                <a:lnTo>
                  <a:pt x="1778000" y="31750"/>
                </a:lnTo>
                <a:lnTo>
                  <a:pt x="1778000" y="44450"/>
                </a:lnTo>
                <a:lnTo>
                  <a:pt x="1790700" y="44450"/>
                </a:lnTo>
                <a:lnTo>
                  <a:pt x="1790700" y="31750"/>
                </a:lnTo>
                <a:close/>
              </a:path>
              <a:path w="2472054" h="76200">
                <a:moveTo>
                  <a:pt x="1816100" y="31750"/>
                </a:moveTo>
                <a:lnTo>
                  <a:pt x="1803400" y="31750"/>
                </a:lnTo>
                <a:lnTo>
                  <a:pt x="1803400" y="44450"/>
                </a:lnTo>
                <a:lnTo>
                  <a:pt x="1816100" y="44450"/>
                </a:lnTo>
                <a:lnTo>
                  <a:pt x="1816100" y="31750"/>
                </a:lnTo>
                <a:close/>
              </a:path>
              <a:path w="2472054" h="76200">
                <a:moveTo>
                  <a:pt x="1841500" y="31750"/>
                </a:moveTo>
                <a:lnTo>
                  <a:pt x="1828800" y="31750"/>
                </a:lnTo>
                <a:lnTo>
                  <a:pt x="1828800" y="44450"/>
                </a:lnTo>
                <a:lnTo>
                  <a:pt x="1841500" y="44450"/>
                </a:lnTo>
                <a:lnTo>
                  <a:pt x="1841500" y="31750"/>
                </a:lnTo>
                <a:close/>
              </a:path>
              <a:path w="2472054" h="76200">
                <a:moveTo>
                  <a:pt x="1866900" y="31750"/>
                </a:moveTo>
                <a:lnTo>
                  <a:pt x="1854200" y="31750"/>
                </a:lnTo>
                <a:lnTo>
                  <a:pt x="1854200" y="44450"/>
                </a:lnTo>
                <a:lnTo>
                  <a:pt x="1866900" y="44450"/>
                </a:lnTo>
                <a:lnTo>
                  <a:pt x="1866900" y="31750"/>
                </a:lnTo>
                <a:close/>
              </a:path>
              <a:path w="2472054" h="76200">
                <a:moveTo>
                  <a:pt x="1892300" y="31750"/>
                </a:moveTo>
                <a:lnTo>
                  <a:pt x="1879600" y="31750"/>
                </a:lnTo>
                <a:lnTo>
                  <a:pt x="1879600" y="44450"/>
                </a:lnTo>
                <a:lnTo>
                  <a:pt x="1892300" y="44450"/>
                </a:lnTo>
                <a:lnTo>
                  <a:pt x="1892300" y="31750"/>
                </a:lnTo>
                <a:close/>
              </a:path>
              <a:path w="2472054" h="76200">
                <a:moveTo>
                  <a:pt x="1917700" y="31750"/>
                </a:moveTo>
                <a:lnTo>
                  <a:pt x="1905000" y="31750"/>
                </a:lnTo>
                <a:lnTo>
                  <a:pt x="1905000" y="44450"/>
                </a:lnTo>
                <a:lnTo>
                  <a:pt x="1917700" y="44450"/>
                </a:lnTo>
                <a:lnTo>
                  <a:pt x="1917700" y="31750"/>
                </a:lnTo>
                <a:close/>
              </a:path>
              <a:path w="2472054" h="76200">
                <a:moveTo>
                  <a:pt x="1943100" y="31750"/>
                </a:moveTo>
                <a:lnTo>
                  <a:pt x="1930400" y="31750"/>
                </a:lnTo>
                <a:lnTo>
                  <a:pt x="1930400" y="44450"/>
                </a:lnTo>
                <a:lnTo>
                  <a:pt x="1943100" y="44450"/>
                </a:lnTo>
                <a:lnTo>
                  <a:pt x="1943100" y="31750"/>
                </a:lnTo>
                <a:close/>
              </a:path>
              <a:path w="2472054" h="76200">
                <a:moveTo>
                  <a:pt x="1968500" y="31750"/>
                </a:moveTo>
                <a:lnTo>
                  <a:pt x="1955800" y="31750"/>
                </a:lnTo>
                <a:lnTo>
                  <a:pt x="1955800" y="44450"/>
                </a:lnTo>
                <a:lnTo>
                  <a:pt x="1968500" y="44450"/>
                </a:lnTo>
                <a:lnTo>
                  <a:pt x="1968500" y="31750"/>
                </a:lnTo>
                <a:close/>
              </a:path>
              <a:path w="2472054" h="76200">
                <a:moveTo>
                  <a:pt x="1993900" y="31750"/>
                </a:moveTo>
                <a:lnTo>
                  <a:pt x="1981200" y="31750"/>
                </a:lnTo>
                <a:lnTo>
                  <a:pt x="1981200" y="44450"/>
                </a:lnTo>
                <a:lnTo>
                  <a:pt x="1993900" y="44450"/>
                </a:lnTo>
                <a:lnTo>
                  <a:pt x="1993900" y="31750"/>
                </a:lnTo>
                <a:close/>
              </a:path>
              <a:path w="2472054" h="76200">
                <a:moveTo>
                  <a:pt x="2019300" y="31750"/>
                </a:moveTo>
                <a:lnTo>
                  <a:pt x="2006600" y="31750"/>
                </a:lnTo>
                <a:lnTo>
                  <a:pt x="2006600" y="44450"/>
                </a:lnTo>
                <a:lnTo>
                  <a:pt x="2019300" y="44450"/>
                </a:lnTo>
                <a:lnTo>
                  <a:pt x="2019300" y="31750"/>
                </a:lnTo>
                <a:close/>
              </a:path>
              <a:path w="2472054" h="76200">
                <a:moveTo>
                  <a:pt x="2044700" y="31750"/>
                </a:moveTo>
                <a:lnTo>
                  <a:pt x="2032000" y="31750"/>
                </a:lnTo>
                <a:lnTo>
                  <a:pt x="2032000" y="44450"/>
                </a:lnTo>
                <a:lnTo>
                  <a:pt x="2044700" y="44450"/>
                </a:lnTo>
                <a:lnTo>
                  <a:pt x="2044700" y="31750"/>
                </a:lnTo>
                <a:close/>
              </a:path>
              <a:path w="2472054" h="76200">
                <a:moveTo>
                  <a:pt x="2070100" y="31750"/>
                </a:moveTo>
                <a:lnTo>
                  <a:pt x="2057400" y="31750"/>
                </a:lnTo>
                <a:lnTo>
                  <a:pt x="2057400" y="44450"/>
                </a:lnTo>
                <a:lnTo>
                  <a:pt x="2070100" y="44450"/>
                </a:lnTo>
                <a:lnTo>
                  <a:pt x="2070100" y="31750"/>
                </a:lnTo>
                <a:close/>
              </a:path>
              <a:path w="2472054" h="76200">
                <a:moveTo>
                  <a:pt x="2095500" y="31750"/>
                </a:moveTo>
                <a:lnTo>
                  <a:pt x="2082800" y="31750"/>
                </a:lnTo>
                <a:lnTo>
                  <a:pt x="2082800" y="44450"/>
                </a:lnTo>
                <a:lnTo>
                  <a:pt x="2095500" y="44450"/>
                </a:lnTo>
                <a:lnTo>
                  <a:pt x="2095500" y="31750"/>
                </a:lnTo>
                <a:close/>
              </a:path>
              <a:path w="2472054" h="76200">
                <a:moveTo>
                  <a:pt x="2120900" y="31750"/>
                </a:moveTo>
                <a:lnTo>
                  <a:pt x="2108200" y="31750"/>
                </a:lnTo>
                <a:lnTo>
                  <a:pt x="2108200" y="44450"/>
                </a:lnTo>
                <a:lnTo>
                  <a:pt x="2120900" y="44450"/>
                </a:lnTo>
                <a:lnTo>
                  <a:pt x="2120900" y="31750"/>
                </a:lnTo>
                <a:close/>
              </a:path>
              <a:path w="2472054" h="76200">
                <a:moveTo>
                  <a:pt x="2146300" y="31750"/>
                </a:moveTo>
                <a:lnTo>
                  <a:pt x="2133600" y="31750"/>
                </a:lnTo>
                <a:lnTo>
                  <a:pt x="2133600" y="44450"/>
                </a:lnTo>
                <a:lnTo>
                  <a:pt x="2146300" y="44450"/>
                </a:lnTo>
                <a:lnTo>
                  <a:pt x="2146300" y="31750"/>
                </a:lnTo>
                <a:close/>
              </a:path>
              <a:path w="2472054" h="76200">
                <a:moveTo>
                  <a:pt x="2171700" y="31750"/>
                </a:moveTo>
                <a:lnTo>
                  <a:pt x="2159000" y="31750"/>
                </a:lnTo>
                <a:lnTo>
                  <a:pt x="2159000" y="44450"/>
                </a:lnTo>
                <a:lnTo>
                  <a:pt x="2171700" y="44450"/>
                </a:lnTo>
                <a:lnTo>
                  <a:pt x="2171700" y="31750"/>
                </a:lnTo>
                <a:close/>
              </a:path>
              <a:path w="2472054" h="76200">
                <a:moveTo>
                  <a:pt x="2197100" y="31750"/>
                </a:moveTo>
                <a:lnTo>
                  <a:pt x="2184400" y="31750"/>
                </a:lnTo>
                <a:lnTo>
                  <a:pt x="2184400" y="44450"/>
                </a:lnTo>
                <a:lnTo>
                  <a:pt x="2197100" y="44450"/>
                </a:lnTo>
                <a:lnTo>
                  <a:pt x="2197100" y="31750"/>
                </a:lnTo>
                <a:close/>
              </a:path>
              <a:path w="2472054" h="76200">
                <a:moveTo>
                  <a:pt x="2222500" y="31750"/>
                </a:moveTo>
                <a:lnTo>
                  <a:pt x="2209800" y="31750"/>
                </a:lnTo>
                <a:lnTo>
                  <a:pt x="2209800" y="44450"/>
                </a:lnTo>
                <a:lnTo>
                  <a:pt x="2222500" y="44450"/>
                </a:lnTo>
                <a:lnTo>
                  <a:pt x="2222500" y="31750"/>
                </a:lnTo>
                <a:close/>
              </a:path>
              <a:path w="2472054" h="76200">
                <a:moveTo>
                  <a:pt x="2247900" y="31750"/>
                </a:moveTo>
                <a:lnTo>
                  <a:pt x="2235200" y="31750"/>
                </a:lnTo>
                <a:lnTo>
                  <a:pt x="2235200" y="44450"/>
                </a:lnTo>
                <a:lnTo>
                  <a:pt x="2247900" y="44450"/>
                </a:lnTo>
                <a:lnTo>
                  <a:pt x="2247900" y="31750"/>
                </a:lnTo>
                <a:close/>
              </a:path>
              <a:path w="2472054" h="76200">
                <a:moveTo>
                  <a:pt x="2273300" y="31750"/>
                </a:moveTo>
                <a:lnTo>
                  <a:pt x="2260600" y="31750"/>
                </a:lnTo>
                <a:lnTo>
                  <a:pt x="2260600" y="44450"/>
                </a:lnTo>
                <a:lnTo>
                  <a:pt x="2273300" y="44450"/>
                </a:lnTo>
                <a:lnTo>
                  <a:pt x="2273300" y="31750"/>
                </a:lnTo>
                <a:close/>
              </a:path>
              <a:path w="2472054" h="76200">
                <a:moveTo>
                  <a:pt x="2298700" y="31750"/>
                </a:moveTo>
                <a:lnTo>
                  <a:pt x="2286000" y="31750"/>
                </a:lnTo>
                <a:lnTo>
                  <a:pt x="2286000" y="44450"/>
                </a:lnTo>
                <a:lnTo>
                  <a:pt x="2298700" y="44450"/>
                </a:lnTo>
                <a:lnTo>
                  <a:pt x="2298700" y="31750"/>
                </a:lnTo>
                <a:close/>
              </a:path>
              <a:path w="2472054" h="76200">
                <a:moveTo>
                  <a:pt x="2324100" y="31750"/>
                </a:moveTo>
                <a:lnTo>
                  <a:pt x="2311400" y="31750"/>
                </a:lnTo>
                <a:lnTo>
                  <a:pt x="2311400" y="44450"/>
                </a:lnTo>
                <a:lnTo>
                  <a:pt x="2324100" y="44450"/>
                </a:lnTo>
                <a:lnTo>
                  <a:pt x="2324100" y="31750"/>
                </a:lnTo>
                <a:close/>
              </a:path>
              <a:path w="2472054" h="76200">
                <a:moveTo>
                  <a:pt x="2349500" y="31750"/>
                </a:moveTo>
                <a:lnTo>
                  <a:pt x="2336800" y="31750"/>
                </a:lnTo>
                <a:lnTo>
                  <a:pt x="2336800" y="44450"/>
                </a:lnTo>
                <a:lnTo>
                  <a:pt x="2349500" y="44450"/>
                </a:lnTo>
                <a:lnTo>
                  <a:pt x="2349500" y="31750"/>
                </a:lnTo>
                <a:close/>
              </a:path>
              <a:path w="2472054" h="76200">
                <a:moveTo>
                  <a:pt x="2374900" y="31750"/>
                </a:moveTo>
                <a:lnTo>
                  <a:pt x="2362200" y="31750"/>
                </a:lnTo>
                <a:lnTo>
                  <a:pt x="2362200" y="44450"/>
                </a:lnTo>
                <a:lnTo>
                  <a:pt x="2374900" y="44450"/>
                </a:lnTo>
                <a:lnTo>
                  <a:pt x="2374900" y="31750"/>
                </a:lnTo>
                <a:close/>
              </a:path>
              <a:path w="2472054" h="76200">
                <a:moveTo>
                  <a:pt x="2433701" y="0"/>
                </a:moveTo>
                <a:lnTo>
                  <a:pt x="2418853" y="2988"/>
                </a:lnTo>
                <a:lnTo>
                  <a:pt x="2406745" y="11144"/>
                </a:lnTo>
                <a:lnTo>
                  <a:pt x="2398589" y="23252"/>
                </a:lnTo>
                <a:lnTo>
                  <a:pt x="2395601" y="38100"/>
                </a:lnTo>
                <a:lnTo>
                  <a:pt x="2398589" y="52947"/>
                </a:lnTo>
                <a:lnTo>
                  <a:pt x="2406745" y="65055"/>
                </a:lnTo>
                <a:lnTo>
                  <a:pt x="2418853" y="73211"/>
                </a:lnTo>
                <a:lnTo>
                  <a:pt x="2433701" y="76200"/>
                </a:lnTo>
                <a:lnTo>
                  <a:pt x="2448494" y="73211"/>
                </a:lnTo>
                <a:lnTo>
                  <a:pt x="2460609" y="65055"/>
                </a:lnTo>
                <a:lnTo>
                  <a:pt x="2468794" y="52947"/>
                </a:lnTo>
                <a:lnTo>
                  <a:pt x="2470515" y="44450"/>
                </a:lnTo>
                <a:lnTo>
                  <a:pt x="2400300" y="44450"/>
                </a:lnTo>
                <a:lnTo>
                  <a:pt x="2400300" y="31750"/>
                </a:lnTo>
                <a:lnTo>
                  <a:pt x="2470515" y="31750"/>
                </a:lnTo>
                <a:lnTo>
                  <a:pt x="2468794" y="23252"/>
                </a:lnTo>
                <a:lnTo>
                  <a:pt x="2460609" y="11144"/>
                </a:lnTo>
                <a:lnTo>
                  <a:pt x="2448494" y="2988"/>
                </a:lnTo>
                <a:lnTo>
                  <a:pt x="2433701" y="0"/>
                </a:lnTo>
                <a:close/>
              </a:path>
              <a:path w="2472054" h="76200">
                <a:moveTo>
                  <a:pt x="2396879" y="31750"/>
                </a:moveTo>
                <a:lnTo>
                  <a:pt x="2387600" y="31750"/>
                </a:lnTo>
                <a:lnTo>
                  <a:pt x="2387600" y="44450"/>
                </a:lnTo>
                <a:lnTo>
                  <a:pt x="2396879" y="44450"/>
                </a:lnTo>
                <a:lnTo>
                  <a:pt x="2395601" y="38100"/>
                </a:lnTo>
                <a:lnTo>
                  <a:pt x="2396879" y="31750"/>
                </a:lnTo>
                <a:close/>
              </a:path>
              <a:path w="2472054" h="76200">
                <a:moveTo>
                  <a:pt x="2413000" y="31750"/>
                </a:moveTo>
                <a:lnTo>
                  <a:pt x="2400300" y="31750"/>
                </a:lnTo>
                <a:lnTo>
                  <a:pt x="2400300" y="44450"/>
                </a:lnTo>
                <a:lnTo>
                  <a:pt x="2413000" y="44450"/>
                </a:lnTo>
                <a:lnTo>
                  <a:pt x="2413000" y="31750"/>
                </a:lnTo>
                <a:close/>
              </a:path>
              <a:path w="2472054" h="76200">
                <a:moveTo>
                  <a:pt x="2425700" y="31750"/>
                </a:moveTo>
                <a:lnTo>
                  <a:pt x="2413000" y="31750"/>
                </a:lnTo>
                <a:lnTo>
                  <a:pt x="2413000" y="44450"/>
                </a:lnTo>
                <a:lnTo>
                  <a:pt x="2425700" y="44450"/>
                </a:lnTo>
                <a:lnTo>
                  <a:pt x="2425700" y="31750"/>
                </a:lnTo>
                <a:close/>
              </a:path>
              <a:path w="2472054" h="76200">
                <a:moveTo>
                  <a:pt x="2470515" y="31750"/>
                </a:moveTo>
                <a:lnTo>
                  <a:pt x="2425700" y="31750"/>
                </a:lnTo>
                <a:lnTo>
                  <a:pt x="2425700" y="44450"/>
                </a:lnTo>
                <a:lnTo>
                  <a:pt x="2470515" y="44450"/>
                </a:lnTo>
                <a:lnTo>
                  <a:pt x="2471801" y="38100"/>
                </a:lnTo>
                <a:lnTo>
                  <a:pt x="2470515" y="3175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2" name="object 21">
            <a:extLst>
              <a:ext uri="{FF2B5EF4-FFF2-40B4-BE49-F238E27FC236}">
                <a16:creationId xmlns:a16="http://schemas.microsoft.com/office/drawing/2014/main" id="{FE81648A-7476-4D98-83C6-84BECE621327}"/>
              </a:ext>
            </a:extLst>
          </p:cNvPr>
          <p:cNvSpPr txBox="1"/>
          <p:nvPr/>
        </p:nvSpPr>
        <p:spPr>
          <a:xfrm>
            <a:off x="9835770" y="3114540"/>
            <a:ext cx="1947735" cy="359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800" b="1" i="1" dirty="0">
                <a:solidFill>
                  <a:srgbClr val="707070"/>
                </a:solidFill>
                <a:latin typeface="+mn-ea"/>
                <a:cs typeface="Arial"/>
              </a:rPr>
              <a:t>02.</a:t>
            </a:r>
            <a:r>
              <a:rPr sz="2800" b="1" i="1" spc="-250" dirty="0">
                <a:solidFill>
                  <a:srgbClr val="707070"/>
                </a:solidFill>
                <a:latin typeface="+mn-ea"/>
                <a:cs typeface="Arial"/>
              </a:rPr>
              <a:t> </a:t>
            </a:r>
            <a:r>
              <a:rPr lang="zh-CN" altLang="en-US" sz="2200" spc="-5" dirty="0">
                <a:solidFill>
                  <a:srgbClr val="707070"/>
                </a:solidFill>
                <a:latin typeface="+mn-ea"/>
              </a:rPr>
              <a:t>添加内容 </a:t>
            </a:r>
            <a:endParaRPr sz="2200" dirty="0">
              <a:latin typeface="+mn-ea"/>
              <a:cs typeface="Noto Sans CJK JP Regular"/>
            </a:endParaRPr>
          </a:p>
        </p:txBody>
      </p:sp>
      <p:sp>
        <p:nvSpPr>
          <p:cNvPr id="24" name="object 23">
            <a:extLst>
              <a:ext uri="{FF2B5EF4-FFF2-40B4-BE49-F238E27FC236}">
                <a16:creationId xmlns:a16="http://schemas.microsoft.com/office/drawing/2014/main" id="{4A5C7406-C85B-4012-86A0-7BC3D1E3C53D}"/>
              </a:ext>
            </a:extLst>
          </p:cNvPr>
          <p:cNvSpPr/>
          <p:nvPr/>
        </p:nvSpPr>
        <p:spPr>
          <a:xfrm>
            <a:off x="4477386" y="4711693"/>
            <a:ext cx="1236345" cy="1236345"/>
          </a:xfrm>
          <a:custGeom>
            <a:avLst/>
            <a:gdLst/>
            <a:ahLst/>
            <a:cxnLst/>
            <a:rect l="l" t="t" r="r" b="b"/>
            <a:pathLst>
              <a:path w="1236345" h="1236345">
                <a:moveTo>
                  <a:pt x="617981" y="0"/>
                </a:moveTo>
                <a:lnTo>
                  <a:pt x="569693" y="1859"/>
                </a:lnTo>
                <a:lnTo>
                  <a:pt x="522421" y="7346"/>
                </a:lnTo>
                <a:lnTo>
                  <a:pt x="476301" y="16324"/>
                </a:lnTo>
                <a:lnTo>
                  <a:pt x="431471" y="28654"/>
                </a:lnTo>
                <a:lnTo>
                  <a:pt x="388069" y="44199"/>
                </a:lnTo>
                <a:lnTo>
                  <a:pt x="346232" y="62821"/>
                </a:lnTo>
                <a:lnTo>
                  <a:pt x="306098" y="84384"/>
                </a:lnTo>
                <a:lnTo>
                  <a:pt x="267804" y="108749"/>
                </a:lnTo>
                <a:lnTo>
                  <a:pt x="231488" y="135780"/>
                </a:lnTo>
                <a:lnTo>
                  <a:pt x="197286" y="165338"/>
                </a:lnTo>
                <a:lnTo>
                  <a:pt x="165338" y="197286"/>
                </a:lnTo>
                <a:lnTo>
                  <a:pt x="135780" y="231488"/>
                </a:lnTo>
                <a:lnTo>
                  <a:pt x="108749" y="267804"/>
                </a:lnTo>
                <a:lnTo>
                  <a:pt x="84384" y="306098"/>
                </a:lnTo>
                <a:lnTo>
                  <a:pt x="62821" y="346232"/>
                </a:lnTo>
                <a:lnTo>
                  <a:pt x="44199" y="388069"/>
                </a:lnTo>
                <a:lnTo>
                  <a:pt x="28654" y="431471"/>
                </a:lnTo>
                <a:lnTo>
                  <a:pt x="16324" y="476301"/>
                </a:lnTo>
                <a:lnTo>
                  <a:pt x="7346" y="522421"/>
                </a:lnTo>
                <a:lnTo>
                  <a:pt x="1859" y="569693"/>
                </a:lnTo>
                <a:lnTo>
                  <a:pt x="0" y="617981"/>
                </a:lnTo>
                <a:lnTo>
                  <a:pt x="1859" y="666270"/>
                </a:lnTo>
                <a:lnTo>
                  <a:pt x="7346" y="713542"/>
                </a:lnTo>
                <a:lnTo>
                  <a:pt x="16324" y="759662"/>
                </a:lnTo>
                <a:lnTo>
                  <a:pt x="28654" y="804492"/>
                </a:lnTo>
                <a:lnTo>
                  <a:pt x="44199" y="847894"/>
                </a:lnTo>
                <a:lnTo>
                  <a:pt x="62821" y="889731"/>
                </a:lnTo>
                <a:lnTo>
                  <a:pt x="84384" y="929865"/>
                </a:lnTo>
                <a:lnTo>
                  <a:pt x="108749" y="968159"/>
                </a:lnTo>
                <a:lnTo>
                  <a:pt x="135780" y="1004475"/>
                </a:lnTo>
                <a:lnTo>
                  <a:pt x="165338" y="1038677"/>
                </a:lnTo>
                <a:lnTo>
                  <a:pt x="197286" y="1070625"/>
                </a:lnTo>
                <a:lnTo>
                  <a:pt x="231488" y="1100183"/>
                </a:lnTo>
                <a:lnTo>
                  <a:pt x="267804" y="1127214"/>
                </a:lnTo>
                <a:lnTo>
                  <a:pt x="306098" y="1151579"/>
                </a:lnTo>
                <a:lnTo>
                  <a:pt x="346232" y="1173142"/>
                </a:lnTo>
                <a:lnTo>
                  <a:pt x="388069" y="1191764"/>
                </a:lnTo>
                <a:lnTo>
                  <a:pt x="431471" y="1207309"/>
                </a:lnTo>
                <a:lnTo>
                  <a:pt x="476301" y="1219639"/>
                </a:lnTo>
                <a:lnTo>
                  <a:pt x="522421" y="1228617"/>
                </a:lnTo>
                <a:lnTo>
                  <a:pt x="569693" y="1234104"/>
                </a:lnTo>
                <a:lnTo>
                  <a:pt x="617981" y="1235963"/>
                </a:lnTo>
                <a:lnTo>
                  <a:pt x="666270" y="1234104"/>
                </a:lnTo>
                <a:lnTo>
                  <a:pt x="713542" y="1228617"/>
                </a:lnTo>
                <a:lnTo>
                  <a:pt x="759662" y="1219639"/>
                </a:lnTo>
                <a:lnTo>
                  <a:pt x="804492" y="1207309"/>
                </a:lnTo>
                <a:lnTo>
                  <a:pt x="847894" y="1191764"/>
                </a:lnTo>
                <a:lnTo>
                  <a:pt x="889731" y="1173142"/>
                </a:lnTo>
                <a:lnTo>
                  <a:pt x="929865" y="1151579"/>
                </a:lnTo>
                <a:lnTo>
                  <a:pt x="968159" y="1127214"/>
                </a:lnTo>
                <a:lnTo>
                  <a:pt x="1004475" y="1100183"/>
                </a:lnTo>
                <a:lnTo>
                  <a:pt x="1038677" y="1070625"/>
                </a:lnTo>
                <a:lnTo>
                  <a:pt x="1070625" y="1038677"/>
                </a:lnTo>
                <a:lnTo>
                  <a:pt x="1100183" y="1004475"/>
                </a:lnTo>
                <a:lnTo>
                  <a:pt x="1127214" y="968159"/>
                </a:lnTo>
                <a:lnTo>
                  <a:pt x="1151579" y="929865"/>
                </a:lnTo>
                <a:lnTo>
                  <a:pt x="1173142" y="889731"/>
                </a:lnTo>
                <a:lnTo>
                  <a:pt x="1191764" y="847894"/>
                </a:lnTo>
                <a:lnTo>
                  <a:pt x="1207309" y="804492"/>
                </a:lnTo>
                <a:lnTo>
                  <a:pt x="1219639" y="759662"/>
                </a:lnTo>
                <a:lnTo>
                  <a:pt x="1228617" y="713542"/>
                </a:lnTo>
                <a:lnTo>
                  <a:pt x="1234104" y="666270"/>
                </a:lnTo>
                <a:lnTo>
                  <a:pt x="1235964" y="617981"/>
                </a:lnTo>
                <a:lnTo>
                  <a:pt x="1234104" y="569693"/>
                </a:lnTo>
                <a:lnTo>
                  <a:pt x="1228617" y="522421"/>
                </a:lnTo>
                <a:lnTo>
                  <a:pt x="1219639" y="476301"/>
                </a:lnTo>
                <a:lnTo>
                  <a:pt x="1207309" y="431471"/>
                </a:lnTo>
                <a:lnTo>
                  <a:pt x="1191764" y="388069"/>
                </a:lnTo>
                <a:lnTo>
                  <a:pt x="1173142" y="346232"/>
                </a:lnTo>
                <a:lnTo>
                  <a:pt x="1151579" y="306098"/>
                </a:lnTo>
                <a:lnTo>
                  <a:pt x="1127214" y="267804"/>
                </a:lnTo>
                <a:lnTo>
                  <a:pt x="1100183" y="231488"/>
                </a:lnTo>
                <a:lnTo>
                  <a:pt x="1070625" y="197286"/>
                </a:lnTo>
                <a:lnTo>
                  <a:pt x="1038677" y="165338"/>
                </a:lnTo>
                <a:lnTo>
                  <a:pt x="1004475" y="135780"/>
                </a:lnTo>
                <a:lnTo>
                  <a:pt x="968159" y="108749"/>
                </a:lnTo>
                <a:lnTo>
                  <a:pt x="929865" y="84384"/>
                </a:lnTo>
                <a:lnTo>
                  <a:pt x="889731" y="62821"/>
                </a:lnTo>
                <a:lnTo>
                  <a:pt x="847894" y="44199"/>
                </a:lnTo>
                <a:lnTo>
                  <a:pt x="804492" y="28654"/>
                </a:lnTo>
                <a:lnTo>
                  <a:pt x="759662" y="16324"/>
                </a:lnTo>
                <a:lnTo>
                  <a:pt x="713542" y="7346"/>
                </a:lnTo>
                <a:lnTo>
                  <a:pt x="666270" y="1859"/>
                </a:lnTo>
                <a:lnTo>
                  <a:pt x="617981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5" name="object 24">
            <a:extLst>
              <a:ext uri="{FF2B5EF4-FFF2-40B4-BE49-F238E27FC236}">
                <a16:creationId xmlns:a16="http://schemas.microsoft.com/office/drawing/2014/main" id="{DB65506C-B5B4-40F8-ABF1-E02C633687D8}"/>
              </a:ext>
            </a:extLst>
          </p:cNvPr>
          <p:cNvSpPr/>
          <p:nvPr/>
        </p:nvSpPr>
        <p:spPr>
          <a:xfrm>
            <a:off x="4477386" y="4711693"/>
            <a:ext cx="1236345" cy="1236345"/>
          </a:xfrm>
          <a:custGeom>
            <a:avLst/>
            <a:gdLst/>
            <a:ahLst/>
            <a:cxnLst/>
            <a:rect l="l" t="t" r="r" b="b"/>
            <a:pathLst>
              <a:path w="1236345" h="1236345">
                <a:moveTo>
                  <a:pt x="0" y="617981"/>
                </a:moveTo>
                <a:lnTo>
                  <a:pt x="1859" y="569693"/>
                </a:lnTo>
                <a:lnTo>
                  <a:pt x="7346" y="522421"/>
                </a:lnTo>
                <a:lnTo>
                  <a:pt x="16324" y="476301"/>
                </a:lnTo>
                <a:lnTo>
                  <a:pt x="28654" y="431471"/>
                </a:lnTo>
                <a:lnTo>
                  <a:pt x="44199" y="388069"/>
                </a:lnTo>
                <a:lnTo>
                  <a:pt x="62821" y="346232"/>
                </a:lnTo>
                <a:lnTo>
                  <a:pt x="84384" y="306098"/>
                </a:lnTo>
                <a:lnTo>
                  <a:pt x="108749" y="267804"/>
                </a:lnTo>
                <a:lnTo>
                  <a:pt x="135780" y="231488"/>
                </a:lnTo>
                <a:lnTo>
                  <a:pt x="165338" y="197286"/>
                </a:lnTo>
                <a:lnTo>
                  <a:pt x="197286" y="165338"/>
                </a:lnTo>
                <a:lnTo>
                  <a:pt x="231488" y="135780"/>
                </a:lnTo>
                <a:lnTo>
                  <a:pt x="267804" y="108749"/>
                </a:lnTo>
                <a:lnTo>
                  <a:pt x="306098" y="84384"/>
                </a:lnTo>
                <a:lnTo>
                  <a:pt x="346232" y="62821"/>
                </a:lnTo>
                <a:lnTo>
                  <a:pt x="388069" y="44199"/>
                </a:lnTo>
                <a:lnTo>
                  <a:pt x="431471" y="28654"/>
                </a:lnTo>
                <a:lnTo>
                  <a:pt x="476301" y="16324"/>
                </a:lnTo>
                <a:lnTo>
                  <a:pt x="522421" y="7346"/>
                </a:lnTo>
                <a:lnTo>
                  <a:pt x="569693" y="1859"/>
                </a:lnTo>
                <a:lnTo>
                  <a:pt x="617981" y="0"/>
                </a:lnTo>
                <a:lnTo>
                  <a:pt x="666270" y="1859"/>
                </a:lnTo>
                <a:lnTo>
                  <a:pt x="713542" y="7346"/>
                </a:lnTo>
                <a:lnTo>
                  <a:pt x="759662" y="16324"/>
                </a:lnTo>
                <a:lnTo>
                  <a:pt x="804492" y="28654"/>
                </a:lnTo>
                <a:lnTo>
                  <a:pt x="847894" y="44199"/>
                </a:lnTo>
                <a:lnTo>
                  <a:pt x="889731" y="62821"/>
                </a:lnTo>
                <a:lnTo>
                  <a:pt x="929865" y="84384"/>
                </a:lnTo>
                <a:lnTo>
                  <a:pt x="968159" y="108749"/>
                </a:lnTo>
                <a:lnTo>
                  <a:pt x="1004475" y="135780"/>
                </a:lnTo>
                <a:lnTo>
                  <a:pt x="1038677" y="165338"/>
                </a:lnTo>
                <a:lnTo>
                  <a:pt x="1070625" y="197286"/>
                </a:lnTo>
                <a:lnTo>
                  <a:pt x="1100183" y="231488"/>
                </a:lnTo>
                <a:lnTo>
                  <a:pt x="1127214" y="267804"/>
                </a:lnTo>
                <a:lnTo>
                  <a:pt x="1151579" y="306098"/>
                </a:lnTo>
                <a:lnTo>
                  <a:pt x="1173142" y="346232"/>
                </a:lnTo>
                <a:lnTo>
                  <a:pt x="1191764" y="388069"/>
                </a:lnTo>
                <a:lnTo>
                  <a:pt x="1207309" y="431471"/>
                </a:lnTo>
                <a:lnTo>
                  <a:pt x="1219639" y="476301"/>
                </a:lnTo>
                <a:lnTo>
                  <a:pt x="1228617" y="522421"/>
                </a:lnTo>
                <a:lnTo>
                  <a:pt x="1234104" y="569693"/>
                </a:lnTo>
                <a:lnTo>
                  <a:pt x="1235964" y="617981"/>
                </a:lnTo>
                <a:lnTo>
                  <a:pt x="1234104" y="666270"/>
                </a:lnTo>
                <a:lnTo>
                  <a:pt x="1228617" y="713542"/>
                </a:lnTo>
                <a:lnTo>
                  <a:pt x="1219639" y="759662"/>
                </a:lnTo>
                <a:lnTo>
                  <a:pt x="1207309" y="804492"/>
                </a:lnTo>
                <a:lnTo>
                  <a:pt x="1191764" y="847894"/>
                </a:lnTo>
                <a:lnTo>
                  <a:pt x="1173142" y="889731"/>
                </a:lnTo>
                <a:lnTo>
                  <a:pt x="1151579" y="929865"/>
                </a:lnTo>
                <a:lnTo>
                  <a:pt x="1127214" y="968159"/>
                </a:lnTo>
                <a:lnTo>
                  <a:pt x="1100183" y="1004475"/>
                </a:lnTo>
                <a:lnTo>
                  <a:pt x="1070625" y="1038677"/>
                </a:lnTo>
                <a:lnTo>
                  <a:pt x="1038677" y="1070625"/>
                </a:lnTo>
                <a:lnTo>
                  <a:pt x="1004475" y="1100183"/>
                </a:lnTo>
                <a:lnTo>
                  <a:pt x="968159" y="1127214"/>
                </a:lnTo>
                <a:lnTo>
                  <a:pt x="929865" y="1151579"/>
                </a:lnTo>
                <a:lnTo>
                  <a:pt x="889731" y="1173142"/>
                </a:lnTo>
                <a:lnTo>
                  <a:pt x="847894" y="1191764"/>
                </a:lnTo>
                <a:lnTo>
                  <a:pt x="804492" y="1207309"/>
                </a:lnTo>
                <a:lnTo>
                  <a:pt x="759662" y="1219639"/>
                </a:lnTo>
                <a:lnTo>
                  <a:pt x="713542" y="1228617"/>
                </a:lnTo>
                <a:lnTo>
                  <a:pt x="666270" y="1234104"/>
                </a:lnTo>
                <a:lnTo>
                  <a:pt x="617981" y="1235963"/>
                </a:lnTo>
                <a:lnTo>
                  <a:pt x="569693" y="1234104"/>
                </a:lnTo>
                <a:lnTo>
                  <a:pt x="522421" y="1228617"/>
                </a:lnTo>
                <a:lnTo>
                  <a:pt x="476301" y="1219639"/>
                </a:lnTo>
                <a:lnTo>
                  <a:pt x="431471" y="1207309"/>
                </a:lnTo>
                <a:lnTo>
                  <a:pt x="388069" y="1191764"/>
                </a:lnTo>
                <a:lnTo>
                  <a:pt x="346232" y="1173142"/>
                </a:lnTo>
                <a:lnTo>
                  <a:pt x="306098" y="1151579"/>
                </a:lnTo>
                <a:lnTo>
                  <a:pt x="267804" y="1127214"/>
                </a:lnTo>
                <a:lnTo>
                  <a:pt x="231488" y="1100183"/>
                </a:lnTo>
                <a:lnTo>
                  <a:pt x="197286" y="1070625"/>
                </a:lnTo>
                <a:lnTo>
                  <a:pt x="165338" y="1038677"/>
                </a:lnTo>
                <a:lnTo>
                  <a:pt x="135780" y="1004475"/>
                </a:lnTo>
                <a:lnTo>
                  <a:pt x="108749" y="968159"/>
                </a:lnTo>
                <a:lnTo>
                  <a:pt x="84384" y="929865"/>
                </a:lnTo>
                <a:lnTo>
                  <a:pt x="62821" y="889731"/>
                </a:lnTo>
                <a:lnTo>
                  <a:pt x="44199" y="847894"/>
                </a:lnTo>
                <a:lnTo>
                  <a:pt x="28654" y="804492"/>
                </a:lnTo>
                <a:lnTo>
                  <a:pt x="16324" y="759662"/>
                </a:lnTo>
                <a:lnTo>
                  <a:pt x="7346" y="713542"/>
                </a:lnTo>
                <a:lnTo>
                  <a:pt x="1859" y="666270"/>
                </a:lnTo>
                <a:lnTo>
                  <a:pt x="0" y="617981"/>
                </a:lnTo>
                <a:close/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6" name="object 25">
            <a:extLst>
              <a:ext uri="{FF2B5EF4-FFF2-40B4-BE49-F238E27FC236}">
                <a16:creationId xmlns:a16="http://schemas.microsoft.com/office/drawing/2014/main" id="{ABD7416B-7F33-4080-8929-D16FEFF7ABF9}"/>
              </a:ext>
            </a:extLst>
          </p:cNvPr>
          <p:cNvSpPr/>
          <p:nvPr/>
        </p:nvSpPr>
        <p:spPr>
          <a:xfrm>
            <a:off x="931800" y="3520687"/>
            <a:ext cx="2491105" cy="76200"/>
          </a:xfrm>
          <a:custGeom>
            <a:avLst/>
            <a:gdLst/>
            <a:ahLst/>
            <a:cxnLst/>
            <a:rect l="l" t="t" r="r" b="b"/>
            <a:pathLst>
              <a:path w="2491104" h="76200">
                <a:moveTo>
                  <a:pt x="2490597" y="31750"/>
                </a:moveTo>
                <a:lnTo>
                  <a:pt x="2477897" y="31750"/>
                </a:lnTo>
                <a:lnTo>
                  <a:pt x="2477897" y="44450"/>
                </a:lnTo>
                <a:lnTo>
                  <a:pt x="2490597" y="44450"/>
                </a:lnTo>
                <a:lnTo>
                  <a:pt x="2490597" y="31750"/>
                </a:lnTo>
                <a:close/>
              </a:path>
              <a:path w="2491104" h="76200">
                <a:moveTo>
                  <a:pt x="2465197" y="31750"/>
                </a:moveTo>
                <a:lnTo>
                  <a:pt x="2452497" y="31750"/>
                </a:lnTo>
                <a:lnTo>
                  <a:pt x="2452497" y="44450"/>
                </a:lnTo>
                <a:lnTo>
                  <a:pt x="2465197" y="44450"/>
                </a:lnTo>
                <a:lnTo>
                  <a:pt x="2465197" y="31750"/>
                </a:lnTo>
                <a:close/>
              </a:path>
              <a:path w="2491104" h="76200">
                <a:moveTo>
                  <a:pt x="2439797" y="31750"/>
                </a:moveTo>
                <a:lnTo>
                  <a:pt x="2427097" y="31750"/>
                </a:lnTo>
                <a:lnTo>
                  <a:pt x="2427097" y="44450"/>
                </a:lnTo>
                <a:lnTo>
                  <a:pt x="2439797" y="44450"/>
                </a:lnTo>
                <a:lnTo>
                  <a:pt x="2439797" y="31750"/>
                </a:lnTo>
                <a:close/>
              </a:path>
              <a:path w="2491104" h="76200">
                <a:moveTo>
                  <a:pt x="2414397" y="31750"/>
                </a:moveTo>
                <a:lnTo>
                  <a:pt x="2401697" y="31750"/>
                </a:lnTo>
                <a:lnTo>
                  <a:pt x="2401697" y="44450"/>
                </a:lnTo>
                <a:lnTo>
                  <a:pt x="2414397" y="44450"/>
                </a:lnTo>
                <a:lnTo>
                  <a:pt x="2414397" y="31750"/>
                </a:lnTo>
                <a:close/>
              </a:path>
              <a:path w="2491104" h="76200">
                <a:moveTo>
                  <a:pt x="2388997" y="31750"/>
                </a:moveTo>
                <a:lnTo>
                  <a:pt x="2376297" y="31750"/>
                </a:lnTo>
                <a:lnTo>
                  <a:pt x="2376297" y="44450"/>
                </a:lnTo>
                <a:lnTo>
                  <a:pt x="2388997" y="44450"/>
                </a:lnTo>
                <a:lnTo>
                  <a:pt x="2388997" y="31750"/>
                </a:lnTo>
                <a:close/>
              </a:path>
              <a:path w="2491104" h="76200">
                <a:moveTo>
                  <a:pt x="2363597" y="31750"/>
                </a:moveTo>
                <a:lnTo>
                  <a:pt x="2350897" y="31750"/>
                </a:lnTo>
                <a:lnTo>
                  <a:pt x="2350897" y="44450"/>
                </a:lnTo>
                <a:lnTo>
                  <a:pt x="2363597" y="44450"/>
                </a:lnTo>
                <a:lnTo>
                  <a:pt x="2363597" y="31750"/>
                </a:lnTo>
                <a:close/>
              </a:path>
              <a:path w="2491104" h="76200">
                <a:moveTo>
                  <a:pt x="2338197" y="31750"/>
                </a:moveTo>
                <a:lnTo>
                  <a:pt x="2325497" y="31750"/>
                </a:lnTo>
                <a:lnTo>
                  <a:pt x="2325497" y="44450"/>
                </a:lnTo>
                <a:lnTo>
                  <a:pt x="2338197" y="44450"/>
                </a:lnTo>
                <a:lnTo>
                  <a:pt x="2338197" y="31750"/>
                </a:lnTo>
                <a:close/>
              </a:path>
              <a:path w="2491104" h="76200">
                <a:moveTo>
                  <a:pt x="2312797" y="31750"/>
                </a:moveTo>
                <a:lnTo>
                  <a:pt x="2300097" y="31750"/>
                </a:lnTo>
                <a:lnTo>
                  <a:pt x="2300097" y="44450"/>
                </a:lnTo>
                <a:lnTo>
                  <a:pt x="2312797" y="44450"/>
                </a:lnTo>
                <a:lnTo>
                  <a:pt x="2312797" y="31750"/>
                </a:lnTo>
                <a:close/>
              </a:path>
              <a:path w="2491104" h="76200">
                <a:moveTo>
                  <a:pt x="2287397" y="31750"/>
                </a:moveTo>
                <a:lnTo>
                  <a:pt x="2274697" y="31750"/>
                </a:lnTo>
                <a:lnTo>
                  <a:pt x="2274697" y="44450"/>
                </a:lnTo>
                <a:lnTo>
                  <a:pt x="2287397" y="44450"/>
                </a:lnTo>
                <a:lnTo>
                  <a:pt x="2287397" y="31750"/>
                </a:lnTo>
                <a:close/>
              </a:path>
              <a:path w="2491104" h="76200">
                <a:moveTo>
                  <a:pt x="2261997" y="31750"/>
                </a:moveTo>
                <a:lnTo>
                  <a:pt x="2249297" y="31750"/>
                </a:lnTo>
                <a:lnTo>
                  <a:pt x="2249297" y="44450"/>
                </a:lnTo>
                <a:lnTo>
                  <a:pt x="2261997" y="44450"/>
                </a:lnTo>
                <a:lnTo>
                  <a:pt x="2261997" y="31750"/>
                </a:lnTo>
                <a:close/>
              </a:path>
              <a:path w="2491104" h="76200">
                <a:moveTo>
                  <a:pt x="2236597" y="31750"/>
                </a:moveTo>
                <a:lnTo>
                  <a:pt x="2223897" y="31750"/>
                </a:lnTo>
                <a:lnTo>
                  <a:pt x="2223897" y="44450"/>
                </a:lnTo>
                <a:lnTo>
                  <a:pt x="2236597" y="44450"/>
                </a:lnTo>
                <a:lnTo>
                  <a:pt x="2236597" y="31750"/>
                </a:lnTo>
                <a:close/>
              </a:path>
              <a:path w="2491104" h="76200">
                <a:moveTo>
                  <a:pt x="2211197" y="31750"/>
                </a:moveTo>
                <a:lnTo>
                  <a:pt x="2198497" y="31750"/>
                </a:lnTo>
                <a:lnTo>
                  <a:pt x="2198497" y="44450"/>
                </a:lnTo>
                <a:lnTo>
                  <a:pt x="2211197" y="44450"/>
                </a:lnTo>
                <a:lnTo>
                  <a:pt x="2211197" y="31750"/>
                </a:lnTo>
                <a:close/>
              </a:path>
              <a:path w="2491104" h="76200">
                <a:moveTo>
                  <a:pt x="2185797" y="31750"/>
                </a:moveTo>
                <a:lnTo>
                  <a:pt x="2173097" y="31750"/>
                </a:lnTo>
                <a:lnTo>
                  <a:pt x="2173097" y="44450"/>
                </a:lnTo>
                <a:lnTo>
                  <a:pt x="2185797" y="44450"/>
                </a:lnTo>
                <a:lnTo>
                  <a:pt x="2185797" y="31750"/>
                </a:lnTo>
                <a:close/>
              </a:path>
              <a:path w="2491104" h="76200">
                <a:moveTo>
                  <a:pt x="2160397" y="31750"/>
                </a:moveTo>
                <a:lnTo>
                  <a:pt x="2147697" y="31750"/>
                </a:lnTo>
                <a:lnTo>
                  <a:pt x="2147697" y="44450"/>
                </a:lnTo>
                <a:lnTo>
                  <a:pt x="2160397" y="44450"/>
                </a:lnTo>
                <a:lnTo>
                  <a:pt x="2160397" y="31750"/>
                </a:lnTo>
                <a:close/>
              </a:path>
              <a:path w="2491104" h="76200">
                <a:moveTo>
                  <a:pt x="2134997" y="31750"/>
                </a:moveTo>
                <a:lnTo>
                  <a:pt x="2122297" y="31750"/>
                </a:lnTo>
                <a:lnTo>
                  <a:pt x="2122297" y="44450"/>
                </a:lnTo>
                <a:lnTo>
                  <a:pt x="2134997" y="44450"/>
                </a:lnTo>
                <a:lnTo>
                  <a:pt x="2134997" y="31750"/>
                </a:lnTo>
                <a:close/>
              </a:path>
              <a:path w="2491104" h="76200">
                <a:moveTo>
                  <a:pt x="2109597" y="31750"/>
                </a:moveTo>
                <a:lnTo>
                  <a:pt x="2096897" y="31750"/>
                </a:lnTo>
                <a:lnTo>
                  <a:pt x="2096897" y="44450"/>
                </a:lnTo>
                <a:lnTo>
                  <a:pt x="2109597" y="44450"/>
                </a:lnTo>
                <a:lnTo>
                  <a:pt x="2109597" y="31750"/>
                </a:lnTo>
                <a:close/>
              </a:path>
              <a:path w="2491104" h="76200">
                <a:moveTo>
                  <a:pt x="2084197" y="31750"/>
                </a:moveTo>
                <a:lnTo>
                  <a:pt x="2071497" y="31750"/>
                </a:lnTo>
                <a:lnTo>
                  <a:pt x="2071497" y="44450"/>
                </a:lnTo>
                <a:lnTo>
                  <a:pt x="2084197" y="44450"/>
                </a:lnTo>
                <a:lnTo>
                  <a:pt x="2084197" y="31750"/>
                </a:lnTo>
                <a:close/>
              </a:path>
              <a:path w="2491104" h="76200">
                <a:moveTo>
                  <a:pt x="2058797" y="31750"/>
                </a:moveTo>
                <a:lnTo>
                  <a:pt x="2046097" y="31750"/>
                </a:lnTo>
                <a:lnTo>
                  <a:pt x="2046097" y="44450"/>
                </a:lnTo>
                <a:lnTo>
                  <a:pt x="2058797" y="44450"/>
                </a:lnTo>
                <a:lnTo>
                  <a:pt x="2058797" y="31750"/>
                </a:lnTo>
                <a:close/>
              </a:path>
              <a:path w="2491104" h="76200">
                <a:moveTo>
                  <a:pt x="2033397" y="31750"/>
                </a:moveTo>
                <a:lnTo>
                  <a:pt x="2020697" y="31750"/>
                </a:lnTo>
                <a:lnTo>
                  <a:pt x="2020697" y="44450"/>
                </a:lnTo>
                <a:lnTo>
                  <a:pt x="2033397" y="44450"/>
                </a:lnTo>
                <a:lnTo>
                  <a:pt x="2033397" y="31750"/>
                </a:lnTo>
                <a:close/>
              </a:path>
              <a:path w="2491104" h="76200">
                <a:moveTo>
                  <a:pt x="2007997" y="31750"/>
                </a:moveTo>
                <a:lnTo>
                  <a:pt x="1995297" y="31750"/>
                </a:lnTo>
                <a:lnTo>
                  <a:pt x="1995297" y="44450"/>
                </a:lnTo>
                <a:lnTo>
                  <a:pt x="2007997" y="44450"/>
                </a:lnTo>
                <a:lnTo>
                  <a:pt x="2007997" y="31750"/>
                </a:lnTo>
                <a:close/>
              </a:path>
              <a:path w="2491104" h="76200">
                <a:moveTo>
                  <a:pt x="1982597" y="31750"/>
                </a:moveTo>
                <a:lnTo>
                  <a:pt x="1969897" y="31750"/>
                </a:lnTo>
                <a:lnTo>
                  <a:pt x="1969897" y="44450"/>
                </a:lnTo>
                <a:lnTo>
                  <a:pt x="1982597" y="44450"/>
                </a:lnTo>
                <a:lnTo>
                  <a:pt x="1982597" y="31750"/>
                </a:lnTo>
                <a:close/>
              </a:path>
              <a:path w="2491104" h="76200">
                <a:moveTo>
                  <a:pt x="1957197" y="31750"/>
                </a:moveTo>
                <a:lnTo>
                  <a:pt x="1944497" y="31750"/>
                </a:lnTo>
                <a:lnTo>
                  <a:pt x="1944497" y="44450"/>
                </a:lnTo>
                <a:lnTo>
                  <a:pt x="1957197" y="44450"/>
                </a:lnTo>
                <a:lnTo>
                  <a:pt x="1957197" y="31750"/>
                </a:lnTo>
                <a:close/>
              </a:path>
              <a:path w="2491104" h="76200">
                <a:moveTo>
                  <a:pt x="1931797" y="31750"/>
                </a:moveTo>
                <a:lnTo>
                  <a:pt x="1919097" y="31750"/>
                </a:lnTo>
                <a:lnTo>
                  <a:pt x="1919097" y="44450"/>
                </a:lnTo>
                <a:lnTo>
                  <a:pt x="1931797" y="44450"/>
                </a:lnTo>
                <a:lnTo>
                  <a:pt x="1931797" y="31750"/>
                </a:lnTo>
                <a:close/>
              </a:path>
              <a:path w="2491104" h="76200">
                <a:moveTo>
                  <a:pt x="1906397" y="31750"/>
                </a:moveTo>
                <a:lnTo>
                  <a:pt x="1893697" y="31750"/>
                </a:lnTo>
                <a:lnTo>
                  <a:pt x="1893697" y="44450"/>
                </a:lnTo>
                <a:lnTo>
                  <a:pt x="1906397" y="44450"/>
                </a:lnTo>
                <a:lnTo>
                  <a:pt x="1906397" y="31750"/>
                </a:lnTo>
                <a:close/>
              </a:path>
              <a:path w="2491104" h="76200">
                <a:moveTo>
                  <a:pt x="1880997" y="31750"/>
                </a:moveTo>
                <a:lnTo>
                  <a:pt x="1868297" y="31750"/>
                </a:lnTo>
                <a:lnTo>
                  <a:pt x="1868297" y="44450"/>
                </a:lnTo>
                <a:lnTo>
                  <a:pt x="1880997" y="44450"/>
                </a:lnTo>
                <a:lnTo>
                  <a:pt x="1880997" y="31750"/>
                </a:lnTo>
                <a:close/>
              </a:path>
              <a:path w="2491104" h="76200">
                <a:moveTo>
                  <a:pt x="1855597" y="31750"/>
                </a:moveTo>
                <a:lnTo>
                  <a:pt x="1842897" y="31750"/>
                </a:lnTo>
                <a:lnTo>
                  <a:pt x="1842897" y="44450"/>
                </a:lnTo>
                <a:lnTo>
                  <a:pt x="1855597" y="44450"/>
                </a:lnTo>
                <a:lnTo>
                  <a:pt x="1855597" y="31750"/>
                </a:lnTo>
                <a:close/>
              </a:path>
              <a:path w="2491104" h="76200">
                <a:moveTo>
                  <a:pt x="1830197" y="31750"/>
                </a:moveTo>
                <a:lnTo>
                  <a:pt x="1817497" y="31750"/>
                </a:lnTo>
                <a:lnTo>
                  <a:pt x="1817497" y="44450"/>
                </a:lnTo>
                <a:lnTo>
                  <a:pt x="1830197" y="44450"/>
                </a:lnTo>
                <a:lnTo>
                  <a:pt x="1830197" y="31750"/>
                </a:lnTo>
                <a:close/>
              </a:path>
              <a:path w="2491104" h="76200">
                <a:moveTo>
                  <a:pt x="1804797" y="31750"/>
                </a:moveTo>
                <a:lnTo>
                  <a:pt x="1792097" y="31750"/>
                </a:lnTo>
                <a:lnTo>
                  <a:pt x="1792097" y="44450"/>
                </a:lnTo>
                <a:lnTo>
                  <a:pt x="1804797" y="44450"/>
                </a:lnTo>
                <a:lnTo>
                  <a:pt x="1804797" y="31750"/>
                </a:lnTo>
                <a:close/>
              </a:path>
              <a:path w="2491104" h="76200">
                <a:moveTo>
                  <a:pt x="1779397" y="31750"/>
                </a:moveTo>
                <a:lnTo>
                  <a:pt x="1766697" y="31750"/>
                </a:lnTo>
                <a:lnTo>
                  <a:pt x="1766697" y="44450"/>
                </a:lnTo>
                <a:lnTo>
                  <a:pt x="1779397" y="44450"/>
                </a:lnTo>
                <a:lnTo>
                  <a:pt x="1779397" y="31750"/>
                </a:lnTo>
                <a:close/>
              </a:path>
              <a:path w="2491104" h="76200">
                <a:moveTo>
                  <a:pt x="1753997" y="31750"/>
                </a:moveTo>
                <a:lnTo>
                  <a:pt x="1741297" y="31750"/>
                </a:lnTo>
                <a:lnTo>
                  <a:pt x="1741297" y="44450"/>
                </a:lnTo>
                <a:lnTo>
                  <a:pt x="1753997" y="44450"/>
                </a:lnTo>
                <a:lnTo>
                  <a:pt x="1753997" y="31750"/>
                </a:lnTo>
                <a:close/>
              </a:path>
              <a:path w="2491104" h="76200">
                <a:moveTo>
                  <a:pt x="1728597" y="31750"/>
                </a:moveTo>
                <a:lnTo>
                  <a:pt x="1715897" y="31750"/>
                </a:lnTo>
                <a:lnTo>
                  <a:pt x="1715897" y="44450"/>
                </a:lnTo>
                <a:lnTo>
                  <a:pt x="1728597" y="44450"/>
                </a:lnTo>
                <a:lnTo>
                  <a:pt x="1728597" y="31750"/>
                </a:lnTo>
                <a:close/>
              </a:path>
              <a:path w="2491104" h="76200">
                <a:moveTo>
                  <a:pt x="1703197" y="31750"/>
                </a:moveTo>
                <a:lnTo>
                  <a:pt x="1690497" y="31750"/>
                </a:lnTo>
                <a:lnTo>
                  <a:pt x="1690497" y="44450"/>
                </a:lnTo>
                <a:lnTo>
                  <a:pt x="1703197" y="44450"/>
                </a:lnTo>
                <a:lnTo>
                  <a:pt x="1703197" y="31750"/>
                </a:lnTo>
                <a:close/>
              </a:path>
              <a:path w="2491104" h="76200">
                <a:moveTo>
                  <a:pt x="1677797" y="31750"/>
                </a:moveTo>
                <a:lnTo>
                  <a:pt x="1665097" y="31750"/>
                </a:lnTo>
                <a:lnTo>
                  <a:pt x="1665097" y="44450"/>
                </a:lnTo>
                <a:lnTo>
                  <a:pt x="1677797" y="44450"/>
                </a:lnTo>
                <a:lnTo>
                  <a:pt x="1677797" y="31750"/>
                </a:lnTo>
                <a:close/>
              </a:path>
              <a:path w="2491104" h="76200">
                <a:moveTo>
                  <a:pt x="1652397" y="31750"/>
                </a:moveTo>
                <a:lnTo>
                  <a:pt x="1639697" y="31750"/>
                </a:lnTo>
                <a:lnTo>
                  <a:pt x="1639697" y="44450"/>
                </a:lnTo>
                <a:lnTo>
                  <a:pt x="1652397" y="44450"/>
                </a:lnTo>
                <a:lnTo>
                  <a:pt x="1652397" y="31750"/>
                </a:lnTo>
                <a:close/>
              </a:path>
              <a:path w="2491104" h="76200">
                <a:moveTo>
                  <a:pt x="1626997" y="31750"/>
                </a:moveTo>
                <a:lnTo>
                  <a:pt x="1614297" y="31750"/>
                </a:lnTo>
                <a:lnTo>
                  <a:pt x="1614297" y="44450"/>
                </a:lnTo>
                <a:lnTo>
                  <a:pt x="1626997" y="44450"/>
                </a:lnTo>
                <a:lnTo>
                  <a:pt x="1626997" y="31750"/>
                </a:lnTo>
                <a:close/>
              </a:path>
              <a:path w="2491104" h="76200">
                <a:moveTo>
                  <a:pt x="1601597" y="31750"/>
                </a:moveTo>
                <a:lnTo>
                  <a:pt x="1588897" y="31750"/>
                </a:lnTo>
                <a:lnTo>
                  <a:pt x="1588897" y="44450"/>
                </a:lnTo>
                <a:lnTo>
                  <a:pt x="1601597" y="44450"/>
                </a:lnTo>
                <a:lnTo>
                  <a:pt x="1601597" y="31750"/>
                </a:lnTo>
                <a:close/>
              </a:path>
              <a:path w="2491104" h="76200">
                <a:moveTo>
                  <a:pt x="1576197" y="31750"/>
                </a:moveTo>
                <a:lnTo>
                  <a:pt x="1563497" y="31750"/>
                </a:lnTo>
                <a:lnTo>
                  <a:pt x="1563497" y="44450"/>
                </a:lnTo>
                <a:lnTo>
                  <a:pt x="1576197" y="44450"/>
                </a:lnTo>
                <a:lnTo>
                  <a:pt x="1576197" y="31750"/>
                </a:lnTo>
                <a:close/>
              </a:path>
              <a:path w="2491104" h="76200">
                <a:moveTo>
                  <a:pt x="1550797" y="31750"/>
                </a:moveTo>
                <a:lnTo>
                  <a:pt x="1538097" y="31750"/>
                </a:lnTo>
                <a:lnTo>
                  <a:pt x="1538097" y="44450"/>
                </a:lnTo>
                <a:lnTo>
                  <a:pt x="1550797" y="44450"/>
                </a:lnTo>
                <a:lnTo>
                  <a:pt x="1550797" y="31750"/>
                </a:lnTo>
                <a:close/>
              </a:path>
              <a:path w="2491104" h="76200">
                <a:moveTo>
                  <a:pt x="1525397" y="31750"/>
                </a:moveTo>
                <a:lnTo>
                  <a:pt x="1512697" y="31750"/>
                </a:lnTo>
                <a:lnTo>
                  <a:pt x="1512697" y="44450"/>
                </a:lnTo>
                <a:lnTo>
                  <a:pt x="1525397" y="44450"/>
                </a:lnTo>
                <a:lnTo>
                  <a:pt x="1525397" y="31750"/>
                </a:lnTo>
                <a:close/>
              </a:path>
              <a:path w="2491104" h="76200">
                <a:moveTo>
                  <a:pt x="1499997" y="31750"/>
                </a:moveTo>
                <a:lnTo>
                  <a:pt x="1487297" y="31750"/>
                </a:lnTo>
                <a:lnTo>
                  <a:pt x="1487297" y="44450"/>
                </a:lnTo>
                <a:lnTo>
                  <a:pt x="1499997" y="44450"/>
                </a:lnTo>
                <a:lnTo>
                  <a:pt x="1499997" y="31750"/>
                </a:lnTo>
                <a:close/>
              </a:path>
              <a:path w="2491104" h="76200">
                <a:moveTo>
                  <a:pt x="1474597" y="31750"/>
                </a:moveTo>
                <a:lnTo>
                  <a:pt x="1461897" y="31750"/>
                </a:lnTo>
                <a:lnTo>
                  <a:pt x="1461897" y="44450"/>
                </a:lnTo>
                <a:lnTo>
                  <a:pt x="1474597" y="44450"/>
                </a:lnTo>
                <a:lnTo>
                  <a:pt x="1474597" y="31750"/>
                </a:lnTo>
                <a:close/>
              </a:path>
              <a:path w="2491104" h="76200">
                <a:moveTo>
                  <a:pt x="1449197" y="31750"/>
                </a:moveTo>
                <a:lnTo>
                  <a:pt x="1436497" y="31750"/>
                </a:lnTo>
                <a:lnTo>
                  <a:pt x="1436497" y="44450"/>
                </a:lnTo>
                <a:lnTo>
                  <a:pt x="1449197" y="44450"/>
                </a:lnTo>
                <a:lnTo>
                  <a:pt x="1449197" y="31750"/>
                </a:lnTo>
                <a:close/>
              </a:path>
              <a:path w="2491104" h="76200">
                <a:moveTo>
                  <a:pt x="1423797" y="31750"/>
                </a:moveTo>
                <a:lnTo>
                  <a:pt x="1411097" y="31750"/>
                </a:lnTo>
                <a:lnTo>
                  <a:pt x="1411097" y="44450"/>
                </a:lnTo>
                <a:lnTo>
                  <a:pt x="1423797" y="44450"/>
                </a:lnTo>
                <a:lnTo>
                  <a:pt x="1423797" y="31750"/>
                </a:lnTo>
                <a:close/>
              </a:path>
              <a:path w="2491104" h="76200">
                <a:moveTo>
                  <a:pt x="1398397" y="31750"/>
                </a:moveTo>
                <a:lnTo>
                  <a:pt x="1385697" y="31750"/>
                </a:lnTo>
                <a:lnTo>
                  <a:pt x="1385697" y="44450"/>
                </a:lnTo>
                <a:lnTo>
                  <a:pt x="1398397" y="44450"/>
                </a:lnTo>
                <a:lnTo>
                  <a:pt x="1398397" y="31750"/>
                </a:lnTo>
                <a:close/>
              </a:path>
              <a:path w="2491104" h="76200">
                <a:moveTo>
                  <a:pt x="1372997" y="31750"/>
                </a:moveTo>
                <a:lnTo>
                  <a:pt x="1360297" y="31750"/>
                </a:lnTo>
                <a:lnTo>
                  <a:pt x="1360297" y="44450"/>
                </a:lnTo>
                <a:lnTo>
                  <a:pt x="1372997" y="44450"/>
                </a:lnTo>
                <a:lnTo>
                  <a:pt x="1372997" y="31750"/>
                </a:lnTo>
                <a:close/>
              </a:path>
              <a:path w="2491104" h="76200">
                <a:moveTo>
                  <a:pt x="1347597" y="31750"/>
                </a:moveTo>
                <a:lnTo>
                  <a:pt x="1334897" y="31750"/>
                </a:lnTo>
                <a:lnTo>
                  <a:pt x="1334897" y="44450"/>
                </a:lnTo>
                <a:lnTo>
                  <a:pt x="1347597" y="44450"/>
                </a:lnTo>
                <a:lnTo>
                  <a:pt x="1347597" y="31750"/>
                </a:lnTo>
                <a:close/>
              </a:path>
              <a:path w="2491104" h="76200">
                <a:moveTo>
                  <a:pt x="1322197" y="31750"/>
                </a:moveTo>
                <a:lnTo>
                  <a:pt x="1309497" y="31750"/>
                </a:lnTo>
                <a:lnTo>
                  <a:pt x="1309497" y="44450"/>
                </a:lnTo>
                <a:lnTo>
                  <a:pt x="1322197" y="44450"/>
                </a:lnTo>
                <a:lnTo>
                  <a:pt x="1322197" y="31750"/>
                </a:lnTo>
                <a:close/>
              </a:path>
              <a:path w="2491104" h="76200">
                <a:moveTo>
                  <a:pt x="1296797" y="31750"/>
                </a:moveTo>
                <a:lnTo>
                  <a:pt x="1284097" y="31750"/>
                </a:lnTo>
                <a:lnTo>
                  <a:pt x="1284097" y="44450"/>
                </a:lnTo>
                <a:lnTo>
                  <a:pt x="1296797" y="44450"/>
                </a:lnTo>
                <a:lnTo>
                  <a:pt x="1296797" y="31750"/>
                </a:lnTo>
                <a:close/>
              </a:path>
              <a:path w="2491104" h="76200">
                <a:moveTo>
                  <a:pt x="1271397" y="31750"/>
                </a:moveTo>
                <a:lnTo>
                  <a:pt x="1258697" y="31750"/>
                </a:lnTo>
                <a:lnTo>
                  <a:pt x="1258697" y="44450"/>
                </a:lnTo>
                <a:lnTo>
                  <a:pt x="1271397" y="44450"/>
                </a:lnTo>
                <a:lnTo>
                  <a:pt x="1271397" y="31750"/>
                </a:lnTo>
                <a:close/>
              </a:path>
              <a:path w="2491104" h="76200">
                <a:moveTo>
                  <a:pt x="1245997" y="31750"/>
                </a:moveTo>
                <a:lnTo>
                  <a:pt x="1233297" y="31750"/>
                </a:lnTo>
                <a:lnTo>
                  <a:pt x="1233297" y="44450"/>
                </a:lnTo>
                <a:lnTo>
                  <a:pt x="1245997" y="44450"/>
                </a:lnTo>
                <a:lnTo>
                  <a:pt x="1245997" y="31750"/>
                </a:lnTo>
                <a:close/>
              </a:path>
              <a:path w="2491104" h="76200">
                <a:moveTo>
                  <a:pt x="1220597" y="31750"/>
                </a:moveTo>
                <a:lnTo>
                  <a:pt x="1207897" y="31750"/>
                </a:lnTo>
                <a:lnTo>
                  <a:pt x="1207897" y="44450"/>
                </a:lnTo>
                <a:lnTo>
                  <a:pt x="1220597" y="44450"/>
                </a:lnTo>
                <a:lnTo>
                  <a:pt x="1220597" y="31750"/>
                </a:lnTo>
                <a:close/>
              </a:path>
              <a:path w="2491104" h="76200">
                <a:moveTo>
                  <a:pt x="1195197" y="31750"/>
                </a:moveTo>
                <a:lnTo>
                  <a:pt x="1182497" y="31750"/>
                </a:lnTo>
                <a:lnTo>
                  <a:pt x="1182497" y="44450"/>
                </a:lnTo>
                <a:lnTo>
                  <a:pt x="1195197" y="44450"/>
                </a:lnTo>
                <a:lnTo>
                  <a:pt x="1195197" y="31750"/>
                </a:lnTo>
                <a:close/>
              </a:path>
              <a:path w="2491104" h="76200">
                <a:moveTo>
                  <a:pt x="1169797" y="31750"/>
                </a:moveTo>
                <a:lnTo>
                  <a:pt x="1157097" y="31750"/>
                </a:lnTo>
                <a:lnTo>
                  <a:pt x="1157097" y="44450"/>
                </a:lnTo>
                <a:lnTo>
                  <a:pt x="1169797" y="44450"/>
                </a:lnTo>
                <a:lnTo>
                  <a:pt x="1169797" y="31750"/>
                </a:lnTo>
                <a:close/>
              </a:path>
              <a:path w="2491104" h="76200">
                <a:moveTo>
                  <a:pt x="1144397" y="31750"/>
                </a:moveTo>
                <a:lnTo>
                  <a:pt x="1131697" y="31750"/>
                </a:lnTo>
                <a:lnTo>
                  <a:pt x="1131697" y="44450"/>
                </a:lnTo>
                <a:lnTo>
                  <a:pt x="1144397" y="44450"/>
                </a:lnTo>
                <a:lnTo>
                  <a:pt x="1144397" y="31750"/>
                </a:lnTo>
                <a:close/>
              </a:path>
              <a:path w="2491104" h="76200">
                <a:moveTo>
                  <a:pt x="1118997" y="31750"/>
                </a:moveTo>
                <a:lnTo>
                  <a:pt x="1106297" y="31750"/>
                </a:lnTo>
                <a:lnTo>
                  <a:pt x="1106297" y="44450"/>
                </a:lnTo>
                <a:lnTo>
                  <a:pt x="1118997" y="44450"/>
                </a:lnTo>
                <a:lnTo>
                  <a:pt x="1118997" y="31750"/>
                </a:lnTo>
                <a:close/>
              </a:path>
              <a:path w="2491104" h="76200">
                <a:moveTo>
                  <a:pt x="1093597" y="31750"/>
                </a:moveTo>
                <a:lnTo>
                  <a:pt x="1080897" y="31750"/>
                </a:lnTo>
                <a:lnTo>
                  <a:pt x="1080897" y="44450"/>
                </a:lnTo>
                <a:lnTo>
                  <a:pt x="1093597" y="44450"/>
                </a:lnTo>
                <a:lnTo>
                  <a:pt x="1093597" y="31750"/>
                </a:lnTo>
                <a:close/>
              </a:path>
              <a:path w="2491104" h="76200">
                <a:moveTo>
                  <a:pt x="1068197" y="31750"/>
                </a:moveTo>
                <a:lnTo>
                  <a:pt x="1055497" y="31750"/>
                </a:lnTo>
                <a:lnTo>
                  <a:pt x="1055497" y="44450"/>
                </a:lnTo>
                <a:lnTo>
                  <a:pt x="1068197" y="44450"/>
                </a:lnTo>
                <a:lnTo>
                  <a:pt x="1068197" y="31750"/>
                </a:lnTo>
                <a:close/>
              </a:path>
              <a:path w="2491104" h="76200">
                <a:moveTo>
                  <a:pt x="1042797" y="31750"/>
                </a:moveTo>
                <a:lnTo>
                  <a:pt x="1030097" y="31750"/>
                </a:lnTo>
                <a:lnTo>
                  <a:pt x="1030097" y="44450"/>
                </a:lnTo>
                <a:lnTo>
                  <a:pt x="1042797" y="44450"/>
                </a:lnTo>
                <a:lnTo>
                  <a:pt x="1042797" y="31750"/>
                </a:lnTo>
                <a:close/>
              </a:path>
              <a:path w="2491104" h="76200">
                <a:moveTo>
                  <a:pt x="1017397" y="31750"/>
                </a:moveTo>
                <a:lnTo>
                  <a:pt x="1004697" y="31750"/>
                </a:lnTo>
                <a:lnTo>
                  <a:pt x="1004697" y="44450"/>
                </a:lnTo>
                <a:lnTo>
                  <a:pt x="1017397" y="44450"/>
                </a:lnTo>
                <a:lnTo>
                  <a:pt x="1017397" y="31750"/>
                </a:lnTo>
                <a:close/>
              </a:path>
              <a:path w="2491104" h="76200">
                <a:moveTo>
                  <a:pt x="991997" y="31750"/>
                </a:moveTo>
                <a:lnTo>
                  <a:pt x="979297" y="31750"/>
                </a:lnTo>
                <a:lnTo>
                  <a:pt x="979297" y="44450"/>
                </a:lnTo>
                <a:lnTo>
                  <a:pt x="991997" y="44450"/>
                </a:lnTo>
                <a:lnTo>
                  <a:pt x="991997" y="31750"/>
                </a:lnTo>
                <a:close/>
              </a:path>
              <a:path w="2491104" h="76200">
                <a:moveTo>
                  <a:pt x="966597" y="31750"/>
                </a:moveTo>
                <a:lnTo>
                  <a:pt x="953897" y="31750"/>
                </a:lnTo>
                <a:lnTo>
                  <a:pt x="953897" y="44450"/>
                </a:lnTo>
                <a:lnTo>
                  <a:pt x="966597" y="44450"/>
                </a:lnTo>
                <a:lnTo>
                  <a:pt x="966597" y="31750"/>
                </a:lnTo>
                <a:close/>
              </a:path>
              <a:path w="2491104" h="76200">
                <a:moveTo>
                  <a:pt x="941197" y="31750"/>
                </a:moveTo>
                <a:lnTo>
                  <a:pt x="928497" y="31750"/>
                </a:lnTo>
                <a:lnTo>
                  <a:pt x="928497" y="44450"/>
                </a:lnTo>
                <a:lnTo>
                  <a:pt x="941197" y="44450"/>
                </a:lnTo>
                <a:lnTo>
                  <a:pt x="941197" y="31750"/>
                </a:lnTo>
                <a:close/>
              </a:path>
              <a:path w="2491104" h="76200">
                <a:moveTo>
                  <a:pt x="915797" y="31750"/>
                </a:moveTo>
                <a:lnTo>
                  <a:pt x="903097" y="31750"/>
                </a:lnTo>
                <a:lnTo>
                  <a:pt x="903097" y="44450"/>
                </a:lnTo>
                <a:lnTo>
                  <a:pt x="915797" y="44450"/>
                </a:lnTo>
                <a:lnTo>
                  <a:pt x="915797" y="31750"/>
                </a:lnTo>
                <a:close/>
              </a:path>
              <a:path w="2491104" h="76200">
                <a:moveTo>
                  <a:pt x="890397" y="31750"/>
                </a:moveTo>
                <a:lnTo>
                  <a:pt x="877697" y="31750"/>
                </a:lnTo>
                <a:lnTo>
                  <a:pt x="877697" y="44450"/>
                </a:lnTo>
                <a:lnTo>
                  <a:pt x="890397" y="44450"/>
                </a:lnTo>
                <a:lnTo>
                  <a:pt x="890397" y="31750"/>
                </a:lnTo>
                <a:close/>
              </a:path>
              <a:path w="2491104" h="76200">
                <a:moveTo>
                  <a:pt x="864997" y="31750"/>
                </a:moveTo>
                <a:lnTo>
                  <a:pt x="852297" y="31750"/>
                </a:lnTo>
                <a:lnTo>
                  <a:pt x="852297" y="44450"/>
                </a:lnTo>
                <a:lnTo>
                  <a:pt x="864997" y="44450"/>
                </a:lnTo>
                <a:lnTo>
                  <a:pt x="864997" y="31750"/>
                </a:lnTo>
                <a:close/>
              </a:path>
              <a:path w="2491104" h="76200">
                <a:moveTo>
                  <a:pt x="839597" y="31750"/>
                </a:moveTo>
                <a:lnTo>
                  <a:pt x="826897" y="31750"/>
                </a:lnTo>
                <a:lnTo>
                  <a:pt x="826897" y="44450"/>
                </a:lnTo>
                <a:lnTo>
                  <a:pt x="839597" y="44450"/>
                </a:lnTo>
                <a:lnTo>
                  <a:pt x="839597" y="31750"/>
                </a:lnTo>
                <a:close/>
              </a:path>
              <a:path w="2491104" h="76200">
                <a:moveTo>
                  <a:pt x="814197" y="31750"/>
                </a:moveTo>
                <a:lnTo>
                  <a:pt x="801497" y="31750"/>
                </a:lnTo>
                <a:lnTo>
                  <a:pt x="801497" y="44450"/>
                </a:lnTo>
                <a:lnTo>
                  <a:pt x="814197" y="44450"/>
                </a:lnTo>
                <a:lnTo>
                  <a:pt x="814197" y="31750"/>
                </a:lnTo>
                <a:close/>
              </a:path>
              <a:path w="2491104" h="76200">
                <a:moveTo>
                  <a:pt x="788797" y="31750"/>
                </a:moveTo>
                <a:lnTo>
                  <a:pt x="776097" y="31750"/>
                </a:lnTo>
                <a:lnTo>
                  <a:pt x="776097" y="44450"/>
                </a:lnTo>
                <a:lnTo>
                  <a:pt x="788797" y="44450"/>
                </a:lnTo>
                <a:lnTo>
                  <a:pt x="788797" y="31750"/>
                </a:lnTo>
                <a:close/>
              </a:path>
              <a:path w="2491104" h="76200">
                <a:moveTo>
                  <a:pt x="763397" y="31750"/>
                </a:moveTo>
                <a:lnTo>
                  <a:pt x="750697" y="31750"/>
                </a:lnTo>
                <a:lnTo>
                  <a:pt x="750697" y="44450"/>
                </a:lnTo>
                <a:lnTo>
                  <a:pt x="763397" y="44450"/>
                </a:lnTo>
                <a:lnTo>
                  <a:pt x="763397" y="31750"/>
                </a:lnTo>
                <a:close/>
              </a:path>
              <a:path w="2491104" h="76200">
                <a:moveTo>
                  <a:pt x="737997" y="31750"/>
                </a:moveTo>
                <a:lnTo>
                  <a:pt x="725297" y="31750"/>
                </a:lnTo>
                <a:lnTo>
                  <a:pt x="725297" y="44450"/>
                </a:lnTo>
                <a:lnTo>
                  <a:pt x="737997" y="44450"/>
                </a:lnTo>
                <a:lnTo>
                  <a:pt x="737997" y="31750"/>
                </a:lnTo>
                <a:close/>
              </a:path>
              <a:path w="2491104" h="76200">
                <a:moveTo>
                  <a:pt x="712597" y="31750"/>
                </a:moveTo>
                <a:lnTo>
                  <a:pt x="699897" y="31750"/>
                </a:lnTo>
                <a:lnTo>
                  <a:pt x="699897" y="44450"/>
                </a:lnTo>
                <a:lnTo>
                  <a:pt x="712597" y="44450"/>
                </a:lnTo>
                <a:lnTo>
                  <a:pt x="712597" y="31750"/>
                </a:lnTo>
                <a:close/>
              </a:path>
              <a:path w="2491104" h="76200">
                <a:moveTo>
                  <a:pt x="687197" y="31750"/>
                </a:moveTo>
                <a:lnTo>
                  <a:pt x="674497" y="31750"/>
                </a:lnTo>
                <a:lnTo>
                  <a:pt x="674497" y="44450"/>
                </a:lnTo>
                <a:lnTo>
                  <a:pt x="687197" y="44450"/>
                </a:lnTo>
                <a:lnTo>
                  <a:pt x="687197" y="31750"/>
                </a:lnTo>
                <a:close/>
              </a:path>
              <a:path w="2491104" h="76200">
                <a:moveTo>
                  <a:pt x="661797" y="31750"/>
                </a:moveTo>
                <a:lnTo>
                  <a:pt x="649097" y="31750"/>
                </a:lnTo>
                <a:lnTo>
                  <a:pt x="649097" y="44450"/>
                </a:lnTo>
                <a:lnTo>
                  <a:pt x="661797" y="44450"/>
                </a:lnTo>
                <a:lnTo>
                  <a:pt x="661797" y="31750"/>
                </a:lnTo>
                <a:close/>
              </a:path>
              <a:path w="2491104" h="76200">
                <a:moveTo>
                  <a:pt x="636397" y="31750"/>
                </a:moveTo>
                <a:lnTo>
                  <a:pt x="623697" y="31750"/>
                </a:lnTo>
                <a:lnTo>
                  <a:pt x="623697" y="44450"/>
                </a:lnTo>
                <a:lnTo>
                  <a:pt x="636397" y="44450"/>
                </a:lnTo>
                <a:lnTo>
                  <a:pt x="636397" y="31750"/>
                </a:lnTo>
                <a:close/>
              </a:path>
              <a:path w="2491104" h="76200">
                <a:moveTo>
                  <a:pt x="610997" y="31750"/>
                </a:moveTo>
                <a:lnTo>
                  <a:pt x="598297" y="31750"/>
                </a:lnTo>
                <a:lnTo>
                  <a:pt x="598297" y="44450"/>
                </a:lnTo>
                <a:lnTo>
                  <a:pt x="610997" y="44450"/>
                </a:lnTo>
                <a:lnTo>
                  <a:pt x="610997" y="31750"/>
                </a:lnTo>
                <a:close/>
              </a:path>
              <a:path w="2491104" h="76200">
                <a:moveTo>
                  <a:pt x="585597" y="31750"/>
                </a:moveTo>
                <a:lnTo>
                  <a:pt x="572897" y="31750"/>
                </a:lnTo>
                <a:lnTo>
                  <a:pt x="572897" y="44450"/>
                </a:lnTo>
                <a:lnTo>
                  <a:pt x="585597" y="44450"/>
                </a:lnTo>
                <a:lnTo>
                  <a:pt x="585597" y="31750"/>
                </a:lnTo>
                <a:close/>
              </a:path>
              <a:path w="2491104" h="76200">
                <a:moveTo>
                  <a:pt x="560197" y="31750"/>
                </a:moveTo>
                <a:lnTo>
                  <a:pt x="547497" y="31750"/>
                </a:lnTo>
                <a:lnTo>
                  <a:pt x="547497" y="44450"/>
                </a:lnTo>
                <a:lnTo>
                  <a:pt x="560197" y="44450"/>
                </a:lnTo>
                <a:lnTo>
                  <a:pt x="560197" y="31750"/>
                </a:lnTo>
                <a:close/>
              </a:path>
              <a:path w="2491104" h="76200">
                <a:moveTo>
                  <a:pt x="534797" y="31750"/>
                </a:moveTo>
                <a:lnTo>
                  <a:pt x="522097" y="31750"/>
                </a:lnTo>
                <a:lnTo>
                  <a:pt x="522097" y="44450"/>
                </a:lnTo>
                <a:lnTo>
                  <a:pt x="534797" y="44450"/>
                </a:lnTo>
                <a:lnTo>
                  <a:pt x="534797" y="31750"/>
                </a:lnTo>
                <a:close/>
              </a:path>
              <a:path w="2491104" h="76200">
                <a:moveTo>
                  <a:pt x="509397" y="31750"/>
                </a:moveTo>
                <a:lnTo>
                  <a:pt x="496697" y="31750"/>
                </a:lnTo>
                <a:lnTo>
                  <a:pt x="496697" y="44450"/>
                </a:lnTo>
                <a:lnTo>
                  <a:pt x="509397" y="44450"/>
                </a:lnTo>
                <a:lnTo>
                  <a:pt x="509397" y="31750"/>
                </a:lnTo>
                <a:close/>
              </a:path>
              <a:path w="2491104" h="76200">
                <a:moveTo>
                  <a:pt x="483997" y="31750"/>
                </a:moveTo>
                <a:lnTo>
                  <a:pt x="471297" y="31750"/>
                </a:lnTo>
                <a:lnTo>
                  <a:pt x="471297" y="44450"/>
                </a:lnTo>
                <a:lnTo>
                  <a:pt x="483997" y="44450"/>
                </a:lnTo>
                <a:lnTo>
                  <a:pt x="483997" y="31750"/>
                </a:lnTo>
                <a:close/>
              </a:path>
              <a:path w="2491104" h="76200">
                <a:moveTo>
                  <a:pt x="458597" y="31750"/>
                </a:moveTo>
                <a:lnTo>
                  <a:pt x="445897" y="31750"/>
                </a:lnTo>
                <a:lnTo>
                  <a:pt x="445897" y="44450"/>
                </a:lnTo>
                <a:lnTo>
                  <a:pt x="458597" y="44450"/>
                </a:lnTo>
                <a:lnTo>
                  <a:pt x="458597" y="31750"/>
                </a:lnTo>
                <a:close/>
              </a:path>
              <a:path w="2491104" h="76200">
                <a:moveTo>
                  <a:pt x="433197" y="31750"/>
                </a:moveTo>
                <a:lnTo>
                  <a:pt x="420497" y="31750"/>
                </a:lnTo>
                <a:lnTo>
                  <a:pt x="420497" y="44450"/>
                </a:lnTo>
                <a:lnTo>
                  <a:pt x="433197" y="44450"/>
                </a:lnTo>
                <a:lnTo>
                  <a:pt x="433197" y="31750"/>
                </a:lnTo>
                <a:close/>
              </a:path>
              <a:path w="2491104" h="76200">
                <a:moveTo>
                  <a:pt x="407797" y="31750"/>
                </a:moveTo>
                <a:lnTo>
                  <a:pt x="395097" y="31750"/>
                </a:lnTo>
                <a:lnTo>
                  <a:pt x="395097" y="44450"/>
                </a:lnTo>
                <a:lnTo>
                  <a:pt x="407797" y="44450"/>
                </a:lnTo>
                <a:lnTo>
                  <a:pt x="407797" y="31750"/>
                </a:lnTo>
                <a:close/>
              </a:path>
              <a:path w="2491104" h="76200">
                <a:moveTo>
                  <a:pt x="382397" y="31750"/>
                </a:moveTo>
                <a:lnTo>
                  <a:pt x="369697" y="31750"/>
                </a:lnTo>
                <a:lnTo>
                  <a:pt x="369697" y="44450"/>
                </a:lnTo>
                <a:lnTo>
                  <a:pt x="382397" y="44450"/>
                </a:lnTo>
                <a:lnTo>
                  <a:pt x="382397" y="31750"/>
                </a:lnTo>
                <a:close/>
              </a:path>
              <a:path w="2491104" h="76200">
                <a:moveTo>
                  <a:pt x="356997" y="31750"/>
                </a:moveTo>
                <a:lnTo>
                  <a:pt x="344258" y="31750"/>
                </a:lnTo>
                <a:lnTo>
                  <a:pt x="344258" y="44450"/>
                </a:lnTo>
                <a:lnTo>
                  <a:pt x="356997" y="44450"/>
                </a:lnTo>
                <a:lnTo>
                  <a:pt x="356997" y="31750"/>
                </a:lnTo>
                <a:close/>
              </a:path>
              <a:path w="2491104" h="76200">
                <a:moveTo>
                  <a:pt x="331558" y="31750"/>
                </a:moveTo>
                <a:lnTo>
                  <a:pt x="318858" y="31750"/>
                </a:lnTo>
                <a:lnTo>
                  <a:pt x="318858" y="44450"/>
                </a:lnTo>
                <a:lnTo>
                  <a:pt x="331558" y="44450"/>
                </a:lnTo>
                <a:lnTo>
                  <a:pt x="331558" y="31750"/>
                </a:lnTo>
                <a:close/>
              </a:path>
              <a:path w="2491104" h="76200">
                <a:moveTo>
                  <a:pt x="306158" y="31750"/>
                </a:moveTo>
                <a:lnTo>
                  <a:pt x="293458" y="31750"/>
                </a:lnTo>
                <a:lnTo>
                  <a:pt x="293458" y="44450"/>
                </a:lnTo>
                <a:lnTo>
                  <a:pt x="306158" y="44450"/>
                </a:lnTo>
                <a:lnTo>
                  <a:pt x="306158" y="31750"/>
                </a:lnTo>
                <a:close/>
              </a:path>
              <a:path w="2491104" h="76200">
                <a:moveTo>
                  <a:pt x="280758" y="31750"/>
                </a:moveTo>
                <a:lnTo>
                  <a:pt x="268058" y="31750"/>
                </a:lnTo>
                <a:lnTo>
                  <a:pt x="268058" y="44450"/>
                </a:lnTo>
                <a:lnTo>
                  <a:pt x="280758" y="44450"/>
                </a:lnTo>
                <a:lnTo>
                  <a:pt x="280758" y="31750"/>
                </a:lnTo>
                <a:close/>
              </a:path>
              <a:path w="2491104" h="76200">
                <a:moveTo>
                  <a:pt x="255358" y="31750"/>
                </a:moveTo>
                <a:lnTo>
                  <a:pt x="242658" y="31750"/>
                </a:lnTo>
                <a:lnTo>
                  <a:pt x="242658" y="44450"/>
                </a:lnTo>
                <a:lnTo>
                  <a:pt x="255358" y="44450"/>
                </a:lnTo>
                <a:lnTo>
                  <a:pt x="255358" y="31750"/>
                </a:lnTo>
                <a:close/>
              </a:path>
              <a:path w="2491104" h="76200">
                <a:moveTo>
                  <a:pt x="229958" y="31750"/>
                </a:moveTo>
                <a:lnTo>
                  <a:pt x="217258" y="31750"/>
                </a:lnTo>
                <a:lnTo>
                  <a:pt x="217258" y="44450"/>
                </a:lnTo>
                <a:lnTo>
                  <a:pt x="229958" y="44450"/>
                </a:lnTo>
                <a:lnTo>
                  <a:pt x="229958" y="31750"/>
                </a:lnTo>
                <a:close/>
              </a:path>
              <a:path w="2491104" h="76200">
                <a:moveTo>
                  <a:pt x="204558" y="31750"/>
                </a:moveTo>
                <a:lnTo>
                  <a:pt x="191858" y="31750"/>
                </a:lnTo>
                <a:lnTo>
                  <a:pt x="191858" y="44450"/>
                </a:lnTo>
                <a:lnTo>
                  <a:pt x="204558" y="44450"/>
                </a:lnTo>
                <a:lnTo>
                  <a:pt x="204558" y="31750"/>
                </a:lnTo>
                <a:close/>
              </a:path>
              <a:path w="2491104" h="76200">
                <a:moveTo>
                  <a:pt x="179158" y="31750"/>
                </a:moveTo>
                <a:lnTo>
                  <a:pt x="166458" y="31750"/>
                </a:lnTo>
                <a:lnTo>
                  <a:pt x="166458" y="44450"/>
                </a:lnTo>
                <a:lnTo>
                  <a:pt x="179158" y="44450"/>
                </a:lnTo>
                <a:lnTo>
                  <a:pt x="179158" y="31750"/>
                </a:lnTo>
                <a:close/>
              </a:path>
              <a:path w="2491104" h="76200">
                <a:moveTo>
                  <a:pt x="153758" y="31750"/>
                </a:moveTo>
                <a:lnTo>
                  <a:pt x="141058" y="31750"/>
                </a:lnTo>
                <a:lnTo>
                  <a:pt x="141058" y="44450"/>
                </a:lnTo>
                <a:lnTo>
                  <a:pt x="153758" y="44450"/>
                </a:lnTo>
                <a:lnTo>
                  <a:pt x="153758" y="31750"/>
                </a:lnTo>
                <a:close/>
              </a:path>
              <a:path w="2491104" h="76200">
                <a:moveTo>
                  <a:pt x="128358" y="31750"/>
                </a:moveTo>
                <a:lnTo>
                  <a:pt x="115658" y="31750"/>
                </a:lnTo>
                <a:lnTo>
                  <a:pt x="115658" y="44450"/>
                </a:lnTo>
                <a:lnTo>
                  <a:pt x="128358" y="44450"/>
                </a:lnTo>
                <a:lnTo>
                  <a:pt x="128358" y="31750"/>
                </a:lnTo>
                <a:close/>
              </a:path>
              <a:path w="2491104" h="76200">
                <a:moveTo>
                  <a:pt x="102958" y="31750"/>
                </a:moveTo>
                <a:lnTo>
                  <a:pt x="90258" y="31750"/>
                </a:lnTo>
                <a:lnTo>
                  <a:pt x="90258" y="44450"/>
                </a:lnTo>
                <a:lnTo>
                  <a:pt x="102958" y="44450"/>
                </a:lnTo>
                <a:lnTo>
                  <a:pt x="102958" y="31750"/>
                </a:lnTo>
                <a:close/>
              </a:path>
              <a:path w="2491104" h="76200">
                <a:moveTo>
                  <a:pt x="38100" y="0"/>
                </a:moveTo>
                <a:lnTo>
                  <a:pt x="23268" y="2988"/>
                </a:lnTo>
                <a:lnTo>
                  <a:pt x="11158" y="11144"/>
                </a:lnTo>
                <a:lnTo>
                  <a:pt x="2993" y="23252"/>
                </a:lnTo>
                <a:lnTo>
                  <a:pt x="0" y="38100"/>
                </a:lnTo>
                <a:lnTo>
                  <a:pt x="2993" y="52947"/>
                </a:lnTo>
                <a:lnTo>
                  <a:pt x="11158" y="65055"/>
                </a:lnTo>
                <a:lnTo>
                  <a:pt x="23268" y="73211"/>
                </a:lnTo>
                <a:lnTo>
                  <a:pt x="38100" y="76200"/>
                </a:lnTo>
                <a:lnTo>
                  <a:pt x="52931" y="73211"/>
                </a:lnTo>
                <a:lnTo>
                  <a:pt x="65041" y="65055"/>
                </a:lnTo>
                <a:lnTo>
                  <a:pt x="73206" y="52947"/>
                </a:lnTo>
                <a:lnTo>
                  <a:pt x="74919" y="44450"/>
                </a:lnTo>
                <a:lnTo>
                  <a:pt x="39458" y="44450"/>
                </a:lnTo>
                <a:lnTo>
                  <a:pt x="39458" y="31750"/>
                </a:lnTo>
                <a:lnTo>
                  <a:pt x="74919" y="31750"/>
                </a:lnTo>
                <a:lnTo>
                  <a:pt x="73206" y="23252"/>
                </a:lnTo>
                <a:lnTo>
                  <a:pt x="65041" y="11144"/>
                </a:lnTo>
                <a:lnTo>
                  <a:pt x="52931" y="2988"/>
                </a:lnTo>
                <a:lnTo>
                  <a:pt x="38100" y="0"/>
                </a:lnTo>
                <a:close/>
              </a:path>
              <a:path w="2491104" h="76200">
                <a:moveTo>
                  <a:pt x="52158" y="31750"/>
                </a:moveTo>
                <a:lnTo>
                  <a:pt x="39458" y="31750"/>
                </a:lnTo>
                <a:lnTo>
                  <a:pt x="39458" y="44450"/>
                </a:lnTo>
                <a:lnTo>
                  <a:pt x="52158" y="44450"/>
                </a:lnTo>
                <a:lnTo>
                  <a:pt x="52158" y="31750"/>
                </a:lnTo>
                <a:close/>
              </a:path>
              <a:path w="2491104" h="76200">
                <a:moveTo>
                  <a:pt x="64858" y="31750"/>
                </a:moveTo>
                <a:lnTo>
                  <a:pt x="52158" y="31750"/>
                </a:lnTo>
                <a:lnTo>
                  <a:pt x="52158" y="44450"/>
                </a:lnTo>
                <a:lnTo>
                  <a:pt x="64858" y="44450"/>
                </a:lnTo>
                <a:lnTo>
                  <a:pt x="64858" y="31750"/>
                </a:lnTo>
                <a:close/>
              </a:path>
              <a:path w="2491104" h="76200">
                <a:moveTo>
                  <a:pt x="74919" y="31750"/>
                </a:moveTo>
                <a:lnTo>
                  <a:pt x="64858" y="31750"/>
                </a:lnTo>
                <a:lnTo>
                  <a:pt x="64858" y="44450"/>
                </a:lnTo>
                <a:lnTo>
                  <a:pt x="74919" y="44450"/>
                </a:lnTo>
                <a:lnTo>
                  <a:pt x="76200" y="38100"/>
                </a:lnTo>
                <a:lnTo>
                  <a:pt x="74919" y="31750"/>
                </a:lnTo>
                <a:close/>
              </a:path>
              <a:path w="2491104" h="76200">
                <a:moveTo>
                  <a:pt x="77558" y="31750"/>
                </a:moveTo>
                <a:lnTo>
                  <a:pt x="74919" y="31750"/>
                </a:lnTo>
                <a:lnTo>
                  <a:pt x="76200" y="38100"/>
                </a:lnTo>
                <a:lnTo>
                  <a:pt x="74919" y="44450"/>
                </a:lnTo>
                <a:lnTo>
                  <a:pt x="77558" y="44450"/>
                </a:lnTo>
                <a:lnTo>
                  <a:pt x="77558" y="3175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7" name="object 26">
            <a:extLst>
              <a:ext uri="{FF2B5EF4-FFF2-40B4-BE49-F238E27FC236}">
                <a16:creationId xmlns:a16="http://schemas.microsoft.com/office/drawing/2014/main" id="{8FC8571A-70A8-4E75-BD08-25B6FAF695F1}"/>
              </a:ext>
            </a:extLst>
          </p:cNvPr>
          <p:cNvSpPr txBox="1"/>
          <p:nvPr/>
        </p:nvSpPr>
        <p:spPr>
          <a:xfrm>
            <a:off x="1020598" y="3172148"/>
            <a:ext cx="1736089" cy="6955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800" b="1" i="1" spc="-5" dirty="0">
                <a:solidFill>
                  <a:srgbClr val="707070"/>
                </a:solidFill>
                <a:latin typeface="+mn-ea"/>
                <a:cs typeface="Arial"/>
              </a:rPr>
              <a:t>05.</a:t>
            </a:r>
            <a:r>
              <a:rPr sz="2800" b="1" i="1" spc="-65" dirty="0">
                <a:solidFill>
                  <a:srgbClr val="707070"/>
                </a:solidFill>
                <a:latin typeface="+mn-ea"/>
                <a:cs typeface="Arial"/>
              </a:rPr>
              <a:t> </a:t>
            </a:r>
            <a:r>
              <a:rPr lang="zh-CN" altLang="en-US" sz="2200" spc="-5" dirty="0">
                <a:solidFill>
                  <a:srgbClr val="707070"/>
                </a:solidFill>
                <a:latin typeface="+mn-ea"/>
              </a:rPr>
              <a:t>添加内容 </a:t>
            </a:r>
            <a:endParaRPr sz="2200" dirty="0">
              <a:latin typeface="+mn-ea"/>
              <a:cs typeface="Noto Sans CJK JP Regular"/>
            </a:endParaRPr>
          </a:p>
        </p:txBody>
      </p:sp>
      <p:sp>
        <p:nvSpPr>
          <p:cNvPr id="30" name="object 29">
            <a:extLst>
              <a:ext uri="{FF2B5EF4-FFF2-40B4-BE49-F238E27FC236}">
                <a16:creationId xmlns:a16="http://schemas.microsoft.com/office/drawing/2014/main" id="{26F50882-DF91-46D2-9FCA-BBD8BC75A029}"/>
              </a:ext>
            </a:extLst>
          </p:cNvPr>
          <p:cNvSpPr/>
          <p:nvPr/>
        </p:nvSpPr>
        <p:spPr>
          <a:xfrm>
            <a:off x="6653658" y="4763508"/>
            <a:ext cx="1170940" cy="1172210"/>
          </a:xfrm>
          <a:custGeom>
            <a:avLst/>
            <a:gdLst/>
            <a:ahLst/>
            <a:cxnLst/>
            <a:rect l="l" t="t" r="r" b="b"/>
            <a:pathLst>
              <a:path w="1170940" h="1172210">
                <a:moveTo>
                  <a:pt x="585216" y="0"/>
                </a:moveTo>
                <a:lnTo>
                  <a:pt x="537217" y="1942"/>
                </a:lnTo>
                <a:lnTo>
                  <a:pt x="490288" y="7670"/>
                </a:lnTo>
                <a:lnTo>
                  <a:pt x="444578" y="17031"/>
                </a:lnTo>
                <a:lnTo>
                  <a:pt x="400238" y="29876"/>
                </a:lnTo>
                <a:lnTo>
                  <a:pt x="357419" y="46053"/>
                </a:lnTo>
                <a:lnTo>
                  <a:pt x="316271" y="65411"/>
                </a:lnTo>
                <a:lnTo>
                  <a:pt x="276945" y="87800"/>
                </a:lnTo>
                <a:lnTo>
                  <a:pt x="239591" y="113068"/>
                </a:lnTo>
                <a:lnTo>
                  <a:pt x="204359" y="141065"/>
                </a:lnTo>
                <a:lnTo>
                  <a:pt x="171402" y="171640"/>
                </a:lnTo>
                <a:lnTo>
                  <a:pt x="140868" y="204642"/>
                </a:lnTo>
                <a:lnTo>
                  <a:pt x="112910" y="239920"/>
                </a:lnTo>
                <a:lnTo>
                  <a:pt x="87676" y="277323"/>
                </a:lnTo>
                <a:lnTo>
                  <a:pt x="65319" y="316700"/>
                </a:lnTo>
                <a:lnTo>
                  <a:pt x="45987" y="357901"/>
                </a:lnTo>
                <a:lnTo>
                  <a:pt x="29833" y="400775"/>
                </a:lnTo>
                <a:lnTo>
                  <a:pt x="17007" y="445170"/>
                </a:lnTo>
                <a:lnTo>
                  <a:pt x="7659" y="490936"/>
                </a:lnTo>
                <a:lnTo>
                  <a:pt x="1939" y="537922"/>
                </a:lnTo>
                <a:lnTo>
                  <a:pt x="0" y="585977"/>
                </a:lnTo>
                <a:lnTo>
                  <a:pt x="1939" y="634033"/>
                </a:lnTo>
                <a:lnTo>
                  <a:pt x="7659" y="681019"/>
                </a:lnTo>
                <a:lnTo>
                  <a:pt x="17007" y="726785"/>
                </a:lnTo>
                <a:lnTo>
                  <a:pt x="29833" y="771180"/>
                </a:lnTo>
                <a:lnTo>
                  <a:pt x="45987" y="814054"/>
                </a:lnTo>
                <a:lnTo>
                  <a:pt x="65319" y="855255"/>
                </a:lnTo>
                <a:lnTo>
                  <a:pt x="87676" y="894632"/>
                </a:lnTo>
                <a:lnTo>
                  <a:pt x="112910" y="932035"/>
                </a:lnTo>
                <a:lnTo>
                  <a:pt x="140868" y="967313"/>
                </a:lnTo>
                <a:lnTo>
                  <a:pt x="171402" y="1000315"/>
                </a:lnTo>
                <a:lnTo>
                  <a:pt x="204359" y="1030890"/>
                </a:lnTo>
                <a:lnTo>
                  <a:pt x="239591" y="1058887"/>
                </a:lnTo>
                <a:lnTo>
                  <a:pt x="276945" y="1084155"/>
                </a:lnTo>
                <a:lnTo>
                  <a:pt x="316271" y="1106544"/>
                </a:lnTo>
                <a:lnTo>
                  <a:pt x="357419" y="1125902"/>
                </a:lnTo>
                <a:lnTo>
                  <a:pt x="400238" y="1142079"/>
                </a:lnTo>
                <a:lnTo>
                  <a:pt x="444578" y="1154924"/>
                </a:lnTo>
                <a:lnTo>
                  <a:pt x="490288" y="1164285"/>
                </a:lnTo>
                <a:lnTo>
                  <a:pt x="537217" y="1170013"/>
                </a:lnTo>
                <a:lnTo>
                  <a:pt x="585216" y="1171955"/>
                </a:lnTo>
                <a:lnTo>
                  <a:pt x="633214" y="1170013"/>
                </a:lnTo>
                <a:lnTo>
                  <a:pt x="680143" y="1164285"/>
                </a:lnTo>
                <a:lnTo>
                  <a:pt x="725853" y="1154924"/>
                </a:lnTo>
                <a:lnTo>
                  <a:pt x="770193" y="1142079"/>
                </a:lnTo>
                <a:lnTo>
                  <a:pt x="813012" y="1125902"/>
                </a:lnTo>
                <a:lnTo>
                  <a:pt x="854160" y="1106544"/>
                </a:lnTo>
                <a:lnTo>
                  <a:pt x="893486" y="1084155"/>
                </a:lnTo>
                <a:lnTo>
                  <a:pt x="930840" y="1058887"/>
                </a:lnTo>
                <a:lnTo>
                  <a:pt x="966072" y="1030890"/>
                </a:lnTo>
                <a:lnTo>
                  <a:pt x="999029" y="1000315"/>
                </a:lnTo>
                <a:lnTo>
                  <a:pt x="1029563" y="967313"/>
                </a:lnTo>
                <a:lnTo>
                  <a:pt x="1057521" y="932035"/>
                </a:lnTo>
                <a:lnTo>
                  <a:pt x="1082755" y="894632"/>
                </a:lnTo>
                <a:lnTo>
                  <a:pt x="1105112" y="855255"/>
                </a:lnTo>
                <a:lnTo>
                  <a:pt x="1124444" y="814054"/>
                </a:lnTo>
                <a:lnTo>
                  <a:pt x="1140598" y="771180"/>
                </a:lnTo>
                <a:lnTo>
                  <a:pt x="1153424" y="726785"/>
                </a:lnTo>
                <a:lnTo>
                  <a:pt x="1162772" y="681019"/>
                </a:lnTo>
                <a:lnTo>
                  <a:pt x="1168492" y="634033"/>
                </a:lnTo>
                <a:lnTo>
                  <a:pt x="1170431" y="585977"/>
                </a:lnTo>
                <a:lnTo>
                  <a:pt x="1168492" y="537922"/>
                </a:lnTo>
                <a:lnTo>
                  <a:pt x="1162772" y="490936"/>
                </a:lnTo>
                <a:lnTo>
                  <a:pt x="1153424" y="445170"/>
                </a:lnTo>
                <a:lnTo>
                  <a:pt x="1140598" y="400775"/>
                </a:lnTo>
                <a:lnTo>
                  <a:pt x="1124444" y="357901"/>
                </a:lnTo>
                <a:lnTo>
                  <a:pt x="1105112" y="316700"/>
                </a:lnTo>
                <a:lnTo>
                  <a:pt x="1082755" y="277323"/>
                </a:lnTo>
                <a:lnTo>
                  <a:pt x="1057521" y="239920"/>
                </a:lnTo>
                <a:lnTo>
                  <a:pt x="1029563" y="204642"/>
                </a:lnTo>
                <a:lnTo>
                  <a:pt x="999029" y="171640"/>
                </a:lnTo>
                <a:lnTo>
                  <a:pt x="966072" y="141065"/>
                </a:lnTo>
                <a:lnTo>
                  <a:pt x="930840" y="113068"/>
                </a:lnTo>
                <a:lnTo>
                  <a:pt x="893486" y="87800"/>
                </a:lnTo>
                <a:lnTo>
                  <a:pt x="854160" y="65411"/>
                </a:lnTo>
                <a:lnTo>
                  <a:pt x="813012" y="46053"/>
                </a:lnTo>
                <a:lnTo>
                  <a:pt x="770193" y="29876"/>
                </a:lnTo>
                <a:lnTo>
                  <a:pt x="725853" y="17031"/>
                </a:lnTo>
                <a:lnTo>
                  <a:pt x="680143" y="7670"/>
                </a:lnTo>
                <a:lnTo>
                  <a:pt x="633214" y="1942"/>
                </a:lnTo>
                <a:lnTo>
                  <a:pt x="58521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31" name="object 30">
            <a:extLst>
              <a:ext uri="{FF2B5EF4-FFF2-40B4-BE49-F238E27FC236}">
                <a16:creationId xmlns:a16="http://schemas.microsoft.com/office/drawing/2014/main" id="{1D0A1F76-B871-4C29-A946-8C35B58BE050}"/>
              </a:ext>
            </a:extLst>
          </p:cNvPr>
          <p:cNvSpPr/>
          <p:nvPr/>
        </p:nvSpPr>
        <p:spPr>
          <a:xfrm>
            <a:off x="6653658" y="4763508"/>
            <a:ext cx="1170940" cy="1172210"/>
          </a:xfrm>
          <a:custGeom>
            <a:avLst/>
            <a:gdLst/>
            <a:ahLst/>
            <a:cxnLst/>
            <a:rect l="l" t="t" r="r" b="b"/>
            <a:pathLst>
              <a:path w="1170940" h="1172210">
                <a:moveTo>
                  <a:pt x="0" y="585977"/>
                </a:moveTo>
                <a:lnTo>
                  <a:pt x="1939" y="537922"/>
                </a:lnTo>
                <a:lnTo>
                  <a:pt x="7659" y="490936"/>
                </a:lnTo>
                <a:lnTo>
                  <a:pt x="17007" y="445170"/>
                </a:lnTo>
                <a:lnTo>
                  <a:pt x="29833" y="400775"/>
                </a:lnTo>
                <a:lnTo>
                  <a:pt x="45987" y="357901"/>
                </a:lnTo>
                <a:lnTo>
                  <a:pt x="65319" y="316700"/>
                </a:lnTo>
                <a:lnTo>
                  <a:pt x="87676" y="277323"/>
                </a:lnTo>
                <a:lnTo>
                  <a:pt x="112910" y="239920"/>
                </a:lnTo>
                <a:lnTo>
                  <a:pt x="140868" y="204642"/>
                </a:lnTo>
                <a:lnTo>
                  <a:pt x="171402" y="171640"/>
                </a:lnTo>
                <a:lnTo>
                  <a:pt x="204359" y="141065"/>
                </a:lnTo>
                <a:lnTo>
                  <a:pt x="239591" y="113068"/>
                </a:lnTo>
                <a:lnTo>
                  <a:pt x="276945" y="87800"/>
                </a:lnTo>
                <a:lnTo>
                  <a:pt x="316271" y="65411"/>
                </a:lnTo>
                <a:lnTo>
                  <a:pt x="357419" y="46053"/>
                </a:lnTo>
                <a:lnTo>
                  <a:pt x="400238" y="29876"/>
                </a:lnTo>
                <a:lnTo>
                  <a:pt x="444578" y="17031"/>
                </a:lnTo>
                <a:lnTo>
                  <a:pt x="490288" y="7670"/>
                </a:lnTo>
                <a:lnTo>
                  <a:pt x="537217" y="1942"/>
                </a:lnTo>
                <a:lnTo>
                  <a:pt x="585216" y="0"/>
                </a:lnTo>
                <a:lnTo>
                  <a:pt x="633214" y="1942"/>
                </a:lnTo>
                <a:lnTo>
                  <a:pt x="680143" y="7670"/>
                </a:lnTo>
                <a:lnTo>
                  <a:pt x="725853" y="17031"/>
                </a:lnTo>
                <a:lnTo>
                  <a:pt x="770193" y="29876"/>
                </a:lnTo>
                <a:lnTo>
                  <a:pt x="813012" y="46053"/>
                </a:lnTo>
                <a:lnTo>
                  <a:pt x="854160" y="65411"/>
                </a:lnTo>
                <a:lnTo>
                  <a:pt x="893486" y="87800"/>
                </a:lnTo>
                <a:lnTo>
                  <a:pt x="930840" y="113068"/>
                </a:lnTo>
                <a:lnTo>
                  <a:pt x="966072" y="141065"/>
                </a:lnTo>
                <a:lnTo>
                  <a:pt x="999029" y="171640"/>
                </a:lnTo>
                <a:lnTo>
                  <a:pt x="1029563" y="204642"/>
                </a:lnTo>
                <a:lnTo>
                  <a:pt x="1057521" y="239920"/>
                </a:lnTo>
                <a:lnTo>
                  <a:pt x="1082755" y="277323"/>
                </a:lnTo>
                <a:lnTo>
                  <a:pt x="1105112" y="316700"/>
                </a:lnTo>
                <a:lnTo>
                  <a:pt x="1124444" y="357901"/>
                </a:lnTo>
                <a:lnTo>
                  <a:pt x="1140598" y="400775"/>
                </a:lnTo>
                <a:lnTo>
                  <a:pt x="1153424" y="445170"/>
                </a:lnTo>
                <a:lnTo>
                  <a:pt x="1162772" y="490936"/>
                </a:lnTo>
                <a:lnTo>
                  <a:pt x="1168492" y="537922"/>
                </a:lnTo>
                <a:lnTo>
                  <a:pt x="1170431" y="585977"/>
                </a:lnTo>
                <a:lnTo>
                  <a:pt x="1168492" y="634033"/>
                </a:lnTo>
                <a:lnTo>
                  <a:pt x="1162772" y="681019"/>
                </a:lnTo>
                <a:lnTo>
                  <a:pt x="1153424" y="726785"/>
                </a:lnTo>
                <a:lnTo>
                  <a:pt x="1140598" y="771180"/>
                </a:lnTo>
                <a:lnTo>
                  <a:pt x="1124444" y="814054"/>
                </a:lnTo>
                <a:lnTo>
                  <a:pt x="1105112" y="855255"/>
                </a:lnTo>
                <a:lnTo>
                  <a:pt x="1082755" y="894632"/>
                </a:lnTo>
                <a:lnTo>
                  <a:pt x="1057521" y="932035"/>
                </a:lnTo>
                <a:lnTo>
                  <a:pt x="1029563" y="967313"/>
                </a:lnTo>
                <a:lnTo>
                  <a:pt x="999029" y="1000315"/>
                </a:lnTo>
                <a:lnTo>
                  <a:pt x="966072" y="1030890"/>
                </a:lnTo>
                <a:lnTo>
                  <a:pt x="930840" y="1058887"/>
                </a:lnTo>
                <a:lnTo>
                  <a:pt x="893486" y="1084155"/>
                </a:lnTo>
                <a:lnTo>
                  <a:pt x="854160" y="1106544"/>
                </a:lnTo>
                <a:lnTo>
                  <a:pt x="813012" y="1125902"/>
                </a:lnTo>
                <a:lnTo>
                  <a:pt x="770193" y="1142079"/>
                </a:lnTo>
                <a:lnTo>
                  <a:pt x="725853" y="1154924"/>
                </a:lnTo>
                <a:lnTo>
                  <a:pt x="680143" y="1164285"/>
                </a:lnTo>
                <a:lnTo>
                  <a:pt x="633214" y="1170013"/>
                </a:lnTo>
                <a:lnTo>
                  <a:pt x="585216" y="1171955"/>
                </a:lnTo>
                <a:lnTo>
                  <a:pt x="537217" y="1170013"/>
                </a:lnTo>
                <a:lnTo>
                  <a:pt x="490288" y="1164285"/>
                </a:lnTo>
                <a:lnTo>
                  <a:pt x="444578" y="1154924"/>
                </a:lnTo>
                <a:lnTo>
                  <a:pt x="400238" y="1142079"/>
                </a:lnTo>
                <a:lnTo>
                  <a:pt x="357419" y="1125902"/>
                </a:lnTo>
                <a:lnTo>
                  <a:pt x="316271" y="1106544"/>
                </a:lnTo>
                <a:lnTo>
                  <a:pt x="276945" y="1084155"/>
                </a:lnTo>
                <a:lnTo>
                  <a:pt x="239591" y="1058887"/>
                </a:lnTo>
                <a:lnTo>
                  <a:pt x="204359" y="1030890"/>
                </a:lnTo>
                <a:lnTo>
                  <a:pt x="171402" y="1000315"/>
                </a:lnTo>
                <a:lnTo>
                  <a:pt x="140868" y="967313"/>
                </a:lnTo>
                <a:lnTo>
                  <a:pt x="112910" y="932035"/>
                </a:lnTo>
                <a:lnTo>
                  <a:pt x="87676" y="894632"/>
                </a:lnTo>
                <a:lnTo>
                  <a:pt x="65319" y="855255"/>
                </a:lnTo>
                <a:lnTo>
                  <a:pt x="45987" y="814054"/>
                </a:lnTo>
                <a:lnTo>
                  <a:pt x="29833" y="771180"/>
                </a:lnTo>
                <a:lnTo>
                  <a:pt x="17007" y="726785"/>
                </a:lnTo>
                <a:lnTo>
                  <a:pt x="7659" y="681019"/>
                </a:lnTo>
                <a:lnTo>
                  <a:pt x="1939" y="634033"/>
                </a:lnTo>
                <a:lnTo>
                  <a:pt x="0" y="585977"/>
                </a:lnTo>
                <a:close/>
              </a:path>
            </a:pathLst>
          </a:custGeom>
          <a:ln w="19812">
            <a:solidFill>
              <a:srgbClr val="E2E2E2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32" name="object 31">
            <a:extLst>
              <a:ext uri="{FF2B5EF4-FFF2-40B4-BE49-F238E27FC236}">
                <a16:creationId xmlns:a16="http://schemas.microsoft.com/office/drawing/2014/main" id="{06DE2083-E22C-4DEA-9FDD-3D56603CE312}"/>
              </a:ext>
            </a:extLst>
          </p:cNvPr>
          <p:cNvSpPr/>
          <p:nvPr/>
        </p:nvSpPr>
        <p:spPr>
          <a:xfrm>
            <a:off x="7762368" y="5536938"/>
            <a:ext cx="2999740" cy="76200"/>
          </a:xfrm>
          <a:custGeom>
            <a:avLst/>
            <a:gdLst/>
            <a:ahLst/>
            <a:cxnLst/>
            <a:rect l="l" t="t" r="r" b="b"/>
            <a:pathLst>
              <a:path w="2999740" h="76200">
                <a:moveTo>
                  <a:pt x="127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12700" y="44450"/>
                </a:lnTo>
                <a:lnTo>
                  <a:pt x="12700" y="31750"/>
                </a:lnTo>
                <a:close/>
              </a:path>
              <a:path w="2999740" h="76200">
                <a:moveTo>
                  <a:pt x="38100" y="31750"/>
                </a:moveTo>
                <a:lnTo>
                  <a:pt x="25400" y="31750"/>
                </a:lnTo>
                <a:lnTo>
                  <a:pt x="25400" y="44450"/>
                </a:lnTo>
                <a:lnTo>
                  <a:pt x="38100" y="44450"/>
                </a:lnTo>
                <a:lnTo>
                  <a:pt x="38100" y="31750"/>
                </a:lnTo>
                <a:close/>
              </a:path>
              <a:path w="2999740" h="76200">
                <a:moveTo>
                  <a:pt x="63500" y="31750"/>
                </a:moveTo>
                <a:lnTo>
                  <a:pt x="50800" y="31750"/>
                </a:lnTo>
                <a:lnTo>
                  <a:pt x="50800" y="44450"/>
                </a:lnTo>
                <a:lnTo>
                  <a:pt x="63500" y="44450"/>
                </a:lnTo>
                <a:lnTo>
                  <a:pt x="63500" y="31750"/>
                </a:lnTo>
                <a:close/>
              </a:path>
              <a:path w="2999740" h="76200">
                <a:moveTo>
                  <a:pt x="88900" y="31750"/>
                </a:moveTo>
                <a:lnTo>
                  <a:pt x="76200" y="31750"/>
                </a:lnTo>
                <a:lnTo>
                  <a:pt x="76200" y="44450"/>
                </a:lnTo>
                <a:lnTo>
                  <a:pt x="88900" y="44450"/>
                </a:lnTo>
                <a:lnTo>
                  <a:pt x="88900" y="31750"/>
                </a:lnTo>
                <a:close/>
              </a:path>
              <a:path w="2999740" h="76200">
                <a:moveTo>
                  <a:pt x="114300" y="31750"/>
                </a:moveTo>
                <a:lnTo>
                  <a:pt x="101600" y="31750"/>
                </a:lnTo>
                <a:lnTo>
                  <a:pt x="101600" y="44450"/>
                </a:lnTo>
                <a:lnTo>
                  <a:pt x="114300" y="44450"/>
                </a:lnTo>
                <a:lnTo>
                  <a:pt x="114300" y="31750"/>
                </a:lnTo>
                <a:close/>
              </a:path>
              <a:path w="2999740" h="76200">
                <a:moveTo>
                  <a:pt x="139700" y="31750"/>
                </a:moveTo>
                <a:lnTo>
                  <a:pt x="127000" y="31750"/>
                </a:lnTo>
                <a:lnTo>
                  <a:pt x="127000" y="44450"/>
                </a:lnTo>
                <a:lnTo>
                  <a:pt x="139700" y="44450"/>
                </a:lnTo>
                <a:lnTo>
                  <a:pt x="139700" y="31750"/>
                </a:lnTo>
                <a:close/>
              </a:path>
              <a:path w="2999740" h="76200">
                <a:moveTo>
                  <a:pt x="165100" y="31750"/>
                </a:moveTo>
                <a:lnTo>
                  <a:pt x="152400" y="31750"/>
                </a:lnTo>
                <a:lnTo>
                  <a:pt x="152400" y="44450"/>
                </a:lnTo>
                <a:lnTo>
                  <a:pt x="165100" y="44450"/>
                </a:lnTo>
                <a:lnTo>
                  <a:pt x="165100" y="31750"/>
                </a:lnTo>
                <a:close/>
              </a:path>
              <a:path w="2999740" h="76200">
                <a:moveTo>
                  <a:pt x="190500" y="31750"/>
                </a:moveTo>
                <a:lnTo>
                  <a:pt x="177800" y="31750"/>
                </a:lnTo>
                <a:lnTo>
                  <a:pt x="177800" y="44450"/>
                </a:lnTo>
                <a:lnTo>
                  <a:pt x="190500" y="44450"/>
                </a:lnTo>
                <a:lnTo>
                  <a:pt x="190500" y="31750"/>
                </a:lnTo>
                <a:close/>
              </a:path>
              <a:path w="2999740" h="76200">
                <a:moveTo>
                  <a:pt x="215900" y="31750"/>
                </a:moveTo>
                <a:lnTo>
                  <a:pt x="203200" y="31750"/>
                </a:lnTo>
                <a:lnTo>
                  <a:pt x="203200" y="44450"/>
                </a:lnTo>
                <a:lnTo>
                  <a:pt x="215900" y="44450"/>
                </a:lnTo>
                <a:lnTo>
                  <a:pt x="215900" y="31750"/>
                </a:lnTo>
                <a:close/>
              </a:path>
              <a:path w="2999740" h="76200">
                <a:moveTo>
                  <a:pt x="241300" y="31750"/>
                </a:moveTo>
                <a:lnTo>
                  <a:pt x="228600" y="31750"/>
                </a:lnTo>
                <a:lnTo>
                  <a:pt x="228600" y="44450"/>
                </a:lnTo>
                <a:lnTo>
                  <a:pt x="241300" y="44450"/>
                </a:lnTo>
                <a:lnTo>
                  <a:pt x="241300" y="31750"/>
                </a:lnTo>
                <a:close/>
              </a:path>
              <a:path w="2999740" h="76200">
                <a:moveTo>
                  <a:pt x="266700" y="31750"/>
                </a:moveTo>
                <a:lnTo>
                  <a:pt x="254000" y="31750"/>
                </a:lnTo>
                <a:lnTo>
                  <a:pt x="254000" y="44450"/>
                </a:lnTo>
                <a:lnTo>
                  <a:pt x="266700" y="44450"/>
                </a:lnTo>
                <a:lnTo>
                  <a:pt x="266700" y="31750"/>
                </a:lnTo>
                <a:close/>
              </a:path>
              <a:path w="2999740" h="76200">
                <a:moveTo>
                  <a:pt x="292100" y="31750"/>
                </a:moveTo>
                <a:lnTo>
                  <a:pt x="279400" y="31750"/>
                </a:lnTo>
                <a:lnTo>
                  <a:pt x="279400" y="44450"/>
                </a:lnTo>
                <a:lnTo>
                  <a:pt x="292100" y="44450"/>
                </a:lnTo>
                <a:lnTo>
                  <a:pt x="292100" y="31750"/>
                </a:lnTo>
                <a:close/>
              </a:path>
              <a:path w="2999740" h="76200">
                <a:moveTo>
                  <a:pt x="317500" y="31750"/>
                </a:moveTo>
                <a:lnTo>
                  <a:pt x="304800" y="31750"/>
                </a:lnTo>
                <a:lnTo>
                  <a:pt x="304800" y="44450"/>
                </a:lnTo>
                <a:lnTo>
                  <a:pt x="317500" y="44450"/>
                </a:lnTo>
                <a:lnTo>
                  <a:pt x="317500" y="31750"/>
                </a:lnTo>
                <a:close/>
              </a:path>
              <a:path w="2999740" h="76200">
                <a:moveTo>
                  <a:pt x="342900" y="31750"/>
                </a:moveTo>
                <a:lnTo>
                  <a:pt x="330200" y="31750"/>
                </a:lnTo>
                <a:lnTo>
                  <a:pt x="330200" y="44450"/>
                </a:lnTo>
                <a:lnTo>
                  <a:pt x="342900" y="44450"/>
                </a:lnTo>
                <a:lnTo>
                  <a:pt x="342900" y="31750"/>
                </a:lnTo>
                <a:close/>
              </a:path>
              <a:path w="2999740" h="76200">
                <a:moveTo>
                  <a:pt x="368300" y="31750"/>
                </a:moveTo>
                <a:lnTo>
                  <a:pt x="355600" y="31750"/>
                </a:lnTo>
                <a:lnTo>
                  <a:pt x="355600" y="44450"/>
                </a:lnTo>
                <a:lnTo>
                  <a:pt x="368300" y="44450"/>
                </a:lnTo>
                <a:lnTo>
                  <a:pt x="368300" y="31750"/>
                </a:lnTo>
                <a:close/>
              </a:path>
              <a:path w="2999740" h="76200">
                <a:moveTo>
                  <a:pt x="393700" y="31750"/>
                </a:moveTo>
                <a:lnTo>
                  <a:pt x="381000" y="31750"/>
                </a:lnTo>
                <a:lnTo>
                  <a:pt x="381000" y="44450"/>
                </a:lnTo>
                <a:lnTo>
                  <a:pt x="393700" y="44450"/>
                </a:lnTo>
                <a:lnTo>
                  <a:pt x="393700" y="31750"/>
                </a:lnTo>
                <a:close/>
              </a:path>
              <a:path w="2999740" h="76200">
                <a:moveTo>
                  <a:pt x="419100" y="31750"/>
                </a:moveTo>
                <a:lnTo>
                  <a:pt x="406400" y="31750"/>
                </a:lnTo>
                <a:lnTo>
                  <a:pt x="406400" y="44450"/>
                </a:lnTo>
                <a:lnTo>
                  <a:pt x="419100" y="44450"/>
                </a:lnTo>
                <a:lnTo>
                  <a:pt x="419100" y="31750"/>
                </a:lnTo>
                <a:close/>
              </a:path>
              <a:path w="2999740" h="76200">
                <a:moveTo>
                  <a:pt x="444500" y="31750"/>
                </a:moveTo>
                <a:lnTo>
                  <a:pt x="431800" y="31750"/>
                </a:lnTo>
                <a:lnTo>
                  <a:pt x="431800" y="44450"/>
                </a:lnTo>
                <a:lnTo>
                  <a:pt x="444500" y="44450"/>
                </a:lnTo>
                <a:lnTo>
                  <a:pt x="444500" y="31750"/>
                </a:lnTo>
                <a:close/>
              </a:path>
              <a:path w="2999740" h="76200">
                <a:moveTo>
                  <a:pt x="469900" y="31750"/>
                </a:moveTo>
                <a:lnTo>
                  <a:pt x="457200" y="31750"/>
                </a:lnTo>
                <a:lnTo>
                  <a:pt x="457200" y="44450"/>
                </a:lnTo>
                <a:lnTo>
                  <a:pt x="469900" y="44450"/>
                </a:lnTo>
                <a:lnTo>
                  <a:pt x="469900" y="31750"/>
                </a:lnTo>
                <a:close/>
              </a:path>
              <a:path w="2999740" h="76200">
                <a:moveTo>
                  <a:pt x="495300" y="31750"/>
                </a:moveTo>
                <a:lnTo>
                  <a:pt x="482600" y="31750"/>
                </a:lnTo>
                <a:lnTo>
                  <a:pt x="482600" y="44450"/>
                </a:lnTo>
                <a:lnTo>
                  <a:pt x="495300" y="44450"/>
                </a:lnTo>
                <a:lnTo>
                  <a:pt x="495300" y="31750"/>
                </a:lnTo>
                <a:close/>
              </a:path>
              <a:path w="2999740" h="76200">
                <a:moveTo>
                  <a:pt x="520700" y="31750"/>
                </a:moveTo>
                <a:lnTo>
                  <a:pt x="508000" y="31750"/>
                </a:lnTo>
                <a:lnTo>
                  <a:pt x="508000" y="44450"/>
                </a:lnTo>
                <a:lnTo>
                  <a:pt x="520700" y="44450"/>
                </a:lnTo>
                <a:lnTo>
                  <a:pt x="520700" y="31750"/>
                </a:lnTo>
                <a:close/>
              </a:path>
              <a:path w="2999740" h="76200">
                <a:moveTo>
                  <a:pt x="546100" y="31750"/>
                </a:moveTo>
                <a:lnTo>
                  <a:pt x="533400" y="31750"/>
                </a:lnTo>
                <a:lnTo>
                  <a:pt x="533400" y="44450"/>
                </a:lnTo>
                <a:lnTo>
                  <a:pt x="546100" y="44450"/>
                </a:lnTo>
                <a:lnTo>
                  <a:pt x="546100" y="31750"/>
                </a:lnTo>
                <a:close/>
              </a:path>
              <a:path w="2999740" h="76200">
                <a:moveTo>
                  <a:pt x="571500" y="31750"/>
                </a:moveTo>
                <a:lnTo>
                  <a:pt x="558800" y="31750"/>
                </a:lnTo>
                <a:lnTo>
                  <a:pt x="558800" y="44450"/>
                </a:lnTo>
                <a:lnTo>
                  <a:pt x="571500" y="44450"/>
                </a:lnTo>
                <a:lnTo>
                  <a:pt x="571500" y="31750"/>
                </a:lnTo>
                <a:close/>
              </a:path>
              <a:path w="2999740" h="76200">
                <a:moveTo>
                  <a:pt x="596900" y="31750"/>
                </a:moveTo>
                <a:lnTo>
                  <a:pt x="584200" y="31750"/>
                </a:lnTo>
                <a:lnTo>
                  <a:pt x="584200" y="44450"/>
                </a:lnTo>
                <a:lnTo>
                  <a:pt x="596900" y="44450"/>
                </a:lnTo>
                <a:lnTo>
                  <a:pt x="596900" y="31750"/>
                </a:lnTo>
                <a:close/>
              </a:path>
              <a:path w="2999740" h="76200">
                <a:moveTo>
                  <a:pt x="622300" y="31750"/>
                </a:moveTo>
                <a:lnTo>
                  <a:pt x="609600" y="31750"/>
                </a:lnTo>
                <a:lnTo>
                  <a:pt x="609600" y="44450"/>
                </a:lnTo>
                <a:lnTo>
                  <a:pt x="622300" y="44450"/>
                </a:lnTo>
                <a:lnTo>
                  <a:pt x="622300" y="31750"/>
                </a:lnTo>
                <a:close/>
              </a:path>
              <a:path w="2999740" h="76200">
                <a:moveTo>
                  <a:pt x="647700" y="31750"/>
                </a:moveTo>
                <a:lnTo>
                  <a:pt x="635000" y="31750"/>
                </a:lnTo>
                <a:lnTo>
                  <a:pt x="635000" y="44450"/>
                </a:lnTo>
                <a:lnTo>
                  <a:pt x="647700" y="44450"/>
                </a:lnTo>
                <a:lnTo>
                  <a:pt x="647700" y="31750"/>
                </a:lnTo>
                <a:close/>
              </a:path>
              <a:path w="2999740" h="76200">
                <a:moveTo>
                  <a:pt x="673100" y="31750"/>
                </a:moveTo>
                <a:lnTo>
                  <a:pt x="660400" y="31750"/>
                </a:lnTo>
                <a:lnTo>
                  <a:pt x="660400" y="44450"/>
                </a:lnTo>
                <a:lnTo>
                  <a:pt x="673100" y="44450"/>
                </a:lnTo>
                <a:lnTo>
                  <a:pt x="673100" y="31750"/>
                </a:lnTo>
                <a:close/>
              </a:path>
              <a:path w="2999740" h="76200">
                <a:moveTo>
                  <a:pt x="698500" y="31750"/>
                </a:moveTo>
                <a:lnTo>
                  <a:pt x="685800" y="31750"/>
                </a:lnTo>
                <a:lnTo>
                  <a:pt x="685800" y="44450"/>
                </a:lnTo>
                <a:lnTo>
                  <a:pt x="698500" y="44450"/>
                </a:lnTo>
                <a:lnTo>
                  <a:pt x="698500" y="31750"/>
                </a:lnTo>
                <a:close/>
              </a:path>
              <a:path w="2999740" h="76200">
                <a:moveTo>
                  <a:pt x="723900" y="31750"/>
                </a:moveTo>
                <a:lnTo>
                  <a:pt x="711200" y="31750"/>
                </a:lnTo>
                <a:lnTo>
                  <a:pt x="711200" y="44450"/>
                </a:lnTo>
                <a:lnTo>
                  <a:pt x="723900" y="44450"/>
                </a:lnTo>
                <a:lnTo>
                  <a:pt x="723900" y="31750"/>
                </a:lnTo>
                <a:close/>
              </a:path>
              <a:path w="2999740" h="76200">
                <a:moveTo>
                  <a:pt x="749300" y="31750"/>
                </a:moveTo>
                <a:lnTo>
                  <a:pt x="736600" y="31750"/>
                </a:lnTo>
                <a:lnTo>
                  <a:pt x="736600" y="44450"/>
                </a:lnTo>
                <a:lnTo>
                  <a:pt x="749300" y="44450"/>
                </a:lnTo>
                <a:lnTo>
                  <a:pt x="749300" y="31750"/>
                </a:lnTo>
                <a:close/>
              </a:path>
              <a:path w="2999740" h="76200">
                <a:moveTo>
                  <a:pt x="774700" y="31750"/>
                </a:moveTo>
                <a:lnTo>
                  <a:pt x="762000" y="31750"/>
                </a:lnTo>
                <a:lnTo>
                  <a:pt x="762000" y="44450"/>
                </a:lnTo>
                <a:lnTo>
                  <a:pt x="774700" y="44450"/>
                </a:lnTo>
                <a:lnTo>
                  <a:pt x="774700" y="31750"/>
                </a:lnTo>
                <a:close/>
              </a:path>
              <a:path w="2999740" h="76200">
                <a:moveTo>
                  <a:pt x="800100" y="31750"/>
                </a:moveTo>
                <a:lnTo>
                  <a:pt x="787400" y="31750"/>
                </a:lnTo>
                <a:lnTo>
                  <a:pt x="787400" y="44450"/>
                </a:lnTo>
                <a:lnTo>
                  <a:pt x="800100" y="44450"/>
                </a:lnTo>
                <a:lnTo>
                  <a:pt x="800100" y="31750"/>
                </a:lnTo>
                <a:close/>
              </a:path>
              <a:path w="2999740" h="76200">
                <a:moveTo>
                  <a:pt x="825500" y="31750"/>
                </a:moveTo>
                <a:lnTo>
                  <a:pt x="812800" y="31750"/>
                </a:lnTo>
                <a:lnTo>
                  <a:pt x="812800" y="44450"/>
                </a:lnTo>
                <a:lnTo>
                  <a:pt x="825500" y="44450"/>
                </a:lnTo>
                <a:lnTo>
                  <a:pt x="825500" y="31750"/>
                </a:lnTo>
                <a:close/>
              </a:path>
              <a:path w="2999740" h="76200">
                <a:moveTo>
                  <a:pt x="850900" y="31750"/>
                </a:moveTo>
                <a:lnTo>
                  <a:pt x="838200" y="31750"/>
                </a:lnTo>
                <a:lnTo>
                  <a:pt x="838200" y="44450"/>
                </a:lnTo>
                <a:lnTo>
                  <a:pt x="850900" y="44450"/>
                </a:lnTo>
                <a:lnTo>
                  <a:pt x="850900" y="31750"/>
                </a:lnTo>
                <a:close/>
              </a:path>
              <a:path w="2999740" h="76200">
                <a:moveTo>
                  <a:pt x="876300" y="31750"/>
                </a:moveTo>
                <a:lnTo>
                  <a:pt x="863600" y="31750"/>
                </a:lnTo>
                <a:lnTo>
                  <a:pt x="863600" y="44450"/>
                </a:lnTo>
                <a:lnTo>
                  <a:pt x="876300" y="44450"/>
                </a:lnTo>
                <a:lnTo>
                  <a:pt x="876300" y="31750"/>
                </a:lnTo>
                <a:close/>
              </a:path>
              <a:path w="2999740" h="76200">
                <a:moveTo>
                  <a:pt x="901700" y="31750"/>
                </a:moveTo>
                <a:lnTo>
                  <a:pt x="889000" y="31750"/>
                </a:lnTo>
                <a:lnTo>
                  <a:pt x="889000" y="44450"/>
                </a:lnTo>
                <a:lnTo>
                  <a:pt x="901700" y="44450"/>
                </a:lnTo>
                <a:lnTo>
                  <a:pt x="901700" y="31750"/>
                </a:lnTo>
                <a:close/>
              </a:path>
              <a:path w="2999740" h="76200">
                <a:moveTo>
                  <a:pt x="927100" y="31750"/>
                </a:moveTo>
                <a:lnTo>
                  <a:pt x="914400" y="31750"/>
                </a:lnTo>
                <a:lnTo>
                  <a:pt x="914400" y="44450"/>
                </a:lnTo>
                <a:lnTo>
                  <a:pt x="927100" y="44450"/>
                </a:lnTo>
                <a:lnTo>
                  <a:pt x="927100" y="31750"/>
                </a:lnTo>
                <a:close/>
              </a:path>
              <a:path w="2999740" h="76200">
                <a:moveTo>
                  <a:pt x="952500" y="31750"/>
                </a:moveTo>
                <a:lnTo>
                  <a:pt x="939800" y="31750"/>
                </a:lnTo>
                <a:lnTo>
                  <a:pt x="939800" y="44450"/>
                </a:lnTo>
                <a:lnTo>
                  <a:pt x="952500" y="44450"/>
                </a:lnTo>
                <a:lnTo>
                  <a:pt x="952500" y="31750"/>
                </a:lnTo>
                <a:close/>
              </a:path>
              <a:path w="2999740" h="76200">
                <a:moveTo>
                  <a:pt x="977900" y="31750"/>
                </a:moveTo>
                <a:lnTo>
                  <a:pt x="965200" y="31750"/>
                </a:lnTo>
                <a:lnTo>
                  <a:pt x="965200" y="44450"/>
                </a:lnTo>
                <a:lnTo>
                  <a:pt x="977900" y="44450"/>
                </a:lnTo>
                <a:lnTo>
                  <a:pt x="977900" y="31750"/>
                </a:lnTo>
                <a:close/>
              </a:path>
              <a:path w="2999740" h="76200">
                <a:moveTo>
                  <a:pt x="1003300" y="31750"/>
                </a:moveTo>
                <a:lnTo>
                  <a:pt x="990600" y="31750"/>
                </a:lnTo>
                <a:lnTo>
                  <a:pt x="990600" y="44450"/>
                </a:lnTo>
                <a:lnTo>
                  <a:pt x="1003300" y="44450"/>
                </a:lnTo>
                <a:lnTo>
                  <a:pt x="1003300" y="31750"/>
                </a:lnTo>
                <a:close/>
              </a:path>
              <a:path w="2999740" h="76200">
                <a:moveTo>
                  <a:pt x="1028700" y="31750"/>
                </a:moveTo>
                <a:lnTo>
                  <a:pt x="1016000" y="31750"/>
                </a:lnTo>
                <a:lnTo>
                  <a:pt x="1016000" y="44450"/>
                </a:lnTo>
                <a:lnTo>
                  <a:pt x="1028700" y="44450"/>
                </a:lnTo>
                <a:lnTo>
                  <a:pt x="1028700" y="31750"/>
                </a:lnTo>
                <a:close/>
              </a:path>
              <a:path w="2999740" h="76200">
                <a:moveTo>
                  <a:pt x="1054100" y="31750"/>
                </a:moveTo>
                <a:lnTo>
                  <a:pt x="1041400" y="31750"/>
                </a:lnTo>
                <a:lnTo>
                  <a:pt x="1041400" y="44450"/>
                </a:lnTo>
                <a:lnTo>
                  <a:pt x="1054100" y="44450"/>
                </a:lnTo>
                <a:lnTo>
                  <a:pt x="1054100" y="31750"/>
                </a:lnTo>
                <a:close/>
              </a:path>
              <a:path w="2999740" h="76200">
                <a:moveTo>
                  <a:pt x="1079500" y="31750"/>
                </a:moveTo>
                <a:lnTo>
                  <a:pt x="1066800" y="31750"/>
                </a:lnTo>
                <a:lnTo>
                  <a:pt x="1066800" y="44450"/>
                </a:lnTo>
                <a:lnTo>
                  <a:pt x="1079500" y="44450"/>
                </a:lnTo>
                <a:lnTo>
                  <a:pt x="1079500" y="31750"/>
                </a:lnTo>
                <a:close/>
              </a:path>
              <a:path w="2999740" h="76200">
                <a:moveTo>
                  <a:pt x="1104900" y="31750"/>
                </a:moveTo>
                <a:lnTo>
                  <a:pt x="1092200" y="31750"/>
                </a:lnTo>
                <a:lnTo>
                  <a:pt x="1092200" y="44450"/>
                </a:lnTo>
                <a:lnTo>
                  <a:pt x="1104900" y="44450"/>
                </a:lnTo>
                <a:lnTo>
                  <a:pt x="1104900" y="31750"/>
                </a:lnTo>
                <a:close/>
              </a:path>
              <a:path w="2999740" h="76200">
                <a:moveTo>
                  <a:pt x="1130300" y="31750"/>
                </a:moveTo>
                <a:lnTo>
                  <a:pt x="1117600" y="31750"/>
                </a:lnTo>
                <a:lnTo>
                  <a:pt x="1117600" y="44450"/>
                </a:lnTo>
                <a:lnTo>
                  <a:pt x="1130300" y="44450"/>
                </a:lnTo>
                <a:lnTo>
                  <a:pt x="1130300" y="31750"/>
                </a:lnTo>
                <a:close/>
              </a:path>
              <a:path w="2999740" h="76200">
                <a:moveTo>
                  <a:pt x="1155700" y="31750"/>
                </a:moveTo>
                <a:lnTo>
                  <a:pt x="1143000" y="31750"/>
                </a:lnTo>
                <a:lnTo>
                  <a:pt x="1143000" y="44450"/>
                </a:lnTo>
                <a:lnTo>
                  <a:pt x="1155700" y="44450"/>
                </a:lnTo>
                <a:lnTo>
                  <a:pt x="1155700" y="31750"/>
                </a:lnTo>
                <a:close/>
              </a:path>
              <a:path w="2999740" h="76200">
                <a:moveTo>
                  <a:pt x="1181100" y="31750"/>
                </a:moveTo>
                <a:lnTo>
                  <a:pt x="1168400" y="31750"/>
                </a:lnTo>
                <a:lnTo>
                  <a:pt x="1168400" y="44450"/>
                </a:lnTo>
                <a:lnTo>
                  <a:pt x="1181100" y="44450"/>
                </a:lnTo>
                <a:lnTo>
                  <a:pt x="1181100" y="31750"/>
                </a:lnTo>
                <a:close/>
              </a:path>
              <a:path w="2999740" h="76200">
                <a:moveTo>
                  <a:pt x="1206500" y="31750"/>
                </a:moveTo>
                <a:lnTo>
                  <a:pt x="1193800" y="31750"/>
                </a:lnTo>
                <a:lnTo>
                  <a:pt x="1193800" y="44450"/>
                </a:lnTo>
                <a:lnTo>
                  <a:pt x="1206500" y="44450"/>
                </a:lnTo>
                <a:lnTo>
                  <a:pt x="1206500" y="31750"/>
                </a:lnTo>
                <a:close/>
              </a:path>
              <a:path w="2999740" h="76200">
                <a:moveTo>
                  <a:pt x="1231900" y="31750"/>
                </a:moveTo>
                <a:lnTo>
                  <a:pt x="1219200" y="31750"/>
                </a:lnTo>
                <a:lnTo>
                  <a:pt x="1219200" y="44450"/>
                </a:lnTo>
                <a:lnTo>
                  <a:pt x="1231900" y="44450"/>
                </a:lnTo>
                <a:lnTo>
                  <a:pt x="1231900" y="31750"/>
                </a:lnTo>
                <a:close/>
              </a:path>
              <a:path w="2999740" h="76200">
                <a:moveTo>
                  <a:pt x="1257300" y="31750"/>
                </a:moveTo>
                <a:lnTo>
                  <a:pt x="1244600" y="31750"/>
                </a:lnTo>
                <a:lnTo>
                  <a:pt x="1244600" y="44450"/>
                </a:lnTo>
                <a:lnTo>
                  <a:pt x="1257300" y="44450"/>
                </a:lnTo>
                <a:lnTo>
                  <a:pt x="1257300" y="31750"/>
                </a:lnTo>
                <a:close/>
              </a:path>
              <a:path w="2999740" h="76200">
                <a:moveTo>
                  <a:pt x="1282700" y="31750"/>
                </a:moveTo>
                <a:lnTo>
                  <a:pt x="1270000" y="31750"/>
                </a:lnTo>
                <a:lnTo>
                  <a:pt x="1270000" y="44450"/>
                </a:lnTo>
                <a:lnTo>
                  <a:pt x="1282700" y="44450"/>
                </a:lnTo>
                <a:lnTo>
                  <a:pt x="1282700" y="31750"/>
                </a:lnTo>
                <a:close/>
              </a:path>
              <a:path w="2999740" h="76200">
                <a:moveTo>
                  <a:pt x="1308100" y="31750"/>
                </a:moveTo>
                <a:lnTo>
                  <a:pt x="1295400" y="31750"/>
                </a:lnTo>
                <a:lnTo>
                  <a:pt x="1295400" y="44450"/>
                </a:lnTo>
                <a:lnTo>
                  <a:pt x="1308100" y="44450"/>
                </a:lnTo>
                <a:lnTo>
                  <a:pt x="1308100" y="31750"/>
                </a:lnTo>
                <a:close/>
              </a:path>
              <a:path w="2999740" h="76200">
                <a:moveTo>
                  <a:pt x="1333500" y="31750"/>
                </a:moveTo>
                <a:lnTo>
                  <a:pt x="1320800" y="31750"/>
                </a:lnTo>
                <a:lnTo>
                  <a:pt x="1320800" y="44450"/>
                </a:lnTo>
                <a:lnTo>
                  <a:pt x="1333500" y="44450"/>
                </a:lnTo>
                <a:lnTo>
                  <a:pt x="1333500" y="31750"/>
                </a:lnTo>
                <a:close/>
              </a:path>
              <a:path w="2999740" h="76200">
                <a:moveTo>
                  <a:pt x="1358900" y="31750"/>
                </a:moveTo>
                <a:lnTo>
                  <a:pt x="1346200" y="31750"/>
                </a:lnTo>
                <a:lnTo>
                  <a:pt x="1346200" y="44450"/>
                </a:lnTo>
                <a:lnTo>
                  <a:pt x="1358900" y="44450"/>
                </a:lnTo>
                <a:lnTo>
                  <a:pt x="1358900" y="31750"/>
                </a:lnTo>
                <a:close/>
              </a:path>
              <a:path w="2999740" h="76200">
                <a:moveTo>
                  <a:pt x="1384300" y="31750"/>
                </a:moveTo>
                <a:lnTo>
                  <a:pt x="1371600" y="31750"/>
                </a:lnTo>
                <a:lnTo>
                  <a:pt x="1371600" y="44450"/>
                </a:lnTo>
                <a:lnTo>
                  <a:pt x="1384300" y="44450"/>
                </a:lnTo>
                <a:lnTo>
                  <a:pt x="1384300" y="31750"/>
                </a:lnTo>
                <a:close/>
              </a:path>
              <a:path w="2999740" h="76200">
                <a:moveTo>
                  <a:pt x="1409700" y="31750"/>
                </a:moveTo>
                <a:lnTo>
                  <a:pt x="1397000" y="31750"/>
                </a:lnTo>
                <a:lnTo>
                  <a:pt x="1397000" y="44450"/>
                </a:lnTo>
                <a:lnTo>
                  <a:pt x="1409700" y="44450"/>
                </a:lnTo>
                <a:lnTo>
                  <a:pt x="1409700" y="31750"/>
                </a:lnTo>
                <a:close/>
              </a:path>
              <a:path w="2999740" h="76200">
                <a:moveTo>
                  <a:pt x="1435100" y="31750"/>
                </a:moveTo>
                <a:lnTo>
                  <a:pt x="1422400" y="31750"/>
                </a:lnTo>
                <a:lnTo>
                  <a:pt x="1422400" y="44450"/>
                </a:lnTo>
                <a:lnTo>
                  <a:pt x="1435100" y="44450"/>
                </a:lnTo>
                <a:lnTo>
                  <a:pt x="1435100" y="31750"/>
                </a:lnTo>
                <a:close/>
              </a:path>
              <a:path w="2999740" h="76200">
                <a:moveTo>
                  <a:pt x="1460500" y="31750"/>
                </a:moveTo>
                <a:lnTo>
                  <a:pt x="1447800" y="31750"/>
                </a:lnTo>
                <a:lnTo>
                  <a:pt x="1447800" y="44450"/>
                </a:lnTo>
                <a:lnTo>
                  <a:pt x="1460500" y="44450"/>
                </a:lnTo>
                <a:lnTo>
                  <a:pt x="1460500" y="31750"/>
                </a:lnTo>
                <a:close/>
              </a:path>
              <a:path w="2999740" h="76200">
                <a:moveTo>
                  <a:pt x="1485900" y="31750"/>
                </a:moveTo>
                <a:lnTo>
                  <a:pt x="1473200" y="31750"/>
                </a:lnTo>
                <a:lnTo>
                  <a:pt x="1473200" y="44450"/>
                </a:lnTo>
                <a:lnTo>
                  <a:pt x="1485900" y="44450"/>
                </a:lnTo>
                <a:lnTo>
                  <a:pt x="1485900" y="31750"/>
                </a:lnTo>
                <a:close/>
              </a:path>
              <a:path w="2999740" h="76200">
                <a:moveTo>
                  <a:pt x="1511300" y="31750"/>
                </a:moveTo>
                <a:lnTo>
                  <a:pt x="1498600" y="31750"/>
                </a:lnTo>
                <a:lnTo>
                  <a:pt x="1498600" y="44450"/>
                </a:lnTo>
                <a:lnTo>
                  <a:pt x="1511300" y="44450"/>
                </a:lnTo>
                <a:lnTo>
                  <a:pt x="1511300" y="31750"/>
                </a:lnTo>
                <a:close/>
              </a:path>
              <a:path w="2999740" h="76200">
                <a:moveTo>
                  <a:pt x="1536700" y="31750"/>
                </a:moveTo>
                <a:lnTo>
                  <a:pt x="1524000" y="31750"/>
                </a:lnTo>
                <a:lnTo>
                  <a:pt x="1524000" y="44450"/>
                </a:lnTo>
                <a:lnTo>
                  <a:pt x="1536700" y="44450"/>
                </a:lnTo>
                <a:lnTo>
                  <a:pt x="1536700" y="31750"/>
                </a:lnTo>
                <a:close/>
              </a:path>
              <a:path w="2999740" h="76200">
                <a:moveTo>
                  <a:pt x="1562100" y="31750"/>
                </a:moveTo>
                <a:lnTo>
                  <a:pt x="1549400" y="31750"/>
                </a:lnTo>
                <a:lnTo>
                  <a:pt x="1549400" y="44450"/>
                </a:lnTo>
                <a:lnTo>
                  <a:pt x="1562100" y="44450"/>
                </a:lnTo>
                <a:lnTo>
                  <a:pt x="1562100" y="31750"/>
                </a:lnTo>
                <a:close/>
              </a:path>
              <a:path w="2999740" h="76200">
                <a:moveTo>
                  <a:pt x="1587500" y="31750"/>
                </a:moveTo>
                <a:lnTo>
                  <a:pt x="1574800" y="31750"/>
                </a:lnTo>
                <a:lnTo>
                  <a:pt x="1574800" y="44450"/>
                </a:lnTo>
                <a:lnTo>
                  <a:pt x="1587500" y="44450"/>
                </a:lnTo>
                <a:lnTo>
                  <a:pt x="1587500" y="31750"/>
                </a:lnTo>
                <a:close/>
              </a:path>
              <a:path w="2999740" h="76200">
                <a:moveTo>
                  <a:pt x="1612900" y="31750"/>
                </a:moveTo>
                <a:lnTo>
                  <a:pt x="1600200" y="31750"/>
                </a:lnTo>
                <a:lnTo>
                  <a:pt x="1600200" y="44450"/>
                </a:lnTo>
                <a:lnTo>
                  <a:pt x="1612900" y="44450"/>
                </a:lnTo>
                <a:lnTo>
                  <a:pt x="1612900" y="31750"/>
                </a:lnTo>
                <a:close/>
              </a:path>
              <a:path w="2999740" h="76200">
                <a:moveTo>
                  <a:pt x="1638300" y="31750"/>
                </a:moveTo>
                <a:lnTo>
                  <a:pt x="1625600" y="31750"/>
                </a:lnTo>
                <a:lnTo>
                  <a:pt x="1625600" y="44450"/>
                </a:lnTo>
                <a:lnTo>
                  <a:pt x="1638300" y="44450"/>
                </a:lnTo>
                <a:lnTo>
                  <a:pt x="1638300" y="31750"/>
                </a:lnTo>
                <a:close/>
              </a:path>
              <a:path w="2999740" h="76200">
                <a:moveTo>
                  <a:pt x="1663700" y="31750"/>
                </a:moveTo>
                <a:lnTo>
                  <a:pt x="1651000" y="31750"/>
                </a:lnTo>
                <a:lnTo>
                  <a:pt x="1651000" y="44450"/>
                </a:lnTo>
                <a:lnTo>
                  <a:pt x="1663700" y="44450"/>
                </a:lnTo>
                <a:lnTo>
                  <a:pt x="1663700" y="31750"/>
                </a:lnTo>
                <a:close/>
              </a:path>
              <a:path w="2999740" h="76200">
                <a:moveTo>
                  <a:pt x="1689100" y="31750"/>
                </a:moveTo>
                <a:lnTo>
                  <a:pt x="1676400" y="31750"/>
                </a:lnTo>
                <a:lnTo>
                  <a:pt x="1676400" y="44450"/>
                </a:lnTo>
                <a:lnTo>
                  <a:pt x="1689100" y="44450"/>
                </a:lnTo>
                <a:lnTo>
                  <a:pt x="1689100" y="31750"/>
                </a:lnTo>
                <a:close/>
              </a:path>
              <a:path w="2999740" h="76200">
                <a:moveTo>
                  <a:pt x="1714500" y="31750"/>
                </a:moveTo>
                <a:lnTo>
                  <a:pt x="1701800" y="31750"/>
                </a:lnTo>
                <a:lnTo>
                  <a:pt x="1701800" y="44450"/>
                </a:lnTo>
                <a:lnTo>
                  <a:pt x="1714500" y="44450"/>
                </a:lnTo>
                <a:lnTo>
                  <a:pt x="1714500" y="31750"/>
                </a:lnTo>
                <a:close/>
              </a:path>
              <a:path w="2999740" h="76200">
                <a:moveTo>
                  <a:pt x="1739900" y="31750"/>
                </a:moveTo>
                <a:lnTo>
                  <a:pt x="1727200" y="31750"/>
                </a:lnTo>
                <a:lnTo>
                  <a:pt x="1727200" y="44450"/>
                </a:lnTo>
                <a:lnTo>
                  <a:pt x="1739900" y="44450"/>
                </a:lnTo>
                <a:lnTo>
                  <a:pt x="1739900" y="31750"/>
                </a:lnTo>
                <a:close/>
              </a:path>
              <a:path w="2999740" h="76200">
                <a:moveTo>
                  <a:pt x="1765300" y="31750"/>
                </a:moveTo>
                <a:lnTo>
                  <a:pt x="1752600" y="31750"/>
                </a:lnTo>
                <a:lnTo>
                  <a:pt x="1752600" y="44450"/>
                </a:lnTo>
                <a:lnTo>
                  <a:pt x="1765300" y="44450"/>
                </a:lnTo>
                <a:lnTo>
                  <a:pt x="1765300" y="31750"/>
                </a:lnTo>
                <a:close/>
              </a:path>
              <a:path w="2999740" h="76200">
                <a:moveTo>
                  <a:pt x="1790700" y="31750"/>
                </a:moveTo>
                <a:lnTo>
                  <a:pt x="1778000" y="31750"/>
                </a:lnTo>
                <a:lnTo>
                  <a:pt x="1778000" y="44450"/>
                </a:lnTo>
                <a:lnTo>
                  <a:pt x="1790700" y="44450"/>
                </a:lnTo>
                <a:lnTo>
                  <a:pt x="1790700" y="31750"/>
                </a:lnTo>
                <a:close/>
              </a:path>
              <a:path w="2999740" h="76200">
                <a:moveTo>
                  <a:pt x="1816100" y="31750"/>
                </a:moveTo>
                <a:lnTo>
                  <a:pt x="1803400" y="31750"/>
                </a:lnTo>
                <a:lnTo>
                  <a:pt x="1803400" y="44450"/>
                </a:lnTo>
                <a:lnTo>
                  <a:pt x="1816100" y="44450"/>
                </a:lnTo>
                <a:lnTo>
                  <a:pt x="1816100" y="31750"/>
                </a:lnTo>
                <a:close/>
              </a:path>
              <a:path w="2999740" h="76200">
                <a:moveTo>
                  <a:pt x="1841500" y="31750"/>
                </a:moveTo>
                <a:lnTo>
                  <a:pt x="1828800" y="31750"/>
                </a:lnTo>
                <a:lnTo>
                  <a:pt x="1828800" y="44450"/>
                </a:lnTo>
                <a:lnTo>
                  <a:pt x="1841500" y="44450"/>
                </a:lnTo>
                <a:lnTo>
                  <a:pt x="1841500" y="31750"/>
                </a:lnTo>
                <a:close/>
              </a:path>
              <a:path w="2999740" h="76200">
                <a:moveTo>
                  <a:pt x="1866900" y="31750"/>
                </a:moveTo>
                <a:lnTo>
                  <a:pt x="1854200" y="31750"/>
                </a:lnTo>
                <a:lnTo>
                  <a:pt x="1854200" y="44450"/>
                </a:lnTo>
                <a:lnTo>
                  <a:pt x="1866900" y="44450"/>
                </a:lnTo>
                <a:lnTo>
                  <a:pt x="1866900" y="31750"/>
                </a:lnTo>
                <a:close/>
              </a:path>
              <a:path w="2999740" h="76200">
                <a:moveTo>
                  <a:pt x="1892300" y="31750"/>
                </a:moveTo>
                <a:lnTo>
                  <a:pt x="1879600" y="31750"/>
                </a:lnTo>
                <a:lnTo>
                  <a:pt x="1879600" y="44450"/>
                </a:lnTo>
                <a:lnTo>
                  <a:pt x="1892300" y="44450"/>
                </a:lnTo>
                <a:lnTo>
                  <a:pt x="1892300" y="31750"/>
                </a:lnTo>
                <a:close/>
              </a:path>
              <a:path w="2999740" h="76200">
                <a:moveTo>
                  <a:pt x="1917700" y="31750"/>
                </a:moveTo>
                <a:lnTo>
                  <a:pt x="1905000" y="31750"/>
                </a:lnTo>
                <a:lnTo>
                  <a:pt x="1905000" y="44450"/>
                </a:lnTo>
                <a:lnTo>
                  <a:pt x="1917700" y="44450"/>
                </a:lnTo>
                <a:lnTo>
                  <a:pt x="1917700" y="31750"/>
                </a:lnTo>
                <a:close/>
              </a:path>
              <a:path w="2999740" h="76200">
                <a:moveTo>
                  <a:pt x="1943100" y="31750"/>
                </a:moveTo>
                <a:lnTo>
                  <a:pt x="1930400" y="31750"/>
                </a:lnTo>
                <a:lnTo>
                  <a:pt x="1930400" y="44450"/>
                </a:lnTo>
                <a:lnTo>
                  <a:pt x="1943100" y="44450"/>
                </a:lnTo>
                <a:lnTo>
                  <a:pt x="1943100" y="31750"/>
                </a:lnTo>
                <a:close/>
              </a:path>
              <a:path w="2999740" h="76200">
                <a:moveTo>
                  <a:pt x="1968500" y="31750"/>
                </a:moveTo>
                <a:lnTo>
                  <a:pt x="1955800" y="31750"/>
                </a:lnTo>
                <a:lnTo>
                  <a:pt x="1955800" y="44450"/>
                </a:lnTo>
                <a:lnTo>
                  <a:pt x="1968500" y="44450"/>
                </a:lnTo>
                <a:lnTo>
                  <a:pt x="1968500" y="31750"/>
                </a:lnTo>
                <a:close/>
              </a:path>
              <a:path w="2999740" h="76200">
                <a:moveTo>
                  <a:pt x="1993900" y="31750"/>
                </a:moveTo>
                <a:lnTo>
                  <a:pt x="1981200" y="31750"/>
                </a:lnTo>
                <a:lnTo>
                  <a:pt x="1981200" y="44450"/>
                </a:lnTo>
                <a:lnTo>
                  <a:pt x="1993900" y="44450"/>
                </a:lnTo>
                <a:lnTo>
                  <a:pt x="1993900" y="31750"/>
                </a:lnTo>
                <a:close/>
              </a:path>
              <a:path w="2999740" h="76200">
                <a:moveTo>
                  <a:pt x="2019300" y="31750"/>
                </a:moveTo>
                <a:lnTo>
                  <a:pt x="2006600" y="31750"/>
                </a:lnTo>
                <a:lnTo>
                  <a:pt x="2006600" y="44450"/>
                </a:lnTo>
                <a:lnTo>
                  <a:pt x="2019300" y="44450"/>
                </a:lnTo>
                <a:lnTo>
                  <a:pt x="2019300" y="31750"/>
                </a:lnTo>
                <a:close/>
              </a:path>
              <a:path w="2999740" h="76200">
                <a:moveTo>
                  <a:pt x="2044700" y="31750"/>
                </a:moveTo>
                <a:lnTo>
                  <a:pt x="2032000" y="31750"/>
                </a:lnTo>
                <a:lnTo>
                  <a:pt x="2032000" y="44450"/>
                </a:lnTo>
                <a:lnTo>
                  <a:pt x="2044700" y="44450"/>
                </a:lnTo>
                <a:lnTo>
                  <a:pt x="2044700" y="31750"/>
                </a:lnTo>
                <a:close/>
              </a:path>
              <a:path w="2999740" h="76200">
                <a:moveTo>
                  <a:pt x="2070100" y="31750"/>
                </a:moveTo>
                <a:lnTo>
                  <a:pt x="2057400" y="31750"/>
                </a:lnTo>
                <a:lnTo>
                  <a:pt x="2057400" y="44450"/>
                </a:lnTo>
                <a:lnTo>
                  <a:pt x="2070100" y="44450"/>
                </a:lnTo>
                <a:lnTo>
                  <a:pt x="2070100" y="31750"/>
                </a:lnTo>
                <a:close/>
              </a:path>
              <a:path w="2999740" h="76200">
                <a:moveTo>
                  <a:pt x="2095500" y="31750"/>
                </a:moveTo>
                <a:lnTo>
                  <a:pt x="2082800" y="31750"/>
                </a:lnTo>
                <a:lnTo>
                  <a:pt x="2082800" y="44450"/>
                </a:lnTo>
                <a:lnTo>
                  <a:pt x="2095500" y="44450"/>
                </a:lnTo>
                <a:lnTo>
                  <a:pt x="2095500" y="31750"/>
                </a:lnTo>
                <a:close/>
              </a:path>
              <a:path w="2999740" h="76200">
                <a:moveTo>
                  <a:pt x="2120900" y="31750"/>
                </a:moveTo>
                <a:lnTo>
                  <a:pt x="2108200" y="31750"/>
                </a:lnTo>
                <a:lnTo>
                  <a:pt x="2108200" y="44450"/>
                </a:lnTo>
                <a:lnTo>
                  <a:pt x="2120900" y="44450"/>
                </a:lnTo>
                <a:lnTo>
                  <a:pt x="2120900" y="31750"/>
                </a:lnTo>
                <a:close/>
              </a:path>
              <a:path w="2999740" h="76200">
                <a:moveTo>
                  <a:pt x="2146300" y="31750"/>
                </a:moveTo>
                <a:lnTo>
                  <a:pt x="2133600" y="31750"/>
                </a:lnTo>
                <a:lnTo>
                  <a:pt x="2133600" y="44450"/>
                </a:lnTo>
                <a:lnTo>
                  <a:pt x="2146300" y="44450"/>
                </a:lnTo>
                <a:lnTo>
                  <a:pt x="2146300" y="31750"/>
                </a:lnTo>
                <a:close/>
              </a:path>
              <a:path w="2999740" h="76200">
                <a:moveTo>
                  <a:pt x="2171700" y="31750"/>
                </a:moveTo>
                <a:lnTo>
                  <a:pt x="2159000" y="31750"/>
                </a:lnTo>
                <a:lnTo>
                  <a:pt x="2159000" y="44450"/>
                </a:lnTo>
                <a:lnTo>
                  <a:pt x="2171700" y="44450"/>
                </a:lnTo>
                <a:lnTo>
                  <a:pt x="2171700" y="31750"/>
                </a:lnTo>
                <a:close/>
              </a:path>
              <a:path w="2999740" h="76200">
                <a:moveTo>
                  <a:pt x="2197100" y="31750"/>
                </a:moveTo>
                <a:lnTo>
                  <a:pt x="2184400" y="31750"/>
                </a:lnTo>
                <a:lnTo>
                  <a:pt x="2184400" y="44450"/>
                </a:lnTo>
                <a:lnTo>
                  <a:pt x="2197100" y="44450"/>
                </a:lnTo>
                <a:lnTo>
                  <a:pt x="2197100" y="31750"/>
                </a:lnTo>
                <a:close/>
              </a:path>
              <a:path w="2999740" h="76200">
                <a:moveTo>
                  <a:pt x="2222500" y="31750"/>
                </a:moveTo>
                <a:lnTo>
                  <a:pt x="2209800" y="31750"/>
                </a:lnTo>
                <a:lnTo>
                  <a:pt x="2209800" y="44450"/>
                </a:lnTo>
                <a:lnTo>
                  <a:pt x="2222500" y="44450"/>
                </a:lnTo>
                <a:lnTo>
                  <a:pt x="2222500" y="31750"/>
                </a:lnTo>
                <a:close/>
              </a:path>
              <a:path w="2999740" h="76200">
                <a:moveTo>
                  <a:pt x="2247900" y="31750"/>
                </a:moveTo>
                <a:lnTo>
                  <a:pt x="2235200" y="31750"/>
                </a:lnTo>
                <a:lnTo>
                  <a:pt x="2235200" y="44450"/>
                </a:lnTo>
                <a:lnTo>
                  <a:pt x="2247900" y="44450"/>
                </a:lnTo>
                <a:lnTo>
                  <a:pt x="2247900" y="31750"/>
                </a:lnTo>
                <a:close/>
              </a:path>
              <a:path w="2999740" h="76200">
                <a:moveTo>
                  <a:pt x="2273300" y="31750"/>
                </a:moveTo>
                <a:lnTo>
                  <a:pt x="2260600" y="31750"/>
                </a:lnTo>
                <a:lnTo>
                  <a:pt x="2260600" y="44450"/>
                </a:lnTo>
                <a:lnTo>
                  <a:pt x="2273300" y="44450"/>
                </a:lnTo>
                <a:lnTo>
                  <a:pt x="2273300" y="31750"/>
                </a:lnTo>
                <a:close/>
              </a:path>
              <a:path w="2999740" h="76200">
                <a:moveTo>
                  <a:pt x="2298700" y="31750"/>
                </a:moveTo>
                <a:lnTo>
                  <a:pt x="2286000" y="31750"/>
                </a:lnTo>
                <a:lnTo>
                  <a:pt x="2286000" y="44450"/>
                </a:lnTo>
                <a:lnTo>
                  <a:pt x="2298700" y="44450"/>
                </a:lnTo>
                <a:lnTo>
                  <a:pt x="2298700" y="31750"/>
                </a:lnTo>
                <a:close/>
              </a:path>
              <a:path w="2999740" h="76200">
                <a:moveTo>
                  <a:pt x="2324100" y="31750"/>
                </a:moveTo>
                <a:lnTo>
                  <a:pt x="2311400" y="31750"/>
                </a:lnTo>
                <a:lnTo>
                  <a:pt x="2311400" y="44450"/>
                </a:lnTo>
                <a:lnTo>
                  <a:pt x="2324100" y="44450"/>
                </a:lnTo>
                <a:lnTo>
                  <a:pt x="2324100" y="31750"/>
                </a:lnTo>
                <a:close/>
              </a:path>
              <a:path w="2999740" h="76200">
                <a:moveTo>
                  <a:pt x="2349500" y="31750"/>
                </a:moveTo>
                <a:lnTo>
                  <a:pt x="2336800" y="31750"/>
                </a:lnTo>
                <a:lnTo>
                  <a:pt x="2336800" y="44450"/>
                </a:lnTo>
                <a:lnTo>
                  <a:pt x="2349500" y="44450"/>
                </a:lnTo>
                <a:lnTo>
                  <a:pt x="2349500" y="31750"/>
                </a:lnTo>
                <a:close/>
              </a:path>
              <a:path w="2999740" h="76200">
                <a:moveTo>
                  <a:pt x="2374900" y="31750"/>
                </a:moveTo>
                <a:lnTo>
                  <a:pt x="2362200" y="31750"/>
                </a:lnTo>
                <a:lnTo>
                  <a:pt x="2362200" y="44450"/>
                </a:lnTo>
                <a:lnTo>
                  <a:pt x="2374900" y="44450"/>
                </a:lnTo>
                <a:lnTo>
                  <a:pt x="2374900" y="31750"/>
                </a:lnTo>
                <a:close/>
              </a:path>
              <a:path w="2999740" h="76200">
                <a:moveTo>
                  <a:pt x="2400300" y="31750"/>
                </a:moveTo>
                <a:lnTo>
                  <a:pt x="2387600" y="31750"/>
                </a:lnTo>
                <a:lnTo>
                  <a:pt x="2387600" y="44450"/>
                </a:lnTo>
                <a:lnTo>
                  <a:pt x="2400300" y="44450"/>
                </a:lnTo>
                <a:lnTo>
                  <a:pt x="2400300" y="31750"/>
                </a:lnTo>
                <a:close/>
              </a:path>
              <a:path w="2999740" h="76200">
                <a:moveTo>
                  <a:pt x="2425700" y="31750"/>
                </a:moveTo>
                <a:lnTo>
                  <a:pt x="2413000" y="31750"/>
                </a:lnTo>
                <a:lnTo>
                  <a:pt x="2413000" y="44450"/>
                </a:lnTo>
                <a:lnTo>
                  <a:pt x="2425700" y="44450"/>
                </a:lnTo>
                <a:lnTo>
                  <a:pt x="2425700" y="31750"/>
                </a:lnTo>
                <a:close/>
              </a:path>
              <a:path w="2999740" h="76200">
                <a:moveTo>
                  <a:pt x="2451100" y="31750"/>
                </a:moveTo>
                <a:lnTo>
                  <a:pt x="2438400" y="31750"/>
                </a:lnTo>
                <a:lnTo>
                  <a:pt x="2438400" y="44450"/>
                </a:lnTo>
                <a:lnTo>
                  <a:pt x="2451100" y="44450"/>
                </a:lnTo>
                <a:lnTo>
                  <a:pt x="2451100" y="31750"/>
                </a:lnTo>
                <a:close/>
              </a:path>
              <a:path w="2999740" h="76200">
                <a:moveTo>
                  <a:pt x="2476500" y="31750"/>
                </a:moveTo>
                <a:lnTo>
                  <a:pt x="2463800" y="31750"/>
                </a:lnTo>
                <a:lnTo>
                  <a:pt x="2463800" y="44450"/>
                </a:lnTo>
                <a:lnTo>
                  <a:pt x="2476500" y="44450"/>
                </a:lnTo>
                <a:lnTo>
                  <a:pt x="2476500" y="31750"/>
                </a:lnTo>
                <a:close/>
              </a:path>
              <a:path w="2999740" h="76200">
                <a:moveTo>
                  <a:pt x="2501900" y="31750"/>
                </a:moveTo>
                <a:lnTo>
                  <a:pt x="2489200" y="31750"/>
                </a:lnTo>
                <a:lnTo>
                  <a:pt x="2489200" y="44450"/>
                </a:lnTo>
                <a:lnTo>
                  <a:pt x="2501900" y="44450"/>
                </a:lnTo>
                <a:lnTo>
                  <a:pt x="2501900" y="31750"/>
                </a:lnTo>
                <a:close/>
              </a:path>
              <a:path w="2999740" h="76200">
                <a:moveTo>
                  <a:pt x="2527300" y="31750"/>
                </a:moveTo>
                <a:lnTo>
                  <a:pt x="2514600" y="31750"/>
                </a:lnTo>
                <a:lnTo>
                  <a:pt x="2514600" y="44450"/>
                </a:lnTo>
                <a:lnTo>
                  <a:pt x="2527300" y="44450"/>
                </a:lnTo>
                <a:lnTo>
                  <a:pt x="2527300" y="31750"/>
                </a:lnTo>
                <a:close/>
              </a:path>
              <a:path w="2999740" h="76200">
                <a:moveTo>
                  <a:pt x="2552700" y="31750"/>
                </a:moveTo>
                <a:lnTo>
                  <a:pt x="2540000" y="31750"/>
                </a:lnTo>
                <a:lnTo>
                  <a:pt x="2540000" y="44450"/>
                </a:lnTo>
                <a:lnTo>
                  <a:pt x="2552700" y="44450"/>
                </a:lnTo>
                <a:lnTo>
                  <a:pt x="2552700" y="31750"/>
                </a:lnTo>
                <a:close/>
              </a:path>
              <a:path w="2999740" h="76200">
                <a:moveTo>
                  <a:pt x="2578100" y="31750"/>
                </a:moveTo>
                <a:lnTo>
                  <a:pt x="2565400" y="31750"/>
                </a:lnTo>
                <a:lnTo>
                  <a:pt x="2565400" y="44450"/>
                </a:lnTo>
                <a:lnTo>
                  <a:pt x="2578100" y="44450"/>
                </a:lnTo>
                <a:lnTo>
                  <a:pt x="2578100" y="31750"/>
                </a:lnTo>
                <a:close/>
              </a:path>
              <a:path w="2999740" h="76200">
                <a:moveTo>
                  <a:pt x="2603500" y="31750"/>
                </a:moveTo>
                <a:lnTo>
                  <a:pt x="2590800" y="31750"/>
                </a:lnTo>
                <a:lnTo>
                  <a:pt x="2590800" y="44450"/>
                </a:lnTo>
                <a:lnTo>
                  <a:pt x="2603500" y="44450"/>
                </a:lnTo>
                <a:lnTo>
                  <a:pt x="2603500" y="31750"/>
                </a:lnTo>
                <a:close/>
              </a:path>
              <a:path w="2999740" h="76200">
                <a:moveTo>
                  <a:pt x="2628900" y="31750"/>
                </a:moveTo>
                <a:lnTo>
                  <a:pt x="2616200" y="31750"/>
                </a:lnTo>
                <a:lnTo>
                  <a:pt x="2616200" y="44450"/>
                </a:lnTo>
                <a:lnTo>
                  <a:pt x="2628900" y="44450"/>
                </a:lnTo>
                <a:lnTo>
                  <a:pt x="2628900" y="31750"/>
                </a:lnTo>
                <a:close/>
              </a:path>
              <a:path w="2999740" h="76200">
                <a:moveTo>
                  <a:pt x="2654300" y="31750"/>
                </a:moveTo>
                <a:lnTo>
                  <a:pt x="2641600" y="31750"/>
                </a:lnTo>
                <a:lnTo>
                  <a:pt x="2641600" y="44450"/>
                </a:lnTo>
                <a:lnTo>
                  <a:pt x="2654300" y="44450"/>
                </a:lnTo>
                <a:lnTo>
                  <a:pt x="2654300" y="31750"/>
                </a:lnTo>
                <a:close/>
              </a:path>
              <a:path w="2999740" h="76200">
                <a:moveTo>
                  <a:pt x="2679700" y="31750"/>
                </a:moveTo>
                <a:lnTo>
                  <a:pt x="2667000" y="31750"/>
                </a:lnTo>
                <a:lnTo>
                  <a:pt x="2667000" y="44450"/>
                </a:lnTo>
                <a:lnTo>
                  <a:pt x="2679700" y="44450"/>
                </a:lnTo>
                <a:lnTo>
                  <a:pt x="2679700" y="31750"/>
                </a:lnTo>
                <a:close/>
              </a:path>
              <a:path w="2999740" h="76200">
                <a:moveTo>
                  <a:pt x="2705100" y="31750"/>
                </a:moveTo>
                <a:lnTo>
                  <a:pt x="2692400" y="31750"/>
                </a:lnTo>
                <a:lnTo>
                  <a:pt x="2692400" y="44450"/>
                </a:lnTo>
                <a:lnTo>
                  <a:pt x="2705100" y="44450"/>
                </a:lnTo>
                <a:lnTo>
                  <a:pt x="2705100" y="31750"/>
                </a:lnTo>
                <a:close/>
              </a:path>
              <a:path w="2999740" h="76200">
                <a:moveTo>
                  <a:pt x="2730500" y="31750"/>
                </a:moveTo>
                <a:lnTo>
                  <a:pt x="2717800" y="31750"/>
                </a:lnTo>
                <a:lnTo>
                  <a:pt x="2717800" y="44450"/>
                </a:lnTo>
                <a:lnTo>
                  <a:pt x="2730500" y="44450"/>
                </a:lnTo>
                <a:lnTo>
                  <a:pt x="2730500" y="31750"/>
                </a:lnTo>
                <a:close/>
              </a:path>
              <a:path w="2999740" h="76200">
                <a:moveTo>
                  <a:pt x="2755900" y="31750"/>
                </a:moveTo>
                <a:lnTo>
                  <a:pt x="2743200" y="31750"/>
                </a:lnTo>
                <a:lnTo>
                  <a:pt x="2743200" y="44450"/>
                </a:lnTo>
                <a:lnTo>
                  <a:pt x="2755900" y="44450"/>
                </a:lnTo>
                <a:lnTo>
                  <a:pt x="2755900" y="31750"/>
                </a:lnTo>
                <a:close/>
              </a:path>
              <a:path w="2999740" h="76200">
                <a:moveTo>
                  <a:pt x="2781300" y="31750"/>
                </a:moveTo>
                <a:lnTo>
                  <a:pt x="2768600" y="31750"/>
                </a:lnTo>
                <a:lnTo>
                  <a:pt x="2768600" y="44450"/>
                </a:lnTo>
                <a:lnTo>
                  <a:pt x="2781300" y="44450"/>
                </a:lnTo>
                <a:lnTo>
                  <a:pt x="2781300" y="31750"/>
                </a:lnTo>
                <a:close/>
              </a:path>
              <a:path w="2999740" h="76200">
                <a:moveTo>
                  <a:pt x="2806700" y="31750"/>
                </a:moveTo>
                <a:lnTo>
                  <a:pt x="2794000" y="31750"/>
                </a:lnTo>
                <a:lnTo>
                  <a:pt x="2794000" y="44450"/>
                </a:lnTo>
                <a:lnTo>
                  <a:pt x="2806700" y="44450"/>
                </a:lnTo>
                <a:lnTo>
                  <a:pt x="2806700" y="31750"/>
                </a:lnTo>
                <a:close/>
              </a:path>
              <a:path w="2999740" h="76200">
                <a:moveTo>
                  <a:pt x="2832100" y="31750"/>
                </a:moveTo>
                <a:lnTo>
                  <a:pt x="2819400" y="31750"/>
                </a:lnTo>
                <a:lnTo>
                  <a:pt x="2819400" y="44450"/>
                </a:lnTo>
                <a:lnTo>
                  <a:pt x="2832100" y="44450"/>
                </a:lnTo>
                <a:lnTo>
                  <a:pt x="2832100" y="31750"/>
                </a:lnTo>
                <a:close/>
              </a:path>
              <a:path w="2999740" h="76200">
                <a:moveTo>
                  <a:pt x="2857500" y="31750"/>
                </a:moveTo>
                <a:lnTo>
                  <a:pt x="2844800" y="31750"/>
                </a:lnTo>
                <a:lnTo>
                  <a:pt x="2844800" y="44450"/>
                </a:lnTo>
                <a:lnTo>
                  <a:pt x="2857500" y="44450"/>
                </a:lnTo>
                <a:lnTo>
                  <a:pt x="2857500" y="31750"/>
                </a:lnTo>
                <a:close/>
              </a:path>
              <a:path w="2999740" h="76200">
                <a:moveTo>
                  <a:pt x="2882900" y="31750"/>
                </a:moveTo>
                <a:lnTo>
                  <a:pt x="2870200" y="31750"/>
                </a:lnTo>
                <a:lnTo>
                  <a:pt x="2870200" y="44450"/>
                </a:lnTo>
                <a:lnTo>
                  <a:pt x="2882900" y="44450"/>
                </a:lnTo>
                <a:lnTo>
                  <a:pt x="2882900" y="31750"/>
                </a:lnTo>
                <a:close/>
              </a:path>
              <a:path w="2999740" h="76200">
                <a:moveTo>
                  <a:pt x="2908300" y="31750"/>
                </a:moveTo>
                <a:lnTo>
                  <a:pt x="2895600" y="31750"/>
                </a:lnTo>
                <a:lnTo>
                  <a:pt x="2895600" y="44450"/>
                </a:lnTo>
                <a:lnTo>
                  <a:pt x="2908300" y="44450"/>
                </a:lnTo>
                <a:lnTo>
                  <a:pt x="2908300" y="31750"/>
                </a:lnTo>
                <a:close/>
              </a:path>
              <a:path w="2999740" h="76200">
                <a:moveTo>
                  <a:pt x="2961639" y="0"/>
                </a:moveTo>
                <a:lnTo>
                  <a:pt x="2946792" y="2988"/>
                </a:lnTo>
                <a:lnTo>
                  <a:pt x="2934684" y="11144"/>
                </a:lnTo>
                <a:lnTo>
                  <a:pt x="2926528" y="23252"/>
                </a:lnTo>
                <a:lnTo>
                  <a:pt x="2923539" y="38100"/>
                </a:lnTo>
                <a:lnTo>
                  <a:pt x="2926528" y="52947"/>
                </a:lnTo>
                <a:lnTo>
                  <a:pt x="2934684" y="65055"/>
                </a:lnTo>
                <a:lnTo>
                  <a:pt x="2946792" y="73211"/>
                </a:lnTo>
                <a:lnTo>
                  <a:pt x="2961639" y="76200"/>
                </a:lnTo>
                <a:lnTo>
                  <a:pt x="2976487" y="73211"/>
                </a:lnTo>
                <a:lnTo>
                  <a:pt x="2988595" y="65055"/>
                </a:lnTo>
                <a:lnTo>
                  <a:pt x="2996751" y="52947"/>
                </a:lnTo>
                <a:lnTo>
                  <a:pt x="2998461" y="44450"/>
                </a:lnTo>
                <a:lnTo>
                  <a:pt x="2933700" y="44450"/>
                </a:lnTo>
                <a:lnTo>
                  <a:pt x="2933700" y="31750"/>
                </a:lnTo>
                <a:lnTo>
                  <a:pt x="2998461" y="31750"/>
                </a:lnTo>
                <a:lnTo>
                  <a:pt x="2996751" y="23252"/>
                </a:lnTo>
                <a:lnTo>
                  <a:pt x="2988595" y="11144"/>
                </a:lnTo>
                <a:lnTo>
                  <a:pt x="2976487" y="2988"/>
                </a:lnTo>
                <a:lnTo>
                  <a:pt x="2961639" y="0"/>
                </a:lnTo>
                <a:close/>
              </a:path>
              <a:path w="2999740" h="76200">
                <a:moveTo>
                  <a:pt x="2924818" y="31750"/>
                </a:moveTo>
                <a:lnTo>
                  <a:pt x="2921000" y="31750"/>
                </a:lnTo>
                <a:lnTo>
                  <a:pt x="2921000" y="44450"/>
                </a:lnTo>
                <a:lnTo>
                  <a:pt x="2924818" y="44450"/>
                </a:lnTo>
                <a:lnTo>
                  <a:pt x="2923539" y="38100"/>
                </a:lnTo>
                <a:lnTo>
                  <a:pt x="2924818" y="31750"/>
                </a:lnTo>
                <a:close/>
              </a:path>
              <a:path w="2999740" h="76200">
                <a:moveTo>
                  <a:pt x="2946400" y="31750"/>
                </a:moveTo>
                <a:lnTo>
                  <a:pt x="2933700" y="31750"/>
                </a:lnTo>
                <a:lnTo>
                  <a:pt x="2933700" y="44450"/>
                </a:lnTo>
                <a:lnTo>
                  <a:pt x="2946400" y="44450"/>
                </a:lnTo>
                <a:lnTo>
                  <a:pt x="2946400" y="31750"/>
                </a:lnTo>
                <a:close/>
              </a:path>
              <a:path w="2999740" h="76200">
                <a:moveTo>
                  <a:pt x="2959100" y="31750"/>
                </a:moveTo>
                <a:lnTo>
                  <a:pt x="2946400" y="31750"/>
                </a:lnTo>
                <a:lnTo>
                  <a:pt x="2946400" y="44450"/>
                </a:lnTo>
                <a:lnTo>
                  <a:pt x="2959100" y="44450"/>
                </a:lnTo>
                <a:lnTo>
                  <a:pt x="2959100" y="31750"/>
                </a:lnTo>
                <a:close/>
              </a:path>
              <a:path w="2999740" h="76200">
                <a:moveTo>
                  <a:pt x="2998461" y="31750"/>
                </a:moveTo>
                <a:lnTo>
                  <a:pt x="2959100" y="31750"/>
                </a:lnTo>
                <a:lnTo>
                  <a:pt x="2959100" y="44450"/>
                </a:lnTo>
                <a:lnTo>
                  <a:pt x="2998461" y="44450"/>
                </a:lnTo>
                <a:lnTo>
                  <a:pt x="2999739" y="38100"/>
                </a:lnTo>
                <a:lnTo>
                  <a:pt x="2998461" y="3175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33" name="object 32">
            <a:extLst>
              <a:ext uri="{FF2B5EF4-FFF2-40B4-BE49-F238E27FC236}">
                <a16:creationId xmlns:a16="http://schemas.microsoft.com/office/drawing/2014/main" id="{7EF117EF-551D-4732-BC1F-9AEA558C5D48}"/>
              </a:ext>
            </a:extLst>
          </p:cNvPr>
          <p:cNvSpPr txBox="1"/>
          <p:nvPr/>
        </p:nvSpPr>
        <p:spPr>
          <a:xfrm>
            <a:off x="9189594" y="5084692"/>
            <a:ext cx="1456690" cy="78162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i="1" dirty="0">
                <a:solidFill>
                  <a:srgbClr val="707070"/>
                </a:solidFill>
                <a:latin typeface="+mn-ea"/>
                <a:cs typeface="Arial"/>
              </a:rPr>
              <a:t>03.</a:t>
            </a:r>
            <a:r>
              <a:rPr sz="2800" b="1" i="1" spc="-85" dirty="0">
                <a:solidFill>
                  <a:srgbClr val="707070"/>
                </a:solidFill>
                <a:latin typeface="+mn-ea"/>
                <a:cs typeface="Arial"/>
              </a:rPr>
              <a:t> </a:t>
            </a:r>
            <a:r>
              <a:rPr lang="zh-CN" altLang="en-US" sz="2200" spc="-5" dirty="0">
                <a:solidFill>
                  <a:srgbClr val="707070"/>
                </a:solidFill>
                <a:latin typeface="+mn-ea"/>
              </a:rPr>
              <a:t>添加内容 </a:t>
            </a:r>
            <a:endParaRPr sz="2200" dirty="0">
              <a:latin typeface="+mn-ea"/>
              <a:cs typeface="Noto Sans CJK JP Regular"/>
            </a:endParaRP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321DDAF2-D946-4988-ACC8-4AD09A7D2B15}"/>
              </a:ext>
            </a:extLst>
          </p:cNvPr>
          <p:cNvSpPr/>
          <p:nvPr/>
        </p:nvSpPr>
        <p:spPr>
          <a:xfrm>
            <a:off x="6495162" y="1080000"/>
            <a:ext cx="1221105" cy="1221105"/>
          </a:xfrm>
          <a:custGeom>
            <a:avLst/>
            <a:gdLst/>
            <a:ahLst/>
            <a:cxnLst/>
            <a:rect l="l" t="t" r="r" b="b"/>
            <a:pathLst>
              <a:path w="1221104" h="1221105">
                <a:moveTo>
                  <a:pt x="610362" y="0"/>
                </a:moveTo>
                <a:lnTo>
                  <a:pt x="562667" y="1836"/>
                </a:lnTo>
                <a:lnTo>
                  <a:pt x="515975" y="7255"/>
                </a:lnTo>
                <a:lnTo>
                  <a:pt x="470422" y="16121"/>
                </a:lnTo>
                <a:lnTo>
                  <a:pt x="426144" y="28299"/>
                </a:lnTo>
                <a:lnTo>
                  <a:pt x="383277" y="43651"/>
                </a:lnTo>
                <a:lnTo>
                  <a:pt x="341955" y="62044"/>
                </a:lnTo>
                <a:lnTo>
                  <a:pt x="302316" y="83340"/>
                </a:lnTo>
                <a:lnTo>
                  <a:pt x="264494" y="107404"/>
                </a:lnTo>
                <a:lnTo>
                  <a:pt x="228626" y="134100"/>
                </a:lnTo>
                <a:lnTo>
                  <a:pt x="194847" y="163293"/>
                </a:lnTo>
                <a:lnTo>
                  <a:pt x="163293" y="194847"/>
                </a:lnTo>
                <a:lnTo>
                  <a:pt x="134100" y="228626"/>
                </a:lnTo>
                <a:lnTo>
                  <a:pt x="107404" y="264494"/>
                </a:lnTo>
                <a:lnTo>
                  <a:pt x="83340" y="302316"/>
                </a:lnTo>
                <a:lnTo>
                  <a:pt x="62044" y="341955"/>
                </a:lnTo>
                <a:lnTo>
                  <a:pt x="43651" y="383277"/>
                </a:lnTo>
                <a:lnTo>
                  <a:pt x="28299" y="426144"/>
                </a:lnTo>
                <a:lnTo>
                  <a:pt x="16121" y="470422"/>
                </a:lnTo>
                <a:lnTo>
                  <a:pt x="7255" y="515975"/>
                </a:lnTo>
                <a:lnTo>
                  <a:pt x="1836" y="562667"/>
                </a:lnTo>
                <a:lnTo>
                  <a:pt x="0" y="610362"/>
                </a:lnTo>
                <a:lnTo>
                  <a:pt x="1836" y="658056"/>
                </a:lnTo>
                <a:lnTo>
                  <a:pt x="7255" y="704748"/>
                </a:lnTo>
                <a:lnTo>
                  <a:pt x="16121" y="750301"/>
                </a:lnTo>
                <a:lnTo>
                  <a:pt x="28299" y="794579"/>
                </a:lnTo>
                <a:lnTo>
                  <a:pt x="43651" y="837446"/>
                </a:lnTo>
                <a:lnTo>
                  <a:pt x="62044" y="878768"/>
                </a:lnTo>
                <a:lnTo>
                  <a:pt x="83340" y="918407"/>
                </a:lnTo>
                <a:lnTo>
                  <a:pt x="107404" y="956229"/>
                </a:lnTo>
                <a:lnTo>
                  <a:pt x="134100" y="992097"/>
                </a:lnTo>
                <a:lnTo>
                  <a:pt x="163293" y="1025876"/>
                </a:lnTo>
                <a:lnTo>
                  <a:pt x="194847" y="1057430"/>
                </a:lnTo>
                <a:lnTo>
                  <a:pt x="228626" y="1086623"/>
                </a:lnTo>
                <a:lnTo>
                  <a:pt x="264494" y="1113319"/>
                </a:lnTo>
                <a:lnTo>
                  <a:pt x="302316" y="1137383"/>
                </a:lnTo>
                <a:lnTo>
                  <a:pt x="341955" y="1158679"/>
                </a:lnTo>
                <a:lnTo>
                  <a:pt x="383277" y="1177072"/>
                </a:lnTo>
                <a:lnTo>
                  <a:pt x="426144" y="1192424"/>
                </a:lnTo>
                <a:lnTo>
                  <a:pt x="470422" y="1204602"/>
                </a:lnTo>
                <a:lnTo>
                  <a:pt x="515975" y="1213468"/>
                </a:lnTo>
                <a:lnTo>
                  <a:pt x="562667" y="1218887"/>
                </a:lnTo>
                <a:lnTo>
                  <a:pt x="610362" y="1220724"/>
                </a:lnTo>
                <a:lnTo>
                  <a:pt x="658056" y="1218887"/>
                </a:lnTo>
                <a:lnTo>
                  <a:pt x="704748" y="1213468"/>
                </a:lnTo>
                <a:lnTo>
                  <a:pt x="750301" y="1204602"/>
                </a:lnTo>
                <a:lnTo>
                  <a:pt x="794579" y="1192424"/>
                </a:lnTo>
                <a:lnTo>
                  <a:pt x="837446" y="1177072"/>
                </a:lnTo>
                <a:lnTo>
                  <a:pt x="878768" y="1158679"/>
                </a:lnTo>
                <a:lnTo>
                  <a:pt x="918407" y="1137383"/>
                </a:lnTo>
                <a:lnTo>
                  <a:pt x="956229" y="1113319"/>
                </a:lnTo>
                <a:lnTo>
                  <a:pt x="992097" y="1086623"/>
                </a:lnTo>
                <a:lnTo>
                  <a:pt x="1025876" y="1057430"/>
                </a:lnTo>
                <a:lnTo>
                  <a:pt x="1057430" y="1025876"/>
                </a:lnTo>
                <a:lnTo>
                  <a:pt x="1086623" y="992097"/>
                </a:lnTo>
                <a:lnTo>
                  <a:pt x="1113319" y="956229"/>
                </a:lnTo>
                <a:lnTo>
                  <a:pt x="1137383" y="918407"/>
                </a:lnTo>
                <a:lnTo>
                  <a:pt x="1158679" y="878768"/>
                </a:lnTo>
                <a:lnTo>
                  <a:pt x="1177072" y="837446"/>
                </a:lnTo>
                <a:lnTo>
                  <a:pt x="1192424" y="794579"/>
                </a:lnTo>
                <a:lnTo>
                  <a:pt x="1204602" y="750301"/>
                </a:lnTo>
                <a:lnTo>
                  <a:pt x="1213468" y="704748"/>
                </a:lnTo>
                <a:lnTo>
                  <a:pt x="1218887" y="658056"/>
                </a:lnTo>
                <a:lnTo>
                  <a:pt x="1220723" y="610362"/>
                </a:lnTo>
                <a:lnTo>
                  <a:pt x="1218887" y="562667"/>
                </a:lnTo>
                <a:lnTo>
                  <a:pt x="1213468" y="515975"/>
                </a:lnTo>
                <a:lnTo>
                  <a:pt x="1204602" y="470422"/>
                </a:lnTo>
                <a:lnTo>
                  <a:pt x="1192424" y="426144"/>
                </a:lnTo>
                <a:lnTo>
                  <a:pt x="1177072" y="383277"/>
                </a:lnTo>
                <a:lnTo>
                  <a:pt x="1158679" y="341955"/>
                </a:lnTo>
                <a:lnTo>
                  <a:pt x="1137383" y="302316"/>
                </a:lnTo>
                <a:lnTo>
                  <a:pt x="1113319" y="264494"/>
                </a:lnTo>
                <a:lnTo>
                  <a:pt x="1086623" y="228626"/>
                </a:lnTo>
                <a:lnTo>
                  <a:pt x="1057430" y="194847"/>
                </a:lnTo>
                <a:lnTo>
                  <a:pt x="1025876" y="163293"/>
                </a:lnTo>
                <a:lnTo>
                  <a:pt x="992097" y="134100"/>
                </a:lnTo>
                <a:lnTo>
                  <a:pt x="956229" y="107404"/>
                </a:lnTo>
                <a:lnTo>
                  <a:pt x="918407" y="83340"/>
                </a:lnTo>
                <a:lnTo>
                  <a:pt x="878768" y="62044"/>
                </a:lnTo>
                <a:lnTo>
                  <a:pt x="837446" y="43651"/>
                </a:lnTo>
                <a:lnTo>
                  <a:pt x="794579" y="28299"/>
                </a:lnTo>
                <a:lnTo>
                  <a:pt x="750301" y="16121"/>
                </a:lnTo>
                <a:lnTo>
                  <a:pt x="704748" y="7255"/>
                </a:lnTo>
                <a:lnTo>
                  <a:pt x="658056" y="1836"/>
                </a:lnTo>
                <a:lnTo>
                  <a:pt x="610362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81CDCCDB-B19A-420D-9E77-8EE2818A0D10}"/>
              </a:ext>
            </a:extLst>
          </p:cNvPr>
          <p:cNvSpPr/>
          <p:nvPr/>
        </p:nvSpPr>
        <p:spPr>
          <a:xfrm>
            <a:off x="6495162" y="1080000"/>
            <a:ext cx="1221105" cy="1221105"/>
          </a:xfrm>
          <a:custGeom>
            <a:avLst/>
            <a:gdLst/>
            <a:ahLst/>
            <a:cxnLst/>
            <a:rect l="l" t="t" r="r" b="b"/>
            <a:pathLst>
              <a:path w="1221104" h="1221105">
                <a:moveTo>
                  <a:pt x="0" y="610362"/>
                </a:moveTo>
                <a:lnTo>
                  <a:pt x="1836" y="562667"/>
                </a:lnTo>
                <a:lnTo>
                  <a:pt x="7255" y="515975"/>
                </a:lnTo>
                <a:lnTo>
                  <a:pt x="16121" y="470422"/>
                </a:lnTo>
                <a:lnTo>
                  <a:pt x="28299" y="426144"/>
                </a:lnTo>
                <a:lnTo>
                  <a:pt x="43651" y="383277"/>
                </a:lnTo>
                <a:lnTo>
                  <a:pt x="62044" y="341955"/>
                </a:lnTo>
                <a:lnTo>
                  <a:pt x="83340" y="302316"/>
                </a:lnTo>
                <a:lnTo>
                  <a:pt x="107404" y="264494"/>
                </a:lnTo>
                <a:lnTo>
                  <a:pt x="134100" y="228626"/>
                </a:lnTo>
                <a:lnTo>
                  <a:pt x="163293" y="194847"/>
                </a:lnTo>
                <a:lnTo>
                  <a:pt x="194847" y="163293"/>
                </a:lnTo>
                <a:lnTo>
                  <a:pt x="228626" y="134100"/>
                </a:lnTo>
                <a:lnTo>
                  <a:pt x="264494" y="107404"/>
                </a:lnTo>
                <a:lnTo>
                  <a:pt x="302316" y="83340"/>
                </a:lnTo>
                <a:lnTo>
                  <a:pt x="341955" y="62044"/>
                </a:lnTo>
                <a:lnTo>
                  <a:pt x="383277" y="43651"/>
                </a:lnTo>
                <a:lnTo>
                  <a:pt x="426144" y="28299"/>
                </a:lnTo>
                <a:lnTo>
                  <a:pt x="470422" y="16121"/>
                </a:lnTo>
                <a:lnTo>
                  <a:pt x="515975" y="7255"/>
                </a:lnTo>
                <a:lnTo>
                  <a:pt x="562667" y="1836"/>
                </a:lnTo>
                <a:lnTo>
                  <a:pt x="610362" y="0"/>
                </a:lnTo>
                <a:lnTo>
                  <a:pt x="658056" y="1836"/>
                </a:lnTo>
                <a:lnTo>
                  <a:pt x="704748" y="7255"/>
                </a:lnTo>
                <a:lnTo>
                  <a:pt x="750301" y="16121"/>
                </a:lnTo>
                <a:lnTo>
                  <a:pt x="794579" y="28299"/>
                </a:lnTo>
                <a:lnTo>
                  <a:pt x="837446" y="43651"/>
                </a:lnTo>
                <a:lnTo>
                  <a:pt x="878768" y="62044"/>
                </a:lnTo>
                <a:lnTo>
                  <a:pt x="918407" y="83340"/>
                </a:lnTo>
                <a:lnTo>
                  <a:pt x="956229" y="107404"/>
                </a:lnTo>
                <a:lnTo>
                  <a:pt x="992097" y="134100"/>
                </a:lnTo>
                <a:lnTo>
                  <a:pt x="1025876" y="163293"/>
                </a:lnTo>
                <a:lnTo>
                  <a:pt x="1057430" y="194847"/>
                </a:lnTo>
                <a:lnTo>
                  <a:pt x="1086623" y="228626"/>
                </a:lnTo>
                <a:lnTo>
                  <a:pt x="1113319" y="264494"/>
                </a:lnTo>
                <a:lnTo>
                  <a:pt x="1137383" y="302316"/>
                </a:lnTo>
                <a:lnTo>
                  <a:pt x="1158679" y="341955"/>
                </a:lnTo>
                <a:lnTo>
                  <a:pt x="1177072" y="383277"/>
                </a:lnTo>
                <a:lnTo>
                  <a:pt x="1192424" y="426144"/>
                </a:lnTo>
                <a:lnTo>
                  <a:pt x="1204602" y="470422"/>
                </a:lnTo>
                <a:lnTo>
                  <a:pt x="1213468" y="515975"/>
                </a:lnTo>
                <a:lnTo>
                  <a:pt x="1218887" y="562667"/>
                </a:lnTo>
                <a:lnTo>
                  <a:pt x="1220723" y="610362"/>
                </a:lnTo>
                <a:lnTo>
                  <a:pt x="1218887" y="658056"/>
                </a:lnTo>
                <a:lnTo>
                  <a:pt x="1213468" y="704748"/>
                </a:lnTo>
                <a:lnTo>
                  <a:pt x="1204602" y="750301"/>
                </a:lnTo>
                <a:lnTo>
                  <a:pt x="1192424" y="794579"/>
                </a:lnTo>
                <a:lnTo>
                  <a:pt x="1177072" y="837446"/>
                </a:lnTo>
                <a:lnTo>
                  <a:pt x="1158679" y="878768"/>
                </a:lnTo>
                <a:lnTo>
                  <a:pt x="1137383" y="918407"/>
                </a:lnTo>
                <a:lnTo>
                  <a:pt x="1113319" y="956229"/>
                </a:lnTo>
                <a:lnTo>
                  <a:pt x="1086623" y="992097"/>
                </a:lnTo>
                <a:lnTo>
                  <a:pt x="1057430" y="1025876"/>
                </a:lnTo>
                <a:lnTo>
                  <a:pt x="1025876" y="1057430"/>
                </a:lnTo>
                <a:lnTo>
                  <a:pt x="992097" y="1086623"/>
                </a:lnTo>
                <a:lnTo>
                  <a:pt x="956229" y="1113319"/>
                </a:lnTo>
                <a:lnTo>
                  <a:pt x="918407" y="1137383"/>
                </a:lnTo>
                <a:lnTo>
                  <a:pt x="878768" y="1158679"/>
                </a:lnTo>
                <a:lnTo>
                  <a:pt x="837446" y="1177072"/>
                </a:lnTo>
                <a:lnTo>
                  <a:pt x="794579" y="1192424"/>
                </a:lnTo>
                <a:lnTo>
                  <a:pt x="750301" y="1204602"/>
                </a:lnTo>
                <a:lnTo>
                  <a:pt x="704748" y="1213468"/>
                </a:lnTo>
                <a:lnTo>
                  <a:pt x="658056" y="1218887"/>
                </a:lnTo>
                <a:lnTo>
                  <a:pt x="610362" y="1220724"/>
                </a:lnTo>
                <a:lnTo>
                  <a:pt x="562667" y="1218887"/>
                </a:lnTo>
                <a:lnTo>
                  <a:pt x="515975" y="1213468"/>
                </a:lnTo>
                <a:lnTo>
                  <a:pt x="470422" y="1204602"/>
                </a:lnTo>
                <a:lnTo>
                  <a:pt x="426144" y="1192424"/>
                </a:lnTo>
                <a:lnTo>
                  <a:pt x="383277" y="1177072"/>
                </a:lnTo>
                <a:lnTo>
                  <a:pt x="341955" y="1158679"/>
                </a:lnTo>
                <a:lnTo>
                  <a:pt x="302316" y="1137383"/>
                </a:lnTo>
                <a:lnTo>
                  <a:pt x="264494" y="1113319"/>
                </a:lnTo>
                <a:lnTo>
                  <a:pt x="228626" y="1086623"/>
                </a:lnTo>
                <a:lnTo>
                  <a:pt x="194847" y="1057430"/>
                </a:lnTo>
                <a:lnTo>
                  <a:pt x="163293" y="1025876"/>
                </a:lnTo>
                <a:lnTo>
                  <a:pt x="134100" y="992097"/>
                </a:lnTo>
                <a:lnTo>
                  <a:pt x="107404" y="956229"/>
                </a:lnTo>
                <a:lnTo>
                  <a:pt x="83340" y="918407"/>
                </a:lnTo>
                <a:lnTo>
                  <a:pt x="62044" y="878768"/>
                </a:lnTo>
                <a:lnTo>
                  <a:pt x="43651" y="837446"/>
                </a:lnTo>
                <a:lnTo>
                  <a:pt x="28299" y="794579"/>
                </a:lnTo>
                <a:lnTo>
                  <a:pt x="16121" y="750301"/>
                </a:lnTo>
                <a:lnTo>
                  <a:pt x="7255" y="704748"/>
                </a:lnTo>
                <a:lnTo>
                  <a:pt x="1836" y="658056"/>
                </a:lnTo>
                <a:lnTo>
                  <a:pt x="0" y="610362"/>
                </a:lnTo>
                <a:close/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40" name="object 34">
            <a:extLst>
              <a:ext uri="{FF2B5EF4-FFF2-40B4-BE49-F238E27FC236}">
                <a16:creationId xmlns:a16="http://schemas.microsoft.com/office/drawing/2014/main" id="{CFBFFE5C-F33C-4C19-9D7C-CFCB4E39D783}"/>
              </a:ext>
            </a:extLst>
          </p:cNvPr>
          <p:cNvSpPr/>
          <p:nvPr/>
        </p:nvSpPr>
        <p:spPr>
          <a:xfrm>
            <a:off x="7441820" y="2766941"/>
            <a:ext cx="1221105" cy="1221105"/>
          </a:xfrm>
          <a:custGeom>
            <a:avLst/>
            <a:gdLst/>
            <a:ahLst/>
            <a:cxnLst/>
            <a:rect l="l" t="t" r="r" b="b"/>
            <a:pathLst>
              <a:path w="1221104" h="1221105">
                <a:moveTo>
                  <a:pt x="610362" y="0"/>
                </a:moveTo>
                <a:lnTo>
                  <a:pt x="562667" y="1836"/>
                </a:lnTo>
                <a:lnTo>
                  <a:pt x="515975" y="7255"/>
                </a:lnTo>
                <a:lnTo>
                  <a:pt x="470422" y="16121"/>
                </a:lnTo>
                <a:lnTo>
                  <a:pt x="426144" y="28299"/>
                </a:lnTo>
                <a:lnTo>
                  <a:pt x="383277" y="43651"/>
                </a:lnTo>
                <a:lnTo>
                  <a:pt x="341955" y="62044"/>
                </a:lnTo>
                <a:lnTo>
                  <a:pt x="302316" y="83340"/>
                </a:lnTo>
                <a:lnTo>
                  <a:pt x="264494" y="107404"/>
                </a:lnTo>
                <a:lnTo>
                  <a:pt x="228626" y="134100"/>
                </a:lnTo>
                <a:lnTo>
                  <a:pt x="194847" y="163293"/>
                </a:lnTo>
                <a:lnTo>
                  <a:pt x="163293" y="194847"/>
                </a:lnTo>
                <a:lnTo>
                  <a:pt x="134100" y="228626"/>
                </a:lnTo>
                <a:lnTo>
                  <a:pt x="107404" y="264494"/>
                </a:lnTo>
                <a:lnTo>
                  <a:pt x="83340" y="302316"/>
                </a:lnTo>
                <a:lnTo>
                  <a:pt x="62044" y="341955"/>
                </a:lnTo>
                <a:lnTo>
                  <a:pt x="43651" y="383277"/>
                </a:lnTo>
                <a:lnTo>
                  <a:pt x="28299" y="426144"/>
                </a:lnTo>
                <a:lnTo>
                  <a:pt x="16121" y="470422"/>
                </a:lnTo>
                <a:lnTo>
                  <a:pt x="7255" y="515975"/>
                </a:lnTo>
                <a:lnTo>
                  <a:pt x="1836" y="562667"/>
                </a:lnTo>
                <a:lnTo>
                  <a:pt x="0" y="610362"/>
                </a:lnTo>
                <a:lnTo>
                  <a:pt x="1836" y="658056"/>
                </a:lnTo>
                <a:lnTo>
                  <a:pt x="7255" y="704748"/>
                </a:lnTo>
                <a:lnTo>
                  <a:pt x="16121" y="750301"/>
                </a:lnTo>
                <a:lnTo>
                  <a:pt x="28299" y="794579"/>
                </a:lnTo>
                <a:lnTo>
                  <a:pt x="43651" y="837446"/>
                </a:lnTo>
                <a:lnTo>
                  <a:pt x="62044" y="878768"/>
                </a:lnTo>
                <a:lnTo>
                  <a:pt x="83340" y="918407"/>
                </a:lnTo>
                <a:lnTo>
                  <a:pt x="107404" y="956229"/>
                </a:lnTo>
                <a:lnTo>
                  <a:pt x="134100" y="992097"/>
                </a:lnTo>
                <a:lnTo>
                  <a:pt x="163293" y="1025876"/>
                </a:lnTo>
                <a:lnTo>
                  <a:pt x="194847" y="1057430"/>
                </a:lnTo>
                <a:lnTo>
                  <a:pt x="228626" y="1086623"/>
                </a:lnTo>
                <a:lnTo>
                  <a:pt x="264494" y="1113319"/>
                </a:lnTo>
                <a:lnTo>
                  <a:pt x="302316" y="1137383"/>
                </a:lnTo>
                <a:lnTo>
                  <a:pt x="341955" y="1158679"/>
                </a:lnTo>
                <a:lnTo>
                  <a:pt x="383277" y="1177072"/>
                </a:lnTo>
                <a:lnTo>
                  <a:pt x="426144" y="1192424"/>
                </a:lnTo>
                <a:lnTo>
                  <a:pt x="470422" y="1204602"/>
                </a:lnTo>
                <a:lnTo>
                  <a:pt x="515975" y="1213468"/>
                </a:lnTo>
                <a:lnTo>
                  <a:pt x="562667" y="1218887"/>
                </a:lnTo>
                <a:lnTo>
                  <a:pt x="610362" y="1220724"/>
                </a:lnTo>
                <a:lnTo>
                  <a:pt x="658056" y="1218887"/>
                </a:lnTo>
                <a:lnTo>
                  <a:pt x="704748" y="1213468"/>
                </a:lnTo>
                <a:lnTo>
                  <a:pt x="750301" y="1204602"/>
                </a:lnTo>
                <a:lnTo>
                  <a:pt x="794579" y="1192424"/>
                </a:lnTo>
                <a:lnTo>
                  <a:pt x="837446" y="1177072"/>
                </a:lnTo>
                <a:lnTo>
                  <a:pt x="878768" y="1158679"/>
                </a:lnTo>
                <a:lnTo>
                  <a:pt x="918407" y="1137383"/>
                </a:lnTo>
                <a:lnTo>
                  <a:pt x="956229" y="1113319"/>
                </a:lnTo>
                <a:lnTo>
                  <a:pt x="992097" y="1086623"/>
                </a:lnTo>
                <a:lnTo>
                  <a:pt x="1025876" y="1057430"/>
                </a:lnTo>
                <a:lnTo>
                  <a:pt x="1057430" y="1025876"/>
                </a:lnTo>
                <a:lnTo>
                  <a:pt x="1086623" y="992097"/>
                </a:lnTo>
                <a:lnTo>
                  <a:pt x="1113319" y="956229"/>
                </a:lnTo>
                <a:lnTo>
                  <a:pt x="1137383" y="918407"/>
                </a:lnTo>
                <a:lnTo>
                  <a:pt x="1158679" y="878768"/>
                </a:lnTo>
                <a:lnTo>
                  <a:pt x="1177072" y="837446"/>
                </a:lnTo>
                <a:lnTo>
                  <a:pt x="1192424" y="794579"/>
                </a:lnTo>
                <a:lnTo>
                  <a:pt x="1204602" y="750301"/>
                </a:lnTo>
                <a:lnTo>
                  <a:pt x="1213468" y="704748"/>
                </a:lnTo>
                <a:lnTo>
                  <a:pt x="1218887" y="658056"/>
                </a:lnTo>
                <a:lnTo>
                  <a:pt x="1220723" y="610362"/>
                </a:lnTo>
                <a:lnTo>
                  <a:pt x="1218887" y="562667"/>
                </a:lnTo>
                <a:lnTo>
                  <a:pt x="1213468" y="515975"/>
                </a:lnTo>
                <a:lnTo>
                  <a:pt x="1204602" y="470422"/>
                </a:lnTo>
                <a:lnTo>
                  <a:pt x="1192424" y="426144"/>
                </a:lnTo>
                <a:lnTo>
                  <a:pt x="1177072" y="383277"/>
                </a:lnTo>
                <a:lnTo>
                  <a:pt x="1158679" y="341955"/>
                </a:lnTo>
                <a:lnTo>
                  <a:pt x="1137383" y="302316"/>
                </a:lnTo>
                <a:lnTo>
                  <a:pt x="1113319" y="264494"/>
                </a:lnTo>
                <a:lnTo>
                  <a:pt x="1086623" y="228626"/>
                </a:lnTo>
                <a:lnTo>
                  <a:pt x="1057430" y="194847"/>
                </a:lnTo>
                <a:lnTo>
                  <a:pt x="1025876" y="163293"/>
                </a:lnTo>
                <a:lnTo>
                  <a:pt x="992097" y="134100"/>
                </a:lnTo>
                <a:lnTo>
                  <a:pt x="956229" y="107404"/>
                </a:lnTo>
                <a:lnTo>
                  <a:pt x="918407" y="83340"/>
                </a:lnTo>
                <a:lnTo>
                  <a:pt x="878768" y="62044"/>
                </a:lnTo>
                <a:lnTo>
                  <a:pt x="837446" y="43651"/>
                </a:lnTo>
                <a:lnTo>
                  <a:pt x="794579" y="28299"/>
                </a:lnTo>
                <a:lnTo>
                  <a:pt x="750301" y="16121"/>
                </a:lnTo>
                <a:lnTo>
                  <a:pt x="704748" y="7255"/>
                </a:lnTo>
                <a:lnTo>
                  <a:pt x="658056" y="1836"/>
                </a:lnTo>
                <a:lnTo>
                  <a:pt x="610362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41" name="object 35">
            <a:extLst>
              <a:ext uri="{FF2B5EF4-FFF2-40B4-BE49-F238E27FC236}">
                <a16:creationId xmlns:a16="http://schemas.microsoft.com/office/drawing/2014/main" id="{D8CDCDB4-A723-4227-8255-E37C6153BE45}"/>
              </a:ext>
            </a:extLst>
          </p:cNvPr>
          <p:cNvSpPr/>
          <p:nvPr/>
        </p:nvSpPr>
        <p:spPr>
          <a:xfrm>
            <a:off x="7441820" y="2766941"/>
            <a:ext cx="1221105" cy="1221105"/>
          </a:xfrm>
          <a:custGeom>
            <a:avLst/>
            <a:gdLst/>
            <a:ahLst/>
            <a:cxnLst/>
            <a:rect l="l" t="t" r="r" b="b"/>
            <a:pathLst>
              <a:path w="1221104" h="1221105">
                <a:moveTo>
                  <a:pt x="0" y="610362"/>
                </a:moveTo>
                <a:lnTo>
                  <a:pt x="1836" y="562667"/>
                </a:lnTo>
                <a:lnTo>
                  <a:pt x="7255" y="515975"/>
                </a:lnTo>
                <a:lnTo>
                  <a:pt x="16121" y="470422"/>
                </a:lnTo>
                <a:lnTo>
                  <a:pt x="28299" y="426144"/>
                </a:lnTo>
                <a:lnTo>
                  <a:pt x="43651" y="383277"/>
                </a:lnTo>
                <a:lnTo>
                  <a:pt x="62044" y="341955"/>
                </a:lnTo>
                <a:lnTo>
                  <a:pt x="83340" y="302316"/>
                </a:lnTo>
                <a:lnTo>
                  <a:pt x="107404" y="264494"/>
                </a:lnTo>
                <a:lnTo>
                  <a:pt x="134100" y="228626"/>
                </a:lnTo>
                <a:lnTo>
                  <a:pt x="163293" y="194847"/>
                </a:lnTo>
                <a:lnTo>
                  <a:pt x="194847" y="163293"/>
                </a:lnTo>
                <a:lnTo>
                  <a:pt x="228626" y="134100"/>
                </a:lnTo>
                <a:lnTo>
                  <a:pt x="264494" y="107404"/>
                </a:lnTo>
                <a:lnTo>
                  <a:pt x="302316" y="83340"/>
                </a:lnTo>
                <a:lnTo>
                  <a:pt x="341955" y="62044"/>
                </a:lnTo>
                <a:lnTo>
                  <a:pt x="383277" y="43651"/>
                </a:lnTo>
                <a:lnTo>
                  <a:pt x="426144" y="28299"/>
                </a:lnTo>
                <a:lnTo>
                  <a:pt x="470422" y="16121"/>
                </a:lnTo>
                <a:lnTo>
                  <a:pt x="515975" y="7255"/>
                </a:lnTo>
                <a:lnTo>
                  <a:pt x="562667" y="1836"/>
                </a:lnTo>
                <a:lnTo>
                  <a:pt x="610362" y="0"/>
                </a:lnTo>
                <a:lnTo>
                  <a:pt x="658056" y="1836"/>
                </a:lnTo>
                <a:lnTo>
                  <a:pt x="704748" y="7255"/>
                </a:lnTo>
                <a:lnTo>
                  <a:pt x="750301" y="16121"/>
                </a:lnTo>
                <a:lnTo>
                  <a:pt x="794579" y="28299"/>
                </a:lnTo>
                <a:lnTo>
                  <a:pt x="837446" y="43651"/>
                </a:lnTo>
                <a:lnTo>
                  <a:pt x="878768" y="62044"/>
                </a:lnTo>
                <a:lnTo>
                  <a:pt x="918407" y="83340"/>
                </a:lnTo>
                <a:lnTo>
                  <a:pt x="956229" y="107404"/>
                </a:lnTo>
                <a:lnTo>
                  <a:pt x="992097" y="134100"/>
                </a:lnTo>
                <a:lnTo>
                  <a:pt x="1025876" y="163293"/>
                </a:lnTo>
                <a:lnTo>
                  <a:pt x="1057430" y="194847"/>
                </a:lnTo>
                <a:lnTo>
                  <a:pt x="1086623" y="228626"/>
                </a:lnTo>
                <a:lnTo>
                  <a:pt x="1113319" y="264494"/>
                </a:lnTo>
                <a:lnTo>
                  <a:pt x="1137383" y="302316"/>
                </a:lnTo>
                <a:lnTo>
                  <a:pt x="1158679" y="341955"/>
                </a:lnTo>
                <a:lnTo>
                  <a:pt x="1177072" y="383277"/>
                </a:lnTo>
                <a:lnTo>
                  <a:pt x="1192424" y="426144"/>
                </a:lnTo>
                <a:lnTo>
                  <a:pt x="1204602" y="470422"/>
                </a:lnTo>
                <a:lnTo>
                  <a:pt x="1213468" y="515975"/>
                </a:lnTo>
                <a:lnTo>
                  <a:pt x="1218887" y="562667"/>
                </a:lnTo>
                <a:lnTo>
                  <a:pt x="1220723" y="610362"/>
                </a:lnTo>
                <a:lnTo>
                  <a:pt x="1218887" y="658056"/>
                </a:lnTo>
                <a:lnTo>
                  <a:pt x="1213468" y="704748"/>
                </a:lnTo>
                <a:lnTo>
                  <a:pt x="1204602" y="750301"/>
                </a:lnTo>
                <a:lnTo>
                  <a:pt x="1192424" y="794579"/>
                </a:lnTo>
                <a:lnTo>
                  <a:pt x="1177072" y="837446"/>
                </a:lnTo>
                <a:lnTo>
                  <a:pt x="1158679" y="878768"/>
                </a:lnTo>
                <a:lnTo>
                  <a:pt x="1137383" y="918407"/>
                </a:lnTo>
                <a:lnTo>
                  <a:pt x="1113319" y="956229"/>
                </a:lnTo>
                <a:lnTo>
                  <a:pt x="1086623" y="992097"/>
                </a:lnTo>
                <a:lnTo>
                  <a:pt x="1057430" y="1025876"/>
                </a:lnTo>
                <a:lnTo>
                  <a:pt x="1025876" y="1057430"/>
                </a:lnTo>
                <a:lnTo>
                  <a:pt x="992097" y="1086623"/>
                </a:lnTo>
                <a:lnTo>
                  <a:pt x="956229" y="1113319"/>
                </a:lnTo>
                <a:lnTo>
                  <a:pt x="918407" y="1137383"/>
                </a:lnTo>
                <a:lnTo>
                  <a:pt x="878768" y="1158679"/>
                </a:lnTo>
                <a:lnTo>
                  <a:pt x="837446" y="1177072"/>
                </a:lnTo>
                <a:lnTo>
                  <a:pt x="794579" y="1192424"/>
                </a:lnTo>
                <a:lnTo>
                  <a:pt x="750301" y="1204602"/>
                </a:lnTo>
                <a:lnTo>
                  <a:pt x="704748" y="1213468"/>
                </a:lnTo>
                <a:lnTo>
                  <a:pt x="658056" y="1218887"/>
                </a:lnTo>
                <a:lnTo>
                  <a:pt x="610362" y="1220724"/>
                </a:lnTo>
                <a:lnTo>
                  <a:pt x="562667" y="1218887"/>
                </a:lnTo>
                <a:lnTo>
                  <a:pt x="515975" y="1213468"/>
                </a:lnTo>
                <a:lnTo>
                  <a:pt x="470422" y="1204602"/>
                </a:lnTo>
                <a:lnTo>
                  <a:pt x="426144" y="1192424"/>
                </a:lnTo>
                <a:lnTo>
                  <a:pt x="383277" y="1177072"/>
                </a:lnTo>
                <a:lnTo>
                  <a:pt x="341955" y="1158679"/>
                </a:lnTo>
                <a:lnTo>
                  <a:pt x="302316" y="1137383"/>
                </a:lnTo>
                <a:lnTo>
                  <a:pt x="264494" y="1113319"/>
                </a:lnTo>
                <a:lnTo>
                  <a:pt x="228626" y="1086623"/>
                </a:lnTo>
                <a:lnTo>
                  <a:pt x="194847" y="1057430"/>
                </a:lnTo>
                <a:lnTo>
                  <a:pt x="163293" y="1025876"/>
                </a:lnTo>
                <a:lnTo>
                  <a:pt x="134100" y="992097"/>
                </a:lnTo>
                <a:lnTo>
                  <a:pt x="107404" y="956229"/>
                </a:lnTo>
                <a:lnTo>
                  <a:pt x="83340" y="918407"/>
                </a:lnTo>
                <a:lnTo>
                  <a:pt x="62044" y="878768"/>
                </a:lnTo>
                <a:lnTo>
                  <a:pt x="43651" y="837446"/>
                </a:lnTo>
                <a:lnTo>
                  <a:pt x="28299" y="794579"/>
                </a:lnTo>
                <a:lnTo>
                  <a:pt x="16121" y="750301"/>
                </a:lnTo>
                <a:lnTo>
                  <a:pt x="7255" y="704748"/>
                </a:lnTo>
                <a:lnTo>
                  <a:pt x="1836" y="658056"/>
                </a:lnTo>
                <a:lnTo>
                  <a:pt x="0" y="610362"/>
                </a:lnTo>
                <a:close/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83A1F5AD-A8F7-4FCB-85BB-155C41A1AD45}"/>
              </a:ext>
            </a:extLst>
          </p:cNvPr>
          <p:cNvSpPr/>
          <p:nvPr/>
        </p:nvSpPr>
        <p:spPr>
          <a:xfrm>
            <a:off x="3529964" y="2831855"/>
            <a:ext cx="1221105" cy="1221105"/>
          </a:xfrm>
          <a:custGeom>
            <a:avLst/>
            <a:gdLst/>
            <a:ahLst/>
            <a:cxnLst/>
            <a:rect l="l" t="t" r="r" b="b"/>
            <a:pathLst>
              <a:path w="1221104" h="1221105">
                <a:moveTo>
                  <a:pt x="610362" y="0"/>
                </a:moveTo>
                <a:lnTo>
                  <a:pt x="562667" y="1836"/>
                </a:lnTo>
                <a:lnTo>
                  <a:pt x="515975" y="7255"/>
                </a:lnTo>
                <a:lnTo>
                  <a:pt x="470422" y="16121"/>
                </a:lnTo>
                <a:lnTo>
                  <a:pt x="426144" y="28299"/>
                </a:lnTo>
                <a:lnTo>
                  <a:pt x="383277" y="43651"/>
                </a:lnTo>
                <a:lnTo>
                  <a:pt x="341955" y="62044"/>
                </a:lnTo>
                <a:lnTo>
                  <a:pt x="302316" y="83340"/>
                </a:lnTo>
                <a:lnTo>
                  <a:pt x="264494" y="107404"/>
                </a:lnTo>
                <a:lnTo>
                  <a:pt x="228626" y="134100"/>
                </a:lnTo>
                <a:lnTo>
                  <a:pt x="194847" y="163293"/>
                </a:lnTo>
                <a:lnTo>
                  <a:pt x="163293" y="194847"/>
                </a:lnTo>
                <a:lnTo>
                  <a:pt x="134100" y="228626"/>
                </a:lnTo>
                <a:lnTo>
                  <a:pt x="107404" y="264494"/>
                </a:lnTo>
                <a:lnTo>
                  <a:pt x="83340" y="302316"/>
                </a:lnTo>
                <a:lnTo>
                  <a:pt x="62044" y="341955"/>
                </a:lnTo>
                <a:lnTo>
                  <a:pt x="43651" y="383277"/>
                </a:lnTo>
                <a:lnTo>
                  <a:pt x="28299" y="426144"/>
                </a:lnTo>
                <a:lnTo>
                  <a:pt x="16121" y="470422"/>
                </a:lnTo>
                <a:lnTo>
                  <a:pt x="7255" y="515975"/>
                </a:lnTo>
                <a:lnTo>
                  <a:pt x="1836" y="562667"/>
                </a:lnTo>
                <a:lnTo>
                  <a:pt x="0" y="610362"/>
                </a:lnTo>
                <a:lnTo>
                  <a:pt x="1836" y="658056"/>
                </a:lnTo>
                <a:lnTo>
                  <a:pt x="7255" y="704748"/>
                </a:lnTo>
                <a:lnTo>
                  <a:pt x="16121" y="750301"/>
                </a:lnTo>
                <a:lnTo>
                  <a:pt x="28299" y="794579"/>
                </a:lnTo>
                <a:lnTo>
                  <a:pt x="43651" y="837446"/>
                </a:lnTo>
                <a:lnTo>
                  <a:pt x="62044" y="878768"/>
                </a:lnTo>
                <a:lnTo>
                  <a:pt x="83340" y="918407"/>
                </a:lnTo>
                <a:lnTo>
                  <a:pt x="107404" y="956229"/>
                </a:lnTo>
                <a:lnTo>
                  <a:pt x="134100" y="992097"/>
                </a:lnTo>
                <a:lnTo>
                  <a:pt x="163293" y="1025876"/>
                </a:lnTo>
                <a:lnTo>
                  <a:pt x="194847" y="1057430"/>
                </a:lnTo>
                <a:lnTo>
                  <a:pt x="228626" y="1086623"/>
                </a:lnTo>
                <a:lnTo>
                  <a:pt x="264494" y="1113319"/>
                </a:lnTo>
                <a:lnTo>
                  <a:pt x="302316" y="1137383"/>
                </a:lnTo>
                <a:lnTo>
                  <a:pt x="341955" y="1158679"/>
                </a:lnTo>
                <a:lnTo>
                  <a:pt x="383277" y="1177072"/>
                </a:lnTo>
                <a:lnTo>
                  <a:pt x="426144" y="1192424"/>
                </a:lnTo>
                <a:lnTo>
                  <a:pt x="470422" y="1204602"/>
                </a:lnTo>
                <a:lnTo>
                  <a:pt x="515975" y="1213468"/>
                </a:lnTo>
                <a:lnTo>
                  <a:pt x="562667" y="1218887"/>
                </a:lnTo>
                <a:lnTo>
                  <a:pt x="610362" y="1220724"/>
                </a:lnTo>
                <a:lnTo>
                  <a:pt x="658056" y="1218887"/>
                </a:lnTo>
                <a:lnTo>
                  <a:pt x="704748" y="1213468"/>
                </a:lnTo>
                <a:lnTo>
                  <a:pt x="750301" y="1204602"/>
                </a:lnTo>
                <a:lnTo>
                  <a:pt x="794579" y="1192424"/>
                </a:lnTo>
                <a:lnTo>
                  <a:pt x="837446" y="1177072"/>
                </a:lnTo>
                <a:lnTo>
                  <a:pt x="878768" y="1158679"/>
                </a:lnTo>
                <a:lnTo>
                  <a:pt x="918407" y="1137383"/>
                </a:lnTo>
                <a:lnTo>
                  <a:pt x="956229" y="1113319"/>
                </a:lnTo>
                <a:lnTo>
                  <a:pt x="992097" y="1086623"/>
                </a:lnTo>
                <a:lnTo>
                  <a:pt x="1025876" y="1057430"/>
                </a:lnTo>
                <a:lnTo>
                  <a:pt x="1057430" y="1025876"/>
                </a:lnTo>
                <a:lnTo>
                  <a:pt x="1086623" y="992097"/>
                </a:lnTo>
                <a:lnTo>
                  <a:pt x="1113319" y="956229"/>
                </a:lnTo>
                <a:lnTo>
                  <a:pt x="1137383" y="918407"/>
                </a:lnTo>
                <a:lnTo>
                  <a:pt x="1158679" y="878768"/>
                </a:lnTo>
                <a:lnTo>
                  <a:pt x="1177072" y="837446"/>
                </a:lnTo>
                <a:lnTo>
                  <a:pt x="1192424" y="794579"/>
                </a:lnTo>
                <a:lnTo>
                  <a:pt x="1204602" y="750301"/>
                </a:lnTo>
                <a:lnTo>
                  <a:pt x="1213468" y="704748"/>
                </a:lnTo>
                <a:lnTo>
                  <a:pt x="1218887" y="658056"/>
                </a:lnTo>
                <a:lnTo>
                  <a:pt x="1220724" y="610362"/>
                </a:lnTo>
                <a:lnTo>
                  <a:pt x="1218887" y="562667"/>
                </a:lnTo>
                <a:lnTo>
                  <a:pt x="1213468" y="515975"/>
                </a:lnTo>
                <a:lnTo>
                  <a:pt x="1204602" y="470422"/>
                </a:lnTo>
                <a:lnTo>
                  <a:pt x="1192424" y="426144"/>
                </a:lnTo>
                <a:lnTo>
                  <a:pt x="1177072" y="383277"/>
                </a:lnTo>
                <a:lnTo>
                  <a:pt x="1158679" y="341955"/>
                </a:lnTo>
                <a:lnTo>
                  <a:pt x="1137383" y="302316"/>
                </a:lnTo>
                <a:lnTo>
                  <a:pt x="1113319" y="264494"/>
                </a:lnTo>
                <a:lnTo>
                  <a:pt x="1086623" y="228626"/>
                </a:lnTo>
                <a:lnTo>
                  <a:pt x="1057430" y="194847"/>
                </a:lnTo>
                <a:lnTo>
                  <a:pt x="1025876" y="163293"/>
                </a:lnTo>
                <a:lnTo>
                  <a:pt x="992097" y="134100"/>
                </a:lnTo>
                <a:lnTo>
                  <a:pt x="956229" y="107404"/>
                </a:lnTo>
                <a:lnTo>
                  <a:pt x="918407" y="83340"/>
                </a:lnTo>
                <a:lnTo>
                  <a:pt x="878768" y="62044"/>
                </a:lnTo>
                <a:lnTo>
                  <a:pt x="837446" y="43651"/>
                </a:lnTo>
                <a:lnTo>
                  <a:pt x="794579" y="28299"/>
                </a:lnTo>
                <a:lnTo>
                  <a:pt x="750301" y="16121"/>
                </a:lnTo>
                <a:lnTo>
                  <a:pt x="704748" y="7255"/>
                </a:lnTo>
                <a:lnTo>
                  <a:pt x="658056" y="1836"/>
                </a:lnTo>
                <a:lnTo>
                  <a:pt x="610362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69614259-9F0C-4A6A-963D-0BDDC0EDF75E}"/>
              </a:ext>
            </a:extLst>
          </p:cNvPr>
          <p:cNvSpPr/>
          <p:nvPr/>
        </p:nvSpPr>
        <p:spPr>
          <a:xfrm>
            <a:off x="3529964" y="2831855"/>
            <a:ext cx="1221105" cy="1221105"/>
          </a:xfrm>
          <a:custGeom>
            <a:avLst/>
            <a:gdLst/>
            <a:ahLst/>
            <a:cxnLst/>
            <a:rect l="l" t="t" r="r" b="b"/>
            <a:pathLst>
              <a:path w="1221104" h="1221105">
                <a:moveTo>
                  <a:pt x="0" y="610362"/>
                </a:moveTo>
                <a:lnTo>
                  <a:pt x="1836" y="562667"/>
                </a:lnTo>
                <a:lnTo>
                  <a:pt x="7255" y="515975"/>
                </a:lnTo>
                <a:lnTo>
                  <a:pt x="16121" y="470422"/>
                </a:lnTo>
                <a:lnTo>
                  <a:pt x="28299" y="426144"/>
                </a:lnTo>
                <a:lnTo>
                  <a:pt x="43651" y="383277"/>
                </a:lnTo>
                <a:lnTo>
                  <a:pt x="62044" y="341955"/>
                </a:lnTo>
                <a:lnTo>
                  <a:pt x="83340" y="302316"/>
                </a:lnTo>
                <a:lnTo>
                  <a:pt x="107404" y="264494"/>
                </a:lnTo>
                <a:lnTo>
                  <a:pt x="134100" y="228626"/>
                </a:lnTo>
                <a:lnTo>
                  <a:pt x="163293" y="194847"/>
                </a:lnTo>
                <a:lnTo>
                  <a:pt x="194847" y="163293"/>
                </a:lnTo>
                <a:lnTo>
                  <a:pt x="228626" y="134100"/>
                </a:lnTo>
                <a:lnTo>
                  <a:pt x="264494" y="107404"/>
                </a:lnTo>
                <a:lnTo>
                  <a:pt x="302316" y="83340"/>
                </a:lnTo>
                <a:lnTo>
                  <a:pt x="341955" y="62044"/>
                </a:lnTo>
                <a:lnTo>
                  <a:pt x="383277" y="43651"/>
                </a:lnTo>
                <a:lnTo>
                  <a:pt x="426144" y="28299"/>
                </a:lnTo>
                <a:lnTo>
                  <a:pt x="470422" y="16121"/>
                </a:lnTo>
                <a:lnTo>
                  <a:pt x="515975" y="7255"/>
                </a:lnTo>
                <a:lnTo>
                  <a:pt x="562667" y="1836"/>
                </a:lnTo>
                <a:lnTo>
                  <a:pt x="610362" y="0"/>
                </a:lnTo>
                <a:lnTo>
                  <a:pt x="658056" y="1836"/>
                </a:lnTo>
                <a:lnTo>
                  <a:pt x="704748" y="7255"/>
                </a:lnTo>
                <a:lnTo>
                  <a:pt x="750301" y="16121"/>
                </a:lnTo>
                <a:lnTo>
                  <a:pt x="794579" y="28299"/>
                </a:lnTo>
                <a:lnTo>
                  <a:pt x="837446" y="43651"/>
                </a:lnTo>
                <a:lnTo>
                  <a:pt x="878768" y="62044"/>
                </a:lnTo>
                <a:lnTo>
                  <a:pt x="918407" y="83340"/>
                </a:lnTo>
                <a:lnTo>
                  <a:pt x="956229" y="107404"/>
                </a:lnTo>
                <a:lnTo>
                  <a:pt x="992097" y="134100"/>
                </a:lnTo>
                <a:lnTo>
                  <a:pt x="1025876" y="163293"/>
                </a:lnTo>
                <a:lnTo>
                  <a:pt x="1057430" y="194847"/>
                </a:lnTo>
                <a:lnTo>
                  <a:pt x="1086623" y="228626"/>
                </a:lnTo>
                <a:lnTo>
                  <a:pt x="1113319" y="264494"/>
                </a:lnTo>
                <a:lnTo>
                  <a:pt x="1137383" y="302316"/>
                </a:lnTo>
                <a:lnTo>
                  <a:pt x="1158679" y="341955"/>
                </a:lnTo>
                <a:lnTo>
                  <a:pt x="1177072" y="383277"/>
                </a:lnTo>
                <a:lnTo>
                  <a:pt x="1192424" y="426144"/>
                </a:lnTo>
                <a:lnTo>
                  <a:pt x="1204602" y="470422"/>
                </a:lnTo>
                <a:lnTo>
                  <a:pt x="1213468" y="515975"/>
                </a:lnTo>
                <a:lnTo>
                  <a:pt x="1218887" y="562667"/>
                </a:lnTo>
                <a:lnTo>
                  <a:pt x="1220724" y="610362"/>
                </a:lnTo>
                <a:lnTo>
                  <a:pt x="1218887" y="658056"/>
                </a:lnTo>
                <a:lnTo>
                  <a:pt x="1213468" y="704748"/>
                </a:lnTo>
                <a:lnTo>
                  <a:pt x="1204602" y="750301"/>
                </a:lnTo>
                <a:lnTo>
                  <a:pt x="1192424" y="794579"/>
                </a:lnTo>
                <a:lnTo>
                  <a:pt x="1177072" y="837446"/>
                </a:lnTo>
                <a:lnTo>
                  <a:pt x="1158679" y="878768"/>
                </a:lnTo>
                <a:lnTo>
                  <a:pt x="1137383" y="918407"/>
                </a:lnTo>
                <a:lnTo>
                  <a:pt x="1113319" y="956229"/>
                </a:lnTo>
                <a:lnTo>
                  <a:pt x="1086623" y="992097"/>
                </a:lnTo>
                <a:lnTo>
                  <a:pt x="1057430" y="1025876"/>
                </a:lnTo>
                <a:lnTo>
                  <a:pt x="1025876" y="1057430"/>
                </a:lnTo>
                <a:lnTo>
                  <a:pt x="992097" y="1086623"/>
                </a:lnTo>
                <a:lnTo>
                  <a:pt x="956229" y="1113319"/>
                </a:lnTo>
                <a:lnTo>
                  <a:pt x="918407" y="1137383"/>
                </a:lnTo>
                <a:lnTo>
                  <a:pt x="878768" y="1158679"/>
                </a:lnTo>
                <a:lnTo>
                  <a:pt x="837446" y="1177072"/>
                </a:lnTo>
                <a:lnTo>
                  <a:pt x="794579" y="1192424"/>
                </a:lnTo>
                <a:lnTo>
                  <a:pt x="750301" y="1204602"/>
                </a:lnTo>
                <a:lnTo>
                  <a:pt x="704748" y="1213468"/>
                </a:lnTo>
                <a:lnTo>
                  <a:pt x="658056" y="1218887"/>
                </a:lnTo>
                <a:lnTo>
                  <a:pt x="610362" y="1220724"/>
                </a:lnTo>
                <a:lnTo>
                  <a:pt x="562667" y="1218887"/>
                </a:lnTo>
                <a:lnTo>
                  <a:pt x="515975" y="1213468"/>
                </a:lnTo>
                <a:lnTo>
                  <a:pt x="470422" y="1204602"/>
                </a:lnTo>
                <a:lnTo>
                  <a:pt x="426144" y="1192424"/>
                </a:lnTo>
                <a:lnTo>
                  <a:pt x="383277" y="1177072"/>
                </a:lnTo>
                <a:lnTo>
                  <a:pt x="341955" y="1158679"/>
                </a:lnTo>
                <a:lnTo>
                  <a:pt x="302316" y="1137383"/>
                </a:lnTo>
                <a:lnTo>
                  <a:pt x="264494" y="1113319"/>
                </a:lnTo>
                <a:lnTo>
                  <a:pt x="228626" y="1086623"/>
                </a:lnTo>
                <a:lnTo>
                  <a:pt x="194847" y="1057430"/>
                </a:lnTo>
                <a:lnTo>
                  <a:pt x="163293" y="1025876"/>
                </a:lnTo>
                <a:lnTo>
                  <a:pt x="134100" y="992097"/>
                </a:lnTo>
                <a:lnTo>
                  <a:pt x="107404" y="956229"/>
                </a:lnTo>
                <a:lnTo>
                  <a:pt x="83340" y="918407"/>
                </a:lnTo>
                <a:lnTo>
                  <a:pt x="62044" y="878768"/>
                </a:lnTo>
                <a:lnTo>
                  <a:pt x="43651" y="837446"/>
                </a:lnTo>
                <a:lnTo>
                  <a:pt x="28299" y="794579"/>
                </a:lnTo>
                <a:lnTo>
                  <a:pt x="16121" y="750301"/>
                </a:lnTo>
                <a:lnTo>
                  <a:pt x="7255" y="704748"/>
                </a:lnTo>
                <a:lnTo>
                  <a:pt x="1836" y="658056"/>
                </a:lnTo>
                <a:lnTo>
                  <a:pt x="0" y="610362"/>
                </a:lnTo>
                <a:close/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49" name="标题 48">
            <a:extLst>
              <a:ext uri="{FF2B5EF4-FFF2-40B4-BE49-F238E27FC236}">
                <a16:creationId xmlns:a16="http://schemas.microsoft.com/office/drawing/2014/main" id="{BC11C1C7-4BA1-4525-B007-D057ED986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" name="object 21">
            <a:extLst>
              <a:ext uri="{FF2B5EF4-FFF2-40B4-BE49-F238E27FC236}">
                <a16:creationId xmlns:a16="http://schemas.microsoft.com/office/drawing/2014/main" id="{214C7713-A282-4EE3-AF6D-F318E9DC984A}"/>
              </a:ext>
            </a:extLst>
          </p:cNvPr>
          <p:cNvSpPr txBox="1"/>
          <p:nvPr/>
        </p:nvSpPr>
        <p:spPr>
          <a:xfrm>
            <a:off x="8511119" y="1584888"/>
            <a:ext cx="1780072" cy="359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800" b="1" i="1" dirty="0">
                <a:solidFill>
                  <a:srgbClr val="707070"/>
                </a:solidFill>
                <a:latin typeface="+mn-ea"/>
                <a:cs typeface="Arial"/>
              </a:rPr>
              <a:t>0</a:t>
            </a:r>
            <a:r>
              <a:rPr lang="en-US" altLang="zh-CN" sz="2800" b="1" i="1" dirty="0">
                <a:solidFill>
                  <a:srgbClr val="707070"/>
                </a:solidFill>
                <a:latin typeface="+mn-ea"/>
                <a:cs typeface="Arial"/>
              </a:rPr>
              <a:t>1</a:t>
            </a:r>
            <a:r>
              <a:rPr sz="2800" b="1" i="1" dirty="0">
                <a:solidFill>
                  <a:srgbClr val="707070"/>
                </a:solidFill>
                <a:latin typeface="+mn-ea"/>
                <a:cs typeface="Arial"/>
              </a:rPr>
              <a:t>.</a:t>
            </a:r>
            <a:r>
              <a:rPr lang="en-US" altLang="zh-CN" sz="2800" b="1" i="1" dirty="0">
                <a:solidFill>
                  <a:srgbClr val="707070"/>
                </a:solidFill>
                <a:latin typeface="+mn-ea"/>
                <a:cs typeface="Arial"/>
              </a:rPr>
              <a:t> </a:t>
            </a:r>
            <a:r>
              <a:rPr lang="zh-CN" altLang="en-US" sz="2200" spc="-5" dirty="0">
                <a:solidFill>
                  <a:srgbClr val="707070"/>
                </a:solidFill>
                <a:latin typeface="+mn-ea"/>
              </a:rPr>
              <a:t>添加内容</a:t>
            </a:r>
            <a:r>
              <a:rPr sz="2200" spc="-5" dirty="0">
                <a:solidFill>
                  <a:srgbClr val="707070"/>
                </a:solidFill>
                <a:latin typeface="+mn-ea"/>
              </a:rPr>
              <a:t>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A561E23-19C1-4579-8B63-C50199BC4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436" y="4895955"/>
            <a:ext cx="958500" cy="900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0D959A3-9ED4-43C3-9873-76EB97221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263" y="3011382"/>
            <a:ext cx="958500" cy="90000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EC9F18CC-DD14-44ED-B6BF-CCC063C514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403" y="4911270"/>
            <a:ext cx="900000" cy="90000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C0ECAAD2-7791-4D55-9EAA-8E18E4FA82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660" y="2914818"/>
            <a:ext cx="900000" cy="90000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2276DDCB-FB94-40A6-A6E7-2E92EB282B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873" y="1305521"/>
            <a:ext cx="949500" cy="900000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D4E3B74A-D06C-4AB2-B9B9-095525546E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659" y="1285129"/>
            <a:ext cx="9585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708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B4B2EE0-2A9F-4E66-8CEF-23563A780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4758" y="14724"/>
            <a:ext cx="9144000" cy="685800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C765C99-DD69-4526-838F-82B2515B47E5}"/>
              </a:ext>
            </a:extLst>
          </p:cNvPr>
          <p:cNvSpPr/>
          <p:nvPr/>
        </p:nvSpPr>
        <p:spPr>
          <a:xfrm>
            <a:off x="0" y="1"/>
            <a:ext cx="6438900" cy="7181850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EA114FA-8B3E-42FE-BFC7-54E007E58585}"/>
              </a:ext>
            </a:extLst>
          </p:cNvPr>
          <p:cNvSpPr/>
          <p:nvPr/>
        </p:nvSpPr>
        <p:spPr>
          <a:xfrm>
            <a:off x="-19050" y="228511"/>
            <a:ext cx="6167619" cy="6614765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DD7435-48B3-43EF-8896-4E60C8332FEA}"/>
              </a:ext>
            </a:extLst>
          </p:cNvPr>
          <p:cNvGrpSpPr/>
          <p:nvPr/>
        </p:nvGrpSpPr>
        <p:grpSpPr>
          <a:xfrm>
            <a:off x="635494" y="1696700"/>
            <a:ext cx="4833604" cy="2939266"/>
            <a:chOff x="362871" y="1982450"/>
            <a:chExt cx="4361192" cy="293926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1067058-7D64-4139-89E2-BDD4A3FF75FC}"/>
                </a:ext>
              </a:extLst>
            </p:cNvPr>
            <p:cNvSpPr/>
            <p:nvPr/>
          </p:nvSpPr>
          <p:spPr>
            <a:xfrm>
              <a:off x="385360" y="4152275"/>
              <a:ext cx="433870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ts val="600"/>
                </a:spcBef>
                <a:defRPr/>
              </a:pPr>
              <a:r>
                <a:rPr lang="zh-CN" altLang="en-US" sz="4400" b="1" spc="600" dirty="0">
                  <a:solidFill>
                    <a:schemeClr val="accent4">
                      <a:lumMod val="75000"/>
                    </a:schemeClr>
                  </a:solidFill>
                  <a:latin typeface="+mn-ea"/>
                  <a:cs typeface="Segoe UI Light 8" panose="020B0502040204020203" pitchFamily="34" charset="0"/>
                </a:rPr>
                <a:t>过程展示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474AAD8-79CE-4B99-BE54-2F64C1D19141}"/>
                </a:ext>
              </a:extLst>
            </p:cNvPr>
            <p:cNvSpPr txBox="1"/>
            <p:nvPr/>
          </p:nvSpPr>
          <p:spPr>
            <a:xfrm>
              <a:off x="362871" y="1982450"/>
              <a:ext cx="204787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+mn-ea"/>
                </a:rPr>
                <a:t>03</a:t>
              </a:r>
              <a:endPara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0110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23">
            <a:extLst>
              <a:ext uri="{FF2B5EF4-FFF2-40B4-BE49-F238E27FC236}">
                <a16:creationId xmlns:a16="http://schemas.microsoft.com/office/drawing/2014/main" id="{FF25B205-8D4A-48D1-A231-68D70073F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6BC1F46-13C2-4B29-B68D-44378C57FC2C}"/>
              </a:ext>
            </a:extLst>
          </p:cNvPr>
          <p:cNvSpPr/>
          <p:nvPr/>
        </p:nvSpPr>
        <p:spPr>
          <a:xfrm>
            <a:off x="1066800" y="3434620"/>
            <a:ext cx="2318657" cy="1415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五边形 3">
            <a:extLst>
              <a:ext uri="{FF2B5EF4-FFF2-40B4-BE49-F238E27FC236}">
                <a16:creationId xmlns:a16="http://schemas.microsoft.com/office/drawing/2014/main" id="{B1123EBE-279D-47D9-A5E4-819DF442AA87}"/>
              </a:ext>
            </a:extLst>
          </p:cNvPr>
          <p:cNvSpPr/>
          <p:nvPr/>
        </p:nvSpPr>
        <p:spPr>
          <a:xfrm rot="5400000">
            <a:off x="968827" y="3674107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8">
            <a:extLst>
              <a:ext uri="{FF2B5EF4-FFF2-40B4-BE49-F238E27FC236}">
                <a16:creationId xmlns:a16="http://schemas.microsoft.com/office/drawing/2014/main" id="{364DE253-8224-4464-A0C2-4D8FA8847BAE}"/>
              </a:ext>
            </a:extLst>
          </p:cNvPr>
          <p:cNvSpPr txBox="1"/>
          <p:nvPr/>
        </p:nvSpPr>
        <p:spPr>
          <a:xfrm>
            <a:off x="1242684" y="4293782"/>
            <a:ext cx="1966888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DF17548-D90C-4C68-88A5-587F15F4909D}"/>
              </a:ext>
            </a:extLst>
          </p:cNvPr>
          <p:cNvSpPr/>
          <p:nvPr/>
        </p:nvSpPr>
        <p:spPr>
          <a:xfrm>
            <a:off x="1313058" y="3810604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2178831-7103-471F-A5E4-01301FDC35D3}"/>
              </a:ext>
            </a:extLst>
          </p:cNvPr>
          <p:cNvSpPr/>
          <p:nvPr/>
        </p:nvSpPr>
        <p:spPr>
          <a:xfrm>
            <a:off x="1676399" y="2204832"/>
            <a:ext cx="1099458" cy="109945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>
                <a:solidFill>
                  <a:schemeClr val="bg1"/>
                </a:solidFill>
              </a:rPr>
              <a:t>1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A2CA053-2175-4A5A-B97C-2F968827C94A}"/>
              </a:ext>
            </a:extLst>
          </p:cNvPr>
          <p:cNvSpPr/>
          <p:nvPr/>
        </p:nvSpPr>
        <p:spPr>
          <a:xfrm>
            <a:off x="3641595" y="3131676"/>
            <a:ext cx="2318657" cy="1415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五边形 43">
            <a:extLst>
              <a:ext uri="{FF2B5EF4-FFF2-40B4-BE49-F238E27FC236}">
                <a16:creationId xmlns:a16="http://schemas.microsoft.com/office/drawing/2014/main" id="{FC528C36-DCFD-4F5E-BEB3-57AE98B142B2}"/>
              </a:ext>
            </a:extLst>
          </p:cNvPr>
          <p:cNvSpPr/>
          <p:nvPr/>
        </p:nvSpPr>
        <p:spPr>
          <a:xfrm rot="5400000">
            <a:off x="3543622" y="3371163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8">
            <a:extLst>
              <a:ext uri="{FF2B5EF4-FFF2-40B4-BE49-F238E27FC236}">
                <a16:creationId xmlns:a16="http://schemas.microsoft.com/office/drawing/2014/main" id="{0969C6C4-AE79-422F-A54F-668B913B74BE}"/>
              </a:ext>
            </a:extLst>
          </p:cNvPr>
          <p:cNvSpPr txBox="1"/>
          <p:nvPr/>
        </p:nvSpPr>
        <p:spPr>
          <a:xfrm>
            <a:off x="3817479" y="3990838"/>
            <a:ext cx="1966888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85649E4-F23E-4DEC-A40D-8D9C09251FED}"/>
              </a:ext>
            </a:extLst>
          </p:cNvPr>
          <p:cNvSpPr/>
          <p:nvPr/>
        </p:nvSpPr>
        <p:spPr>
          <a:xfrm>
            <a:off x="3887853" y="3507660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98F7C3C-41EB-4579-AB7F-7693A74E4F8F}"/>
              </a:ext>
            </a:extLst>
          </p:cNvPr>
          <p:cNvSpPr/>
          <p:nvPr/>
        </p:nvSpPr>
        <p:spPr>
          <a:xfrm>
            <a:off x="4251194" y="1901888"/>
            <a:ext cx="1099458" cy="109945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</a:rPr>
              <a:t>2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CA4ADEC-C3D2-42A2-BE4A-6EB24ECBE396}"/>
              </a:ext>
            </a:extLst>
          </p:cNvPr>
          <p:cNvSpPr/>
          <p:nvPr/>
        </p:nvSpPr>
        <p:spPr>
          <a:xfrm>
            <a:off x="6216390" y="2828732"/>
            <a:ext cx="2318657" cy="14151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五边形 51">
            <a:extLst>
              <a:ext uri="{FF2B5EF4-FFF2-40B4-BE49-F238E27FC236}">
                <a16:creationId xmlns:a16="http://schemas.microsoft.com/office/drawing/2014/main" id="{ADCCB679-4E97-4640-AD3E-50CE8750C813}"/>
              </a:ext>
            </a:extLst>
          </p:cNvPr>
          <p:cNvSpPr/>
          <p:nvPr/>
        </p:nvSpPr>
        <p:spPr>
          <a:xfrm rot="5400000">
            <a:off x="6118417" y="3068219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8">
            <a:extLst>
              <a:ext uri="{FF2B5EF4-FFF2-40B4-BE49-F238E27FC236}">
                <a16:creationId xmlns:a16="http://schemas.microsoft.com/office/drawing/2014/main" id="{CD52E3F0-34B0-48F0-9F5E-78D873ACDA0F}"/>
              </a:ext>
            </a:extLst>
          </p:cNvPr>
          <p:cNvSpPr txBox="1"/>
          <p:nvPr/>
        </p:nvSpPr>
        <p:spPr>
          <a:xfrm>
            <a:off x="6392274" y="3687894"/>
            <a:ext cx="1966888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6E0C908-5886-435F-9F42-FA74A0A821D8}"/>
              </a:ext>
            </a:extLst>
          </p:cNvPr>
          <p:cNvSpPr/>
          <p:nvPr/>
        </p:nvSpPr>
        <p:spPr>
          <a:xfrm>
            <a:off x="6462648" y="320471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6B5D052-A60E-46D1-8CBB-9612D498E033}"/>
              </a:ext>
            </a:extLst>
          </p:cNvPr>
          <p:cNvSpPr/>
          <p:nvPr/>
        </p:nvSpPr>
        <p:spPr>
          <a:xfrm>
            <a:off x="6825989" y="1598944"/>
            <a:ext cx="1099458" cy="109945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</a:rPr>
              <a:t>3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ACD7995-33B0-4181-BC04-858CFB993F46}"/>
              </a:ext>
            </a:extLst>
          </p:cNvPr>
          <p:cNvSpPr/>
          <p:nvPr/>
        </p:nvSpPr>
        <p:spPr>
          <a:xfrm>
            <a:off x="8791185" y="2525788"/>
            <a:ext cx="2318657" cy="14151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五边形 57">
            <a:extLst>
              <a:ext uri="{FF2B5EF4-FFF2-40B4-BE49-F238E27FC236}">
                <a16:creationId xmlns:a16="http://schemas.microsoft.com/office/drawing/2014/main" id="{F5B98CB8-9E08-44B3-9C0C-A8766DED9F71}"/>
              </a:ext>
            </a:extLst>
          </p:cNvPr>
          <p:cNvSpPr/>
          <p:nvPr/>
        </p:nvSpPr>
        <p:spPr>
          <a:xfrm rot="5400000">
            <a:off x="8693212" y="2765275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8">
            <a:extLst>
              <a:ext uri="{FF2B5EF4-FFF2-40B4-BE49-F238E27FC236}">
                <a16:creationId xmlns:a16="http://schemas.microsoft.com/office/drawing/2014/main" id="{2599E86D-DCFD-40A5-8E6B-EA1C1A76CE14}"/>
              </a:ext>
            </a:extLst>
          </p:cNvPr>
          <p:cNvSpPr txBox="1"/>
          <p:nvPr/>
        </p:nvSpPr>
        <p:spPr>
          <a:xfrm>
            <a:off x="8967069" y="3384950"/>
            <a:ext cx="1966888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C38414A-15D0-4247-8779-AF29EAA9085A}"/>
              </a:ext>
            </a:extLst>
          </p:cNvPr>
          <p:cNvSpPr/>
          <p:nvPr/>
        </p:nvSpPr>
        <p:spPr>
          <a:xfrm>
            <a:off x="9037443" y="290177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39BE372-8867-4CD5-B8D6-59FADEC110D3}"/>
              </a:ext>
            </a:extLst>
          </p:cNvPr>
          <p:cNvSpPr/>
          <p:nvPr/>
        </p:nvSpPr>
        <p:spPr>
          <a:xfrm>
            <a:off x="9400784" y="1296000"/>
            <a:ext cx="1099458" cy="109945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>
                <a:solidFill>
                  <a:schemeClr val="bg1"/>
                </a:solidFill>
              </a:rPr>
              <a:t>4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87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C414A8C1-CC17-4AF0-B985-F5CB22234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" y="-1"/>
            <a:ext cx="12190015" cy="686584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205344" y="2335783"/>
            <a:ext cx="2194560" cy="2186305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05344" y="0"/>
            <a:ext cx="2194560" cy="2336165"/>
          </a:xfrm>
          <a:custGeom>
            <a:avLst/>
            <a:gdLst/>
            <a:ahLst/>
            <a:cxnLst/>
            <a:rect l="l" t="t" r="r" b="b"/>
            <a:pathLst>
              <a:path w="2194560" h="2336165">
                <a:moveTo>
                  <a:pt x="0" y="2335911"/>
                </a:moveTo>
                <a:lnTo>
                  <a:pt x="2194560" y="2335911"/>
                </a:lnTo>
                <a:lnTo>
                  <a:pt x="2194560" y="0"/>
                </a:lnTo>
                <a:lnTo>
                  <a:pt x="0" y="0"/>
                </a:lnTo>
                <a:lnTo>
                  <a:pt x="0" y="2335911"/>
                </a:lnTo>
                <a:close/>
              </a:path>
            </a:pathLst>
          </a:custGeom>
          <a:solidFill>
            <a:schemeClr val="accent1">
              <a:alpha val="749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399916" y="2335783"/>
            <a:ext cx="8795385" cy="2186305"/>
          </a:xfrm>
          <a:custGeom>
            <a:avLst/>
            <a:gdLst/>
            <a:ahLst/>
            <a:cxnLst/>
            <a:rect l="l" t="t" r="r" b="b"/>
            <a:pathLst>
              <a:path w="8795385" h="2186304">
                <a:moveTo>
                  <a:pt x="0" y="2186305"/>
                </a:moveTo>
                <a:lnTo>
                  <a:pt x="8794877" y="2186305"/>
                </a:lnTo>
                <a:lnTo>
                  <a:pt x="8794877" y="0"/>
                </a:lnTo>
                <a:lnTo>
                  <a:pt x="0" y="0"/>
                </a:lnTo>
                <a:lnTo>
                  <a:pt x="0" y="2186305"/>
                </a:lnTo>
                <a:close/>
              </a:path>
            </a:pathLst>
          </a:custGeom>
          <a:solidFill>
            <a:schemeClr val="accent1">
              <a:alpha val="74900"/>
            </a:schemeClr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90650" y="2944190"/>
            <a:ext cx="1771014" cy="8976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170"/>
              </a:lnSpc>
              <a:spcBef>
                <a:spcPts val="100"/>
              </a:spcBef>
            </a:pPr>
            <a:r>
              <a:rPr sz="3600" dirty="0">
                <a:solidFill>
                  <a:srgbClr val="FFFFFF"/>
                </a:solidFill>
                <a:latin typeface="+mn-ea"/>
                <a:cs typeface="Droid Sans Fallback"/>
              </a:rPr>
              <a:t>目录</a:t>
            </a:r>
            <a:endParaRPr sz="3600" dirty="0">
              <a:latin typeface="+mn-ea"/>
              <a:cs typeface="Droid Sans Fallback"/>
            </a:endParaRPr>
          </a:p>
          <a:p>
            <a:pPr marL="53340">
              <a:lnSpc>
                <a:spcPts val="2730"/>
              </a:lnSpc>
            </a:pPr>
            <a:r>
              <a:rPr sz="2400" spc="229" dirty="0">
                <a:solidFill>
                  <a:srgbClr val="FFFFFF"/>
                </a:solidFill>
                <a:latin typeface="+mn-ea"/>
                <a:cs typeface="Noto Sans CJK JP Regular"/>
              </a:rPr>
              <a:t>C</a:t>
            </a:r>
            <a:r>
              <a:rPr sz="2400" spc="50" dirty="0">
                <a:solidFill>
                  <a:srgbClr val="FFFFFF"/>
                </a:solidFill>
                <a:latin typeface="+mn-ea"/>
                <a:cs typeface="Noto Sans CJK JP Regular"/>
              </a:rPr>
              <a:t>O</a:t>
            </a:r>
            <a:r>
              <a:rPr sz="2400" spc="-35" dirty="0">
                <a:solidFill>
                  <a:srgbClr val="FFFFFF"/>
                </a:solidFill>
                <a:latin typeface="+mn-ea"/>
                <a:cs typeface="Noto Sans CJK JP Regular"/>
              </a:rPr>
              <a:t>N</a:t>
            </a:r>
            <a:r>
              <a:rPr sz="2400" spc="95" dirty="0">
                <a:solidFill>
                  <a:srgbClr val="FFFFFF"/>
                </a:solidFill>
                <a:latin typeface="+mn-ea"/>
                <a:cs typeface="Noto Sans CJK JP Regular"/>
              </a:rPr>
              <a:t>T</a:t>
            </a:r>
            <a:r>
              <a:rPr sz="2400" spc="65" dirty="0">
                <a:solidFill>
                  <a:srgbClr val="FFFFFF"/>
                </a:solidFill>
                <a:latin typeface="+mn-ea"/>
                <a:cs typeface="Noto Sans CJK JP Regular"/>
              </a:rPr>
              <a:t>E</a:t>
            </a:r>
            <a:r>
              <a:rPr sz="2400" spc="-35" dirty="0">
                <a:solidFill>
                  <a:srgbClr val="FFFFFF"/>
                </a:solidFill>
                <a:latin typeface="+mn-ea"/>
                <a:cs typeface="Noto Sans CJK JP Regular"/>
              </a:rPr>
              <a:t>N</a:t>
            </a:r>
            <a:r>
              <a:rPr sz="2400" spc="70" dirty="0">
                <a:solidFill>
                  <a:srgbClr val="FFFFFF"/>
                </a:solidFill>
                <a:latin typeface="+mn-ea"/>
                <a:cs typeface="Noto Sans CJK JP Regular"/>
              </a:rPr>
              <a:t>TS</a:t>
            </a:r>
            <a:endParaRPr sz="2400" dirty="0">
              <a:latin typeface="+mn-ea"/>
              <a:cs typeface="Noto Sans CJK JP Regular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37940" y="3565791"/>
            <a:ext cx="1157605" cy="3651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zh-CN" altLang="en-US" sz="2200" dirty="0">
                <a:solidFill>
                  <a:schemeClr val="bg1"/>
                </a:solidFill>
                <a:latin typeface="+mn-ea"/>
                <a:cs typeface="Noto Sans CJK JP Regular"/>
              </a:rPr>
              <a:t>报告选题</a:t>
            </a:r>
            <a:endParaRPr sz="22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873753" y="3408171"/>
            <a:ext cx="1043940" cy="0"/>
          </a:xfrm>
          <a:custGeom>
            <a:avLst/>
            <a:gdLst/>
            <a:ahLst/>
            <a:cxnLst/>
            <a:rect l="l" t="t" r="r" b="b"/>
            <a:pathLst>
              <a:path w="1043939">
                <a:moveTo>
                  <a:pt x="0" y="0"/>
                </a:moveTo>
                <a:lnTo>
                  <a:pt x="1043940" y="0"/>
                </a:lnTo>
              </a:path>
            </a:pathLst>
          </a:custGeom>
          <a:ln w="166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66896" y="2902343"/>
            <a:ext cx="396494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00" spc="-10" dirty="0">
                <a:solidFill>
                  <a:srgbClr val="FFFFFF"/>
                </a:solidFill>
                <a:latin typeface="+mn-ea"/>
                <a:cs typeface="Impact"/>
              </a:rPr>
              <a:t>01</a:t>
            </a:r>
            <a:endParaRPr sz="2200" dirty="0">
              <a:latin typeface="+mn-ea"/>
              <a:cs typeface="Impac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6733" y="3565791"/>
            <a:ext cx="1156335" cy="3651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zh-CN" altLang="en-US" sz="2200" dirty="0">
                <a:solidFill>
                  <a:schemeClr val="bg1"/>
                </a:solidFill>
                <a:latin typeface="+mn-ea"/>
                <a:cs typeface="Noto Sans CJK JP Regular"/>
              </a:rPr>
              <a:t>报告框架</a:t>
            </a:r>
            <a:endParaRPr sz="22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86704" y="3408171"/>
            <a:ext cx="1043940" cy="0"/>
          </a:xfrm>
          <a:custGeom>
            <a:avLst/>
            <a:gdLst/>
            <a:ahLst/>
            <a:cxnLst/>
            <a:rect l="l" t="t" r="r" b="b"/>
            <a:pathLst>
              <a:path w="1043939">
                <a:moveTo>
                  <a:pt x="0" y="0"/>
                </a:moveTo>
                <a:lnTo>
                  <a:pt x="1043940" y="0"/>
                </a:lnTo>
              </a:path>
            </a:pathLst>
          </a:custGeom>
          <a:ln w="166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69685" y="2902343"/>
            <a:ext cx="655181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00" spc="-5" dirty="0">
                <a:solidFill>
                  <a:srgbClr val="FFFFFF"/>
                </a:solidFill>
                <a:latin typeface="+mn-ea"/>
                <a:cs typeface="Impact"/>
              </a:rPr>
              <a:t>02</a:t>
            </a:r>
            <a:endParaRPr sz="2200" dirty="0">
              <a:latin typeface="+mn-ea"/>
              <a:cs typeface="Impac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75144" y="3565791"/>
            <a:ext cx="1157605" cy="3651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zh-CN" altLang="en-US" sz="2200" spc="25" dirty="0">
                <a:solidFill>
                  <a:schemeClr val="bg1"/>
                </a:solidFill>
                <a:latin typeface="+mn-ea"/>
                <a:cs typeface="Noto Sans CJK JP Regular"/>
              </a:rPr>
              <a:t>过程展示</a:t>
            </a:r>
          </a:p>
        </p:txBody>
      </p:sp>
      <p:sp>
        <p:nvSpPr>
          <p:cNvPr id="14" name="object 14"/>
          <p:cNvSpPr/>
          <p:nvPr/>
        </p:nvSpPr>
        <p:spPr>
          <a:xfrm>
            <a:off x="6907910" y="3408171"/>
            <a:ext cx="1043940" cy="0"/>
          </a:xfrm>
          <a:custGeom>
            <a:avLst/>
            <a:gdLst/>
            <a:ahLst/>
            <a:cxnLst/>
            <a:rect l="l" t="t" r="r" b="b"/>
            <a:pathLst>
              <a:path w="1043940">
                <a:moveTo>
                  <a:pt x="0" y="0"/>
                </a:moveTo>
                <a:lnTo>
                  <a:pt x="1043940" y="0"/>
                </a:lnTo>
              </a:path>
            </a:pathLst>
          </a:custGeom>
          <a:ln w="166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888353" y="2902343"/>
            <a:ext cx="489218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00" spc="-10" dirty="0">
                <a:solidFill>
                  <a:srgbClr val="FFFFFF"/>
                </a:solidFill>
                <a:latin typeface="+mn-ea"/>
                <a:cs typeface="Impact"/>
              </a:rPr>
              <a:t>03</a:t>
            </a:r>
            <a:endParaRPr sz="2200" dirty="0">
              <a:latin typeface="+mn-ea"/>
              <a:cs typeface="Impac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393683" y="3565791"/>
            <a:ext cx="1157605" cy="3651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zh-CN" altLang="en-US" sz="2200" dirty="0">
                <a:solidFill>
                  <a:schemeClr val="bg1"/>
                </a:solidFill>
                <a:latin typeface="+mn-ea"/>
                <a:cs typeface="Noto Sans CJK JP Regular"/>
              </a:rPr>
              <a:t>数据展示</a:t>
            </a:r>
            <a:endParaRPr sz="22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420734" y="3408171"/>
            <a:ext cx="1044575" cy="0"/>
          </a:xfrm>
          <a:custGeom>
            <a:avLst/>
            <a:gdLst/>
            <a:ahLst/>
            <a:cxnLst/>
            <a:rect l="l" t="t" r="r" b="b"/>
            <a:pathLst>
              <a:path w="1044575">
                <a:moveTo>
                  <a:pt x="0" y="0"/>
                </a:moveTo>
                <a:lnTo>
                  <a:pt x="1044067" y="0"/>
                </a:lnTo>
              </a:path>
            </a:pathLst>
          </a:custGeom>
          <a:ln w="166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406892" y="2902343"/>
            <a:ext cx="396494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00" spc="-10" dirty="0">
                <a:solidFill>
                  <a:srgbClr val="FFFFFF"/>
                </a:solidFill>
                <a:latin typeface="+mn-ea"/>
                <a:cs typeface="Impact"/>
              </a:rPr>
              <a:t>04</a:t>
            </a:r>
            <a:endParaRPr sz="2200" dirty="0">
              <a:latin typeface="+mn-ea"/>
              <a:cs typeface="Impac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912350" y="3565791"/>
            <a:ext cx="1156335" cy="3651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zh-CN" altLang="en-US" sz="2200" dirty="0">
                <a:solidFill>
                  <a:schemeClr val="bg1"/>
                </a:solidFill>
                <a:latin typeface="+mn-ea"/>
                <a:cs typeface="Noto Sans CJK JP Regular"/>
              </a:rPr>
              <a:t>结论</a:t>
            </a:r>
            <a:endParaRPr sz="22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942068" y="3408171"/>
            <a:ext cx="1043940" cy="0"/>
          </a:xfrm>
          <a:custGeom>
            <a:avLst/>
            <a:gdLst/>
            <a:ahLst/>
            <a:cxnLst/>
            <a:rect l="l" t="t" r="r" b="b"/>
            <a:pathLst>
              <a:path w="1043940">
                <a:moveTo>
                  <a:pt x="0" y="0"/>
                </a:moveTo>
                <a:lnTo>
                  <a:pt x="1043939" y="0"/>
                </a:lnTo>
              </a:path>
            </a:pathLst>
          </a:custGeom>
          <a:ln w="166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925304" y="2902343"/>
            <a:ext cx="489218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00" dirty="0">
                <a:solidFill>
                  <a:srgbClr val="FFFFFF"/>
                </a:solidFill>
                <a:latin typeface="+mn-ea"/>
                <a:cs typeface="Impact"/>
              </a:rPr>
              <a:t>05</a:t>
            </a:r>
            <a:endParaRPr sz="2200" dirty="0">
              <a:latin typeface="+mn-ea"/>
              <a:cs typeface="Impac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0" y="2335783"/>
            <a:ext cx="1205865" cy="2186305"/>
          </a:xfrm>
          <a:custGeom>
            <a:avLst/>
            <a:gdLst/>
            <a:ahLst/>
            <a:cxnLst/>
            <a:rect l="l" t="t" r="r" b="b"/>
            <a:pathLst>
              <a:path w="1205865" h="2186304">
                <a:moveTo>
                  <a:pt x="0" y="2186305"/>
                </a:moveTo>
                <a:lnTo>
                  <a:pt x="1205344" y="2186305"/>
                </a:lnTo>
                <a:lnTo>
                  <a:pt x="1205344" y="0"/>
                </a:lnTo>
                <a:lnTo>
                  <a:pt x="0" y="0"/>
                </a:lnTo>
                <a:lnTo>
                  <a:pt x="0" y="2186305"/>
                </a:lnTo>
                <a:close/>
              </a:path>
            </a:pathLst>
          </a:custGeom>
          <a:solidFill>
            <a:schemeClr val="accent1">
              <a:alpha val="74900"/>
            </a:schemeClr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205344" y="4522088"/>
            <a:ext cx="2194560" cy="2336165"/>
          </a:xfrm>
          <a:custGeom>
            <a:avLst/>
            <a:gdLst/>
            <a:ahLst/>
            <a:cxnLst/>
            <a:rect l="l" t="t" r="r" b="b"/>
            <a:pathLst>
              <a:path w="2194560" h="2336165">
                <a:moveTo>
                  <a:pt x="0" y="2335911"/>
                </a:moveTo>
                <a:lnTo>
                  <a:pt x="2194560" y="2335911"/>
                </a:lnTo>
                <a:lnTo>
                  <a:pt x="2194560" y="0"/>
                </a:lnTo>
                <a:lnTo>
                  <a:pt x="0" y="0"/>
                </a:lnTo>
                <a:lnTo>
                  <a:pt x="0" y="2335911"/>
                </a:lnTo>
                <a:close/>
              </a:path>
            </a:pathLst>
          </a:custGeom>
          <a:solidFill>
            <a:schemeClr val="accent1">
              <a:alpha val="749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58140" y="1427988"/>
            <a:ext cx="2900680" cy="349250"/>
          </a:xfrm>
          <a:custGeom>
            <a:avLst/>
            <a:gdLst/>
            <a:ahLst/>
            <a:cxnLst/>
            <a:rect l="l" t="t" r="r" b="b"/>
            <a:pathLst>
              <a:path w="2900679" h="349250">
                <a:moveTo>
                  <a:pt x="2725674" y="0"/>
                </a:moveTo>
                <a:lnTo>
                  <a:pt x="0" y="0"/>
                </a:lnTo>
                <a:lnTo>
                  <a:pt x="0" y="348996"/>
                </a:lnTo>
                <a:lnTo>
                  <a:pt x="2725674" y="348996"/>
                </a:lnTo>
                <a:lnTo>
                  <a:pt x="2900172" y="174498"/>
                </a:lnTo>
                <a:lnTo>
                  <a:pt x="2725674" y="0"/>
                </a:lnTo>
                <a:close/>
              </a:path>
            </a:pathLst>
          </a:custGeom>
          <a:solidFill>
            <a:schemeClr val="accent4">
              <a:alpha val="70195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45535" y="1427988"/>
            <a:ext cx="3156585" cy="349250"/>
          </a:xfrm>
          <a:custGeom>
            <a:avLst/>
            <a:gdLst/>
            <a:ahLst/>
            <a:cxnLst/>
            <a:rect l="l" t="t" r="r" b="b"/>
            <a:pathLst>
              <a:path w="3156585" h="349250">
                <a:moveTo>
                  <a:pt x="2981705" y="0"/>
                </a:moveTo>
                <a:lnTo>
                  <a:pt x="0" y="0"/>
                </a:lnTo>
                <a:lnTo>
                  <a:pt x="174498" y="174498"/>
                </a:lnTo>
                <a:lnTo>
                  <a:pt x="0" y="348996"/>
                </a:lnTo>
                <a:lnTo>
                  <a:pt x="2981705" y="348996"/>
                </a:lnTo>
                <a:lnTo>
                  <a:pt x="3156204" y="174498"/>
                </a:lnTo>
                <a:lnTo>
                  <a:pt x="2981705" y="0"/>
                </a:lnTo>
                <a:close/>
              </a:path>
            </a:pathLst>
          </a:custGeom>
          <a:solidFill>
            <a:schemeClr val="accent3">
              <a:alpha val="90194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32747" y="1427988"/>
            <a:ext cx="2776855" cy="349250"/>
          </a:xfrm>
          <a:custGeom>
            <a:avLst/>
            <a:gdLst/>
            <a:ahLst/>
            <a:cxnLst/>
            <a:rect l="l" t="t" r="r" b="b"/>
            <a:pathLst>
              <a:path w="2776854" h="349250">
                <a:moveTo>
                  <a:pt x="2602229" y="0"/>
                </a:moveTo>
                <a:lnTo>
                  <a:pt x="0" y="0"/>
                </a:lnTo>
                <a:lnTo>
                  <a:pt x="174498" y="174498"/>
                </a:lnTo>
                <a:lnTo>
                  <a:pt x="0" y="348996"/>
                </a:lnTo>
                <a:lnTo>
                  <a:pt x="2602229" y="348996"/>
                </a:lnTo>
                <a:lnTo>
                  <a:pt x="2776728" y="174498"/>
                </a:lnTo>
                <a:lnTo>
                  <a:pt x="2602229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929116" y="2017776"/>
            <a:ext cx="437387" cy="38404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87623" y="2017776"/>
            <a:ext cx="437387" cy="3842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88964" y="1427988"/>
            <a:ext cx="2956560" cy="349250"/>
          </a:xfrm>
          <a:custGeom>
            <a:avLst/>
            <a:gdLst/>
            <a:ahLst/>
            <a:cxnLst/>
            <a:rect l="l" t="t" r="r" b="b"/>
            <a:pathLst>
              <a:path w="2956559" h="349250">
                <a:moveTo>
                  <a:pt x="2782062" y="0"/>
                </a:moveTo>
                <a:lnTo>
                  <a:pt x="0" y="0"/>
                </a:lnTo>
                <a:lnTo>
                  <a:pt x="174498" y="174498"/>
                </a:lnTo>
                <a:lnTo>
                  <a:pt x="0" y="348996"/>
                </a:lnTo>
                <a:lnTo>
                  <a:pt x="2782062" y="348996"/>
                </a:lnTo>
                <a:lnTo>
                  <a:pt x="2956560" y="174498"/>
                </a:lnTo>
                <a:lnTo>
                  <a:pt x="2782062" y="0"/>
                </a:lnTo>
                <a:close/>
              </a:path>
            </a:pathLst>
          </a:custGeom>
          <a:solidFill>
            <a:schemeClr val="accent2">
              <a:alpha val="90194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42659" y="2028444"/>
            <a:ext cx="438912" cy="3842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64032" y="4343145"/>
            <a:ext cx="2703830" cy="294311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52400" indent="-139700">
              <a:lnSpc>
                <a:spcPct val="100000"/>
              </a:lnSpc>
              <a:spcBef>
                <a:spcPts val="855"/>
              </a:spcBef>
              <a:buFont typeface="Arial"/>
              <a:buChar char="•"/>
              <a:tabLst>
                <a:tab pos="153035" algn="l"/>
              </a:tabLst>
            </a:pPr>
            <a:r>
              <a:rPr lang="zh-CN" altLang="en-US" sz="1200" dirty="0">
                <a:latin typeface="Noto Sans CJK JP Regular"/>
                <a:cs typeface="Noto Sans CJK JP Regular"/>
              </a:rPr>
              <a:t>添加内容</a:t>
            </a:r>
            <a:endParaRPr sz="1200" dirty="0">
              <a:latin typeface="Noto Sans CJK JP Regular"/>
              <a:cs typeface="Noto Sans CJK JP Regular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660631" y="6414103"/>
            <a:ext cx="191770" cy="167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5" dirty="0">
                <a:solidFill>
                  <a:srgbClr val="707070"/>
                </a:solidFill>
                <a:latin typeface="Arial"/>
                <a:cs typeface="Arial"/>
              </a:rPr>
              <a:t>20</a:t>
            </a:fld>
            <a:endParaRPr sz="1000">
              <a:latin typeface="Arial"/>
              <a:cs typeface="Arial"/>
            </a:endParaRPr>
          </a:p>
        </p:txBody>
      </p:sp>
      <p:sp>
        <p:nvSpPr>
          <p:cNvPr id="26" name="object 19">
            <a:extLst>
              <a:ext uri="{FF2B5EF4-FFF2-40B4-BE49-F238E27FC236}">
                <a16:creationId xmlns:a16="http://schemas.microsoft.com/office/drawing/2014/main" id="{622CC976-B35E-499B-9BE6-906CFE405EC1}"/>
              </a:ext>
            </a:extLst>
          </p:cNvPr>
          <p:cNvSpPr txBox="1"/>
          <p:nvPr/>
        </p:nvSpPr>
        <p:spPr>
          <a:xfrm>
            <a:off x="3338829" y="4343145"/>
            <a:ext cx="2703830" cy="294311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52400" indent="-139700">
              <a:lnSpc>
                <a:spcPct val="100000"/>
              </a:lnSpc>
              <a:spcBef>
                <a:spcPts val="855"/>
              </a:spcBef>
              <a:buFont typeface="Arial"/>
              <a:buChar char="•"/>
              <a:tabLst>
                <a:tab pos="153035" algn="l"/>
              </a:tabLst>
            </a:pPr>
            <a:r>
              <a:rPr lang="zh-CN" altLang="en-US" sz="1200" dirty="0">
                <a:latin typeface="Noto Sans CJK JP Regular"/>
                <a:cs typeface="Noto Sans CJK JP Regular"/>
              </a:rPr>
              <a:t>添加内容</a:t>
            </a:r>
            <a:endParaRPr sz="1200" dirty="0">
              <a:latin typeface="Noto Sans CJK JP Regular"/>
              <a:cs typeface="Noto Sans CJK JP Regular"/>
            </a:endParaRPr>
          </a:p>
        </p:txBody>
      </p:sp>
      <p:sp>
        <p:nvSpPr>
          <p:cNvPr id="27" name="object 19">
            <a:extLst>
              <a:ext uri="{FF2B5EF4-FFF2-40B4-BE49-F238E27FC236}">
                <a16:creationId xmlns:a16="http://schemas.microsoft.com/office/drawing/2014/main" id="{5E793B8B-51C7-4CFF-841F-B324FF5D886D}"/>
              </a:ext>
            </a:extLst>
          </p:cNvPr>
          <p:cNvSpPr txBox="1"/>
          <p:nvPr/>
        </p:nvSpPr>
        <p:spPr>
          <a:xfrm>
            <a:off x="6293865" y="4343145"/>
            <a:ext cx="2703830" cy="294311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52400" indent="-139700">
              <a:lnSpc>
                <a:spcPct val="100000"/>
              </a:lnSpc>
              <a:spcBef>
                <a:spcPts val="855"/>
              </a:spcBef>
              <a:buFont typeface="Arial"/>
              <a:buChar char="•"/>
              <a:tabLst>
                <a:tab pos="153035" algn="l"/>
              </a:tabLst>
            </a:pPr>
            <a:r>
              <a:rPr lang="zh-CN" altLang="en-US" sz="1200" dirty="0">
                <a:latin typeface="Noto Sans CJK JP Regular"/>
                <a:cs typeface="Noto Sans CJK JP Regular"/>
              </a:rPr>
              <a:t>添加内容</a:t>
            </a:r>
            <a:endParaRPr sz="1200" dirty="0">
              <a:latin typeface="Noto Sans CJK JP Regular"/>
              <a:cs typeface="Noto Sans CJK JP Regular"/>
            </a:endParaRPr>
          </a:p>
        </p:txBody>
      </p:sp>
      <p:sp>
        <p:nvSpPr>
          <p:cNvPr id="28" name="object 19">
            <a:extLst>
              <a:ext uri="{FF2B5EF4-FFF2-40B4-BE49-F238E27FC236}">
                <a16:creationId xmlns:a16="http://schemas.microsoft.com/office/drawing/2014/main" id="{52BC62D8-93EB-4582-B43E-058D3F5B953A}"/>
              </a:ext>
            </a:extLst>
          </p:cNvPr>
          <p:cNvSpPr txBox="1"/>
          <p:nvPr/>
        </p:nvSpPr>
        <p:spPr>
          <a:xfrm>
            <a:off x="9181847" y="4343145"/>
            <a:ext cx="2703830" cy="294311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52400" indent="-139700">
              <a:lnSpc>
                <a:spcPct val="100000"/>
              </a:lnSpc>
              <a:spcBef>
                <a:spcPts val="855"/>
              </a:spcBef>
              <a:buFont typeface="Arial"/>
              <a:buChar char="•"/>
              <a:tabLst>
                <a:tab pos="153035" algn="l"/>
              </a:tabLst>
            </a:pPr>
            <a:r>
              <a:rPr lang="zh-CN" altLang="en-US" sz="1200" dirty="0">
                <a:latin typeface="Noto Sans CJK JP Regular"/>
                <a:cs typeface="Noto Sans CJK JP Regular"/>
              </a:rPr>
              <a:t>添加内容</a:t>
            </a:r>
            <a:endParaRPr sz="1200" dirty="0">
              <a:latin typeface="Noto Sans CJK JP Regular"/>
              <a:cs typeface="Noto Sans CJK JP Regular"/>
            </a:endParaRPr>
          </a:p>
        </p:txBody>
      </p:sp>
      <p:pic>
        <p:nvPicPr>
          <p:cNvPr id="29" name="Picture 2" descr="hb">
            <a:extLst>
              <a:ext uri="{FF2B5EF4-FFF2-40B4-BE49-F238E27FC236}">
                <a16:creationId xmlns:a16="http://schemas.microsoft.com/office/drawing/2014/main" id="{540ED340-B732-488F-BDDD-BD5E99CAD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15" y="2120947"/>
            <a:ext cx="2086119" cy="200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 descr="hb">
            <a:extLst>
              <a:ext uri="{FF2B5EF4-FFF2-40B4-BE49-F238E27FC236}">
                <a16:creationId xmlns:a16="http://schemas.microsoft.com/office/drawing/2014/main" id="{37B6DE82-A53A-46FD-8413-07E8ED10E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485" y="2120947"/>
            <a:ext cx="2086119" cy="200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 descr="hb">
            <a:extLst>
              <a:ext uri="{FF2B5EF4-FFF2-40B4-BE49-F238E27FC236}">
                <a16:creationId xmlns:a16="http://schemas.microsoft.com/office/drawing/2014/main" id="{35B346EC-A5AC-4A60-A467-0215B2FD2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942" y="2120947"/>
            <a:ext cx="2086119" cy="200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 descr="hb">
            <a:extLst>
              <a:ext uri="{FF2B5EF4-FFF2-40B4-BE49-F238E27FC236}">
                <a16:creationId xmlns:a16="http://schemas.microsoft.com/office/drawing/2014/main" id="{27E83B7A-0656-469D-8C95-43F9A4378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114" y="2120947"/>
            <a:ext cx="2086119" cy="200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标题 32">
            <a:extLst>
              <a:ext uri="{FF2B5EF4-FFF2-40B4-BE49-F238E27FC236}">
                <a16:creationId xmlns:a16="http://schemas.microsoft.com/office/drawing/2014/main" id="{72E5ACFC-8C1C-4604-9763-1D84844A9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1070546" y="1314450"/>
            <a:ext cx="972818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Noto Sans CJK JP Regular"/>
              </a:rPr>
              <a:t>添加内容</a:t>
            </a:r>
            <a:endParaRPr sz="1400" dirty="0">
              <a:solidFill>
                <a:schemeClr val="accent1"/>
              </a:solidFill>
              <a:latin typeface="+mn-ea"/>
              <a:cs typeface="Noto Sans CJK JP Regular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59663" y="1650492"/>
            <a:ext cx="11466830" cy="254635"/>
          </a:xfrm>
          <a:custGeom>
            <a:avLst/>
            <a:gdLst/>
            <a:ahLst/>
            <a:cxnLst/>
            <a:rect l="l" t="t" r="r" b="b"/>
            <a:pathLst>
              <a:path w="11466830" h="254635">
                <a:moveTo>
                  <a:pt x="11339321" y="0"/>
                </a:moveTo>
                <a:lnTo>
                  <a:pt x="11339321" y="63627"/>
                </a:lnTo>
                <a:lnTo>
                  <a:pt x="0" y="63627"/>
                </a:lnTo>
                <a:lnTo>
                  <a:pt x="0" y="190881"/>
                </a:lnTo>
                <a:lnTo>
                  <a:pt x="11339321" y="190881"/>
                </a:lnTo>
                <a:lnTo>
                  <a:pt x="11339321" y="254508"/>
                </a:lnTo>
                <a:lnTo>
                  <a:pt x="11466576" y="127254"/>
                </a:lnTo>
                <a:lnTo>
                  <a:pt x="11339321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345691" y="1624558"/>
            <a:ext cx="351688" cy="3516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371600" y="1650492"/>
            <a:ext cx="254635" cy="254635"/>
          </a:xfrm>
          <a:custGeom>
            <a:avLst/>
            <a:gdLst/>
            <a:ahLst/>
            <a:cxnLst/>
            <a:rect l="l" t="t" r="r" b="b"/>
            <a:pathLst>
              <a:path w="254635" h="254635">
                <a:moveTo>
                  <a:pt x="127253" y="0"/>
                </a:moveTo>
                <a:lnTo>
                  <a:pt x="77741" y="10007"/>
                </a:lnTo>
                <a:lnTo>
                  <a:pt x="37290" y="37290"/>
                </a:lnTo>
                <a:lnTo>
                  <a:pt x="10007" y="77741"/>
                </a:lnTo>
                <a:lnTo>
                  <a:pt x="0" y="127254"/>
                </a:lnTo>
                <a:lnTo>
                  <a:pt x="10007" y="176766"/>
                </a:lnTo>
                <a:lnTo>
                  <a:pt x="37290" y="217217"/>
                </a:lnTo>
                <a:lnTo>
                  <a:pt x="77741" y="244500"/>
                </a:lnTo>
                <a:lnTo>
                  <a:pt x="127253" y="254508"/>
                </a:lnTo>
                <a:lnTo>
                  <a:pt x="176766" y="244500"/>
                </a:lnTo>
                <a:lnTo>
                  <a:pt x="217217" y="217217"/>
                </a:lnTo>
                <a:lnTo>
                  <a:pt x="244500" y="176766"/>
                </a:lnTo>
                <a:lnTo>
                  <a:pt x="254507" y="127254"/>
                </a:lnTo>
                <a:lnTo>
                  <a:pt x="244500" y="77741"/>
                </a:lnTo>
                <a:lnTo>
                  <a:pt x="217217" y="37290"/>
                </a:lnTo>
                <a:lnTo>
                  <a:pt x="176766" y="10007"/>
                </a:lnTo>
                <a:lnTo>
                  <a:pt x="127253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294632" y="1624558"/>
            <a:ext cx="351688" cy="3516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320540" y="1650492"/>
            <a:ext cx="254635" cy="254635"/>
          </a:xfrm>
          <a:custGeom>
            <a:avLst/>
            <a:gdLst/>
            <a:ahLst/>
            <a:cxnLst/>
            <a:rect l="l" t="t" r="r" b="b"/>
            <a:pathLst>
              <a:path w="254635" h="254635">
                <a:moveTo>
                  <a:pt x="127254" y="0"/>
                </a:moveTo>
                <a:lnTo>
                  <a:pt x="77741" y="10007"/>
                </a:lnTo>
                <a:lnTo>
                  <a:pt x="37290" y="37290"/>
                </a:lnTo>
                <a:lnTo>
                  <a:pt x="10007" y="77741"/>
                </a:lnTo>
                <a:lnTo>
                  <a:pt x="0" y="127254"/>
                </a:lnTo>
                <a:lnTo>
                  <a:pt x="10007" y="176766"/>
                </a:lnTo>
                <a:lnTo>
                  <a:pt x="37290" y="217217"/>
                </a:lnTo>
                <a:lnTo>
                  <a:pt x="77741" y="244500"/>
                </a:lnTo>
                <a:lnTo>
                  <a:pt x="127254" y="254508"/>
                </a:lnTo>
                <a:lnTo>
                  <a:pt x="176766" y="244500"/>
                </a:lnTo>
                <a:lnTo>
                  <a:pt x="217217" y="217217"/>
                </a:lnTo>
                <a:lnTo>
                  <a:pt x="244500" y="176766"/>
                </a:lnTo>
                <a:lnTo>
                  <a:pt x="254508" y="127254"/>
                </a:lnTo>
                <a:lnTo>
                  <a:pt x="244500" y="77741"/>
                </a:lnTo>
                <a:lnTo>
                  <a:pt x="217217" y="37290"/>
                </a:lnTo>
                <a:lnTo>
                  <a:pt x="176766" y="10007"/>
                </a:lnTo>
                <a:lnTo>
                  <a:pt x="127254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321295" y="1624558"/>
            <a:ext cx="350202" cy="3516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347204" y="1650492"/>
            <a:ext cx="253365" cy="254635"/>
          </a:xfrm>
          <a:custGeom>
            <a:avLst/>
            <a:gdLst/>
            <a:ahLst/>
            <a:cxnLst/>
            <a:rect l="l" t="t" r="r" b="b"/>
            <a:pathLst>
              <a:path w="253365" h="254635">
                <a:moveTo>
                  <a:pt x="126492" y="0"/>
                </a:moveTo>
                <a:lnTo>
                  <a:pt x="77259" y="10007"/>
                </a:lnTo>
                <a:lnTo>
                  <a:pt x="37052" y="37290"/>
                </a:lnTo>
                <a:lnTo>
                  <a:pt x="9941" y="77741"/>
                </a:lnTo>
                <a:lnTo>
                  <a:pt x="0" y="127254"/>
                </a:lnTo>
                <a:lnTo>
                  <a:pt x="9941" y="176766"/>
                </a:lnTo>
                <a:lnTo>
                  <a:pt x="37052" y="217217"/>
                </a:lnTo>
                <a:lnTo>
                  <a:pt x="77259" y="244500"/>
                </a:lnTo>
                <a:lnTo>
                  <a:pt x="126492" y="254508"/>
                </a:lnTo>
                <a:lnTo>
                  <a:pt x="175724" y="244500"/>
                </a:lnTo>
                <a:lnTo>
                  <a:pt x="215931" y="217217"/>
                </a:lnTo>
                <a:lnTo>
                  <a:pt x="243042" y="176766"/>
                </a:lnTo>
                <a:lnTo>
                  <a:pt x="252984" y="127254"/>
                </a:lnTo>
                <a:lnTo>
                  <a:pt x="243042" y="77741"/>
                </a:lnTo>
                <a:lnTo>
                  <a:pt x="215931" y="37290"/>
                </a:lnTo>
                <a:lnTo>
                  <a:pt x="175724" y="10007"/>
                </a:lnTo>
                <a:lnTo>
                  <a:pt x="126492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134600" y="1624558"/>
            <a:ext cx="351688" cy="3516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0160507" y="1650492"/>
            <a:ext cx="254635" cy="254635"/>
          </a:xfrm>
          <a:custGeom>
            <a:avLst/>
            <a:gdLst/>
            <a:ahLst/>
            <a:cxnLst/>
            <a:rect l="l" t="t" r="r" b="b"/>
            <a:pathLst>
              <a:path w="254634" h="254635">
                <a:moveTo>
                  <a:pt x="127253" y="0"/>
                </a:moveTo>
                <a:lnTo>
                  <a:pt x="77741" y="10007"/>
                </a:lnTo>
                <a:lnTo>
                  <a:pt x="37290" y="37290"/>
                </a:lnTo>
                <a:lnTo>
                  <a:pt x="10007" y="77741"/>
                </a:lnTo>
                <a:lnTo>
                  <a:pt x="0" y="127254"/>
                </a:lnTo>
                <a:lnTo>
                  <a:pt x="10007" y="176766"/>
                </a:lnTo>
                <a:lnTo>
                  <a:pt x="37290" y="217217"/>
                </a:lnTo>
                <a:lnTo>
                  <a:pt x="77741" y="244500"/>
                </a:lnTo>
                <a:lnTo>
                  <a:pt x="127253" y="254508"/>
                </a:lnTo>
                <a:lnTo>
                  <a:pt x="176766" y="244500"/>
                </a:lnTo>
                <a:lnTo>
                  <a:pt x="217217" y="217217"/>
                </a:lnTo>
                <a:lnTo>
                  <a:pt x="244500" y="176766"/>
                </a:lnTo>
                <a:lnTo>
                  <a:pt x="254508" y="127254"/>
                </a:lnTo>
                <a:lnTo>
                  <a:pt x="244500" y="77741"/>
                </a:lnTo>
                <a:lnTo>
                  <a:pt x="217217" y="37290"/>
                </a:lnTo>
                <a:lnTo>
                  <a:pt x="176766" y="10007"/>
                </a:lnTo>
                <a:lnTo>
                  <a:pt x="127253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>
              <a:latin typeface="+mn-e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6983" y="1998979"/>
            <a:ext cx="20999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spc="-5" dirty="0">
                <a:solidFill>
                  <a:srgbClr val="707070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latin typeface="+mn-ea"/>
              <a:cs typeface="Noto Sans CJK JP Regular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660631" y="6414103"/>
            <a:ext cx="191770" cy="167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000" spc="-5" dirty="0">
                <a:solidFill>
                  <a:srgbClr val="707070"/>
                </a:solidFill>
                <a:latin typeface="Arial"/>
                <a:cs typeface="Arial"/>
              </a:rPr>
              <a:t>21</a:t>
            </a:fld>
            <a:endParaRPr sz="1000">
              <a:latin typeface="Arial"/>
              <a:cs typeface="Arial"/>
            </a:endParaRPr>
          </a:p>
        </p:txBody>
      </p:sp>
      <p:sp>
        <p:nvSpPr>
          <p:cNvPr id="30" name="object 10">
            <a:extLst>
              <a:ext uri="{FF2B5EF4-FFF2-40B4-BE49-F238E27FC236}">
                <a16:creationId xmlns:a16="http://schemas.microsoft.com/office/drawing/2014/main" id="{D50219D0-33AD-48FC-8732-C2647C0B4C25}"/>
              </a:ext>
            </a:extLst>
          </p:cNvPr>
          <p:cNvSpPr txBox="1"/>
          <p:nvPr/>
        </p:nvSpPr>
        <p:spPr>
          <a:xfrm>
            <a:off x="3937698" y="1314450"/>
            <a:ext cx="972818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Noto Sans CJK JP Regular"/>
              </a:rPr>
              <a:t>添加内容</a:t>
            </a:r>
            <a:endParaRPr sz="1400" dirty="0">
              <a:solidFill>
                <a:schemeClr val="accent1"/>
              </a:solidFill>
              <a:latin typeface="+mn-ea"/>
              <a:cs typeface="Noto Sans CJK JP Regular"/>
            </a:endParaRPr>
          </a:p>
        </p:txBody>
      </p:sp>
      <p:sp>
        <p:nvSpPr>
          <p:cNvPr id="31" name="object 10">
            <a:extLst>
              <a:ext uri="{FF2B5EF4-FFF2-40B4-BE49-F238E27FC236}">
                <a16:creationId xmlns:a16="http://schemas.microsoft.com/office/drawing/2014/main" id="{17F81F98-C9C0-449F-AE1B-EBEE66FEC7E8}"/>
              </a:ext>
            </a:extLst>
          </p:cNvPr>
          <p:cNvSpPr txBox="1"/>
          <p:nvPr/>
        </p:nvSpPr>
        <p:spPr>
          <a:xfrm>
            <a:off x="6987477" y="1314450"/>
            <a:ext cx="972818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Noto Sans CJK JP Regular"/>
              </a:rPr>
              <a:t>添加内容</a:t>
            </a:r>
            <a:endParaRPr sz="1400" dirty="0">
              <a:solidFill>
                <a:schemeClr val="accent1"/>
              </a:solidFill>
              <a:latin typeface="+mn-ea"/>
              <a:cs typeface="Noto Sans CJK JP Regular"/>
            </a:endParaRPr>
          </a:p>
        </p:txBody>
      </p:sp>
      <p:sp>
        <p:nvSpPr>
          <p:cNvPr id="32" name="object 10">
            <a:extLst>
              <a:ext uri="{FF2B5EF4-FFF2-40B4-BE49-F238E27FC236}">
                <a16:creationId xmlns:a16="http://schemas.microsoft.com/office/drawing/2014/main" id="{1718BD9E-9B63-4663-965B-EE569ADADD4F}"/>
              </a:ext>
            </a:extLst>
          </p:cNvPr>
          <p:cNvSpPr txBox="1"/>
          <p:nvPr/>
        </p:nvSpPr>
        <p:spPr>
          <a:xfrm>
            <a:off x="9892157" y="1314450"/>
            <a:ext cx="972818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Noto Sans CJK JP Regular"/>
              </a:rPr>
              <a:t>添加内容</a:t>
            </a:r>
            <a:endParaRPr sz="1400" dirty="0">
              <a:solidFill>
                <a:schemeClr val="accent1"/>
              </a:solidFill>
              <a:latin typeface="+mn-ea"/>
              <a:cs typeface="Noto Sans CJK JP Regular"/>
            </a:endParaRPr>
          </a:p>
        </p:txBody>
      </p:sp>
      <p:sp>
        <p:nvSpPr>
          <p:cNvPr id="33" name="标题 32">
            <a:extLst>
              <a:ext uri="{FF2B5EF4-FFF2-40B4-BE49-F238E27FC236}">
                <a16:creationId xmlns:a16="http://schemas.microsoft.com/office/drawing/2014/main" id="{94E89E8B-E54D-4FF9-B22F-0EF564CD3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4" name="object 22">
            <a:extLst>
              <a:ext uri="{FF2B5EF4-FFF2-40B4-BE49-F238E27FC236}">
                <a16:creationId xmlns:a16="http://schemas.microsoft.com/office/drawing/2014/main" id="{A3C3DB21-678D-4629-9E77-C5683A84C5FE}"/>
              </a:ext>
            </a:extLst>
          </p:cNvPr>
          <p:cNvSpPr txBox="1"/>
          <p:nvPr/>
        </p:nvSpPr>
        <p:spPr>
          <a:xfrm>
            <a:off x="3525202" y="1998979"/>
            <a:ext cx="20999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spc="-5" dirty="0">
                <a:solidFill>
                  <a:srgbClr val="707070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latin typeface="+mn-ea"/>
              <a:cs typeface="Noto Sans CJK JP Regular"/>
            </a:endParaRPr>
          </a:p>
        </p:txBody>
      </p:sp>
      <p:sp>
        <p:nvSpPr>
          <p:cNvPr id="35" name="object 22">
            <a:extLst>
              <a:ext uri="{FF2B5EF4-FFF2-40B4-BE49-F238E27FC236}">
                <a16:creationId xmlns:a16="http://schemas.microsoft.com/office/drawing/2014/main" id="{B0D2F10B-DC94-45B8-8BBA-CDD8D61574C6}"/>
              </a:ext>
            </a:extLst>
          </p:cNvPr>
          <p:cNvSpPr txBox="1"/>
          <p:nvPr/>
        </p:nvSpPr>
        <p:spPr>
          <a:xfrm>
            <a:off x="6421628" y="1998979"/>
            <a:ext cx="20999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spc="-5" dirty="0">
                <a:solidFill>
                  <a:srgbClr val="707070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latin typeface="+mn-ea"/>
              <a:cs typeface="Noto Sans CJK JP Regular"/>
            </a:endParaRPr>
          </a:p>
        </p:txBody>
      </p:sp>
      <p:sp>
        <p:nvSpPr>
          <p:cNvPr id="36" name="object 22">
            <a:extLst>
              <a:ext uri="{FF2B5EF4-FFF2-40B4-BE49-F238E27FC236}">
                <a16:creationId xmlns:a16="http://schemas.microsoft.com/office/drawing/2014/main" id="{6C2F59ED-0FD1-467C-AE51-8174AEB8348F}"/>
              </a:ext>
            </a:extLst>
          </p:cNvPr>
          <p:cNvSpPr txBox="1"/>
          <p:nvPr/>
        </p:nvSpPr>
        <p:spPr>
          <a:xfrm>
            <a:off x="9212706" y="1998979"/>
            <a:ext cx="20999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spc="-5" dirty="0">
                <a:solidFill>
                  <a:srgbClr val="707070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latin typeface="+mn-ea"/>
              <a:cs typeface="Noto Sans CJK JP Regular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BBC86E8B-7353-4C3A-842E-E8A4A987D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299" y="2257383"/>
            <a:ext cx="2029729" cy="180645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FB75AD6D-182F-4EB2-B5C5-EAC47C3A51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5673" y="2257383"/>
            <a:ext cx="2029729" cy="1806459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668915FD-DEAF-4373-90A7-E4189C329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339" y="2257383"/>
            <a:ext cx="2029729" cy="180645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DA4D41C4-BE5B-464D-AA5F-A2AE041CF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2922" y="2257383"/>
            <a:ext cx="2029729" cy="1806459"/>
          </a:xfrm>
          <a:prstGeom prst="rect">
            <a:avLst/>
          </a:prstGeom>
        </p:spPr>
      </p:pic>
      <p:sp>
        <p:nvSpPr>
          <p:cNvPr id="41" name="object 19">
            <a:extLst>
              <a:ext uri="{FF2B5EF4-FFF2-40B4-BE49-F238E27FC236}">
                <a16:creationId xmlns:a16="http://schemas.microsoft.com/office/drawing/2014/main" id="{3BAEDF59-7DFE-49F3-ACB6-4684DE6FD048}"/>
              </a:ext>
            </a:extLst>
          </p:cNvPr>
          <p:cNvSpPr txBox="1"/>
          <p:nvPr/>
        </p:nvSpPr>
        <p:spPr>
          <a:xfrm>
            <a:off x="364032" y="4343145"/>
            <a:ext cx="2703830" cy="294311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52400" indent="-139700">
              <a:lnSpc>
                <a:spcPct val="100000"/>
              </a:lnSpc>
              <a:spcBef>
                <a:spcPts val="855"/>
              </a:spcBef>
              <a:buFont typeface="Arial"/>
              <a:buChar char="•"/>
              <a:tabLst>
                <a:tab pos="153035" algn="l"/>
              </a:tabLst>
            </a:pPr>
            <a:r>
              <a:rPr lang="zh-CN" altLang="en-US" sz="1200" dirty="0">
                <a:latin typeface="+mn-ea"/>
                <a:cs typeface="Noto Sans CJK JP Regular"/>
              </a:rPr>
              <a:t>添加内容</a:t>
            </a:r>
            <a:endParaRPr sz="1200" dirty="0">
              <a:latin typeface="+mn-ea"/>
              <a:cs typeface="Noto Sans CJK JP Regular"/>
            </a:endParaRPr>
          </a:p>
        </p:txBody>
      </p:sp>
      <p:sp>
        <p:nvSpPr>
          <p:cNvPr id="42" name="object 19">
            <a:extLst>
              <a:ext uri="{FF2B5EF4-FFF2-40B4-BE49-F238E27FC236}">
                <a16:creationId xmlns:a16="http://schemas.microsoft.com/office/drawing/2014/main" id="{19B139E5-609B-4F4A-8E42-6E8DCCDA2F54}"/>
              </a:ext>
            </a:extLst>
          </p:cNvPr>
          <p:cNvSpPr txBox="1"/>
          <p:nvPr/>
        </p:nvSpPr>
        <p:spPr>
          <a:xfrm>
            <a:off x="3118561" y="4343145"/>
            <a:ext cx="2703830" cy="294311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52400" indent="-139700">
              <a:lnSpc>
                <a:spcPct val="100000"/>
              </a:lnSpc>
              <a:spcBef>
                <a:spcPts val="855"/>
              </a:spcBef>
              <a:buFont typeface="Arial"/>
              <a:buChar char="•"/>
              <a:tabLst>
                <a:tab pos="153035" algn="l"/>
              </a:tabLst>
            </a:pPr>
            <a:r>
              <a:rPr lang="zh-CN" altLang="en-US" sz="1200" dirty="0">
                <a:latin typeface="+mn-ea"/>
                <a:cs typeface="Noto Sans CJK JP Regular"/>
              </a:rPr>
              <a:t>添加内容</a:t>
            </a:r>
            <a:endParaRPr sz="1200" dirty="0">
              <a:latin typeface="+mn-ea"/>
              <a:cs typeface="Noto Sans CJK JP Regular"/>
            </a:endParaRPr>
          </a:p>
        </p:txBody>
      </p:sp>
      <p:sp>
        <p:nvSpPr>
          <p:cNvPr id="43" name="object 19">
            <a:extLst>
              <a:ext uri="{FF2B5EF4-FFF2-40B4-BE49-F238E27FC236}">
                <a16:creationId xmlns:a16="http://schemas.microsoft.com/office/drawing/2014/main" id="{B888ECD1-C0B1-4DDB-938F-92F88F333B83}"/>
              </a:ext>
            </a:extLst>
          </p:cNvPr>
          <p:cNvSpPr txBox="1"/>
          <p:nvPr/>
        </p:nvSpPr>
        <p:spPr>
          <a:xfrm>
            <a:off x="6144481" y="4343145"/>
            <a:ext cx="2703830" cy="294311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52400" indent="-139700">
              <a:lnSpc>
                <a:spcPct val="100000"/>
              </a:lnSpc>
              <a:spcBef>
                <a:spcPts val="855"/>
              </a:spcBef>
              <a:buFont typeface="Arial"/>
              <a:buChar char="•"/>
              <a:tabLst>
                <a:tab pos="153035" algn="l"/>
              </a:tabLst>
            </a:pPr>
            <a:r>
              <a:rPr lang="zh-CN" altLang="en-US" sz="1200" dirty="0">
                <a:latin typeface="+mn-ea"/>
                <a:cs typeface="Noto Sans CJK JP Regular"/>
              </a:rPr>
              <a:t>添加内容</a:t>
            </a:r>
            <a:endParaRPr sz="1200" dirty="0">
              <a:latin typeface="+mn-ea"/>
              <a:cs typeface="Noto Sans CJK JP Regular"/>
            </a:endParaRPr>
          </a:p>
        </p:txBody>
      </p:sp>
      <p:sp>
        <p:nvSpPr>
          <p:cNvPr id="44" name="object 19">
            <a:extLst>
              <a:ext uri="{FF2B5EF4-FFF2-40B4-BE49-F238E27FC236}">
                <a16:creationId xmlns:a16="http://schemas.microsoft.com/office/drawing/2014/main" id="{07CBE829-F6C7-464D-8C27-3C465DFDAA23}"/>
              </a:ext>
            </a:extLst>
          </p:cNvPr>
          <p:cNvSpPr txBox="1"/>
          <p:nvPr/>
        </p:nvSpPr>
        <p:spPr>
          <a:xfrm>
            <a:off x="9026651" y="4343145"/>
            <a:ext cx="2703830" cy="294311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52400" indent="-139700">
              <a:lnSpc>
                <a:spcPct val="100000"/>
              </a:lnSpc>
              <a:spcBef>
                <a:spcPts val="855"/>
              </a:spcBef>
              <a:buFont typeface="Arial"/>
              <a:buChar char="•"/>
              <a:tabLst>
                <a:tab pos="153035" algn="l"/>
              </a:tabLst>
            </a:pPr>
            <a:r>
              <a:rPr lang="zh-CN" altLang="en-US" sz="1200" dirty="0">
                <a:latin typeface="+mn-ea"/>
                <a:cs typeface="Noto Sans CJK JP Regular"/>
              </a:rPr>
              <a:t>添加内容</a:t>
            </a:r>
            <a:endParaRPr sz="1200" dirty="0">
              <a:latin typeface="+mn-ea"/>
              <a:cs typeface="Noto Sans CJK JP Regular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21">
            <a:extLst>
              <a:ext uri="{FF2B5EF4-FFF2-40B4-BE49-F238E27FC236}">
                <a16:creationId xmlns:a16="http://schemas.microsoft.com/office/drawing/2014/main" id="{EB8AAED7-AEFC-47B2-9E24-E45B72A90155}"/>
              </a:ext>
            </a:extLst>
          </p:cNvPr>
          <p:cNvSpPr/>
          <p:nvPr/>
        </p:nvSpPr>
        <p:spPr>
          <a:xfrm>
            <a:off x="3120772" y="1235112"/>
            <a:ext cx="2897504" cy="359563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4" name="object 21">
            <a:extLst>
              <a:ext uri="{FF2B5EF4-FFF2-40B4-BE49-F238E27FC236}">
                <a16:creationId xmlns:a16="http://schemas.microsoft.com/office/drawing/2014/main" id="{4F76C549-3304-4DB1-817F-1D8D9D4E7736}"/>
              </a:ext>
            </a:extLst>
          </p:cNvPr>
          <p:cNvSpPr/>
          <p:nvPr/>
        </p:nvSpPr>
        <p:spPr>
          <a:xfrm>
            <a:off x="6054472" y="1235112"/>
            <a:ext cx="2897504" cy="359563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5" name="object 21">
            <a:extLst>
              <a:ext uri="{FF2B5EF4-FFF2-40B4-BE49-F238E27FC236}">
                <a16:creationId xmlns:a16="http://schemas.microsoft.com/office/drawing/2014/main" id="{C0E30955-ABAF-4D10-A415-32A504214E00}"/>
              </a:ext>
            </a:extLst>
          </p:cNvPr>
          <p:cNvSpPr/>
          <p:nvPr/>
        </p:nvSpPr>
        <p:spPr>
          <a:xfrm>
            <a:off x="9071229" y="1235112"/>
            <a:ext cx="2897504" cy="359563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28796" y="1309496"/>
            <a:ext cx="234188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lang="zh-CN" altLang="en-US" sz="1400" dirty="0">
              <a:latin typeface="Noto Sans CJK JP Regular"/>
              <a:cs typeface="Noto Sans CJK JP Regular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217158" y="1311401"/>
            <a:ext cx="252031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lang="zh-CN" altLang="en-US" sz="1400" dirty="0">
              <a:latin typeface="Noto Sans CJK JP Regular"/>
              <a:cs typeface="Noto Sans CJK JP Regular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171558" y="1310766"/>
            <a:ext cx="269684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Noto Sans CJK JP Regular"/>
                <a:cs typeface="Noto Sans CJK JP Regular"/>
              </a:rPr>
              <a:t>添加内容</a:t>
            </a:r>
            <a:endParaRPr sz="1400" dirty="0">
              <a:latin typeface="Noto Sans CJK JP Regular"/>
              <a:cs typeface="Noto Sans CJK JP Regular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8951976" y="2054351"/>
            <a:ext cx="437387" cy="34762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018276" y="2054351"/>
            <a:ext cx="438912" cy="34762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2CD7286-0690-4A61-82F2-3E3CD4FD0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0" name="object 6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35E60FA-1555-409B-A998-5A49AF706C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6" r="12181"/>
          <a:stretch/>
        </p:blipFill>
        <p:spPr>
          <a:xfrm>
            <a:off x="265471" y="1824697"/>
            <a:ext cx="2728302" cy="347624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5DB9391-9874-4307-A930-31ED731835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"/>
          <a:stretch/>
        </p:blipFill>
        <p:spPr>
          <a:xfrm>
            <a:off x="3704493" y="0"/>
            <a:ext cx="9139310" cy="685800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C765C99-DD69-4526-838F-82B2515B47E5}"/>
              </a:ext>
            </a:extLst>
          </p:cNvPr>
          <p:cNvSpPr/>
          <p:nvPr/>
        </p:nvSpPr>
        <p:spPr>
          <a:xfrm>
            <a:off x="0" y="1"/>
            <a:ext cx="6438900" cy="7181850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EA114FA-8B3E-42FE-BFC7-54E007E58585}"/>
              </a:ext>
            </a:extLst>
          </p:cNvPr>
          <p:cNvSpPr/>
          <p:nvPr/>
        </p:nvSpPr>
        <p:spPr>
          <a:xfrm>
            <a:off x="-19050" y="228511"/>
            <a:ext cx="6167619" cy="6614765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DD7435-48B3-43EF-8896-4E60C8332FEA}"/>
              </a:ext>
            </a:extLst>
          </p:cNvPr>
          <p:cNvGrpSpPr/>
          <p:nvPr/>
        </p:nvGrpSpPr>
        <p:grpSpPr>
          <a:xfrm>
            <a:off x="635494" y="1696700"/>
            <a:ext cx="4833604" cy="2939266"/>
            <a:chOff x="362871" y="1982450"/>
            <a:chExt cx="4361192" cy="293926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1067058-7D64-4139-89E2-BDD4A3FF75FC}"/>
                </a:ext>
              </a:extLst>
            </p:cNvPr>
            <p:cNvSpPr/>
            <p:nvPr/>
          </p:nvSpPr>
          <p:spPr>
            <a:xfrm>
              <a:off x="385360" y="4152275"/>
              <a:ext cx="433870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ts val="600"/>
                </a:spcBef>
                <a:defRPr/>
              </a:pPr>
              <a:r>
                <a:rPr lang="zh-CN" altLang="en-US" sz="4400" b="1" spc="600" dirty="0">
                  <a:solidFill>
                    <a:schemeClr val="accent4">
                      <a:lumMod val="75000"/>
                    </a:schemeClr>
                  </a:solidFill>
                  <a:latin typeface="+mn-ea"/>
                  <a:cs typeface="Segoe UI Light 8" panose="020B0502040204020203" pitchFamily="34" charset="0"/>
                </a:rPr>
                <a:t>数据展示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474AAD8-79CE-4B99-BE54-2F64C1D19141}"/>
                </a:ext>
              </a:extLst>
            </p:cNvPr>
            <p:cNvSpPr txBox="1"/>
            <p:nvPr/>
          </p:nvSpPr>
          <p:spPr>
            <a:xfrm>
              <a:off x="362871" y="1982450"/>
              <a:ext cx="204787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+mn-ea"/>
                </a:rPr>
                <a:t>04</a:t>
              </a:r>
              <a:endPara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6341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760476" y="1545336"/>
            <a:ext cx="10578465" cy="647700"/>
          </a:xfrm>
          <a:custGeom>
            <a:avLst/>
            <a:gdLst/>
            <a:ahLst/>
            <a:cxnLst/>
            <a:rect l="l" t="t" r="r" b="b"/>
            <a:pathLst>
              <a:path w="10578465" h="647700">
                <a:moveTo>
                  <a:pt x="0" y="647700"/>
                </a:moveTo>
                <a:lnTo>
                  <a:pt x="10578084" y="647700"/>
                </a:lnTo>
                <a:lnTo>
                  <a:pt x="10578084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60476" y="2258567"/>
            <a:ext cx="10578465" cy="647700"/>
          </a:xfrm>
          <a:custGeom>
            <a:avLst/>
            <a:gdLst/>
            <a:ahLst/>
            <a:cxnLst/>
            <a:rect l="l" t="t" r="r" b="b"/>
            <a:pathLst>
              <a:path w="10578465" h="647700">
                <a:moveTo>
                  <a:pt x="0" y="647700"/>
                </a:moveTo>
                <a:lnTo>
                  <a:pt x="10578084" y="647700"/>
                </a:lnTo>
                <a:lnTo>
                  <a:pt x="10578084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60476" y="2971800"/>
            <a:ext cx="10578465" cy="647700"/>
          </a:xfrm>
          <a:custGeom>
            <a:avLst/>
            <a:gdLst/>
            <a:ahLst/>
            <a:cxnLst/>
            <a:rect l="l" t="t" r="r" b="b"/>
            <a:pathLst>
              <a:path w="10578465" h="647700">
                <a:moveTo>
                  <a:pt x="0" y="647700"/>
                </a:moveTo>
                <a:lnTo>
                  <a:pt x="10578084" y="647700"/>
                </a:lnTo>
                <a:lnTo>
                  <a:pt x="10578084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60476" y="3685032"/>
            <a:ext cx="10578465" cy="647700"/>
          </a:xfrm>
          <a:custGeom>
            <a:avLst/>
            <a:gdLst/>
            <a:ahLst/>
            <a:cxnLst/>
            <a:rect l="l" t="t" r="r" b="b"/>
            <a:pathLst>
              <a:path w="10578465" h="647700">
                <a:moveTo>
                  <a:pt x="0" y="647700"/>
                </a:moveTo>
                <a:lnTo>
                  <a:pt x="10578084" y="647700"/>
                </a:lnTo>
                <a:lnTo>
                  <a:pt x="10578084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60476" y="4398264"/>
            <a:ext cx="10578465" cy="647700"/>
          </a:xfrm>
          <a:custGeom>
            <a:avLst/>
            <a:gdLst/>
            <a:ahLst/>
            <a:cxnLst/>
            <a:rect l="l" t="t" r="r" b="b"/>
            <a:pathLst>
              <a:path w="10578465" h="647700">
                <a:moveTo>
                  <a:pt x="0" y="647700"/>
                </a:moveTo>
                <a:lnTo>
                  <a:pt x="10578084" y="647700"/>
                </a:lnTo>
                <a:lnTo>
                  <a:pt x="10578084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760476" y="5111496"/>
            <a:ext cx="10578465" cy="647700"/>
          </a:xfrm>
          <a:custGeom>
            <a:avLst/>
            <a:gdLst/>
            <a:ahLst/>
            <a:cxnLst/>
            <a:rect l="l" t="t" r="r" b="b"/>
            <a:pathLst>
              <a:path w="10578465" h="647700">
                <a:moveTo>
                  <a:pt x="0" y="647699"/>
                </a:moveTo>
                <a:lnTo>
                  <a:pt x="10578084" y="647699"/>
                </a:lnTo>
                <a:lnTo>
                  <a:pt x="10578084" y="0"/>
                </a:lnTo>
                <a:lnTo>
                  <a:pt x="0" y="0"/>
                </a:lnTo>
                <a:lnTo>
                  <a:pt x="0" y="647699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60476" y="896111"/>
            <a:ext cx="3351529" cy="562610"/>
          </a:xfrm>
          <a:custGeom>
            <a:avLst/>
            <a:gdLst/>
            <a:ahLst/>
            <a:cxnLst/>
            <a:rect l="l" t="t" r="r" b="b"/>
            <a:pathLst>
              <a:path w="3351529" h="562610">
                <a:moveTo>
                  <a:pt x="0" y="562356"/>
                </a:moveTo>
                <a:lnTo>
                  <a:pt x="3351276" y="562356"/>
                </a:lnTo>
                <a:lnTo>
                  <a:pt x="3351276" y="0"/>
                </a:lnTo>
                <a:lnTo>
                  <a:pt x="0" y="0"/>
                </a:lnTo>
                <a:lnTo>
                  <a:pt x="0" y="56235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>
            <a:spLocks noGrp="1"/>
          </p:cNvSpPr>
          <p:nvPr>
            <p:ph type="title"/>
          </p:nvPr>
        </p:nvSpPr>
        <p:spPr>
          <a:xfrm>
            <a:off x="1712722" y="942547"/>
            <a:ext cx="157441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2800" dirty="0">
                <a:solidFill>
                  <a:schemeClr val="bg1"/>
                </a:solidFill>
              </a:rPr>
              <a:t>添加内容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4192523" y="896111"/>
            <a:ext cx="3260090" cy="562610"/>
          </a:xfrm>
          <a:custGeom>
            <a:avLst/>
            <a:gdLst/>
            <a:ahLst/>
            <a:cxnLst/>
            <a:rect l="l" t="t" r="r" b="b"/>
            <a:pathLst>
              <a:path w="3260090" h="562610">
                <a:moveTo>
                  <a:pt x="0" y="562356"/>
                </a:moveTo>
                <a:lnTo>
                  <a:pt x="3259835" y="562356"/>
                </a:lnTo>
                <a:lnTo>
                  <a:pt x="3259835" y="0"/>
                </a:lnTo>
                <a:lnTo>
                  <a:pt x="0" y="0"/>
                </a:lnTo>
                <a:lnTo>
                  <a:pt x="0" y="56235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5100065" y="938022"/>
            <a:ext cx="14471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2800" dirty="0">
                <a:solidFill>
                  <a:schemeClr val="bg1"/>
                </a:solidFill>
              </a:rPr>
              <a:t>添加内容</a:t>
            </a:r>
            <a:endParaRPr sz="2800" dirty="0">
              <a:latin typeface="Noto Sans CJK JP Regular"/>
              <a:cs typeface="Noto Sans CJK JP Regular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7519416" y="896111"/>
            <a:ext cx="3815079" cy="562610"/>
          </a:xfrm>
          <a:custGeom>
            <a:avLst/>
            <a:gdLst/>
            <a:ahLst/>
            <a:cxnLst/>
            <a:rect l="l" t="t" r="r" b="b"/>
            <a:pathLst>
              <a:path w="3815079" h="562610">
                <a:moveTo>
                  <a:pt x="0" y="562356"/>
                </a:moveTo>
                <a:lnTo>
                  <a:pt x="3814572" y="562356"/>
                </a:lnTo>
                <a:lnTo>
                  <a:pt x="3814572" y="0"/>
                </a:lnTo>
                <a:lnTo>
                  <a:pt x="0" y="0"/>
                </a:lnTo>
                <a:lnTo>
                  <a:pt x="0" y="56235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8705215" y="938022"/>
            <a:ext cx="14458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2800" dirty="0">
                <a:solidFill>
                  <a:schemeClr val="bg1"/>
                </a:solidFill>
              </a:rPr>
              <a:t>添加内容</a:t>
            </a:r>
            <a:endParaRPr sz="2800" dirty="0">
              <a:latin typeface="Noto Sans CJK JP Regular"/>
              <a:cs typeface="Noto Sans CJK JP Regular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7486650" y="1501902"/>
            <a:ext cx="0" cy="4303395"/>
          </a:xfrm>
          <a:custGeom>
            <a:avLst/>
            <a:gdLst/>
            <a:ahLst/>
            <a:cxnLst/>
            <a:rect l="l" t="t" r="r" b="b"/>
            <a:pathLst>
              <a:path h="4303395">
                <a:moveTo>
                  <a:pt x="0" y="0"/>
                </a:moveTo>
                <a:lnTo>
                  <a:pt x="0" y="4303255"/>
                </a:lnTo>
              </a:path>
            </a:pathLst>
          </a:custGeom>
          <a:ln w="28956">
            <a:solidFill>
              <a:srgbClr val="0D4E51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164329" y="1501902"/>
            <a:ext cx="0" cy="4303395"/>
          </a:xfrm>
          <a:custGeom>
            <a:avLst/>
            <a:gdLst/>
            <a:ahLst/>
            <a:cxnLst/>
            <a:rect l="l" t="t" r="r" b="b"/>
            <a:pathLst>
              <a:path h="4303395">
                <a:moveTo>
                  <a:pt x="0" y="0"/>
                </a:moveTo>
                <a:lnTo>
                  <a:pt x="0" y="4303255"/>
                </a:lnTo>
              </a:path>
            </a:pathLst>
          </a:custGeom>
          <a:ln w="28956">
            <a:solidFill>
              <a:srgbClr val="0D4E51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11651488" y="6393246"/>
            <a:ext cx="200660" cy="19240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50"/>
              </a:spcBef>
            </a:pPr>
            <a:fld id="{81D60167-4931-47E6-BA6A-407CBD079E47}" type="slidenum">
              <a:rPr sz="1000" spc="25" dirty="0">
                <a:solidFill>
                  <a:srgbClr val="707070"/>
                </a:solidFill>
                <a:latin typeface="Noto Sans CJK JP Regular"/>
                <a:cs typeface="Noto Sans CJK JP Regular"/>
              </a:rPr>
              <a:t>24</a:t>
            </a:fld>
            <a:endParaRPr sz="1000">
              <a:latin typeface="Noto Sans CJK JP Regular"/>
              <a:cs typeface="Noto Sans CJK JP Regular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084189" y="6409599"/>
            <a:ext cx="1171575" cy="16065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800" dirty="0">
                <a:solidFill>
                  <a:srgbClr val="707070"/>
                </a:solidFill>
                <a:latin typeface="Noto Sans CJK JP Regular"/>
                <a:cs typeface="Noto Sans CJK JP Regular"/>
              </a:rPr>
              <a:t>来源</a:t>
            </a:r>
            <a:r>
              <a:rPr sz="800" spc="-35" dirty="0">
                <a:solidFill>
                  <a:srgbClr val="707070"/>
                </a:solidFill>
                <a:latin typeface="Noto Sans CJK JP Regular"/>
                <a:cs typeface="Noto Sans CJK JP Regular"/>
              </a:rPr>
              <a:t>:</a:t>
            </a:r>
            <a:r>
              <a:rPr sz="800" dirty="0">
                <a:solidFill>
                  <a:srgbClr val="707070"/>
                </a:solidFill>
                <a:latin typeface="Noto Sans CJK JP Regular"/>
                <a:cs typeface="Noto Sans CJK JP Regular"/>
              </a:rPr>
              <a:t>凯度咨询研究与</a:t>
            </a:r>
            <a:r>
              <a:rPr sz="800" spc="-15" dirty="0">
                <a:solidFill>
                  <a:srgbClr val="707070"/>
                </a:solidFill>
                <a:latin typeface="Noto Sans CJK JP Regular"/>
                <a:cs typeface="Noto Sans CJK JP Regular"/>
              </a:rPr>
              <a:t>分</a:t>
            </a:r>
            <a:r>
              <a:rPr sz="800" dirty="0">
                <a:solidFill>
                  <a:srgbClr val="707070"/>
                </a:solidFill>
                <a:latin typeface="Noto Sans CJK JP Regular"/>
                <a:cs typeface="Noto Sans CJK JP Regular"/>
              </a:rPr>
              <a:t>析</a:t>
            </a:r>
            <a:endParaRPr sz="800">
              <a:latin typeface="Noto Sans CJK JP Regular"/>
              <a:cs typeface="Noto Sans CJK JP Regular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6D784BC9-7187-4C76-A542-6219DD1E9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03" y="5085297"/>
            <a:ext cx="720000" cy="720000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7EB3DD09-4D89-418F-AC49-DB0E217A0B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60" y="4382385"/>
            <a:ext cx="766800" cy="720000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707FA1BF-6932-4F19-82FD-2A269A4F8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76" y="3697183"/>
            <a:ext cx="766800" cy="720000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1907F0A9-6904-4857-8C2D-7D31182350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09" y="3004565"/>
            <a:ext cx="766800" cy="720000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2161CD06-AB50-410A-B317-2562DF3607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76" y="2219034"/>
            <a:ext cx="766800" cy="720000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07A0A692-80D8-42D0-A10C-E57620E9E1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09" y="1489540"/>
            <a:ext cx="720000" cy="720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4D3ECE0-1ED3-4B2D-A337-740A07BA91FB}"/>
              </a:ext>
            </a:extLst>
          </p:cNvPr>
          <p:cNvSpPr/>
          <p:nvPr/>
        </p:nvSpPr>
        <p:spPr>
          <a:xfrm>
            <a:off x="1480953" y="1613689"/>
            <a:ext cx="1258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955">
              <a:lnSpc>
                <a:spcPct val="100000"/>
              </a:lnSpc>
              <a:spcBef>
                <a:spcPts val="119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系列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Noto Sans CJK JP Regular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835F121-2D9C-4DDE-8004-27927D008E79}"/>
              </a:ext>
            </a:extLst>
          </p:cNvPr>
          <p:cNvSpPr/>
          <p:nvPr/>
        </p:nvSpPr>
        <p:spPr>
          <a:xfrm>
            <a:off x="1480953" y="2344656"/>
            <a:ext cx="1258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955">
              <a:lnSpc>
                <a:spcPct val="100000"/>
              </a:lnSpc>
              <a:spcBef>
                <a:spcPts val="119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系列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Noto Sans CJK JP Regular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F7BA94C-3DED-43A7-8105-0B54779732F2}"/>
              </a:ext>
            </a:extLst>
          </p:cNvPr>
          <p:cNvSpPr/>
          <p:nvPr/>
        </p:nvSpPr>
        <p:spPr>
          <a:xfrm>
            <a:off x="1480953" y="3076865"/>
            <a:ext cx="1258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955">
              <a:lnSpc>
                <a:spcPct val="100000"/>
              </a:lnSpc>
              <a:spcBef>
                <a:spcPts val="119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系列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3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Noto Sans CJK JP Regular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1200C68-61EA-4C88-8386-5A22B1AAEF06}"/>
              </a:ext>
            </a:extLst>
          </p:cNvPr>
          <p:cNvSpPr/>
          <p:nvPr/>
        </p:nvSpPr>
        <p:spPr>
          <a:xfrm>
            <a:off x="1480953" y="3767125"/>
            <a:ext cx="1258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955">
              <a:lnSpc>
                <a:spcPct val="100000"/>
              </a:lnSpc>
              <a:spcBef>
                <a:spcPts val="119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系列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4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Noto Sans CJK JP Regular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EFD729D-CFD1-4593-BD56-792C690B3064}"/>
              </a:ext>
            </a:extLst>
          </p:cNvPr>
          <p:cNvSpPr/>
          <p:nvPr/>
        </p:nvSpPr>
        <p:spPr>
          <a:xfrm>
            <a:off x="1480953" y="4482715"/>
            <a:ext cx="1258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955">
              <a:lnSpc>
                <a:spcPct val="100000"/>
              </a:lnSpc>
              <a:spcBef>
                <a:spcPts val="119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系列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5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Noto Sans CJK JP Regular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178D6A4-2DB4-4EFA-A636-FA8C5862A2AE}"/>
              </a:ext>
            </a:extLst>
          </p:cNvPr>
          <p:cNvSpPr/>
          <p:nvPr/>
        </p:nvSpPr>
        <p:spPr>
          <a:xfrm>
            <a:off x="1480953" y="5200960"/>
            <a:ext cx="1258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955">
              <a:lnSpc>
                <a:spcPct val="100000"/>
              </a:lnSpc>
              <a:spcBef>
                <a:spcPts val="119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系列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Noto Sans CJK JP Regular"/>
              </a:rPr>
              <a:t>6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Noto Sans CJK JP Regular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826810"/>
              </p:ext>
            </p:extLst>
          </p:nvPr>
        </p:nvGraphicFramePr>
        <p:xfrm>
          <a:off x="1409700" y="2077339"/>
          <a:ext cx="10179050" cy="3805554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454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274955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lang="zh-CN" altLang="en-US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Noto Sans CJK JP Regular"/>
                          <a:cs typeface="Noto Sans CJK JP Regular"/>
                        </a:rPr>
                        <a:t>系列</a:t>
                      </a:r>
                      <a:r>
                        <a:rPr lang="en-US" altLang="zh-CN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Noto Sans CJK JP Regular"/>
                          <a:cs typeface="Noto Sans CJK JP Regular"/>
                        </a:rPr>
                        <a:t>1</a:t>
                      </a:r>
                      <a:endParaRPr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5113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系列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2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Noto Sans CJK JP Regular"/>
                        <a:ea typeface="微软雅黑"/>
                        <a:cs typeface="Noto Sans CJK JP Regular"/>
                      </a:endParaRPr>
                    </a:p>
                  </a:txBody>
                  <a:tcPr marL="0" marR="0" marT="15113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系列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3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Noto Sans CJK JP Regular"/>
                        <a:ea typeface="微软雅黑"/>
                        <a:cs typeface="Noto Sans CJK JP Regular"/>
                      </a:endParaRPr>
                    </a:p>
                  </a:txBody>
                  <a:tcPr marL="0" marR="0" marT="15113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系列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4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Noto Sans CJK JP Regular"/>
                        <a:ea typeface="微软雅黑"/>
                        <a:cs typeface="Noto Sans CJK JP Regular"/>
                      </a:endParaRPr>
                    </a:p>
                  </a:txBody>
                  <a:tcPr marL="0" marR="0" marT="15113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系列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5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Noto Sans CJK JP Regular"/>
                        <a:ea typeface="微软雅黑"/>
                        <a:cs typeface="Noto Sans CJK JP Regular"/>
                      </a:endParaRPr>
                    </a:p>
                  </a:txBody>
                  <a:tcPr marL="0" marR="0" marT="15113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系列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6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Noto Sans CJK JP Regular"/>
                        <a:ea typeface="微软雅黑"/>
                        <a:cs typeface="Noto Sans CJK JP Regular"/>
                      </a:endParaRPr>
                    </a:p>
                  </a:txBody>
                  <a:tcPr marL="0" marR="0" marT="15113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系列</a:t>
                      </a:r>
                      <a:r>
                        <a:rPr kumimoji="0" lang="en-US" altLang="zh-C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Noto Sans CJK JP Regular"/>
                          <a:ea typeface="微软雅黑"/>
                          <a:cs typeface="Noto Sans CJK JP Regular"/>
                        </a:rPr>
                        <a:t>7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Noto Sans CJK JP Regular"/>
                        <a:ea typeface="微软雅黑"/>
                        <a:cs typeface="Noto Sans CJK JP Regular"/>
                      </a:endParaRPr>
                    </a:p>
                  </a:txBody>
                  <a:tcPr marL="0" marR="0" marT="15113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2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725">
                <a:tc>
                  <a:txBody>
                    <a:bodyPr/>
                    <a:lstStyle/>
                    <a:p>
                      <a:pPr marL="421640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1640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104139" algn="ctr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104139" algn="ctr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511175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2909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105410" algn="ctr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725">
                <a:tc>
                  <a:txBody>
                    <a:bodyPr/>
                    <a:lstStyle/>
                    <a:p>
                      <a:pPr marL="421640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1640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2275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104139" algn="ctr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2275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2909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2909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3725">
                <a:tc>
                  <a:txBody>
                    <a:bodyPr/>
                    <a:lstStyle/>
                    <a:p>
                      <a:pPr marL="421640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1640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2275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104139" algn="ctr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422275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105410" algn="ctr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tc>
                  <a:txBody>
                    <a:bodyPr/>
                    <a:lstStyle/>
                    <a:p>
                      <a:pPr marL="105410" algn="ctr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18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3725">
                <a:tc>
                  <a:txBody>
                    <a:bodyPr/>
                    <a:lstStyle/>
                    <a:p>
                      <a:pPr marL="421640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421640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422275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104139" algn="ctr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422275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105410" algn="ctr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422909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3725">
                <a:tc>
                  <a:txBody>
                    <a:bodyPr/>
                    <a:lstStyle/>
                    <a:p>
                      <a:pPr marL="421640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102870" algn="ctr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510540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104139" algn="ctr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422275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422909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tc>
                  <a:txBody>
                    <a:bodyPr/>
                    <a:lstStyle/>
                    <a:p>
                      <a:pPr marL="511175">
                        <a:lnSpc>
                          <a:spcPct val="100000"/>
                        </a:lnSpc>
                        <a:spcBef>
                          <a:spcPts val="1345"/>
                        </a:spcBef>
                      </a:pPr>
                      <a:endParaRPr sz="1400" dirty="0">
                        <a:latin typeface="Noto Sans CJK JP Regular"/>
                        <a:cs typeface="Noto Sans CJK JP Regular"/>
                      </a:endParaRPr>
                    </a:p>
                  </a:txBody>
                  <a:tcPr marL="0" marR="0" marT="17081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object 17"/>
          <p:cNvSpPr/>
          <p:nvPr/>
        </p:nvSpPr>
        <p:spPr>
          <a:xfrm>
            <a:off x="608298" y="2979433"/>
            <a:ext cx="443865" cy="449580"/>
          </a:xfrm>
          <a:custGeom>
            <a:avLst/>
            <a:gdLst/>
            <a:ahLst/>
            <a:cxnLst/>
            <a:rect l="l" t="t" r="r" b="b"/>
            <a:pathLst>
              <a:path w="443865" h="449579">
                <a:moveTo>
                  <a:pt x="409648" y="373823"/>
                </a:moveTo>
                <a:lnTo>
                  <a:pt x="221716" y="373823"/>
                </a:lnTo>
                <a:lnTo>
                  <a:pt x="231113" y="374888"/>
                </a:lnTo>
                <a:lnTo>
                  <a:pt x="240028" y="378082"/>
                </a:lnTo>
                <a:lnTo>
                  <a:pt x="378133" y="446487"/>
                </a:lnTo>
                <a:lnTo>
                  <a:pt x="388871" y="448999"/>
                </a:lnTo>
                <a:lnTo>
                  <a:pt x="399059" y="446765"/>
                </a:lnTo>
                <a:lnTo>
                  <a:pt x="406662" y="440688"/>
                </a:lnTo>
                <a:lnTo>
                  <a:pt x="409648" y="431670"/>
                </a:lnTo>
                <a:lnTo>
                  <a:pt x="409648" y="373823"/>
                </a:lnTo>
                <a:close/>
              </a:path>
              <a:path w="443865" h="449579">
                <a:moveTo>
                  <a:pt x="436476" y="0"/>
                </a:moveTo>
                <a:lnTo>
                  <a:pt x="7631" y="0"/>
                </a:lnTo>
                <a:lnTo>
                  <a:pt x="0" y="6669"/>
                </a:lnTo>
                <a:lnTo>
                  <a:pt x="0" y="23462"/>
                </a:lnTo>
                <a:lnTo>
                  <a:pt x="7631" y="30131"/>
                </a:lnTo>
                <a:lnTo>
                  <a:pt x="33973" y="30131"/>
                </a:lnTo>
                <a:lnTo>
                  <a:pt x="33973" y="431670"/>
                </a:lnTo>
                <a:lnTo>
                  <a:pt x="36958" y="440583"/>
                </a:lnTo>
                <a:lnTo>
                  <a:pt x="44558" y="446672"/>
                </a:lnTo>
                <a:lnTo>
                  <a:pt x="54744" y="448964"/>
                </a:lnTo>
                <a:lnTo>
                  <a:pt x="65483" y="446487"/>
                </a:lnTo>
                <a:lnTo>
                  <a:pt x="203584" y="378082"/>
                </a:lnTo>
                <a:lnTo>
                  <a:pt x="212363" y="374888"/>
                </a:lnTo>
                <a:lnTo>
                  <a:pt x="221716" y="373823"/>
                </a:lnTo>
                <a:lnTo>
                  <a:pt x="409648" y="373823"/>
                </a:lnTo>
                <a:lnTo>
                  <a:pt x="409648" y="29890"/>
                </a:lnTo>
                <a:lnTo>
                  <a:pt x="435981" y="29890"/>
                </a:lnTo>
                <a:lnTo>
                  <a:pt x="443615" y="23221"/>
                </a:lnTo>
                <a:lnTo>
                  <a:pt x="443615" y="6427"/>
                </a:lnTo>
                <a:lnTo>
                  <a:pt x="436476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1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872739" y="1714500"/>
            <a:ext cx="438912" cy="42336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17491" y="1676400"/>
            <a:ext cx="438912" cy="42336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768340" y="1691639"/>
            <a:ext cx="438912" cy="42321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231380" y="1676400"/>
            <a:ext cx="438912" cy="42336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686800" y="1635251"/>
            <a:ext cx="437387" cy="42321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140695" y="1607819"/>
            <a:ext cx="438912" cy="42336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4286503" y="1112266"/>
            <a:ext cx="44875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latin typeface="Noto Sans CJK JP Regular"/>
                <a:cs typeface="Noto Sans CJK JP Regular"/>
              </a:rPr>
              <a:t>添加内容</a:t>
            </a:r>
            <a:endParaRPr sz="1600" dirty="0">
              <a:latin typeface="Noto Sans CJK JP Regular"/>
              <a:cs typeface="Noto Sans CJK JP Regular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673331" y="6402120"/>
            <a:ext cx="1657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07070"/>
                </a:solidFill>
                <a:latin typeface="Arial"/>
                <a:cs typeface="Arial"/>
              </a:rPr>
              <a:t>64</a:t>
            </a:r>
            <a:endParaRPr sz="1000">
              <a:latin typeface="Arial"/>
              <a:cs typeface="Arial"/>
            </a:endParaRPr>
          </a:p>
        </p:txBody>
      </p:sp>
      <p:sp>
        <p:nvSpPr>
          <p:cNvPr id="31" name="标题 30">
            <a:extLst>
              <a:ext uri="{FF2B5EF4-FFF2-40B4-BE49-F238E27FC236}">
                <a16:creationId xmlns:a16="http://schemas.microsoft.com/office/drawing/2014/main" id="{1D0AE46F-98F4-4947-AB4F-128E95863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34E05577-C814-4359-ABD8-74DCFEADD1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172" y="1411280"/>
            <a:ext cx="759600" cy="7200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B6A051E-12AB-4718-8BAF-DD10E99EB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148" y="1442839"/>
            <a:ext cx="759600" cy="72000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3DCFA2F3-1469-4A4B-8516-D1FB501264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199" y="1354500"/>
            <a:ext cx="853200" cy="72000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B2049386-2A42-4FDF-BCBF-644628B2F9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471" y="1411280"/>
            <a:ext cx="853200" cy="72000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05D3CEC3-CB5C-457A-AA1F-273174EF26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831" y="1395081"/>
            <a:ext cx="766800" cy="720000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4A969D30-DE2D-4EAE-A936-0C504D1F2E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373" y="1371354"/>
            <a:ext cx="720000" cy="720000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C75FD9C5-85B9-4407-B715-7AFF329D5A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820" y="1354500"/>
            <a:ext cx="766800" cy="720000"/>
          </a:xfrm>
          <a:prstGeom prst="rect">
            <a:avLst/>
          </a:prstGeom>
        </p:spPr>
      </p:pic>
      <p:sp>
        <p:nvSpPr>
          <p:cNvPr id="32" name="object 17">
            <a:extLst>
              <a:ext uri="{FF2B5EF4-FFF2-40B4-BE49-F238E27FC236}">
                <a16:creationId xmlns:a16="http://schemas.microsoft.com/office/drawing/2014/main" id="{81A84C36-0540-41D2-B00A-8B46141EB4C9}"/>
              </a:ext>
            </a:extLst>
          </p:cNvPr>
          <p:cNvSpPr/>
          <p:nvPr/>
        </p:nvSpPr>
        <p:spPr>
          <a:xfrm>
            <a:off x="608298" y="3568445"/>
            <a:ext cx="443865" cy="449580"/>
          </a:xfrm>
          <a:custGeom>
            <a:avLst/>
            <a:gdLst/>
            <a:ahLst/>
            <a:cxnLst/>
            <a:rect l="l" t="t" r="r" b="b"/>
            <a:pathLst>
              <a:path w="443865" h="449579">
                <a:moveTo>
                  <a:pt x="409648" y="373823"/>
                </a:moveTo>
                <a:lnTo>
                  <a:pt x="221716" y="373823"/>
                </a:lnTo>
                <a:lnTo>
                  <a:pt x="231113" y="374888"/>
                </a:lnTo>
                <a:lnTo>
                  <a:pt x="240028" y="378082"/>
                </a:lnTo>
                <a:lnTo>
                  <a:pt x="378133" y="446487"/>
                </a:lnTo>
                <a:lnTo>
                  <a:pt x="388871" y="448999"/>
                </a:lnTo>
                <a:lnTo>
                  <a:pt x="399059" y="446765"/>
                </a:lnTo>
                <a:lnTo>
                  <a:pt x="406662" y="440688"/>
                </a:lnTo>
                <a:lnTo>
                  <a:pt x="409648" y="431670"/>
                </a:lnTo>
                <a:lnTo>
                  <a:pt x="409648" y="373823"/>
                </a:lnTo>
                <a:close/>
              </a:path>
              <a:path w="443865" h="449579">
                <a:moveTo>
                  <a:pt x="436476" y="0"/>
                </a:moveTo>
                <a:lnTo>
                  <a:pt x="7631" y="0"/>
                </a:lnTo>
                <a:lnTo>
                  <a:pt x="0" y="6669"/>
                </a:lnTo>
                <a:lnTo>
                  <a:pt x="0" y="23462"/>
                </a:lnTo>
                <a:lnTo>
                  <a:pt x="7631" y="30131"/>
                </a:lnTo>
                <a:lnTo>
                  <a:pt x="33973" y="30131"/>
                </a:lnTo>
                <a:lnTo>
                  <a:pt x="33973" y="431670"/>
                </a:lnTo>
                <a:lnTo>
                  <a:pt x="36958" y="440583"/>
                </a:lnTo>
                <a:lnTo>
                  <a:pt x="44558" y="446672"/>
                </a:lnTo>
                <a:lnTo>
                  <a:pt x="54744" y="448964"/>
                </a:lnTo>
                <a:lnTo>
                  <a:pt x="65483" y="446487"/>
                </a:lnTo>
                <a:lnTo>
                  <a:pt x="203584" y="378082"/>
                </a:lnTo>
                <a:lnTo>
                  <a:pt x="212363" y="374888"/>
                </a:lnTo>
                <a:lnTo>
                  <a:pt x="221716" y="373823"/>
                </a:lnTo>
                <a:lnTo>
                  <a:pt x="409648" y="373823"/>
                </a:lnTo>
                <a:lnTo>
                  <a:pt x="409648" y="29890"/>
                </a:lnTo>
                <a:lnTo>
                  <a:pt x="435981" y="29890"/>
                </a:lnTo>
                <a:lnTo>
                  <a:pt x="443615" y="23221"/>
                </a:lnTo>
                <a:lnTo>
                  <a:pt x="443615" y="6427"/>
                </a:lnTo>
                <a:lnTo>
                  <a:pt x="436476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2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33" name="object 17">
            <a:extLst>
              <a:ext uri="{FF2B5EF4-FFF2-40B4-BE49-F238E27FC236}">
                <a16:creationId xmlns:a16="http://schemas.microsoft.com/office/drawing/2014/main" id="{1B0F995E-AFB4-4E17-AA22-648E3663DC84}"/>
              </a:ext>
            </a:extLst>
          </p:cNvPr>
          <p:cNvSpPr/>
          <p:nvPr/>
        </p:nvSpPr>
        <p:spPr>
          <a:xfrm>
            <a:off x="608298" y="4157457"/>
            <a:ext cx="443865" cy="449580"/>
          </a:xfrm>
          <a:custGeom>
            <a:avLst/>
            <a:gdLst/>
            <a:ahLst/>
            <a:cxnLst/>
            <a:rect l="l" t="t" r="r" b="b"/>
            <a:pathLst>
              <a:path w="443865" h="449579">
                <a:moveTo>
                  <a:pt x="409648" y="373823"/>
                </a:moveTo>
                <a:lnTo>
                  <a:pt x="221716" y="373823"/>
                </a:lnTo>
                <a:lnTo>
                  <a:pt x="231113" y="374888"/>
                </a:lnTo>
                <a:lnTo>
                  <a:pt x="240028" y="378082"/>
                </a:lnTo>
                <a:lnTo>
                  <a:pt x="378133" y="446487"/>
                </a:lnTo>
                <a:lnTo>
                  <a:pt x="388871" y="448999"/>
                </a:lnTo>
                <a:lnTo>
                  <a:pt x="399059" y="446765"/>
                </a:lnTo>
                <a:lnTo>
                  <a:pt x="406662" y="440688"/>
                </a:lnTo>
                <a:lnTo>
                  <a:pt x="409648" y="431670"/>
                </a:lnTo>
                <a:lnTo>
                  <a:pt x="409648" y="373823"/>
                </a:lnTo>
                <a:close/>
              </a:path>
              <a:path w="443865" h="449579">
                <a:moveTo>
                  <a:pt x="436476" y="0"/>
                </a:moveTo>
                <a:lnTo>
                  <a:pt x="7631" y="0"/>
                </a:lnTo>
                <a:lnTo>
                  <a:pt x="0" y="6669"/>
                </a:lnTo>
                <a:lnTo>
                  <a:pt x="0" y="23462"/>
                </a:lnTo>
                <a:lnTo>
                  <a:pt x="7631" y="30131"/>
                </a:lnTo>
                <a:lnTo>
                  <a:pt x="33973" y="30131"/>
                </a:lnTo>
                <a:lnTo>
                  <a:pt x="33973" y="431670"/>
                </a:lnTo>
                <a:lnTo>
                  <a:pt x="36958" y="440583"/>
                </a:lnTo>
                <a:lnTo>
                  <a:pt x="44558" y="446672"/>
                </a:lnTo>
                <a:lnTo>
                  <a:pt x="54744" y="448964"/>
                </a:lnTo>
                <a:lnTo>
                  <a:pt x="65483" y="446487"/>
                </a:lnTo>
                <a:lnTo>
                  <a:pt x="203584" y="378082"/>
                </a:lnTo>
                <a:lnTo>
                  <a:pt x="212363" y="374888"/>
                </a:lnTo>
                <a:lnTo>
                  <a:pt x="221716" y="373823"/>
                </a:lnTo>
                <a:lnTo>
                  <a:pt x="409648" y="373823"/>
                </a:lnTo>
                <a:lnTo>
                  <a:pt x="409648" y="29890"/>
                </a:lnTo>
                <a:lnTo>
                  <a:pt x="435981" y="29890"/>
                </a:lnTo>
                <a:lnTo>
                  <a:pt x="443615" y="23221"/>
                </a:lnTo>
                <a:lnTo>
                  <a:pt x="443615" y="6427"/>
                </a:lnTo>
                <a:lnTo>
                  <a:pt x="436476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3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34" name="object 17">
            <a:extLst>
              <a:ext uri="{FF2B5EF4-FFF2-40B4-BE49-F238E27FC236}">
                <a16:creationId xmlns:a16="http://schemas.microsoft.com/office/drawing/2014/main" id="{563C25F7-7762-46E5-9071-EDFAECCA55FB}"/>
              </a:ext>
            </a:extLst>
          </p:cNvPr>
          <p:cNvSpPr/>
          <p:nvPr/>
        </p:nvSpPr>
        <p:spPr>
          <a:xfrm>
            <a:off x="608298" y="4746469"/>
            <a:ext cx="443865" cy="449580"/>
          </a:xfrm>
          <a:custGeom>
            <a:avLst/>
            <a:gdLst/>
            <a:ahLst/>
            <a:cxnLst/>
            <a:rect l="l" t="t" r="r" b="b"/>
            <a:pathLst>
              <a:path w="443865" h="449579">
                <a:moveTo>
                  <a:pt x="409648" y="373823"/>
                </a:moveTo>
                <a:lnTo>
                  <a:pt x="221716" y="373823"/>
                </a:lnTo>
                <a:lnTo>
                  <a:pt x="231113" y="374888"/>
                </a:lnTo>
                <a:lnTo>
                  <a:pt x="240028" y="378082"/>
                </a:lnTo>
                <a:lnTo>
                  <a:pt x="378133" y="446487"/>
                </a:lnTo>
                <a:lnTo>
                  <a:pt x="388871" y="448999"/>
                </a:lnTo>
                <a:lnTo>
                  <a:pt x="399059" y="446765"/>
                </a:lnTo>
                <a:lnTo>
                  <a:pt x="406662" y="440688"/>
                </a:lnTo>
                <a:lnTo>
                  <a:pt x="409648" y="431670"/>
                </a:lnTo>
                <a:lnTo>
                  <a:pt x="409648" y="373823"/>
                </a:lnTo>
                <a:close/>
              </a:path>
              <a:path w="443865" h="449579">
                <a:moveTo>
                  <a:pt x="436476" y="0"/>
                </a:moveTo>
                <a:lnTo>
                  <a:pt x="7631" y="0"/>
                </a:lnTo>
                <a:lnTo>
                  <a:pt x="0" y="6669"/>
                </a:lnTo>
                <a:lnTo>
                  <a:pt x="0" y="23462"/>
                </a:lnTo>
                <a:lnTo>
                  <a:pt x="7631" y="30131"/>
                </a:lnTo>
                <a:lnTo>
                  <a:pt x="33973" y="30131"/>
                </a:lnTo>
                <a:lnTo>
                  <a:pt x="33973" y="431670"/>
                </a:lnTo>
                <a:lnTo>
                  <a:pt x="36958" y="440583"/>
                </a:lnTo>
                <a:lnTo>
                  <a:pt x="44558" y="446672"/>
                </a:lnTo>
                <a:lnTo>
                  <a:pt x="54744" y="448964"/>
                </a:lnTo>
                <a:lnTo>
                  <a:pt x="65483" y="446487"/>
                </a:lnTo>
                <a:lnTo>
                  <a:pt x="203584" y="378082"/>
                </a:lnTo>
                <a:lnTo>
                  <a:pt x="212363" y="374888"/>
                </a:lnTo>
                <a:lnTo>
                  <a:pt x="221716" y="373823"/>
                </a:lnTo>
                <a:lnTo>
                  <a:pt x="409648" y="373823"/>
                </a:lnTo>
                <a:lnTo>
                  <a:pt x="409648" y="29890"/>
                </a:lnTo>
                <a:lnTo>
                  <a:pt x="435981" y="29890"/>
                </a:lnTo>
                <a:lnTo>
                  <a:pt x="443615" y="23221"/>
                </a:lnTo>
                <a:lnTo>
                  <a:pt x="443615" y="6427"/>
                </a:lnTo>
                <a:lnTo>
                  <a:pt x="436476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4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35" name="object 17">
            <a:extLst>
              <a:ext uri="{FF2B5EF4-FFF2-40B4-BE49-F238E27FC236}">
                <a16:creationId xmlns:a16="http://schemas.microsoft.com/office/drawing/2014/main" id="{856FB776-80FF-4129-A4CD-137F81B4F793}"/>
              </a:ext>
            </a:extLst>
          </p:cNvPr>
          <p:cNvSpPr/>
          <p:nvPr/>
        </p:nvSpPr>
        <p:spPr>
          <a:xfrm>
            <a:off x="608298" y="5335481"/>
            <a:ext cx="443865" cy="449580"/>
          </a:xfrm>
          <a:custGeom>
            <a:avLst/>
            <a:gdLst/>
            <a:ahLst/>
            <a:cxnLst/>
            <a:rect l="l" t="t" r="r" b="b"/>
            <a:pathLst>
              <a:path w="443865" h="449579">
                <a:moveTo>
                  <a:pt x="409648" y="373823"/>
                </a:moveTo>
                <a:lnTo>
                  <a:pt x="221716" y="373823"/>
                </a:lnTo>
                <a:lnTo>
                  <a:pt x="231113" y="374888"/>
                </a:lnTo>
                <a:lnTo>
                  <a:pt x="240028" y="378082"/>
                </a:lnTo>
                <a:lnTo>
                  <a:pt x="378133" y="446487"/>
                </a:lnTo>
                <a:lnTo>
                  <a:pt x="388871" y="448999"/>
                </a:lnTo>
                <a:lnTo>
                  <a:pt x="399059" y="446765"/>
                </a:lnTo>
                <a:lnTo>
                  <a:pt x="406662" y="440688"/>
                </a:lnTo>
                <a:lnTo>
                  <a:pt x="409648" y="431670"/>
                </a:lnTo>
                <a:lnTo>
                  <a:pt x="409648" y="373823"/>
                </a:lnTo>
                <a:close/>
              </a:path>
              <a:path w="443865" h="449579">
                <a:moveTo>
                  <a:pt x="436476" y="0"/>
                </a:moveTo>
                <a:lnTo>
                  <a:pt x="7631" y="0"/>
                </a:lnTo>
                <a:lnTo>
                  <a:pt x="0" y="6669"/>
                </a:lnTo>
                <a:lnTo>
                  <a:pt x="0" y="23462"/>
                </a:lnTo>
                <a:lnTo>
                  <a:pt x="7631" y="30131"/>
                </a:lnTo>
                <a:lnTo>
                  <a:pt x="33973" y="30131"/>
                </a:lnTo>
                <a:lnTo>
                  <a:pt x="33973" y="431670"/>
                </a:lnTo>
                <a:lnTo>
                  <a:pt x="36958" y="440583"/>
                </a:lnTo>
                <a:lnTo>
                  <a:pt x="44558" y="446672"/>
                </a:lnTo>
                <a:lnTo>
                  <a:pt x="54744" y="448964"/>
                </a:lnTo>
                <a:lnTo>
                  <a:pt x="65483" y="446487"/>
                </a:lnTo>
                <a:lnTo>
                  <a:pt x="203584" y="378082"/>
                </a:lnTo>
                <a:lnTo>
                  <a:pt x="212363" y="374888"/>
                </a:lnTo>
                <a:lnTo>
                  <a:pt x="221716" y="373823"/>
                </a:lnTo>
                <a:lnTo>
                  <a:pt x="409648" y="373823"/>
                </a:lnTo>
                <a:lnTo>
                  <a:pt x="409648" y="29890"/>
                </a:lnTo>
                <a:lnTo>
                  <a:pt x="435981" y="29890"/>
                </a:lnTo>
                <a:lnTo>
                  <a:pt x="443615" y="23221"/>
                </a:lnTo>
                <a:lnTo>
                  <a:pt x="443615" y="6427"/>
                </a:lnTo>
                <a:lnTo>
                  <a:pt x="436476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5</a:t>
            </a:r>
            <a:endParaRPr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AAA80C-8CCF-415A-9155-49F95D129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同心圆 12">
            <a:extLst>
              <a:ext uri="{FF2B5EF4-FFF2-40B4-BE49-F238E27FC236}">
                <a16:creationId xmlns:a16="http://schemas.microsoft.com/office/drawing/2014/main" id="{EC12E4CB-D400-4381-A581-B47CB0503894}"/>
              </a:ext>
            </a:extLst>
          </p:cNvPr>
          <p:cNvSpPr/>
          <p:nvPr/>
        </p:nvSpPr>
        <p:spPr>
          <a:xfrm>
            <a:off x="1622735" y="1654494"/>
            <a:ext cx="2288556" cy="2288556"/>
          </a:xfrm>
          <a:prstGeom prst="donut">
            <a:avLst>
              <a:gd name="adj" fmla="val 850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同心圆 13">
            <a:extLst>
              <a:ext uri="{FF2B5EF4-FFF2-40B4-BE49-F238E27FC236}">
                <a16:creationId xmlns:a16="http://schemas.microsoft.com/office/drawing/2014/main" id="{DDC8778B-114A-477F-A362-0FF0BB0E4470}"/>
              </a:ext>
            </a:extLst>
          </p:cNvPr>
          <p:cNvSpPr/>
          <p:nvPr/>
        </p:nvSpPr>
        <p:spPr>
          <a:xfrm>
            <a:off x="5066975" y="1654494"/>
            <a:ext cx="2288556" cy="2288556"/>
          </a:xfrm>
          <a:prstGeom prst="donut">
            <a:avLst>
              <a:gd name="adj" fmla="val 850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14">
            <a:extLst>
              <a:ext uri="{FF2B5EF4-FFF2-40B4-BE49-F238E27FC236}">
                <a16:creationId xmlns:a16="http://schemas.microsoft.com/office/drawing/2014/main" id="{B588F497-8298-4B6E-8507-7B21AA41C2AC}"/>
              </a:ext>
            </a:extLst>
          </p:cNvPr>
          <p:cNvSpPr/>
          <p:nvPr/>
        </p:nvSpPr>
        <p:spPr>
          <a:xfrm>
            <a:off x="8511215" y="1654494"/>
            <a:ext cx="2288556" cy="2288556"/>
          </a:xfrm>
          <a:prstGeom prst="donut">
            <a:avLst>
              <a:gd name="adj" fmla="val 850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1F7413FC-54B5-4ADF-A03D-AD95343055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301053"/>
              </p:ext>
            </p:extLst>
          </p:nvPr>
        </p:nvGraphicFramePr>
        <p:xfrm>
          <a:off x="812800" y="1495965"/>
          <a:ext cx="3908426" cy="2605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5BD00BA4-8CBD-40A4-8465-B6E733EB2C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5949640"/>
              </p:ext>
            </p:extLst>
          </p:nvPr>
        </p:nvGraphicFramePr>
        <p:xfrm>
          <a:off x="4257040" y="1495964"/>
          <a:ext cx="3908426" cy="2605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8C0A14A9-0833-4B80-8D31-15CB3FA393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8045301"/>
              </p:ext>
            </p:extLst>
          </p:nvPr>
        </p:nvGraphicFramePr>
        <p:xfrm>
          <a:off x="7701280" y="1495965"/>
          <a:ext cx="3908426" cy="2605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00177EEF-78BA-4449-8580-78541726D583}"/>
              </a:ext>
            </a:extLst>
          </p:cNvPr>
          <p:cNvSpPr txBox="1"/>
          <p:nvPr/>
        </p:nvSpPr>
        <p:spPr>
          <a:xfrm>
            <a:off x="5531161" y="2414051"/>
            <a:ext cx="1314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47%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E4F07D-7499-4EC7-BD12-2771B764524E}"/>
              </a:ext>
            </a:extLst>
          </p:cNvPr>
          <p:cNvSpPr txBox="1"/>
          <p:nvPr/>
        </p:nvSpPr>
        <p:spPr>
          <a:xfrm>
            <a:off x="9031764" y="2414051"/>
            <a:ext cx="1314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21%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60755C-4DFE-4918-A96D-411839A9FD9B}"/>
              </a:ext>
            </a:extLst>
          </p:cNvPr>
          <p:cNvSpPr txBox="1"/>
          <p:nvPr/>
        </p:nvSpPr>
        <p:spPr>
          <a:xfrm>
            <a:off x="2143284" y="2414051"/>
            <a:ext cx="1314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82%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361E470-A3C9-45FB-B9E7-7B231051FFFB}"/>
              </a:ext>
            </a:extLst>
          </p:cNvPr>
          <p:cNvSpPr/>
          <p:nvPr/>
        </p:nvSpPr>
        <p:spPr>
          <a:xfrm>
            <a:off x="1673309" y="42148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E4FAB79-D365-4118-A6F7-B9797C89533D}"/>
              </a:ext>
            </a:extLst>
          </p:cNvPr>
          <p:cNvSpPr/>
          <p:nvPr/>
        </p:nvSpPr>
        <p:spPr>
          <a:xfrm>
            <a:off x="1383459" y="4861139"/>
            <a:ext cx="2611025" cy="290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8FF8326-044B-4FD7-9740-4C76E2EA0EFF}"/>
              </a:ext>
            </a:extLst>
          </p:cNvPr>
          <p:cNvSpPr/>
          <p:nvPr/>
        </p:nvSpPr>
        <p:spPr>
          <a:xfrm>
            <a:off x="5176904" y="42148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B79857D-DCCE-4A7D-BCD3-C3C260667E0B}"/>
              </a:ext>
            </a:extLst>
          </p:cNvPr>
          <p:cNvSpPr/>
          <p:nvPr/>
        </p:nvSpPr>
        <p:spPr>
          <a:xfrm>
            <a:off x="8680499" y="42148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B6B8451-4B97-4687-8EE0-CC7E723B63CC}"/>
              </a:ext>
            </a:extLst>
          </p:cNvPr>
          <p:cNvSpPr/>
          <p:nvPr/>
        </p:nvSpPr>
        <p:spPr>
          <a:xfrm>
            <a:off x="4905740" y="4861139"/>
            <a:ext cx="2611025" cy="290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添加内容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0A42FB6-6034-46C2-83BB-AB68F6857257}"/>
              </a:ext>
            </a:extLst>
          </p:cNvPr>
          <p:cNvSpPr/>
          <p:nvPr/>
        </p:nvSpPr>
        <p:spPr>
          <a:xfrm>
            <a:off x="8349980" y="4861139"/>
            <a:ext cx="2611025" cy="290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添加内容</a:t>
            </a:r>
          </a:p>
        </p:txBody>
      </p:sp>
    </p:spTree>
    <p:extLst>
      <p:ext uri="{BB962C8B-B14F-4D97-AF65-F5344CB8AC3E}">
        <p14:creationId xmlns:p14="http://schemas.microsoft.com/office/powerpoint/2010/main" val="2174080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CCBDE3-8CF9-4EE9-928A-11EBE0094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5" name="组 10">
            <a:extLst>
              <a:ext uri="{FF2B5EF4-FFF2-40B4-BE49-F238E27FC236}">
                <a16:creationId xmlns:a16="http://schemas.microsoft.com/office/drawing/2014/main" id="{360F7A86-76C9-4CA5-8D0D-445B2F1B551E}"/>
              </a:ext>
            </a:extLst>
          </p:cNvPr>
          <p:cNvGrpSpPr/>
          <p:nvPr/>
        </p:nvGrpSpPr>
        <p:grpSpPr>
          <a:xfrm>
            <a:off x="948661" y="1366092"/>
            <a:ext cx="2171645" cy="2163438"/>
            <a:chOff x="1087813" y="1357746"/>
            <a:chExt cx="2392022" cy="2382982"/>
          </a:xfrm>
        </p:grpSpPr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FBC57E4C-F5A1-457F-A6F9-2584BF65FF0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71895079"/>
                </p:ext>
              </p:extLst>
            </p:nvPr>
          </p:nvGraphicFramePr>
          <p:xfrm>
            <a:off x="1087813" y="1357746"/>
            <a:ext cx="2382982" cy="23829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同心圆 5">
              <a:extLst>
                <a:ext uri="{FF2B5EF4-FFF2-40B4-BE49-F238E27FC236}">
                  <a16:creationId xmlns:a16="http://schemas.microsoft.com/office/drawing/2014/main" id="{01ADF4BA-17D3-4DDA-81B6-1B71C4C0088F}"/>
                </a:ext>
              </a:extLst>
            </p:cNvPr>
            <p:cNvSpPr/>
            <p:nvPr/>
          </p:nvSpPr>
          <p:spPr>
            <a:xfrm>
              <a:off x="1096853" y="1357746"/>
              <a:ext cx="2382982" cy="2382982"/>
            </a:xfrm>
            <a:prstGeom prst="donut">
              <a:avLst>
                <a:gd name="adj" fmla="val 40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文本框 8">
            <a:extLst>
              <a:ext uri="{FF2B5EF4-FFF2-40B4-BE49-F238E27FC236}">
                <a16:creationId xmlns:a16="http://schemas.microsoft.com/office/drawing/2014/main" id="{19E713E7-F575-434E-9E0A-F2BCC35CD2D7}"/>
              </a:ext>
            </a:extLst>
          </p:cNvPr>
          <p:cNvSpPr txBox="1"/>
          <p:nvPr/>
        </p:nvSpPr>
        <p:spPr>
          <a:xfrm>
            <a:off x="800501" y="4324208"/>
            <a:ext cx="2459760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3014B9-522E-44B9-9586-9FB4A8CF503C}"/>
              </a:ext>
            </a:extLst>
          </p:cNvPr>
          <p:cNvSpPr/>
          <p:nvPr/>
        </p:nvSpPr>
        <p:spPr>
          <a:xfrm>
            <a:off x="1014717" y="3816271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ea typeface="微软雅黑" charset="0"/>
            </a:endParaRPr>
          </a:p>
        </p:txBody>
      </p:sp>
      <p:grpSp>
        <p:nvGrpSpPr>
          <p:cNvPr id="10" name="组 56">
            <a:extLst>
              <a:ext uri="{FF2B5EF4-FFF2-40B4-BE49-F238E27FC236}">
                <a16:creationId xmlns:a16="http://schemas.microsoft.com/office/drawing/2014/main" id="{11BD5D86-BD7F-4D5C-9F7A-AA2BAC98225C}"/>
              </a:ext>
            </a:extLst>
          </p:cNvPr>
          <p:cNvGrpSpPr/>
          <p:nvPr/>
        </p:nvGrpSpPr>
        <p:grpSpPr>
          <a:xfrm>
            <a:off x="3556168" y="1366092"/>
            <a:ext cx="2171645" cy="2163438"/>
            <a:chOff x="1087813" y="1357746"/>
            <a:chExt cx="2392022" cy="2382982"/>
          </a:xfrm>
        </p:grpSpPr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42D755EA-E689-459B-AEA0-85CD58D9F9DE}"/>
                </a:ext>
              </a:extLst>
            </p:cNvPr>
            <p:cNvGraphicFramePr/>
            <p:nvPr>
              <p:extLst/>
            </p:nvPr>
          </p:nvGraphicFramePr>
          <p:xfrm>
            <a:off x="1087813" y="1357746"/>
            <a:ext cx="2382982" cy="23829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同心圆 70">
              <a:extLst>
                <a:ext uri="{FF2B5EF4-FFF2-40B4-BE49-F238E27FC236}">
                  <a16:creationId xmlns:a16="http://schemas.microsoft.com/office/drawing/2014/main" id="{90437D08-BC47-40BC-9061-4D6EE955CBEF}"/>
                </a:ext>
              </a:extLst>
            </p:cNvPr>
            <p:cNvSpPr/>
            <p:nvPr/>
          </p:nvSpPr>
          <p:spPr>
            <a:xfrm>
              <a:off x="1096853" y="1357746"/>
              <a:ext cx="2382982" cy="2382982"/>
            </a:xfrm>
            <a:prstGeom prst="donut">
              <a:avLst>
                <a:gd name="adj" fmla="val 40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6728FF9D-3131-48DC-9732-F4CA1D8B71FA}"/>
              </a:ext>
            </a:extLst>
          </p:cNvPr>
          <p:cNvSpPr/>
          <p:nvPr/>
        </p:nvSpPr>
        <p:spPr>
          <a:xfrm>
            <a:off x="3622224" y="3816271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ea typeface="微软雅黑" charset="0"/>
            </a:endParaRPr>
          </a:p>
        </p:txBody>
      </p:sp>
      <p:grpSp>
        <p:nvGrpSpPr>
          <p:cNvPr id="15" name="组 72">
            <a:extLst>
              <a:ext uri="{FF2B5EF4-FFF2-40B4-BE49-F238E27FC236}">
                <a16:creationId xmlns:a16="http://schemas.microsoft.com/office/drawing/2014/main" id="{31F82455-C5B4-4F40-848A-EAA4A6748A8E}"/>
              </a:ext>
            </a:extLst>
          </p:cNvPr>
          <p:cNvGrpSpPr/>
          <p:nvPr/>
        </p:nvGrpSpPr>
        <p:grpSpPr>
          <a:xfrm>
            <a:off x="6163675" y="1385454"/>
            <a:ext cx="2171645" cy="2163438"/>
            <a:chOff x="1087813" y="1357746"/>
            <a:chExt cx="2392022" cy="2382982"/>
          </a:xfrm>
        </p:grpSpPr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1510DCB1-30B2-492D-B323-7B7B415A9E48}"/>
                </a:ext>
              </a:extLst>
            </p:cNvPr>
            <p:cNvGraphicFramePr/>
            <p:nvPr>
              <p:extLst/>
            </p:nvPr>
          </p:nvGraphicFramePr>
          <p:xfrm>
            <a:off x="1087813" y="1357746"/>
            <a:ext cx="2382982" cy="23829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7" name="同心圆 76">
              <a:extLst>
                <a:ext uri="{FF2B5EF4-FFF2-40B4-BE49-F238E27FC236}">
                  <a16:creationId xmlns:a16="http://schemas.microsoft.com/office/drawing/2014/main" id="{393557AF-7DC8-4591-A073-F497E8F4C29B}"/>
                </a:ext>
              </a:extLst>
            </p:cNvPr>
            <p:cNvSpPr/>
            <p:nvPr/>
          </p:nvSpPr>
          <p:spPr>
            <a:xfrm>
              <a:off x="1096853" y="1357746"/>
              <a:ext cx="2382982" cy="2382982"/>
            </a:xfrm>
            <a:prstGeom prst="donut">
              <a:avLst>
                <a:gd name="adj" fmla="val 40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2B303457-1BB7-4489-BB67-4264E1FF2DFF}"/>
              </a:ext>
            </a:extLst>
          </p:cNvPr>
          <p:cNvSpPr/>
          <p:nvPr/>
        </p:nvSpPr>
        <p:spPr>
          <a:xfrm>
            <a:off x="6229731" y="3835633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ea typeface="微软雅黑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C705321-5B98-40CB-92B2-D0BD3F72463E}"/>
              </a:ext>
            </a:extLst>
          </p:cNvPr>
          <p:cNvSpPr/>
          <p:nvPr/>
        </p:nvSpPr>
        <p:spPr>
          <a:xfrm>
            <a:off x="9363182" y="1618130"/>
            <a:ext cx="2031325" cy="4524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2AFB2240-8572-469F-986C-519C48DA3D7E}"/>
              </a:ext>
            </a:extLst>
          </p:cNvPr>
          <p:cNvSpPr/>
          <p:nvPr/>
        </p:nvSpPr>
        <p:spPr>
          <a:xfrm>
            <a:off x="8837238" y="1488393"/>
            <a:ext cx="438912" cy="45262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文本框 8">
            <a:extLst>
              <a:ext uri="{FF2B5EF4-FFF2-40B4-BE49-F238E27FC236}">
                <a16:creationId xmlns:a16="http://schemas.microsoft.com/office/drawing/2014/main" id="{A6845265-B41A-413D-A2E7-A8C2DC12D2A2}"/>
              </a:ext>
            </a:extLst>
          </p:cNvPr>
          <p:cNvSpPr txBox="1"/>
          <p:nvPr/>
        </p:nvSpPr>
        <p:spPr>
          <a:xfrm>
            <a:off x="3408006" y="4324208"/>
            <a:ext cx="2459760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  <p:sp>
        <p:nvSpPr>
          <p:cNvPr id="24" name="文本框 8">
            <a:extLst>
              <a:ext uri="{FF2B5EF4-FFF2-40B4-BE49-F238E27FC236}">
                <a16:creationId xmlns:a16="http://schemas.microsoft.com/office/drawing/2014/main" id="{B20734C2-D165-49A0-95FF-F1909DF4792E}"/>
              </a:ext>
            </a:extLst>
          </p:cNvPr>
          <p:cNvSpPr txBox="1"/>
          <p:nvPr/>
        </p:nvSpPr>
        <p:spPr>
          <a:xfrm>
            <a:off x="6015511" y="4324208"/>
            <a:ext cx="2459760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  <p:sp>
        <p:nvSpPr>
          <p:cNvPr id="25" name="文本框 8">
            <a:extLst>
              <a:ext uri="{FF2B5EF4-FFF2-40B4-BE49-F238E27FC236}">
                <a16:creationId xmlns:a16="http://schemas.microsoft.com/office/drawing/2014/main" id="{CD240A30-F550-46C5-8254-4EFE1A8A37DD}"/>
              </a:ext>
            </a:extLst>
          </p:cNvPr>
          <p:cNvSpPr txBox="1"/>
          <p:nvPr/>
        </p:nvSpPr>
        <p:spPr>
          <a:xfrm>
            <a:off x="9148964" y="2205134"/>
            <a:ext cx="2459760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添加内容</a:t>
            </a:r>
          </a:p>
        </p:txBody>
      </p:sp>
    </p:spTree>
    <p:extLst>
      <p:ext uri="{BB962C8B-B14F-4D97-AF65-F5344CB8AC3E}">
        <p14:creationId xmlns:p14="http://schemas.microsoft.com/office/powerpoint/2010/main" val="29742919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BD14C-AAF5-4351-9579-DEA7DE5FC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Group 22">
            <a:extLst>
              <a:ext uri="{FF2B5EF4-FFF2-40B4-BE49-F238E27FC236}">
                <a16:creationId xmlns:a16="http://schemas.microsoft.com/office/drawing/2014/main" id="{44B675DD-2893-444C-8B7D-787318D4481C}"/>
              </a:ext>
            </a:extLst>
          </p:cNvPr>
          <p:cNvGrpSpPr/>
          <p:nvPr/>
        </p:nvGrpSpPr>
        <p:grpSpPr>
          <a:xfrm>
            <a:off x="6191574" y="1708150"/>
            <a:ext cx="5628408" cy="4064497"/>
            <a:chOff x="6191574" y="1708150"/>
            <a:chExt cx="5628408" cy="4064497"/>
          </a:xfrm>
        </p:grpSpPr>
        <p:sp>
          <p:nvSpPr>
            <p:cNvPr id="5" name="Content Placeholder 8">
              <a:extLst>
                <a:ext uri="{FF2B5EF4-FFF2-40B4-BE49-F238E27FC236}">
                  <a16:creationId xmlns:a16="http://schemas.microsoft.com/office/drawing/2014/main" id="{DA40D33B-0A81-41EF-B827-EBF3F0A87CEC}"/>
                </a:ext>
              </a:extLst>
            </p:cNvPr>
            <p:cNvSpPr txBox="1">
              <a:spLocks/>
            </p:cNvSpPr>
            <p:nvPr/>
          </p:nvSpPr>
          <p:spPr>
            <a:xfrm>
              <a:off x="6191574" y="1708150"/>
              <a:ext cx="5628408" cy="439627"/>
            </a:xfrm>
            <a:prstGeom prst="rect">
              <a:avLst/>
            </a:prstGeom>
          </p:spPr>
          <p:txBody>
            <a:bodyPr lIns="0" tIns="0" rIns="0" bIns="0"/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975" indent="-180975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1950" indent="-180975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914400" rtl="0" eaLnBrk="1" latinLnBrk="0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  <a:defRPr sz="1400" b="1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Tx/>
                <a:buNone/>
                <a:defRPr sz="14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latin typeface="+mn-ea"/>
                </a:rPr>
                <a:t>图表标题</a:t>
              </a:r>
              <a:endParaRPr lang="en-US" altLang="zh-CN" sz="1600" dirty="0">
                <a:latin typeface="+mn-ea"/>
              </a:endParaRPr>
            </a:p>
            <a:p>
              <a:pPr algn="ctr"/>
              <a:r>
                <a:rPr lang="zh-CN" altLang="en-US" sz="1600" dirty="0">
                  <a:latin typeface="+mn-ea"/>
                </a:rPr>
                <a:t>添加内容</a:t>
              </a:r>
              <a:r>
                <a:rPr lang="en-US" altLang="zh-CN" sz="1600" dirty="0">
                  <a:latin typeface="+mn-ea"/>
                </a:rPr>
                <a:t> </a:t>
              </a:r>
              <a:r>
                <a:rPr lang="zh-CN" altLang="en-US" sz="1600" dirty="0">
                  <a:latin typeface="+mn-ea"/>
                </a:rPr>
                <a:t>添加内容</a:t>
              </a:r>
              <a:endParaRPr lang="en-US" altLang="zh-CN" sz="1600" dirty="0">
                <a:latin typeface="+mn-ea"/>
              </a:endParaRPr>
            </a:p>
          </p:txBody>
        </p:sp>
        <p:graphicFrame>
          <p:nvGraphicFramePr>
            <p:cNvPr id="6" name="Content Placeholder 4">
              <a:extLst>
                <a:ext uri="{FF2B5EF4-FFF2-40B4-BE49-F238E27FC236}">
                  <a16:creationId xmlns:a16="http://schemas.microsoft.com/office/drawing/2014/main" id="{3B06047D-5669-48C8-83CD-FCABB400944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585986676"/>
                </p:ext>
              </p:extLst>
            </p:nvPr>
          </p:nvGraphicFramePr>
          <p:xfrm>
            <a:off x="6378457" y="2333451"/>
            <a:ext cx="5254642" cy="34391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7" name="Group 28">
            <a:extLst>
              <a:ext uri="{FF2B5EF4-FFF2-40B4-BE49-F238E27FC236}">
                <a16:creationId xmlns:a16="http://schemas.microsoft.com/office/drawing/2014/main" id="{242B180B-A8CB-4027-A5E3-3A3FB2090702}"/>
              </a:ext>
            </a:extLst>
          </p:cNvPr>
          <p:cNvGrpSpPr/>
          <p:nvPr/>
        </p:nvGrpSpPr>
        <p:grpSpPr>
          <a:xfrm>
            <a:off x="357188" y="1708150"/>
            <a:ext cx="5628408" cy="4092633"/>
            <a:chOff x="6191574" y="1708150"/>
            <a:chExt cx="5628408" cy="4092633"/>
          </a:xfrm>
        </p:grpSpPr>
        <p:sp>
          <p:nvSpPr>
            <p:cNvPr id="8" name="Content Placeholder 8">
              <a:extLst>
                <a:ext uri="{FF2B5EF4-FFF2-40B4-BE49-F238E27FC236}">
                  <a16:creationId xmlns:a16="http://schemas.microsoft.com/office/drawing/2014/main" id="{3FA7DCF0-8CF6-419D-8FAB-AE2AD5564387}"/>
                </a:ext>
              </a:extLst>
            </p:cNvPr>
            <p:cNvSpPr txBox="1">
              <a:spLocks/>
            </p:cNvSpPr>
            <p:nvPr/>
          </p:nvSpPr>
          <p:spPr>
            <a:xfrm>
              <a:off x="6191574" y="1708150"/>
              <a:ext cx="5628408" cy="439627"/>
            </a:xfrm>
            <a:prstGeom prst="rect">
              <a:avLst/>
            </a:prstGeom>
          </p:spPr>
          <p:txBody>
            <a:bodyPr lIns="0" tIns="0" rIns="0" bIns="0"/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975" indent="-180975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1950" indent="-180975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 typeface="Wingdings" panose="05000000000000000000" pitchFamily="2" charset="2"/>
                <a:buChar char="§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914400" rtl="0" eaLnBrk="1" latinLnBrk="0" hangingPunct="1">
                <a:lnSpc>
                  <a:spcPct val="100000"/>
                </a:lnSpc>
                <a:spcBef>
                  <a:spcPts val="1200"/>
                </a:spcBef>
                <a:buFontTx/>
                <a:buNone/>
                <a:defRPr sz="1400" b="1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Tx/>
                <a:buNone/>
                <a:defRPr sz="14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latin typeface="+mn-ea"/>
                </a:rPr>
                <a:t>图表标题</a:t>
              </a:r>
              <a:endParaRPr lang="en-US" altLang="zh-CN" sz="1600" dirty="0">
                <a:latin typeface="+mn-ea"/>
              </a:endParaRPr>
            </a:p>
            <a:p>
              <a:pPr algn="ctr"/>
              <a:r>
                <a:rPr lang="zh-CN" altLang="en-US" sz="1600" dirty="0">
                  <a:latin typeface="+mn-ea"/>
                </a:rPr>
                <a:t>添加内容</a:t>
              </a:r>
              <a:r>
                <a:rPr lang="en-US" altLang="zh-CN" sz="1600" dirty="0">
                  <a:latin typeface="+mn-ea"/>
                </a:rPr>
                <a:t> </a:t>
              </a:r>
              <a:r>
                <a:rPr lang="zh-CN" altLang="en-US" sz="1600" dirty="0">
                  <a:latin typeface="+mn-ea"/>
                </a:rPr>
                <a:t>添加内容</a:t>
              </a:r>
              <a:endParaRPr lang="en-US" dirty="0">
                <a:latin typeface="+mn-ea"/>
              </a:endParaRPr>
            </a:p>
          </p:txBody>
        </p:sp>
        <p:graphicFrame>
          <p:nvGraphicFramePr>
            <p:cNvPr id="9" name="Content Placeholder 4">
              <a:extLst>
                <a:ext uri="{FF2B5EF4-FFF2-40B4-BE49-F238E27FC236}">
                  <a16:creationId xmlns:a16="http://schemas.microsoft.com/office/drawing/2014/main" id="{A195E0E2-9D25-4442-B03D-90591CD9646C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38909301"/>
                </p:ext>
              </p:extLst>
            </p:nvPr>
          </p:nvGraphicFramePr>
          <p:xfrm>
            <a:off x="6378457" y="2361587"/>
            <a:ext cx="5254642" cy="34391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601851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542544" y="4320285"/>
            <a:ext cx="1341120" cy="1312545"/>
          </a:xfrm>
          <a:custGeom>
            <a:avLst/>
            <a:gdLst/>
            <a:ahLst/>
            <a:cxnLst/>
            <a:rect l="l" t="t" r="r" b="b"/>
            <a:pathLst>
              <a:path w="1341120" h="1312545">
                <a:moveTo>
                  <a:pt x="669925" y="0"/>
                </a:moveTo>
                <a:lnTo>
                  <a:pt x="597067" y="13903"/>
                </a:lnTo>
                <a:lnTo>
                  <a:pt x="562372" y="31260"/>
                </a:lnTo>
                <a:lnTo>
                  <a:pt x="528849" y="55535"/>
                </a:lnTo>
                <a:lnTo>
                  <a:pt x="496505" y="86713"/>
                </a:lnTo>
                <a:lnTo>
                  <a:pt x="465353" y="124779"/>
                </a:lnTo>
                <a:lnTo>
                  <a:pt x="435402" y="169719"/>
                </a:lnTo>
                <a:lnTo>
                  <a:pt x="406663" y="221518"/>
                </a:lnTo>
                <a:lnTo>
                  <a:pt x="379145" y="280162"/>
                </a:lnTo>
                <a:lnTo>
                  <a:pt x="361394" y="324278"/>
                </a:lnTo>
                <a:lnTo>
                  <a:pt x="345033" y="369896"/>
                </a:lnTo>
                <a:lnTo>
                  <a:pt x="330071" y="416993"/>
                </a:lnTo>
                <a:lnTo>
                  <a:pt x="316516" y="465549"/>
                </a:lnTo>
                <a:lnTo>
                  <a:pt x="304374" y="515540"/>
                </a:lnTo>
                <a:lnTo>
                  <a:pt x="293654" y="566945"/>
                </a:lnTo>
                <a:lnTo>
                  <a:pt x="284364" y="619741"/>
                </a:lnTo>
                <a:lnTo>
                  <a:pt x="276512" y="673906"/>
                </a:lnTo>
                <a:lnTo>
                  <a:pt x="270104" y="729419"/>
                </a:lnTo>
                <a:lnTo>
                  <a:pt x="265150" y="786257"/>
                </a:lnTo>
                <a:lnTo>
                  <a:pt x="261302" y="854837"/>
                </a:lnTo>
                <a:lnTo>
                  <a:pt x="255740" y="919279"/>
                </a:lnTo>
                <a:lnTo>
                  <a:pt x="248496" y="977090"/>
                </a:lnTo>
                <a:lnTo>
                  <a:pt x="239330" y="1028447"/>
                </a:lnTo>
                <a:lnTo>
                  <a:pt x="228003" y="1073531"/>
                </a:lnTo>
                <a:lnTo>
                  <a:pt x="216036" y="1111785"/>
                </a:lnTo>
                <a:lnTo>
                  <a:pt x="190180" y="1172721"/>
                </a:lnTo>
                <a:lnTo>
                  <a:pt x="137620" y="1241762"/>
                </a:lnTo>
                <a:lnTo>
                  <a:pt x="95110" y="1277143"/>
                </a:lnTo>
                <a:lnTo>
                  <a:pt x="49237" y="1300666"/>
                </a:lnTo>
                <a:lnTo>
                  <a:pt x="0" y="1312164"/>
                </a:lnTo>
                <a:lnTo>
                  <a:pt x="1341120" y="1312164"/>
                </a:lnTo>
                <a:lnTo>
                  <a:pt x="1291633" y="1301365"/>
                </a:lnTo>
                <a:lnTo>
                  <a:pt x="1245171" y="1280064"/>
                </a:lnTo>
                <a:lnTo>
                  <a:pt x="1201852" y="1248620"/>
                </a:lnTo>
                <a:lnTo>
                  <a:pt x="1161795" y="1207389"/>
                </a:lnTo>
                <a:lnTo>
                  <a:pt x="1138227" y="1173308"/>
                </a:lnTo>
                <a:lnTo>
                  <a:pt x="1118705" y="1134434"/>
                </a:lnTo>
                <a:lnTo>
                  <a:pt x="1103233" y="1090755"/>
                </a:lnTo>
                <a:lnTo>
                  <a:pt x="1091814" y="1042260"/>
                </a:lnTo>
                <a:lnTo>
                  <a:pt x="1084452" y="988940"/>
                </a:lnTo>
                <a:lnTo>
                  <a:pt x="1081151" y="930783"/>
                </a:lnTo>
                <a:lnTo>
                  <a:pt x="1081129" y="914792"/>
                </a:lnTo>
                <a:lnTo>
                  <a:pt x="1080976" y="899160"/>
                </a:lnTo>
                <a:lnTo>
                  <a:pt x="1080561" y="883527"/>
                </a:lnTo>
                <a:lnTo>
                  <a:pt x="1079754" y="867537"/>
                </a:lnTo>
                <a:lnTo>
                  <a:pt x="1077179" y="811659"/>
                </a:lnTo>
                <a:lnTo>
                  <a:pt x="1073267" y="756999"/>
                </a:lnTo>
                <a:lnTo>
                  <a:pt x="1068016" y="703572"/>
                </a:lnTo>
                <a:lnTo>
                  <a:pt x="1061428" y="651387"/>
                </a:lnTo>
                <a:lnTo>
                  <a:pt x="1053503" y="600459"/>
                </a:lnTo>
                <a:lnTo>
                  <a:pt x="1044241" y="550799"/>
                </a:lnTo>
                <a:lnTo>
                  <a:pt x="1033643" y="502419"/>
                </a:lnTo>
                <a:lnTo>
                  <a:pt x="1021710" y="455332"/>
                </a:lnTo>
                <a:lnTo>
                  <a:pt x="1008441" y="409551"/>
                </a:lnTo>
                <a:lnTo>
                  <a:pt x="993837" y="365087"/>
                </a:lnTo>
                <a:lnTo>
                  <a:pt x="977899" y="321953"/>
                </a:lnTo>
                <a:lnTo>
                  <a:pt x="960628" y="280162"/>
                </a:lnTo>
                <a:lnTo>
                  <a:pt x="933508" y="221518"/>
                </a:lnTo>
                <a:lnTo>
                  <a:pt x="905070" y="169719"/>
                </a:lnTo>
                <a:lnTo>
                  <a:pt x="875326" y="124779"/>
                </a:lnTo>
                <a:lnTo>
                  <a:pt x="844283" y="86713"/>
                </a:lnTo>
                <a:lnTo>
                  <a:pt x="811951" y="55535"/>
                </a:lnTo>
                <a:lnTo>
                  <a:pt x="778340" y="31260"/>
                </a:lnTo>
                <a:lnTo>
                  <a:pt x="743459" y="13903"/>
                </a:lnTo>
                <a:lnTo>
                  <a:pt x="707317" y="3478"/>
                </a:lnTo>
                <a:lnTo>
                  <a:pt x="669925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69150" y="4000558"/>
            <a:ext cx="2146461" cy="1641475"/>
          </a:xfrm>
          <a:custGeom>
            <a:avLst/>
            <a:gdLst/>
            <a:ahLst/>
            <a:cxnLst/>
            <a:rect l="l" t="t" r="r" b="b"/>
            <a:pathLst>
              <a:path w="2684145" h="1641475">
                <a:moveTo>
                  <a:pt x="1340611" y="0"/>
                </a:moveTo>
                <a:lnTo>
                  <a:pt x="1292750" y="1799"/>
                </a:lnTo>
                <a:lnTo>
                  <a:pt x="1245835" y="7193"/>
                </a:lnTo>
                <a:lnTo>
                  <a:pt x="1199873" y="16176"/>
                </a:lnTo>
                <a:lnTo>
                  <a:pt x="1154867" y="28744"/>
                </a:lnTo>
                <a:lnTo>
                  <a:pt x="1110825" y="44890"/>
                </a:lnTo>
                <a:lnTo>
                  <a:pt x="1067751" y="64611"/>
                </a:lnTo>
                <a:lnTo>
                  <a:pt x="1025651" y="87899"/>
                </a:lnTo>
                <a:lnTo>
                  <a:pt x="984532" y="114751"/>
                </a:lnTo>
                <a:lnTo>
                  <a:pt x="944397" y="145161"/>
                </a:lnTo>
                <a:lnTo>
                  <a:pt x="905253" y="179123"/>
                </a:lnTo>
                <a:lnTo>
                  <a:pt x="867106" y="216633"/>
                </a:lnTo>
                <a:lnTo>
                  <a:pt x="829960" y="257684"/>
                </a:lnTo>
                <a:lnTo>
                  <a:pt x="793822" y="302273"/>
                </a:lnTo>
                <a:lnTo>
                  <a:pt x="758697" y="350392"/>
                </a:lnTo>
                <a:lnTo>
                  <a:pt x="733035" y="389630"/>
                </a:lnTo>
                <a:lnTo>
                  <a:pt x="708794" y="429829"/>
                </a:lnTo>
                <a:lnTo>
                  <a:pt x="685977" y="470979"/>
                </a:lnTo>
                <a:lnTo>
                  <a:pt x="664592" y="513071"/>
                </a:lnTo>
                <a:lnTo>
                  <a:pt x="644643" y="556093"/>
                </a:lnTo>
                <a:lnTo>
                  <a:pt x="626136" y="600036"/>
                </a:lnTo>
                <a:lnTo>
                  <a:pt x="609076" y="644890"/>
                </a:lnTo>
                <a:lnTo>
                  <a:pt x="593467" y="690643"/>
                </a:lnTo>
                <a:lnTo>
                  <a:pt x="579316" y="737286"/>
                </a:lnTo>
                <a:lnTo>
                  <a:pt x="566628" y="784808"/>
                </a:lnTo>
                <a:lnTo>
                  <a:pt x="555407" y="833200"/>
                </a:lnTo>
                <a:lnTo>
                  <a:pt x="545660" y="882451"/>
                </a:lnTo>
                <a:lnTo>
                  <a:pt x="537391" y="932550"/>
                </a:lnTo>
                <a:lnTo>
                  <a:pt x="530605" y="983487"/>
                </a:lnTo>
                <a:lnTo>
                  <a:pt x="528699" y="1005153"/>
                </a:lnTo>
                <a:lnTo>
                  <a:pt x="526780" y="1026413"/>
                </a:lnTo>
                <a:lnTo>
                  <a:pt x="522859" y="1069339"/>
                </a:lnTo>
                <a:lnTo>
                  <a:pt x="515786" y="1123981"/>
                </a:lnTo>
                <a:lnTo>
                  <a:pt x="507299" y="1174919"/>
                </a:lnTo>
                <a:lnTo>
                  <a:pt x="497252" y="1222216"/>
                </a:lnTo>
                <a:lnTo>
                  <a:pt x="485502" y="1265935"/>
                </a:lnTo>
                <a:lnTo>
                  <a:pt x="471903" y="1306142"/>
                </a:lnTo>
                <a:lnTo>
                  <a:pt x="456310" y="1342897"/>
                </a:lnTo>
                <a:lnTo>
                  <a:pt x="432311" y="1390735"/>
                </a:lnTo>
                <a:lnTo>
                  <a:pt x="406907" y="1432226"/>
                </a:lnTo>
                <a:lnTo>
                  <a:pt x="380551" y="1466931"/>
                </a:lnTo>
                <a:lnTo>
                  <a:pt x="353694" y="1494408"/>
                </a:lnTo>
                <a:lnTo>
                  <a:pt x="315374" y="1525658"/>
                </a:lnTo>
                <a:lnTo>
                  <a:pt x="275373" y="1553283"/>
                </a:lnTo>
                <a:lnTo>
                  <a:pt x="233691" y="1577256"/>
                </a:lnTo>
                <a:lnTo>
                  <a:pt x="190325" y="1597548"/>
                </a:lnTo>
                <a:lnTo>
                  <a:pt x="145274" y="1614132"/>
                </a:lnTo>
                <a:lnTo>
                  <a:pt x="98538" y="1626979"/>
                </a:lnTo>
                <a:lnTo>
                  <a:pt x="50113" y="1636060"/>
                </a:lnTo>
                <a:lnTo>
                  <a:pt x="0" y="1641347"/>
                </a:lnTo>
                <a:lnTo>
                  <a:pt x="2683764" y="1641347"/>
                </a:lnTo>
                <a:lnTo>
                  <a:pt x="2633535" y="1636278"/>
                </a:lnTo>
                <a:lnTo>
                  <a:pt x="2584787" y="1627870"/>
                </a:lnTo>
                <a:lnTo>
                  <a:pt x="2537544" y="1616175"/>
                </a:lnTo>
                <a:lnTo>
                  <a:pt x="2491835" y="1601247"/>
                </a:lnTo>
                <a:lnTo>
                  <a:pt x="2447685" y="1583141"/>
                </a:lnTo>
                <a:lnTo>
                  <a:pt x="2405122" y="1561909"/>
                </a:lnTo>
                <a:lnTo>
                  <a:pt x="2364171" y="1537605"/>
                </a:lnTo>
                <a:lnTo>
                  <a:pt x="2324862" y="1510283"/>
                </a:lnTo>
                <a:lnTo>
                  <a:pt x="2288708" y="1478880"/>
                </a:lnTo>
                <a:lnTo>
                  <a:pt x="2257117" y="1444103"/>
                </a:lnTo>
                <a:lnTo>
                  <a:pt x="2230088" y="1405947"/>
                </a:lnTo>
                <a:lnTo>
                  <a:pt x="2207625" y="1364408"/>
                </a:lnTo>
                <a:lnTo>
                  <a:pt x="2189727" y="1319482"/>
                </a:lnTo>
                <a:lnTo>
                  <a:pt x="2176397" y="1271164"/>
                </a:lnTo>
                <a:lnTo>
                  <a:pt x="2167635" y="1219450"/>
                </a:lnTo>
                <a:lnTo>
                  <a:pt x="2163444" y="1164335"/>
                </a:lnTo>
                <a:lnTo>
                  <a:pt x="2163405" y="1144311"/>
                </a:lnTo>
                <a:lnTo>
                  <a:pt x="2163127" y="1124727"/>
                </a:lnTo>
                <a:lnTo>
                  <a:pt x="2162373" y="1105167"/>
                </a:lnTo>
                <a:lnTo>
                  <a:pt x="2160904" y="1085214"/>
                </a:lnTo>
                <a:lnTo>
                  <a:pt x="2157251" y="1032656"/>
                </a:lnTo>
                <a:lnTo>
                  <a:pt x="2152099" y="980949"/>
                </a:lnTo>
                <a:lnTo>
                  <a:pt x="2145450" y="930101"/>
                </a:lnTo>
                <a:lnTo>
                  <a:pt x="2137302" y="880119"/>
                </a:lnTo>
                <a:lnTo>
                  <a:pt x="2127656" y="831011"/>
                </a:lnTo>
                <a:lnTo>
                  <a:pt x="2116511" y="782782"/>
                </a:lnTo>
                <a:lnTo>
                  <a:pt x="2103866" y="735439"/>
                </a:lnTo>
                <a:lnTo>
                  <a:pt x="2089721" y="688990"/>
                </a:lnTo>
                <a:lnTo>
                  <a:pt x="2074076" y="643442"/>
                </a:lnTo>
                <a:lnTo>
                  <a:pt x="2056931" y="598801"/>
                </a:lnTo>
                <a:lnTo>
                  <a:pt x="2038284" y="555074"/>
                </a:lnTo>
                <a:lnTo>
                  <a:pt x="2018137" y="512268"/>
                </a:lnTo>
                <a:lnTo>
                  <a:pt x="1996487" y="470390"/>
                </a:lnTo>
                <a:lnTo>
                  <a:pt x="1973336" y="429447"/>
                </a:lnTo>
                <a:lnTo>
                  <a:pt x="1948682" y="389445"/>
                </a:lnTo>
                <a:lnTo>
                  <a:pt x="1922526" y="350392"/>
                </a:lnTo>
                <a:lnTo>
                  <a:pt x="1890248" y="305371"/>
                </a:lnTo>
                <a:lnTo>
                  <a:pt x="1857020" y="263425"/>
                </a:lnTo>
                <a:lnTo>
                  <a:pt x="1822846" y="224560"/>
                </a:lnTo>
                <a:lnTo>
                  <a:pt x="1787730" y="188779"/>
                </a:lnTo>
                <a:lnTo>
                  <a:pt x="1751678" y="156087"/>
                </a:lnTo>
                <a:lnTo>
                  <a:pt x="1714693" y="126488"/>
                </a:lnTo>
                <a:lnTo>
                  <a:pt x="1676780" y="99987"/>
                </a:lnTo>
                <a:lnTo>
                  <a:pt x="1637943" y="76588"/>
                </a:lnTo>
                <a:lnTo>
                  <a:pt x="1598188" y="56294"/>
                </a:lnTo>
                <a:lnTo>
                  <a:pt x="1557518" y="39111"/>
                </a:lnTo>
                <a:lnTo>
                  <a:pt x="1515938" y="25042"/>
                </a:lnTo>
                <a:lnTo>
                  <a:pt x="1473454" y="14092"/>
                </a:lnTo>
                <a:lnTo>
                  <a:pt x="1430068" y="6266"/>
                </a:lnTo>
                <a:lnTo>
                  <a:pt x="1385785" y="1567"/>
                </a:lnTo>
                <a:lnTo>
                  <a:pt x="1340611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87549" y="3483610"/>
            <a:ext cx="2424074" cy="2155190"/>
          </a:xfrm>
          <a:custGeom>
            <a:avLst/>
            <a:gdLst/>
            <a:ahLst/>
            <a:cxnLst/>
            <a:rect l="l" t="t" r="r" b="b"/>
            <a:pathLst>
              <a:path w="2030095" h="2155190">
                <a:moveTo>
                  <a:pt x="1013968" y="0"/>
                </a:moveTo>
                <a:lnTo>
                  <a:pt x="977775" y="2360"/>
                </a:lnTo>
                <a:lnTo>
                  <a:pt x="942298" y="9439"/>
                </a:lnTo>
                <a:lnTo>
                  <a:pt x="873508" y="37723"/>
                </a:lnTo>
                <a:lnTo>
                  <a:pt x="840204" y="58918"/>
                </a:lnTo>
                <a:lnTo>
                  <a:pt x="807631" y="84805"/>
                </a:lnTo>
                <a:lnTo>
                  <a:pt x="775795" y="115379"/>
                </a:lnTo>
                <a:lnTo>
                  <a:pt x="744699" y="150634"/>
                </a:lnTo>
                <a:lnTo>
                  <a:pt x="714349" y="190564"/>
                </a:lnTo>
                <a:lnTo>
                  <a:pt x="684747" y="235162"/>
                </a:lnTo>
                <a:lnTo>
                  <a:pt x="655898" y="284423"/>
                </a:lnTo>
                <a:lnTo>
                  <a:pt x="627807" y="338341"/>
                </a:lnTo>
                <a:lnTo>
                  <a:pt x="600477" y="396909"/>
                </a:lnTo>
                <a:lnTo>
                  <a:pt x="573913" y="460121"/>
                </a:lnTo>
                <a:lnTo>
                  <a:pt x="557848" y="502439"/>
                </a:lnTo>
                <a:lnTo>
                  <a:pt x="542510" y="545616"/>
                </a:lnTo>
                <a:lnTo>
                  <a:pt x="527902" y="589642"/>
                </a:lnTo>
                <a:lnTo>
                  <a:pt x="514027" y="634512"/>
                </a:lnTo>
                <a:lnTo>
                  <a:pt x="500885" y="680217"/>
                </a:lnTo>
                <a:lnTo>
                  <a:pt x="488481" y="726751"/>
                </a:lnTo>
                <a:lnTo>
                  <a:pt x="476815" y="774105"/>
                </a:lnTo>
                <a:lnTo>
                  <a:pt x="465891" y="822274"/>
                </a:lnTo>
                <a:lnTo>
                  <a:pt x="455711" y="871249"/>
                </a:lnTo>
                <a:lnTo>
                  <a:pt x="446276" y="921023"/>
                </a:lnTo>
                <a:lnTo>
                  <a:pt x="437590" y="971589"/>
                </a:lnTo>
                <a:lnTo>
                  <a:pt x="429655" y="1022940"/>
                </a:lnTo>
                <a:lnTo>
                  <a:pt x="422472" y="1075068"/>
                </a:lnTo>
                <a:lnTo>
                  <a:pt x="416045" y="1127966"/>
                </a:lnTo>
                <a:lnTo>
                  <a:pt x="410376" y="1181627"/>
                </a:lnTo>
                <a:lnTo>
                  <a:pt x="405467" y="1236044"/>
                </a:lnTo>
                <a:lnTo>
                  <a:pt x="401320" y="1291209"/>
                </a:lnTo>
                <a:lnTo>
                  <a:pt x="399889" y="1319688"/>
                </a:lnTo>
                <a:lnTo>
                  <a:pt x="398446" y="1347597"/>
                </a:lnTo>
                <a:lnTo>
                  <a:pt x="395477" y="1403985"/>
                </a:lnTo>
                <a:lnTo>
                  <a:pt x="390972" y="1465754"/>
                </a:lnTo>
                <a:lnTo>
                  <a:pt x="385682" y="1523951"/>
                </a:lnTo>
                <a:lnTo>
                  <a:pt x="379539" y="1578627"/>
                </a:lnTo>
                <a:lnTo>
                  <a:pt x="372474" y="1629833"/>
                </a:lnTo>
                <a:lnTo>
                  <a:pt x="364418" y="1677620"/>
                </a:lnTo>
                <a:lnTo>
                  <a:pt x="355303" y="1722038"/>
                </a:lnTo>
                <a:lnTo>
                  <a:pt x="345059" y="1763141"/>
                </a:lnTo>
                <a:lnTo>
                  <a:pt x="326971" y="1825934"/>
                </a:lnTo>
                <a:lnTo>
                  <a:pt x="307800" y="1880393"/>
                </a:lnTo>
                <a:lnTo>
                  <a:pt x="287891" y="1925947"/>
                </a:lnTo>
                <a:lnTo>
                  <a:pt x="267588" y="1962023"/>
                </a:lnTo>
                <a:lnTo>
                  <a:pt x="234324" y="2008518"/>
                </a:lnTo>
                <a:lnTo>
                  <a:pt x="199410" y="2048798"/>
                </a:lnTo>
                <a:lnTo>
                  <a:pt x="162842" y="2082804"/>
                </a:lnTo>
                <a:lnTo>
                  <a:pt x="124620" y="2110478"/>
                </a:lnTo>
                <a:lnTo>
                  <a:pt x="84740" y="2131764"/>
                </a:lnTo>
                <a:lnTo>
                  <a:pt x="43201" y="2146602"/>
                </a:lnTo>
                <a:lnTo>
                  <a:pt x="0" y="2154936"/>
                </a:lnTo>
                <a:lnTo>
                  <a:pt x="2029968" y="2154936"/>
                </a:lnTo>
                <a:lnTo>
                  <a:pt x="1986649" y="2146976"/>
                </a:lnTo>
                <a:lnTo>
                  <a:pt x="1944783" y="2133291"/>
                </a:lnTo>
                <a:lnTo>
                  <a:pt x="1904407" y="2113987"/>
                </a:lnTo>
                <a:lnTo>
                  <a:pt x="1865561" y="2089172"/>
                </a:lnTo>
                <a:lnTo>
                  <a:pt x="1828280" y="2058952"/>
                </a:lnTo>
                <a:lnTo>
                  <a:pt x="1792603" y="2023434"/>
                </a:lnTo>
                <a:lnTo>
                  <a:pt x="1758569" y="1982724"/>
                </a:lnTo>
                <a:lnTo>
                  <a:pt x="1736394" y="1950133"/>
                </a:lnTo>
                <a:lnTo>
                  <a:pt x="1716431" y="1914693"/>
                </a:lnTo>
                <a:lnTo>
                  <a:pt x="1698679" y="1876405"/>
                </a:lnTo>
                <a:lnTo>
                  <a:pt x="1683139" y="1835269"/>
                </a:lnTo>
                <a:lnTo>
                  <a:pt x="1669811" y="1791287"/>
                </a:lnTo>
                <a:lnTo>
                  <a:pt x="1658698" y="1744458"/>
                </a:lnTo>
                <a:lnTo>
                  <a:pt x="1649798" y="1694784"/>
                </a:lnTo>
                <a:lnTo>
                  <a:pt x="1643114" y="1642266"/>
                </a:lnTo>
                <a:lnTo>
                  <a:pt x="1638646" y="1586904"/>
                </a:lnTo>
                <a:lnTo>
                  <a:pt x="1636395" y="1528699"/>
                </a:lnTo>
                <a:lnTo>
                  <a:pt x="1636365" y="1502411"/>
                </a:lnTo>
                <a:lnTo>
                  <a:pt x="1636156" y="1476708"/>
                </a:lnTo>
                <a:lnTo>
                  <a:pt x="1635591" y="1451028"/>
                </a:lnTo>
                <a:lnTo>
                  <a:pt x="1634489" y="1424813"/>
                </a:lnTo>
                <a:lnTo>
                  <a:pt x="1632374" y="1369505"/>
                </a:lnTo>
                <a:lnTo>
                  <a:pt x="1629533" y="1314915"/>
                </a:lnTo>
                <a:lnTo>
                  <a:pt x="1625965" y="1261047"/>
                </a:lnTo>
                <a:lnTo>
                  <a:pt x="1621672" y="1207905"/>
                </a:lnTo>
                <a:lnTo>
                  <a:pt x="1616652" y="1155493"/>
                </a:lnTo>
                <a:lnTo>
                  <a:pt x="1610906" y="1103817"/>
                </a:lnTo>
                <a:lnTo>
                  <a:pt x="1604434" y="1052881"/>
                </a:lnTo>
                <a:lnTo>
                  <a:pt x="1597235" y="1002689"/>
                </a:lnTo>
                <a:lnTo>
                  <a:pt x="1589309" y="953246"/>
                </a:lnTo>
                <a:lnTo>
                  <a:pt x="1580657" y="904557"/>
                </a:lnTo>
                <a:lnTo>
                  <a:pt x="1571279" y="856626"/>
                </a:lnTo>
                <a:lnTo>
                  <a:pt x="1561173" y="809458"/>
                </a:lnTo>
                <a:lnTo>
                  <a:pt x="1550340" y="763057"/>
                </a:lnTo>
                <a:lnTo>
                  <a:pt x="1538781" y="717428"/>
                </a:lnTo>
                <a:lnTo>
                  <a:pt x="1526494" y="672576"/>
                </a:lnTo>
                <a:lnTo>
                  <a:pt x="1513480" y="628504"/>
                </a:lnTo>
                <a:lnTo>
                  <a:pt x="1499738" y="585218"/>
                </a:lnTo>
                <a:lnTo>
                  <a:pt x="1485270" y="542723"/>
                </a:lnTo>
                <a:lnTo>
                  <a:pt x="1470073" y="501022"/>
                </a:lnTo>
                <a:lnTo>
                  <a:pt x="1454150" y="460121"/>
                </a:lnTo>
                <a:lnTo>
                  <a:pt x="1427964" y="396909"/>
                </a:lnTo>
                <a:lnTo>
                  <a:pt x="1400955" y="338341"/>
                </a:lnTo>
                <a:lnTo>
                  <a:pt x="1373125" y="284423"/>
                </a:lnTo>
                <a:lnTo>
                  <a:pt x="1344479" y="235162"/>
                </a:lnTo>
                <a:lnTo>
                  <a:pt x="1315020" y="190564"/>
                </a:lnTo>
                <a:lnTo>
                  <a:pt x="1284752" y="150634"/>
                </a:lnTo>
                <a:lnTo>
                  <a:pt x="1253680" y="115379"/>
                </a:lnTo>
                <a:lnTo>
                  <a:pt x="1221807" y="84805"/>
                </a:lnTo>
                <a:lnTo>
                  <a:pt x="1189137" y="58918"/>
                </a:lnTo>
                <a:lnTo>
                  <a:pt x="1155674" y="37723"/>
                </a:lnTo>
                <a:lnTo>
                  <a:pt x="1086383" y="9439"/>
                </a:lnTo>
                <a:lnTo>
                  <a:pt x="1050564" y="2360"/>
                </a:lnTo>
                <a:lnTo>
                  <a:pt x="101396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0495" y="3302450"/>
            <a:ext cx="739775" cy="893444"/>
          </a:xfrm>
          <a:custGeom>
            <a:avLst/>
            <a:gdLst/>
            <a:ahLst/>
            <a:cxnLst/>
            <a:rect l="l" t="t" r="r" b="b"/>
            <a:pathLst>
              <a:path w="739775" h="893445">
                <a:moveTo>
                  <a:pt x="391453" y="0"/>
                </a:moveTo>
                <a:lnTo>
                  <a:pt x="347742" y="0"/>
                </a:lnTo>
                <a:lnTo>
                  <a:pt x="304277" y="5131"/>
                </a:lnTo>
                <a:lnTo>
                  <a:pt x="261549" y="15393"/>
                </a:lnTo>
                <a:lnTo>
                  <a:pt x="220046" y="30786"/>
                </a:lnTo>
                <a:lnTo>
                  <a:pt x="180260" y="51311"/>
                </a:lnTo>
                <a:lnTo>
                  <a:pt x="142682" y="76966"/>
                </a:lnTo>
                <a:lnTo>
                  <a:pt x="107800" y="107753"/>
                </a:lnTo>
                <a:lnTo>
                  <a:pt x="77000" y="142646"/>
                </a:lnTo>
                <a:lnTo>
                  <a:pt x="51333" y="180237"/>
                </a:lnTo>
                <a:lnTo>
                  <a:pt x="30800" y="220034"/>
                </a:lnTo>
                <a:lnTo>
                  <a:pt x="15400" y="261546"/>
                </a:lnTo>
                <a:lnTo>
                  <a:pt x="5133" y="304283"/>
                </a:lnTo>
                <a:lnTo>
                  <a:pt x="0" y="347753"/>
                </a:lnTo>
                <a:lnTo>
                  <a:pt x="0" y="391467"/>
                </a:lnTo>
                <a:lnTo>
                  <a:pt x="5133" y="434934"/>
                </a:lnTo>
                <a:lnTo>
                  <a:pt x="15400" y="477662"/>
                </a:lnTo>
                <a:lnTo>
                  <a:pt x="30800" y="519160"/>
                </a:lnTo>
                <a:lnTo>
                  <a:pt x="51333" y="558939"/>
                </a:lnTo>
                <a:lnTo>
                  <a:pt x="77000" y="596507"/>
                </a:lnTo>
                <a:lnTo>
                  <a:pt x="107800" y="631374"/>
                </a:lnTo>
                <a:lnTo>
                  <a:pt x="369610" y="893248"/>
                </a:lnTo>
                <a:lnTo>
                  <a:pt x="631434" y="631374"/>
                </a:lnTo>
                <a:lnTo>
                  <a:pt x="662220" y="596507"/>
                </a:lnTo>
                <a:lnTo>
                  <a:pt x="687876" y="558939"/>
                </a:lnTo>
                <a:lnTo>
                  <a:pt x="708400" y="519160"/>
                </a:lnTo>
                <a:lnTo>
                  <a:pt x="723793" y="477662"/>
                </a:lnTo>
                <a:lnTo>
                  <a:pt x="734056" y="434934"/>
                </a:lnTo>
                <a:lnTo>
                  <a:pt x="739187" y="391467"/>
                </a:lnTo>
                <a:lnTo>
                  <a:pt x="739187" y="347753"/>
                </a:lnTo>
                <a:lnTo>
                  <a:pt x="734056" y="304283"/>
                </a:lnTo>
                <a:lnTo>
                  <a:pt x="723793" y="261546"/>
                </a:lnTo>
                <a:lnTo>
                  <a:pt x="708400" y="220034"/>
                </a:lnTo>
                <a:lnTo>
                  <a:pt x="687876" y="180237"/>
                </a:lnTo>
                <a:lnTo>
                  <a:pt x="662220" y="142646"/>
                </a:lnTo>
                <a:lnTo>
                  <a:pt x="631434" y="107753"/>
                </a:lnTo>
                <a:lnTo>
                  <a:pt x="596541" y="76966"/>
                </a:lnTo>
                <a:lnTo>
                  <a:pt x="558953" y="51311"/>
                </a:lnTo>
                <a:lnTo>
                  <a:pt x="519160" y="30786"/>
                </a:lnTo>
                <a:lnTo>
                  <a:pt x="477653" y="15393"/>
                </a:lnTo>
                <a:lnTo>
                  <a:pt x="434920" y="5131"/>
                </a:lnTo>
                <a:lnTo>
                  <a:pt x="391453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54024" y="3416554"/>
            <a:ext cx="513715" cy="513715"/>
          </a:xfrm>
          <a:custGeom>
            <a:avLst/>
            <a:gdLst/>
            <a:ahLst/>
            <a:cxnLst/>
            <a:rect l="l" t="t" r="r" b="b"/>
            <a:pathLst>
              <a:path w="513715" h="513714">
                <a:moveTo>
                  <a:pt x="256794" y="0"/>
                </a:moveTo>
                <a:lnTo>
                  <a:pt x="210635" y="4136"/>
                </a:lnTo>
                <a:lnTo>
                  <a:pt x="167191" y="16061"/>
                </a:lnTo>
                <a:lnTo>
                  <a:pt x="127186" y="35052"/>
                </a:lnTo>
                <a:lnTo>
                  <a:pt x="91345" y="60383"/>
                </a:lnTo>
                <a:lnTo>
                  <a:pt x="60395" y="91330"/>
                </a:lnTo>
                <a:lnTo>
                  <a:pt x="35060" y="127169"/>
                </a:lnTo>
                <a:lnTo>
                  <a:pt x="16065" y="167175"/>
                </a:lnTo>
                <a:lnTo>
                  <a:pt x="4137" y="210625"/>
                </a:lnTo>
                <a:lnTo>
                  <a:pt x="0" y="256793"/>
                </a:lnTo>
                <a:lnTo>
                  <a:pt x="4137" y="302962"/>
                </a:lnTo>
                <a:lnTo>
                  <a:pt x="16065" y="346412"/>
                </a:lnTo>
                <a:lnTo>
                  <a:pt x="35060" y="386418"/>
                </a:lnTo>
                <a:lnTo>
                  <a:pt x="60395" y="422257"/>
                </a:lnTo>
                <a:lnTo>
                  <a:pt x="91345" y="453204"/>
                </a:lnTo>
                <a:lnTo>
                  <a:pt x="127186" y="478536"/>
                </a:lnTo>
                <a:lnTo>
                  <a:pt x="167191" y="497526"/>
                </a:lnTo>
                <a:lnTo>
                  <a:pt x="210635" y="509451"/>
                </a:lnTo>
                <a:lnTo>
                  <a:pt x="256794" y="513588"/>
                </a:lnTo>
                <a:lnTo>
                  <a:pt x="302962" y="509451"/>
                </a:lnTo>
                <a:lnTo>
                  <a:pt x="346412" y="497526"/>
                </a:lnTo>
                <a:lnTo>
                  <a:pt x="386418" y="478536"/>
                </a:lnTo>
                <a:lnTo>
                  <a:pt x="422257" y="453204"/>
                </a:lnTo>
                <a:lnTo>
                  <a:pt x="453204" y="422257"/>
                </a:lnTo>
                <a:lnTo>
                  <a:pt x="478535" y="386418"/>
                </a:lnTo>
                <a:lnTo>
                  <a:pt x="497526" y="346412"/>
                </a:lnTo>
                <a:lnTo>
                  <a:pt x="509451" y="302962"/>
                </a:lnTo>
                <a:lnTo>
                  <a:pt x="513588" y="256793"/>
                </a:lnTo>
                <a:lnTo>
                  <a:pt x="509451" y="210625"/>
                </a:lnTo>
                <a:lnTo>
                  <a:pt x="497526" y="167175"/>
                </a:lnTo>
                <a:lnTo>
                  <a:pt x="478536" y="127169"/>
                </a:lnTo>
                <a:lnTo>
                  <a:pt x="453204" y="91330"/>
                </a:lnTo>
                <a:lnTo>
                  <a:pt x="422257" y="60383"/>
                </a:lnTo>
                <a:lnTo>
                  <a:pt x="386418" y="35052"/>
                </a:lnTo>
                <a:lnTo>
                  <a:pt x="346412" y="16061"/>
                </a:lnTo>
                <a:lnTo>
                  <a:pt x="302962" y="4136"/>
                </a:lnTo>
                <a:lnTo>
                  <a:pt x="2567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49248" y="3501644"/>
            <a:ext cx="522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2</a:t>
            </a:r>
            <a:r>
              <a:rPr lang="en-US" altLang="zh-CN"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5</a:t>
            </a:r>
            <a:r>
              <a:rPr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%</a:t>
            </a:r>
            <a:endParaRPr sz="1800" dirty="0">
              <a:latin typeface="Noto Sans CJK JP Regular"/>
              <a:cs typeface="Noto Sans CJK JP Regular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947774" y="2962725"/>
            <a:ext cx="739775" cy="893444"/>
          </a:xfrm>
          <a:custGeom>
            <a:avLst/>
            <a:gdLst/>
            <a:ahLst/>
            <a:cxnLst/>
            <a:rect l="l" t="t" r="r" b="b"/>
            <a:pathLst>
              <a:path w="739775" h="893445">
                <a:moveTo>
                  <a:pt x="391467" y="0"/>
                </a:moveTo>
                <a:lnTo>
                  <a:pt x="347753" y="0"/>
                </a:lnTo>
                <a:lnTo>
                  <a:pt x="304283" y="5131"/>
                </a:lnTo>
                <a:lnTo>
                  <a:pt x="261546" y="15393"/>
                </a:lnTo>
                <a:lnTo>
                  <a:pt x="220034" y="30786"/>
                </a:lnTo>
                <a:lnTo>
                  <a:pt x="180237" y="51311"/>
                </a:lnTo>
                <a:lnTo>
                  <a:pt x="142646" y="76966"/>
                </a:lnTo>
                <a:lnTo>
                  <a:pt x="107753" y="107753"/>
                </a:lnTo>
                <a:lnTo>
                  <a:pt x="76966" y="142646"/>
                </a:lnTo>
                <a:lnTo>
                  <a:pt x="51311" y="180237"/>
                </a:lnTo>
                <a:lnTo>
                  <a:pt x="30786" y="220034"/>
                </a:lnTo>
                <a:lnTo>
                  <a:pt x="15393" y="261546"/>
                </a:lnTo>
                <a:lnTo>
                  <a:pt x="5131" y="304283"/>
                </a:lnTo>
                <a:lnTo>
                  <a:pt x="0" y="347753"/>
                </a:lnTo>
                <a:lnTo>
                  <a:pt x="0" y="391467"/>
                </a:lnTo>
                <a:lnTo>
                  <a:pt x="5131" y="434934"/>
                </a:lnTo>
                <a:lnTo>
                  <a:pt x="15393" y="477662"/>
                </a:lnTo>
                <a:lnTo>
                  <a:pt x="30786" y="519160"/>
                </a:lnTo>
                <a:lnTo>
                  <a:pt x="51311" y="558939"/>
                </a:lnTo>
                <a:lnTo>
                  <a:pt x="76966" y="596507"/>
                </a:lnTo>
                <a:lnTo>
                  <a:pt x="107753" y="631374"/>
                </a:lnTo>
                <a:lnTo>
                  <a:pt x="369627" y="893248"/>
                </a:lnTo>
                <a:lnTo>
                  <a:pt x="631374" y="631374"/>
                </a:lnTo>
                <a:lnTo>
                  <a:pt x="662187" y="596507"/>
                </a:lnTo>
                <a:lnTo>
                  <a:pt x="687865" y="558939"/>
                </a:lnTo>
                <a:lnTo>
                  <a:pt x="708408" y="519160"/>
                </a:lnTo>
                <a:lnTo>
                  <a:pt x="723815" y="477662"/>
                </a:lnTo>
                <a:lnTo>
                  <a:pt x="734086" y="434934"/>
                </a:lnTo>
                <a:lnTo>
                  <a:pt x="739221" y="391467"/>
                </a:lnTo>
                <a:lnTo>
                  <a:pt x="739221" y="347753"/>
                </a:lnTo>
                <a:lnTo>
                  <a:pt x="734086" y="304283"/>
                </a:lnTo>
                <a:lnTo>
                  <a:pt x="723815" y="261546"/>
                </a:lnTo>
                <a:lnTo>
                  <a:pt x="708408" y="220034"/>
                </a:lnTo>
                <a:lnTo>
                  <a:pt x="687865" y="180237"/>
                </a:lnTo>
                <a:lnTo>
                  <a:pt x="662187" y="142646"/>
                </a:lnTo>
                <a:lnTo>
                  <a:pt x="631374" y="107753"/>
                </a:lnTo>
                <a:lnTo>
                  <a:pt x="596507" y="76966"/>
                </a:lnTo>
                <a:lnTo>
                  <a:pt x="558939" y="51311"/>
                </a:lnTo>
                <a:lnTo>
                  <a:pt x="519160" y="30786"/>
                </a:lnTo>
                <a:lnTo>
                  <a:pt x="477662" y="15393"/>
                </a:lnTo>
                <a:lnTo>
                  <a:pt x="434934" y="5131"/>
                </a:lnTo>
                <a:lnTo>
                  <a:pt x="391467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1369" y="3076701"/>
            <a:ext cx="512445" cy="513715"/>
          </a:xfrm>
          <a:custGeom>
            <a:avLst/>
            <a:gdLst/>
            <a:ahLst/>
            <a:cxnLst/>
            <a:rect l="l" t="t" r="r" b="b"/>
            <a:pathLst>
              <a:path w="512444" h="513714">
                <a:moveTo>
                  <a:pt x="256031" y="0"/>
                </a:moveTo>
                <a:lnTo>
                  <a:pt x="210023" y="4136"/>
                </a:lnTo>
                <a:lnTo>
                  <a:pt x="166714" y="16061"/>
                </a:lnTo>
                <a:lnTo>
                  <a:pt x="126830" y="35052"/>
                </a:lnTo>
                <a:lnTo>
                  <a:pt x="91095" y="60383"/>
                </a:lnTo>
                <a:lnTo>
                  <a:pt x="60232" y="91330"/>
                </a:lnTo>
                <a:lnTo>
                  <a:pt x="34967" y="127169"/>
                </a:lnTo>
                <a:lnTo>
                  <a:pt x="16023" y="167175"/>
                </a:lnTo>
                <a:lnTo>
                  <a:pt x="4126" y="210625"/>
                </a:lnTo>
                <a:lnTo>
                  <a:pt x="0" y="256793"/>
                </a:lnTo>
                <a:lnTo>
                  <a:pt x="4126" y="302962"/>
                </a:lnTo>
                <a:lnTo>
                  <a:pt x="16023" y="346412"/>
                </a:lnTo>
                <a:lnTo>
                  <a:pt x="34967" y="386418"/>
                </a:lnTo>
                <a:lnTo>
                  <a:pt x="60232" y="422257"/>
                </a:lnTo>
                <a:lnTo>
                  <a:pt x="91095" y="453204"/>
                </a:lnTo>
                <a:lnTo>
                  <a:pt x="126830" y="478536"/>
                </a:lnTo>
                <a:lnTo>
                  <a:pt x="166714" y="497526"/>
                </a:lnTo>
                <a:lnTo>
                  <a:pt x="210023" y="509451"/>
                </a:lnTo>
                <a:lnTo>
                  <a:pt x="256031" y="513588"/>
                </a:lnTo>
                <a:lnTo>
                  <a:pt x="302040" y="509451"/>
                </a:lnTo>
                <a:lnTo>
                  <a:pt x="345349" y="497526"/>
                </a:lnTo>
                <a:lnTo>
                  <a:pt x="385233" y="478536"/>
                </a:lnTo>
                <a:lnTo>
                  <a:pt x="420968" y="453204"/>
                </a:lnTo>
                <a:lnTo>
                  <a:pt x="451831" y="422257"/>
                </a:lnTo>
                <a:lnTo>
                  <a:pt x="477096" y="386418"/>
                </a:lnTo>
                <a:lnTo>
                  <a:pt x="496040" y="346412"/>
                </a:lnTo>
                <a:lnTo>
                  <a:pt x="507937" y="302962"/>
                </a:lnTo>
                <a:lnTo>
                  <a:pt x="512063" y="256793"/>
                </a:lnTo>
                <a:lnTo>
                  <a:pt x="507937" y="210625"/>
                </a:lnTo>
                <a:lnTo>
                  <a:pt x="496040" y="167175"/>
                </a:lnTo>
                <a:lnTo>
                  <a:pt x="477096" y="127169"/>
                </a:lnTo>
                <a:lnTo>
                  <a:pt x="451831" y="91330"/>
                </a:lnTo>
                <a:lnTo>
                  <a:pt x="420968" y="60383"/>
                </a:lnTo>
                <a:lnTo>
                  <a:pt x="385233" y="35052"/>
                </a:lnTo>
                <a:lnTo>
                  <a:pt x="345349" y="16061"/>
                </a:lnTo>
                <a:lnTo>
                  <a:pt x="302040" y="4136"/>
                </a:lnTo>
                <a:lnTo>
                  <a:pt x="2560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056544" y="3162172"/>
            <a:ext cx="5238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3</a:t>
            </a:r>
            <a:r>
              <a:rPr lang="en-US" altLang="zh-CN"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7</a:t>
            </a:r>
            <a:r>
              <a:rPr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%</a:t>
            </a:r>
            <a:endParaRPr sz="1800" dirty="0">
              <a:latin typeface="Noto Sans CJK JP Regular"/>
              <a:cs typeface="Noto Sans CJK JP Regular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565273" y="2433643"/>
            <a:ext cx="739775" cy="893444"/>
          </a:xfrm>
          <a:custGeom>
            <a:avLst/>
            <a:gdLst/>
            <a:ahLst/>
            <a:cxnLst/>
            <a:rect l="l" t="t" r="r" b="b"/>
            <a:pathLst>
              <a:path w="739775" h="893444">
                <a:moveTo>
                  <a:pt x="391467" y="0"/>
                </a:moveTo>
                <a:lnTo>
                  <a:pt x="347753" y="0"/>
                </a:lnTo>
                <a:lnTo>
                  <a:pt x="304287" y="5131"/>
                </a:lnTo>
                <a:lnTo>
                  <a:pt x="261559" y="15393"/>
                </a:lnTo>
                <a:lnTo>
                  <a:pt x="220061" y="30786"/>
                </a:lnTo>
                <a:lnTo>
                  <a:pt x="180282" y="51311"/>
                </a:lnTo>
                <a:lnTo>
                  <a:pt x="142714" y="76966"/>
                </a:lnTo>
                <a:lnTo>
                  <a:pt x="107847" y="107753"/>
                </a:lnTo>
                <a:lnTo>
                  <a:pt x="77034" y="142646"/>
                </a:lnTo>
                <a:lnTo>
                  <a:pt x="51356" y="180237"/>
                </a:lnTo>
                <a:lnTo>
                  <a:pt x="30813" y="220034"/>
                </a:lnTo>
                <a:lnTo>
                  <a:pt x="15406" y="261546"/>
                </a:lnTo>
                <a:lnTo>
                  <a:pt x="5135" y="304283"/>
                </a:lnTo>
                <a:lnTo>
                  <a:pt x="0" y="347753"/>
                </a:lnTo>
                <a:lnTo>
                  <a:pt x="0" y="391467"/>
                </a:lnTo>
                <a:lnTo>
                  <a:pt x="5135" y="434934"/>
                </a:lnTo>
                <a:lnTo>
                  <a:pt x="15406" y="477662"/>
                </a:lnTo>
                <a:lnTo>
                  <a:pt x="30813" y="519160"/>
                </a:lnTo>
                <a:lnTo>
                  <a:pt x="51356" y="558939"/>
                </a:lnTo>
                <a:lnTo>
                  <a:pt x="77034" y="596507"/>
                </a:lnTo>
                <a:lnTo>
                  <a:pt x="107847" y="631374"/>
                </a:lnTo>
                <a:lnTo>
                  <a:pt x="369594" y="893121"/>
                </a:lnTo>
                <a:lnTo>
                  <a:pt x="631468" y="631374"/>
                </a:lnTo>
                <a:lnTo>
                  <a:pt x="662255" y="596507"/>
                </a:lnTo>
                <a:lnTo>
                  <a:pt x="687910" y="558939"/>
                </a:lnTo>
                <a:lnTo>
                  <a:pt x="708435" y="519160"/>
                </a:lnTo>
                <a:lnTo>
                  <a:pt x="723828" y="477662"/>
                </a:lnTo>
                <a:lnTo>
                  <a:pt x="734090" y="434934"/>
                </a:lnTo>
                <a:lnTo>
                  <a:pt x="739221" y="391467"/>
                </a:lnTo>
                <a:lnTo>
                  <a:pt x="739221" y="347753"/>
                </a:lnTo>
                <a:lnTo>
                  <a:pt x="734090" y="304283"/>
                </a:lnTo>
                <a:lnTo>
                  <a:pt x="723828" y="261546"/>
                </a:lnTo>
                <a:lnTo>
                  <a:pt x="708435" y="220034"/>
                </a:lnTo>
                <a:lnTo>
                  <a:pt x="687910" y="180237"/>
                </a:lnTo>
                <a:lnTo>
                  <a:pt x="662255" y="142646"/>
                </a:lnTo>
                <a:lnTo>
                  <a:pt x="631468" y="107753"/>
                </a:lnTo>
                <a:lnTo>
                  <a:pt x="596575" y="76966"/>
                </a:lnTo>
                <a:lnTo>
                  <a:pt x="558984" y="51311"/>
                </a:lnTo>
                <a:lnTo>
                  <a:pt x="519187" y="30786"/>
                </a:lnTo>
                <a:lnTo>
                  <a:pt x="477675" y="15393"/>
                </a:lnTo>
                <a:lnTo>
                  <a:pt x="434938" y="5131"/>
                </a:lnTo>
                <a:lnTo>
                  <a:pt x="391467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77947" y="2547873"/>
            <a:ext cx="513715" cy="513715"/>
          </a:xfrm>
          <a:custGeom>
            <a:avLst/>
            <a:gdLst/>
            <a:ahLst/>
            <a:cxnLst/>
            <a:rect l="l" t="t" r="r" b="b"/>
            <a:pathLst>
              <a:path w="513714" h="513714">
                <a:moveTo>
                  <a:pt x="256793" y="0"/>
                </a:moveTo>
                <a:lnTo>
                  <a:pt x="210625" y="4136"/>
                </a:lnTo>
                <a:lnTo>
                  <a:pt x="167175" y="16061"/>
                </a:lnTo>
                <a:lnTo>
                  <a:pt x="127169" y="35052"/>
                </a:lnTo>
                <a:lnTo>
                  <a:pt x="91330" y="60383"/>
                </a:lnTo>
                <a:lnTo>
                  <a:pt x="60383" y="91330"/>
                </a:lnTo>
                <a:lnTo>
                  <a:pt x="35052" y="127169"/>
                </a:lnTo>
                <a:lnTo>
                  <a:pt x="16061" y="167175"/>
                </a:lnTo>
                <a:lnTo>
                  <a:pt x="4136" y="210625"/>
                </a:lnTo>
                <a:lnTo>
                  <a:pt x="0" y="256794"/>
                </a:lnTo>
                <a:lnTo>
                  <a:pt x="4136" y="302962"/>
                </a:lnTo>
                <a:lnTo>
                  <a:pt x="16061" y="346412"/>
                </a:lnTo>
                <a:lnTo>
                  <a:pt x="35051" y="386418"/>
                </a:lnTo>
                <a:lnTo>
                  <a:pt x="60383" y="422257"/>
                </a:lnTo>
                <a:lnTo>
                  <a:pt x="91330" y="453204"/>
                </a:lnTo>
                <a:lnTo>
                  <a:pt x="127169" y="478536"/>
                </a:lnTo>
                <a:lnTo>
                  <a:pt x="167175" y="497526"/>
                </a:lnTo>
                <a:lnTo>
                  <a:pt x="210625" y="509451"/>
                </a:lnTo>
                <a:lnTo>
                  <a:pt x="256793" y="513588"/>
                </a:lnTo>
                <a:lnTo>
                  <a:pt x="302962" y="509451"/>
                </a:lnTo>
                <a:lnTo>
                  <a:pt x="346412" y="497526"/>
                </a:lnTo>
                <a:lnTo>
                  <a:pt x="386418" y="478536"/>
                </a:lnTo>
                <a:lnTo>
                  <a:pt x="422257" y="453204"/>
                </a:lnTo>
                <a:lnTo>
                  <a:pt x="453204" y="422257"/>
                </a:lnTo>
                <a:lnTo>
                  <a:pt x="478535" y="386418"/>
                </a:lnTo>
                <a:lnTo>
                  <a:pt x="497526" y="346412"/>
                </a:lnTo>
                <a:lnTo>
                  <a:pt x="509451" y="302962"/>
                </a:lnTo>
                <a:lnTo>
                  <a:pt x="513588" y="256794"/>
                </a:lnTo>
                <a:lnTo>
                  <a:pt x="509451" y="210625"/>
                </a:lnTo>
                <a:lnTo>
                  <a:pt x="497526" y="167175"/>
                </a:lnTo>
                <a:lnTo>
                  <a:pt x="478536" y="127169"/>
                </a:lnTo>
                <a:lnTo>
                  <a:pt x="453204" y="91330"/>
                </a:lnTo>
                <a:lnTo>
                  <a:pt x="422257" y="60383"/>
                </a:lnTo>
                <a:lnTo>
                  <a:pt x="386418" y="35052"/>
                </a:lnTo>
                <a:lnTo>
                  <a:pt x="346412" y="16061"/>
                </a:lnTo>
                <a:lnTo>
                  <a:pt x="302962" y="4136"/>
                </a:lnTo>
                <a:lnTo>
                  <a:pt x="2567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674391" y="2632709"/>
            <a:ext cx="522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4</a:t>
            </a:r>
            <a:r>
              <a:rPr lang="en-US" altLang="zh-CN"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8</a:t>
            </a:r>
            <a:r>
              <a:rPr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%</a:t>
            </a:r>
            <a:endParaRPr sz="1800" dirty="0">
              <a:latin typeface="Noto Sans CJK JP Regular"/>
              <a:cs typeface="Noto Sans CJK JP Regular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15611" y="4580890"/>
            <a:ext cx="1339850" cy="1057910"/>
          </a:xfrm>
          <a:custGeom>
            <a:avLst/>
            <a:gdLst/>
            <a:ahLst/>
            <a:cxnLst/>
            <a:rect l="l" t="t" r="r" b="b"/>
            <a:pathLst>
              <a:path w="1339850" h="1057910">
                <a:moveTo>
                  <a:pt x="669163" y="0"/>
                </a:moveTo>
                <a:lnTo>
                  <a:pt x="627647" y="3545"/>
                </a:lnTo>
                <a:lnTo>
                  <a:pt x="587597" y="14172"/>
                </a:lnTo>
                <a:lnTo>
                  <a:pt x="549022" y="31865"/>
                </a:lnTo>
                <a:lnTo>
                  <a:pt x="511937" y="56610"/>
                </a:lnTo>
                <a:lnTo>
                  <a:pt x="476351" y="88391"/>
                </a:lnTo>
                <a:lnTo>
                  <a:pt x="442277" y="127194"/>
                </a:lnTo>
                <a:lnTo>
                  <a:pt x="409727" y="173004"/>
                </a:lnTo>
                <a:lnTo>
                  <a:pt x="378713" y="225806"/>
                </a:lnTo>
                <a:lnTo>
                  <a:pt x="356749" y="270472"/>
                </a:lnTo>
                <a:lnTo>
                  <a:pt x="336964" y="317011"/>
                </a:lnTo>
                <a:lnTo>
                  <a:pt x="319373" y="365390"/>
                </a:lnTo>
                <a:lnTo>
                  <a:pt x="303990" y="415575"/>
                </a:lnTo>
                <a:lnTo>
                  <a:pt x="290827" y="467535"/>
                </a:lnTo>
                <a:lnTo>
                  <a:pt x="279898" y="521235"/>
                </a:lnTo>
                <a:lnTo>
                  <a:pt x="271216" y="576644"/>
                </a:lnTo>
                <a:lnTo>
                  <a:pt x="264795" y="633730"/>
                </a:lnTo>
                <a:lnTo>
                  <a:pt x="260985" y="689102"/>
                </a:lnTo>
                <a:lnTo>
                  <a:pt x="255446" y="740987"/>
                </a:lnTo>
                <a:lnTo>
                  <a:pt x="248205" y="787574"/>
                </a:lnTo>
                <a:lnTo>
                  <a:pt x="239035" y="828994"/>
                </a:lnTo>
                <a:lnTo>
                  <a:pt x="227711" y="865378"/>
                </a:lnTo>
                <a:lnTo>
                  <a:pt x="203072" y="922909"/>
                </a:lnTo>
                <a:lnTo>
                  <a:pt x="176529" y="962914"/>
                </a:lnTo>
                <a:lnTo>
                  <a:pt x="137427" y="1000898"/>
                </a:lnTo>
                <a:lnTo>
                  <a:pt x="94980" y="1029430"/>
                </a:lnTo>
                <a:lnTo>
                  <a:pt x="49174" y="1048388"/>
                </a:lnTo>
                <a:lnTo>
                  <a:pt x="0" y="1057656"/>
                </a:lnTo>
                <a:lnTo>
                  <a:pt x="1339596" y="1057656"/>
                </a:lnTo>
                <a:lnTo>
                  <a:pt x="1290202" y="1048960"/>
                </a:lnTo>
                <a:lnTo>
                  <a:pt x="1243822" y="1031811"/>
                </a:lnTo>
                <a:lnTo>
                  <a:pt x="1200560" y="1006471"/>
                </a:lnTo>
                <a:lnTo>
                  <a:pt x="1160526" y="973201"/>
                </a:lnTo>
                <a:lnTo>
                  <a:pt x="1132729" y="939779"/>
                </a:lnTo>
                <a:lnTo>
                  <a:pt x="1110760" y="900780"/>
                </a:lnTo>
                <a:lnTo>
                  <a:pt x="1094625" y="856203"/>
                </a:lnTo>
                <a:lnTo>
                  <a:pt x="1084330" y="806048"/>
                </a:lnTo>
                <a:lnTo>
                  <a:pt x="1079880" y="750316"/>
                </a:lnTo>
                <a:lnTo>
                  <a:pt x="1079861" y="737409"/>
                </a:lnTo>
                <a:lnTo>
                  <a:pt x="1079722" y="724789"/>
                </a:lnTo>
                <a:lnTo>
                  <a:pt x="1075330" y="645330"/>
                </a:lnTo>
                <a:lnTo>
                  <a:pt x="1070136" y="592817"/>
                </a:lnTo>
                <a:lnTo>
                  <a:pt x="1063028" y="541740"/>
                </a:lnTo>
                <a:lnTo>
                  <a:pt x="1054005" y="492115"/>
                </a:lnTo>
                <a:lnTo>
                  <a:pt x="1043066" y="443960"/>
                </a:lnTo>
                <a:lnTo>
                  <a:pt x="1030211" y="397290"/>
                </a:lnTo>
                <a:lnTo>
                  <a:pt x="1015439" y="352123"/>
                </a:lnTo>
                <a:lnTo>
                  <a:pt x="998749" y="308475"/>
                </a:lnTo>
                <a:lnTo>
                  <a:pt x="980140" y="266364"/>
                </a:lnTo>
                <a:lnTo>
                  <a:pt x="959612" y="225806"/>
                </a:lnTo>
                <a:lnTo>
                  <a:pt x="929014" y="173004"/>
                </a:lnTo>
                <a:lnTo>
                  <a:pt x="896762" y="127194"/>
                </a:lnTo>
                <a:lnTo>
                  <a:pt x="862867" y="88391"/>
                </a:lnTo>
                <a:lnTo>
                  <a:pt x="827341" y="56610"/>
                </a:lnTo>
                <a:lnTo>
                  <a:pt x="790195" y="31865"/>
                </a:lnTo>
                <a:lnTo>
                  <a:pt x="751443" y="14172"/>
                </a:lnTo>
                <a:lnTo>
                  <a:pt x="711094" y="3545"/>
                </a:lnTo>
                <a:lnTo>
                  <a:pt x="669163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837405" y="3587184"/>
            <a:ext cx="739775" cy="893444"/>
          </a:xfrm>
          <a:custGeom>
            <a:avLst/>
            <a:gdLst/>
            <a:ahLst/>
            <a:cxnLst/>
            <a:rect l="l" t="t" r="r" b="b"/>
            <a:pathLst>
              <a:path w="739775" h="893445">
                <a:moveTo>
                  <a:pt x="391467" y="0"/>
                </a:moveTo>
                <a:lnTo>
                  <a:pt x="347753" y="0"/>
                </a:lnTo>
                <a:lnTo>
                  <a:pt x="304287" y="5131"/>
                </a:lnTo>
                <a:lnTo>
                  <a:pt x="261559" y="15393"/>
                </a:lnTo>
                <a:lnTo>
                  <a:pt x="220061" y="30786"/>
                </a:lnTo>
                <a:lnTo>
                  <a:pt x="180282" y="51311"/>
                </a:lnTo>
                <a:lnTo>
                  <a:pt x="142714" y="76966"/>
                </a:lnTo>
                <a:lnTo>
                  <a:pt x="107847" y="107753"/>
                </a:lnTo>
                <a:lnTo>
                  <a:pt x="77034" y="142646"/>
                </a:lnTo>
                <a:lnTo>
                  <a:pt x="51356" y="180237"/>
                </a:lnTo>
                <a:lnTo>
                  <a:pt x="30813" y="220034"/>
                </a:lnTo>
                <a:lnTo>
                  <a:pt x="15406" y="261546"/>
                </a:lnTo>
                <a:lnTo>
                  <a:pt x="5135" y="304283"/>
                </a:lnTo>
                <a:lnTo>
                  <a:pt x="0" y="347753"/>
                </a:lnTo>
                <a:lnTo>
                  <a:pt x="0" y="391467"/>
                </a:lnTo>
                <a:lnTo>
                  <a:pt x="5135" y="434934"/>
                </a:lnTo>
                <a:lnTo>
                  <a:pt x="15406" y="477662"/>
                </a:lnTo>
                <a:lnTo>
                  <a:pt x="30813" y="519160"/>
                </a:lnTo>
                <a:lnTo>
                  <a:pt x="51356" y="558939"/>
                </a:lnTo>
                <a:lnTo>
                  <a:pt x="77034" y="596507"/>
                </a:lnTo>
                <a:lnTo>
                  <a:pt x="107847" y="631374"/>
                </a:lnTo>
                <a:lnTo>
                  <a:pt x="369594" y="893248"/>
                </a:lnTo>
                <a:lnTo>
                  <a:pt x="631468" y="631374"/>
                </a:lnTo>
                <a:lnTo>
                  <a:pt x="662255" y="596507"/>
                </a:lnTo>
                <a:lnTo>
                  <a:pt x="687910" y="558939"/>
                </a:lnTo>
                <a:lnTo>
                  <a:pt x="708435" y="519160"/>
                </a:lnTo>
                <a:lnTo>
                  <a:pt x="723828" y="477662"/>
                </a:lnTo>
                <a:lnTo>
                  <a:pt x="734090" y="434934"/>
                </a:lnTo>
                <a:lnTo>
                  <a:pt x="739221" y="391467"/>
                </a:lnTo>
                <a:lnTo>
                  <a:pt x="739221" y="347753"/>
                </a:lnTo>
                <a:lnTo>
                  <a:pt x="734090" y="304283"/>
                </a:lnTo>
                <a:lnTo>
                  <a:pt x="723828" y="261546"/>
                </a:lnTo>
                <a:lnTo>
                  <a:pt x="708435" y="220034"/>
                </a:lnTo>
                <a:lnTo>
                  <a:pt x="687910" y="180237"/>
                </a:lnTo>
                <a:lnTo>
                  <a:pt x="662255" y="142646"/>
                </a:lnTo>
                <a:lnTo>
                  <a:pt x="631468" y="107753"/>
                </a:lnTo>
                <a:lnTo>
                  <a:pt x="596575" y="76966"/>
                </a:lnTo>
                <a:lnTo>
                  <a:pt x="558984" y="51311"/>
                </a:lnTo>
                <a:lnTo>
                  <a:pt x="519187" y="30786"/>
                </a:lnTo>
                <a:lnTo>
                  <a:pt x="477675" y="15393"/>
                </a:lnTo>
                <a:lnTo>
                  <a:pt x="434938" y="5131"/>
                </a:lnTo>
                <a:lnTo>
                  <a:pt x="391467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957571" y="3706114"/>
            <a:ext cx="513715" cy="515620"/>
          </a:xfrm>
          <a:custGeom>
            <a:avLst/>
            <a:gdLst/>
            <a:ahLst/>
            <a:cxnLst/>
            <a:rect l="l" t="t" r="r" b="b"/>
            <a:pathLst>
              <a:path w="513714" h="515620">
                <a:moveTo>
                  <a:pt x="256793" y="0"/>
                </a:moveTo>
                <a:lnTo>
                  <a:pt x="210625" y="4149"/>
                </a:lnTo>
                <a:lnTo>
                  <a:pt x="167175" y="16113"/>
                </a:lnTo>
                <a:lnTo>
                  <a:pt x="127169" y="35164"/>
                </a:lnTo>
                <a:lnTo>
                  <a:pt x="91330" y="60575"/>
                </a:lnTo>
                <a:lnTo>
                  <a:pt x="60383" y="91617"/>
                </a:lnTo>
                <a:lnTo>
                  <a:pt x="35052" y="127564"/>
                </a:lnTo>
                <a:lnTo>
                  <a:pt x="16061" y="167688"/>
                </a:lnTo>
                <a:lnTo>
                  <a:pt x="4136" y="211261"/>
                </a:lnTo>
                <a:lnTo>
                  <a:pt x="0" y="257555"/>
                </a:lnTo>
                <a:lnTo>
                  <a:pt x="4136" y="303850"/>
                </a:lnTo>
                <a:lnTo>
                  <a:pt x="16061" y="347423"/>
                </a:lnTo>
                <a:lnTo>
                  <a:pt x="35051" y="387547"/>
                </a:lnTo>
                <a:lnTo>
                  <a:pt x="60383" y="423494"/>
                </a:lnTo>
                <a:lnTo>
                  <a:pt x="91330" y="454536"/>
                </a:lnTo>
                <a:lnTo>
                  <a:pt x="127169" y="479947"/>
                </a:lnTo>
                <a:lnTo>
                  <a:pt x="167175" y="498998"/>
                </a:lnTo>
                <a:lnTo>
                  <a:pt x="210625" y="510962"/>
                </a:lnTo>
                <a:lnTo>
                  <a:pt x="256793" y="515111"/>
                </a:lnTo>
                <a:lnTo>
                  <a:pt x="302962" y="510962"/>
                </a:lnTo>
                <a:lnTo>
                  <a:pt x="346412" y="498998"/>
                </a:lnTo>
                <a:lnTo>
                  <a:pt x="386418" y="479947"/>
                </a:lnTo>
                <a:lnTo>
                  <a:pt x="422257" y="454536"/>
                </a:lnTo>
                <a:lnTo>
                  <a:pt x="453204" y="423494"/>
                </a:lnTo>
                <a:lnTo>
                  <a:pt x="478535" y="387547"/>
                </a:lnTo>
                <a:lnTo>
                  <a:pt x="497526" y="347423"/>
                </a:lnTo>
                <a:lnTo>
                  <a:pt x="509451" y="303850"/>
                </a:lnTo>
                <a:lnTo>
                  <a:pt x="513588" y="257555"/>
                </a:lnTo>
                <a:lnTo>
                  <a:pt x="509451" y="211261"/>
                </a:lnTo>
                <a:lnTo>
                  <a:pt x="497526" y="167688"/>
                </a:lnTo>
                <a:lnTo>
                  <a:pt x="478536" y="127564"/>
                </a:lnTo>
                <a:lnTo>
                  <a:pt x="453204" y="91617"/>
                </a:lnTo>
                <a:lnTo>
                  <a:pt x="422257" y="60575"/>
                </a:lnTo>
                <a:lnTo>
                  <a:pt x="386418" y="35164"/>
                </a:lnTo>
                <a:lnTo>
                  <a:pt x="346412" y="16113"/>
                </a:lnTo>
                <a:lnTo>
                  <a:pt x="302962" y="4149"/>
                </a:lnTo>
                <a:lnTo>
                  <a:pt x="2567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4954904" y="3791203"/>
            <a:ext cx="522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1</a:t>
            </a:r>
            <a:r>
              <a:rPr lang="en-US" altLang="zh-CN"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5</a:t>
            </a:r>
            <a:r>
              <a:rPr sz="1800" spc="85" dirty="0">
                <a:solidFill>
                  <a:srgbClr val="939393"/>
                </a:solidFill>
                <a:latin typeface="Noto Sans CJK JP Regular"/>
                <a:cs typeface="Noto Sans CJK JP Regular"/>
              </a:rPr>
              <a:t>%</a:t>
            </a:r>
            <a:endParaRPr sz="1800" dirty="0">
              <a:latin typeface="Noto Sans CJK JP Regular"/>
              <a:cs typeface="Noto Sans CJK JP Regular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6274308" y="1613916"/>
            <a:ext cx="437387" cy="42321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1673331" y="6402120"/>
            <a:ext cx="1657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07070"/>
                </a:solidFill>
                <a:latin typeface="Arial"/>
                <a:cs typeface="Arial"/>
              </a:rPr>
              <a:t>71</a:t>
            </a:r>
            <a:endParaRPr sz="1000">
              <a:latin typeface="Arial"/>
              <a:cs typeface="Arial"/>
            </a:endParaRPr>
          </a:p>
        </p:txBody>
      </p:sp>
      <p:sp>
        <p:nvSpPr>
          <p:cNvPr id="46" name="标题 45">
            <a:extLst>
              <a:ext uri="{FF2B5EF4-FFF2-40B4-BE49-F238E27FC236}">
                <a16:creationId xmlns:a16="http://schemas.microsoft.com/office/drawing/2014/main" id="{14866AE4-FDF2-47A6-AA90-27A5B23D4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7" name="object 21">
            <a:extLst>
              <a:ext uri="{FF2B5EF4-FFF2-40B4-BE49-F238E27FC236}">
                <a16:creationId xmlns:a16="http://schemas.microsoft.com/office/drawing/2014/main" id="{ED48AB12-554E-4A8B-99FF-327BCFAC804B}"/>
              </a:ext>
            </a:extLst>
          </p:cNvPr>
          <p:cNvSpPr/>
          <p:nvPr/>
        </p:nvSpPr>
        <p:spPr>
          <a:xfrm>
            <a:off x="6642000" y="1276349"/>
            <a:ext cx="5318759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48" name="object 21">
            <a:extLst>
              <a:ext uri="{FF2B5EF4-FFF2-40B4-BE49-F238E27FC236}">
                <a16:creationId xmlns:a16="http://schemas.microsoft.com/office/drawing/2014/main" id="{B2AF2FED-57E2-47B5-A78B-BF28BC6D28A0}"/>
              </a:ext>
            </a:extLst>
          </p:cNvPr>
          <p:cNvSpPr/>
          <p:nvPr/>
        </p:nvSpPr>
        <p:spPr>
          <a:xfrm>
            <a:off x="504444" y="1276349"/>
            <a:ext cx="5318759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49" name="object 6">
            <a:extLst>
              <a:ext uri="{FF2B5EF4-FFF2-40B4-BE49-F238E27FC236}">
                <a16:creationId xmlns:a16="http://schemas.microsoft.com/office/drawing/2014/main" id="{1C94CD4D-CED7-4519-9F1E-522C43AD8942}"/>
              </a:ext>
            </a:extLst>
          </p:cNvPr>
          <p:cNvSpPr txBox="1"/>
          <p:nvPr/>
        </p:nvSpPr>
        <p:spPr>
          <a:xfrm>
            <a:off x="7362088" y="1484668"/>
            <a:ext cx="3878579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6554594E-9889-46F6-97F4-783DDF2E1113}"/>
              </a:ext>
            </a:extLst>
          </p:cNvPr>
          <p:cNvSpPr txBox="1"/>
          <p:nvPr/>
        </p:nvSpPr>
        <p:spPr>
          <a:xfrm>
            <a:off x="1813058" y="1467395"/>
            <a:ext cx="2458085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B4AFCDA-AA2F-42B5-B4BB-3B73BE2063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000" y="14724"/>
            <a:ext cx="9144000" cy="685800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C765C99-DD69-4526-838F-82B2515B47E5}"/>
              </a:ext>
            </a:extLst>
          </p:cNvPr>
          <p:cNvSpPr/>
          <p:nvPr/>
        </p:nvSpPr>
        <p:spPr>
          <a:xfrm>
            <a:off x="0" y="1"/>
            <a:ext cx="6438900" cy="7181850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EA114FA-8B3E-42FE-BFC7-54E007E58585}"/>
              </a:ext>
            </a:extLst>
          </p:cNvPr>
          <p:cNvSpPr/>
          <p:nvPr/>
        </p:nvSpPr>
        <p:spPr>
          <a:xfrm>
            <a:off x="-19050" y="228511"/>
            <a:ext cx="6167619" cy="6614765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DD7435-48B3-43EF-8896-4E60C8332FEA}"/>
              </a:ext>
            </a:extLst>
          </p:cNvPr>
          <p:cNvGrpSpPr/>
          <p:nvPr/>
        </p:nvGrpSpPr>
        <p:grpSpPr>
          <a:xfrm>
            <a:off x="635494" y="1696700"/>
            <a:ext cx="4833604" cy="2939266"/>
            <a:chOff x="362871" y="1982450"/>
            <a:chExt cx="4361192" cy="293926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1067058-7D64-4139-89E2-BDD4A3FF75FC}"/>
                </a:ext>
              </a:extLst>
            </p:cNvPr>
            <p:cNvSpPr/>
            <p:nvPr/>
          </p:nvSpPr>
          <p:spPr>
            <a:xfrm>
              <a:off x="385360" y="4152275"/>
              <a:ext cx="433870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ts val="600"/>
                </a:spcBef>
                <a:defRPr/>
              </a:pPr>
              <a:r>
                <a:rPr lang="zh-CN" altLang="en-US" sz="4400" b="1" spc="600" dirty="0">
                  <a:solidFill>
                    <a:schemeClr val="accent4">
                      <a:lumMod val="75000"/>
                    </a:schemeClr>
                  </a:solidFill>
                  <a:latin typeface="+mn-ea"/>
                  <a:cs typeface="Segoe UI Light 8" panose="020B0502040204020203" pitchFamily="34" charset="0"/>
                </a:rPr>
                <a:t>报告选题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474AAD8-79CE-4B99-BE54-2F64C1D19141}"/>
                </a:ext>
              </a:extLst>
            </p:cNvPr>
            <p:cNvSpPr txBox="1"/>
            <p:nvPr/>
          </p:nvSpPr>
          <p:spPr>
            <a:xfrm>
              <a:off x="362871" y="1982450"/>
              <a:ext cx="204787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+mn-ea"/>
                </a:rPr>
                <a:t>01</a:t>
              </a:r>
              <a:endPara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53269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41">
            <a:extLst>
              <a:ext uri="{FF2B5EF4-FFF2-40B4-BE49-F238E27FC236}">
                <a16:creationId xmlns:a16="http://schemas.microsoft.com/office/drawing/2014/main" id="{30878ADF-4B13-4834-8632-6A0FE2E5BB16}"/>
              </a:ext>
            </a:extLst>
          </p:cNvPr>
          <p:cNvSpPr>
            <a:spLocks/>
          </p:cNvSpPr>
          <p:nvPr/>
        </p:nvSpPr>
        <p:spPr bwMode="auto">
          <a:xfrm>
            <a:off x="5497533" y="1411223"/>
            <a:ext cx="6418968" cy="2035940"/>
          </a:xfrm>
          <a:prstGeom prst="roundRect">
            <a:avLst>
              <a:gd name="adj" fmla="val 4222"/>
            </a:avLst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 dirty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7" name="AutoShape 42">
            <a:extLst>
              <a:ext uri="{FF2B5EF4-FFF2-40B4-BE49-F238E27FC236}">
                <a16:creationId xmlns:a16="http://schemas.microsoft.com/office/drawing/2014/main" id="{CE9DF16D-4990-4556-9F92-3B0104F72060}"/>
              </a:ext>
            </a:extLst>
          </p:cNvPr>
          <p:cNvSpPr>
            <a:spLocks/>
          </p:cNvSpPr>
          <p:nvPr/>
        </p:nvSpPr>
        <p:spPr bwMode="auto">
          <a:xfrm>
            <a:off x="5131796" y="1125583"/>
            <a:ext cx="4088485" cy="452725"/>
          </a:xfrm>
          <a:custGeom>
            <a:avLst/>
            <a:gdLst>
              <a:gd name="T0" fmla="*/ 2147483646 w 21600"/>
              <a:gd name="T1" fmla="*/ 2147483646 h 21528"/>
              <a:gd name="T2" fmla="*/ 2147483646 w 21600"/>
              <a:gd name="T3" fmla="*/ 2147483646 h 21528"/>
              <a:gd name="T4" fmla="*/ 2147483646 w 21600"/>
              <a:gd name="T5" fmla="*/ 2147483646 h 21528"/>
              <a:gd name="T6" fmla="*/ 2147483646 w 21600"/>
              <a:gd name="T7" fmla="*/ 2147483646 h 21528"/>
              <a:gd name="T8" fmla="*/ 0 60000 65536"/>
              <a:gd name="T9" fmla="*/ 0 60000 65536"/>
              <a:gd name="T10" fmla="*/ 0 60000 65536"/>
              <a:gd name="T11" fmla="*/ 0 60000 65536"/>
              <a:gd name="connsiteX0" fmla="*/ 0 w 17793"/>
              <a:gd name="connsiteY0" fmla="*/ 1068 h 21527"/>
              <a:gd name="connsiteX1" fmla="*/ 0 w 17793"/>
              <a:gd name="connsiteY1" fmla="*/ 18076 h 21527"/>
              <a:gd name="connsiteX2" fmla="*/ 1115 w 17793"/>
              <a:gd name="connsiteY2" fmla="*/ 20351 h 21527"/>
              <a:gd name="connsiteX3" fmla="*/ 4362 w 17793"/>
              <a:gd name="connsiteY3" fmla="*/ 21526 h 21527"/>
              <a:gd name="connsiteX4" fmla="*/ 16957 w 17793"/>
              <a:gd name="connsiteY4" fmla="*/ 21526 h 21527"/>
              <a:gd name="connsiteX5" fmla="*/ 17793 w 17793"/>
              <a:gd name="connsiteY5" fmla="*/ 20059 h 21527"/>
              <a:gd name="connsiteX6" fmla="*/ 16961 w 17793"/>
              <a:gd name="connsiteY6" fmla="*/ 17856 h 21527"/>
              <a:gd name="connsiteX7" fmla="*/ 16961 w 17793"/>
              <a:gd name="connsiteY7" fmla="*/ 1188 h 21527"/>
              <a:gd name="connsiteX8" fmla="*/ 16717 w 17793"/>
              <a:gd name="connsiteY8" fmla="*/ 461 h 21527"/>
              <a:gd name="connsiteX9" fmla="*/ 15465 w 17793"/>
              <a:gd name="connsiteY9" fmla="*/ 4 h 21527"/>
              <a:gd name="connsiteX10" fmla="*/ 1455 w 17793"/>
              <a:gd name="connsiteY10" fmla="*/ 4 h 21527"/>
              <a:gd name="connsiteX11" fmla="*/ 393 w 17793"/>
              <a:gd name="connsiteY11" fmla="*/ 333 h 21527"/>
              <a:gd name="connsiteX12" fmla="*/ 0 w 17793"/>
              <a:gd name="connsiteY12" fmla="*/ 1068 h 2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793" h="21527">
                <a:moveTo>
                  <a:pt x="0" y="1068"/>
                </a:moveTo>
                <a:lnTo>
                  <a:pt x="0" y="18076"/>
                </a:lnTo>
                <a:cubicBezTo>
                  <a:pt x="13" y="18916"/>
                  <a:pt x="409" y="19724"/>
                  <a:pt x="1115" y="20351"/>
                </a:cubicBezTo>
                <a:cubicBezTo>
                  <a:pt x="1942" y="21085"/>
                  <a:pt x="3119" y="21511"/>
                  <a:pt x="4362" y="21526"/>
                </a:cubicBezTo>
                <a:lnTo>
                  <a:pt x="16957" y="21526"/>
                </a:lnTo>
                <a:cubicBezTo>
                  <a:pt x="15458" y="21570"/>
                  <a:pt x="17792" y="20671"/>
                  <a:pt x="17793" y="20059"/>
                </a:cubicBezTo>
                <a:cubicBezTo>
                  <a:pt x="17794" y="19447"/>
                  <a:pt x="16915" y="18644"/>
                  <a:pt x="16961" y="17856"/>
                </a:cubicBezTo>
                <a:lnTo>
                  <a:pt x="16961" y="1188"/>
                </a:lnTo>
                <a:cubicBezTo>
                  <a:pt x="16993" y="930"/>
                  <a:pt x="16906" y="672"/>
                  <a:pt x="16717" y="461"/>
                </a:cubicBezTo>
                <a:cubicBezTo>
                  <a:pt x="16432" y="144"/>
                  <a:pt x="15955" y="-30"/>
                  <a:pt x="15465" y="4"/>
                </a:cubicBezTo>
                <a:lnTo>
                  <a:pt x="1455" y="4"/>
                </a:lnTo>
                <a:cubicBezTo>
                  <a:pt x="1057" y="-11"/>
                  <a:pt x="671" y="109"/>
                  <a:pt x="393" y="333"/>
                </a:cubicBezTo>
                <a:cubicBezTo>
                  <a:pt x="149" y="530"/>
                  <a:pt x="9" y="793"/>
                  <a:pt x="0" y="10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1E7AA2B-44E0-4A37-82E7-B3A3493695C8}"/>
              </a:ext>
            </a:extLst>
          </p:cNvPr>
          <p:cNvSpPr/>
          <p:nvPr/>
        </p:nvSpPr>
        <p:spPr>
          <a:xfrm>
            <a:off x="5366562" y="116192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/>
            <a:r>
              <a:rPr lang="zh-CN" altLang="en-US" b="1" dirty="0">
                <a:solidFill>
                  <a:schemeClr val="bg1"/>
                </a:solidFill>
              </a:rPr>
              <a:t>添加内容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28" name="AutoShape 41">
            <a:extLst>
              <a:ext uri="{FF2B5EF4-FFF2-40B4-BE49-F238E27FC236}">
                <a16:creationId xmlns:a16="http://schemas.microsoft.com/office/drawing/2014/main" id="{C5BD6654-0DC8-4025-B2B2-47B64AD8287A}"/>
              </a:ext>
            </a:extLst>
          </p:cNvPr>
          <p:cNvSpPr>
            <a:spLocks/>
          </p:cNvSpPr>
          <p:nvPr/>
        </p:nvSpPr>
        <p:spPr bwMode="auto">
          <a:xfrm>
            <a:off x="5497533" y="3916251"/>
            <a:ext cx="6418968" cy="2173807"/>
          </a:xfrm>
          <a:prstGeom prst="roundRect">
            <a:avLst>
              <a:gd name="adj" fmla="val 4222"/>
            </a:avLst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 dirty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9" name="AutoShape 42">
            <a:extLst>
              <a:ext uri="{FF2B5EF4-FFF2-40B4-BE49-F238E27FC236}">
                <a16:creationId xmlns:a16="http://schemas.microsoft.com/office/drawing/2014/main" id="{BF5AED3F-8EFD-4CC2-8D96-6CE17BEED9E5}"/>
              </a:ext>
            </a:extLst>
          </p:cNvPr>
          <p:cNvSpPr>
            <a:spLocks/>
          </p:cNvSpPr>
          <p:nvPr/>
        </p:nvSpPr>
        <p:spPr bwMode="auto">
          <a:xfrm>
            <a:off x="5131796" y="3630612"/>
            <a:ext cx="4088485" cy="452725"/>
          </a:xfrm>
          <a:custGeom>
            <a:avLst/>
            <a:gdLst>
              <a:gd name="T0" fmla="*/ 2147483646 w 21600"/>
              <a:gd name="T1" fmla="*/ 2147483646 h 21528"/>
              <a:gd name="T2" fmla="*/ 2147483646 w 21600"/>
              <a:gd name="T3" fmla="*/ 2147483646 h 21528"/>
              <a:gd name="T4" fmla="*/ 2147483646 w 21600"/>
              <a:gd name="T5" fmla="*/ 2147483646 h 21528"/>
              <a:gd name="T6" fmla="*/ 2147483646 w 21600"/>
              <a:gd name="T7" fmla="*/ 2147483646 h 21528"/>
              <a:gd name="T8" fmla="*/ 0 60000 65536"/>
              <a:gd name="T9" fmla="*/ 0 60000 65536"/>
              <a:gd name="T10" fmla="*/ 0 60000 65536"/>
              <a:gd name="T11" fmla="*/ 0 60000 65536"/>
              <a:gd name="connsiteX0" fmla="*/ 0 w 17793"/>
              <a:gd name="connsiteY0" fmla="*/ 1068 h 21527"/>
              <a:gd name="connsiteX1" fmla="*/ 0 w 17793"/>
              <a:gd name="connsiteY1" fmla="*/ 18076 h 21527"/>
              <a:gd name="connsiteX2" fmla="*/ 1115 w 17793"/>
              <a:gd name="connsiteY2" fmla="*/ 20351 h 21527"/>
              <a:gd name="connsiteX3" fmla="*/ 4362 w 17793"/>
              <a:gd name="connsiteY3" fmla="*/ 21526 h 21527"/>
              <a:gd name="connsiteX4" fmla="*/ 16957 w 17793"/>
              <a:gd name="connsiteY4" fmla="*/ 21526 h 21527"/>
              <a:gd name="connsiteX5" fmla="*/ 17793 w 17793"/>
              <a:gd name="connsiteY5" fmla="*/ 20059 h 21527"/>
              <a:gd name="connsiteX6" fmla="*/ 16961 w 17793"/>
              <a:gd name="connsiteY6" fmla="*/ 17856 h 21527"/>
              <a:gd name="connsiteX7" fmla="*/ 16961 w 17793"/>
              <a:gd name="connsiteY7" fmla="*/ 1188 h 21527"/>
              <a:gd name="connsiteX8" fmla="*/ 16717 w 17793"/>
              <a:gd name="connsiteY8" fmla="*/ 461 h 21527"/>
              <a:gd name="connsiteX9" fmla="*/ 15465 w 17793"/>
              <a:gd name="connsiteY9" fmla="*/ 4 h 21527"/>
              <a:gd name="connsiteX10" fmla="*/ 1455 w 17793"/>
              <a:gd name="connsiteY10" fmla="*/ 4 h 21527"/>
              <a:gd name="connsiteX11" fmla="*/ 393 w 17793"/>
              <a:gd name="connsiteY11" fmla="*/ 333 h 21527"/>
              <a:gd name="connsiteX12" fmla="*/ 0 w 17793"/>
              <a:gd name="connsiteY12" fmla="*/ 1068 h 2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793" h="21527">
                <a:moveTo>
                  <a:pt x="0" y="1068"/>
                </a:moveTo>
                <a:lnTo>
                  <a:pt x="0" y="18076"/>
                </a:lnTo>
                <a:cubicBezTo>
                  <a:pt x="13" y="18916"/>
                  <a:pt x="409" y="19724"/>
                  <a:pt x="1115" y="20351"/>
                </a:cubicBezTo>
                <a:cubicBezTo>
                  <a:pt x="1942" y="21085"/>
                  <a:pt x="3119" y="21511"/>
                  <a:pt x="4362" y="21526"/>
                </a:cubicBezTo>
                <a:lnTo>
                  <a:pt x="16957" y="21526"/>
                </a:lnTo>
                <a:cubicBezTo>
                  <a:pt x="15458" y="21570"/>
                  <a:pt x="17792" y="20671"/>
                  <a:pt x="17793" y="20059"/>
                </a:cubicBezTo>
                <a:cubicBezTo>
                  <a:pt x="17794" y="19447"/>
                  <a:pt x="16915" y="18644"/>
                  <a:pt x="16961" y="17856"/>
                </a:cubicBezTo>
                <a:lnTo>
                  <a:pt x="16961" y="1188"/>
                </a:lnTo>
                <a:cubicBezTo>
                  <a:pt x="16993" y="930"/>
                  <a:pt x="16906" y="672"/>
                  <a:pt x="16717" y="461"/>
                </a:cubicBezTo>
                <a:cubicBezTo>
                  <a:pt x="16432" y="144"/>
                  <a:pt x="15955" y="-30"/>
                  <a:pt x="15465" y="4"/>
                </a:cubicBezTo>
                <a:lnTo>
                  <a:pt x="1455" y="4"/>
                </a:lnTo>
                <a:cubicBezTo>
                  <a:pt x="1057" y="-11"/>
                  <a:pt x="671" y="109"/>
                  <a:pt x="393" y="333"/>
                </a:cubicBezTo>
                <a:cubicBezTo>
                  <a:pt x="149" y="530"/>
                  <a:pt x="9" y="793"/>
                  <a:pt x="0" y="10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endParaRPr lang="zh-CN" altLang="en-US" sz="90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C3B0CDA7-298B-4F65-BCAD-1C7FE5154668}"/>
              </a:ext>
            </a:extLst>
          </p:cNvPr>
          <p:cNvSpPr/>
          <p:nvPr/>
        </p:nvSpPr>
        <p:spPr>
          <a:xfrm>
            <a:off x="5366562" y="368600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/>
            <a:r>
              <a:rPr lang="zh-CN" altLang="en-US" b="1" dirty="0">
                <a:solidFill>
                  <a:schemeClr val="bg1"/>
                </a:solidFill>
              </a:rPr>
              <a:t>添加内容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D6849220-B778-4DEE-B2B8-6DA789003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同心圆 12">
            <a:extLst>
              <a:ext uri="{FF2B5EF4-FFF2-40B4-BE49-F238E27FC236}">
                <a16:creationId xmlns:a16="http://schemas.microsoft.com/office/drawing/2014/main" id="{64D7648F-9CD6-4328-A612-B2C1FBAB010E}"/>
              </a:ext>
            </a:extLst>
          </p:cNvPr>
          <p:cNvSpPr/>
          <p:nvPr/>
        </p:nvSpPr>
        <p:spPr>
          <a:xfrm>
            <a:off x="1622735" y="2541725"/>
            <a:ext cx="2288556" cy="2288556"/>
          </a:xfrm>
          <a:prstGeom prst="donut">
            <a:avLst>
              <a:gd name="adj" fmla="val 850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59804483-FD9F-46DB-B2A0-13BE0D2E4D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632603"/>
              </p:ext>
            </p:extLst>
          </p:nvPr>
        </p:nvGraphicFramePr>
        <p:xfrm>
          <a:off x="604178" y="2237752"/>
          <a:ext cx="4344749" cy="2896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1D4E6F8E-ADFA-42DE-8BE0-0CD3C1D1E009}"/>
              </a:ext>
            </a:extLst>
          </p:cNvPr>
          <p:cNvSpPr txBox="1"/>
          <p:nvPr/>
        </p:nvSpPr>
        <p:spPr>
          <a:xfrm>
            <a:off x="2143284" y="3301282"/>
            <a:ext cx="1314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82%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6AB374-4D9F-4665-BBE6-6DD6A2968688}"/>
              </a:ext>
            </a:extLst>
          </p:cNvPr>
          <p:cNvSpPr/>
          <p:nvPr/>
        </p:nvSpPr>
        <p:spPr>
          <a:xfrm>
            <a:off x="1673309" y="15783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5569046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1">
            <a:extLst>
              <a:ext uri="{FF2B5EF4-FFF2-40B4-BE49-F238E27FC236}">
                <a16:creationId xmlns:a16="http://schemas.microsoft.com/office/drawing/2014/main" id="{09273647-9B9A-4EA9-AA70-A3D29EDF215C}"/>
              </a:ext>
            </a:extLst>
          </p:cNvPr>
          <p:cNvSpPr/>
          <p:nvPr/>
        </p:nvSpPr>
        <p:spPr>
          <a:xfrm>
            <a:off x="6651427" y="1276349"/>
            <a:ext cx="5318759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C381587D-7A6C-494B-96E4-6AC751A7AC71}"/>
              </a:ext>
            </a:extLst>
          </p:cNvPr>
          <p:cNvSpPr>
            <a:spLocks/>
          </p:cNvSpPr>
          <p:nvPr/>
        </p:nvSpPr>
        <p:spPr bwMode="auto">
          <a:xfrm>
            <a:off x="6651426" y="1924349"/>
            <a:ext cx="5318759" cy="4184219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42345BB0-7A74-4A33-8892-0510A0EDC780}"/>
              </a:ext>
            </a:extLst>
          </p:cNvPr>
          <p:cNvSpPr txBox="1"/>
          <p:nvPr/>
        </p:nvSpPr>
        <p:spPr>
          <a:xfrm>
            <a:off x="7371515" y="1484668"/>
            <a:ext cx="3878579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0E75273B-DBC8-464F-8E66-0F19807B1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088523D8-EA1E-4055-A8BC-E1EB200A43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3027152"/>
              </p:ext>
            </p:extLst>
          </p:nvPr>
        </p:nvGraphicFramePr>
        <p:xfrm>
          <a:off x="355600" y="1248834"/>
          <a:ext cx="6085745" cy="4999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32012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20006F0-91D4-4A12-9DCB-5457425CA519}"/>
              </a:ext>
            </a:extLst>
          </p:cNvPr>
          <p:cNvGrpSpPr/>
          <p:nvPr/>
        </p:nvGrpSpPr>
        <p:grpSpPr>
          <a:xfrm>
            <a:off x="2905199" y="-14724"/>
            <a:ext cx="9286801" cy="6858000"/>
            <a:chOff x="2905199" y="-14724"/>
            <a:chExt cx="9286801" cy="6858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89D9490-0CEA-4B92-9005-F79C1CE427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 t="73515" r="92223"/>
            <a:stretch/>
          </p:blipFill>
          <p:spPr>
            <a:xfrm>
              <a:off x="2905199" y="5026937"/>
              <a:ext cx="1920020" cy="1816339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BAD3A26E-A30E-4C3C-AC0A-3F1A40F4A5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 r="25424"/>
            <a:stretch/>
          </p:blipFill>
          <p:spPr>
            <a:xfrm>
              <a:off x="4255697" y="-14724"/>
              <a:ext cx="7936303" cy="6858000"/>
            </a:xfrm>
            <a:prstGeom prst="rect">
              <a:avLst/>
            </a:prstGeom>
          </p:spPr>
        </p:pic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C765C99-DD69-4526-838F-82B2515B47E5}"/>
              </a:ext>
            </a:extLst>
          </p:cNvPr>
          <p:cNvSpPr/>
          <p:nvPr/>
        </p:nvSpPr>
        <p:spPr>
          <a:xfrm>
            <a:off x="0" y="1"/>
            <a:ext cx="6438900" cy="7181850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EA114FA-8B3E-42FE-BFC7-54E007E58585}"/>
              </a:ext>
            </a:extLst>
          </p:cNvPr>
          <p:cNvSpPr/>
          <p:nvPr/>
        </p:nvSpPr>
        <p:spPr>
          <a:xfrm>
            <a:off x="-19050" y="228511"/>
            <a:ext cx="6167619" cy="6614765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DD7435-48B3-43EF-8896-4E60C8332FEA}"/>
              </a:ext>
            </a:extLst>
          </p:cNvPr>
          <p:cNvGrpSpPr/>
          <p:nvPr/>
        </p:nvGrpSpPr>
        <p:grpSpPr>
          <a:xfrm>
            <a:off x="635494" y="1696700"/>
            <a:ext cx="4833604" cy="2939266"/>
            <a:chOff x="362871" y="1982450"/>
            <a:chExt cx="4361192" cy="293926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1067058-7D64-4139-89E2-BDD4A3FF75FC}"/>
                </a:ext>
              </a:extLst>
            </p:cNvPr>
            <p:cNvSpPr/>
            <p:nvPr/>
          </p:nvSpPr>
          <p:spPr>
            <a:xfrm>
              <a:off x="385360" y="4152275"/>
              <a:ext cx="433870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ts val="600"/>
                </a:spcBef>
                <a:defRPr/>
              </a:pPr>
              <a:r>
                <a:rPr lang="zh-CN" altLang="en-US" sz="4400" b="1" spc="600" dirty="0">
                  <a:solidFill>
                    <a:schemeClr val="accent4">
                      <a:lumMod val="75000"/>
                    </a:schemeClr>
                  </a:solidFill>
                  <a:latin typeface="+mn-ea"/>
                  <a:cs typeface="Segoe UI Light 8" panose="020B0502040204020203" pitchFamily="34" charset="0"/>
                </a:rPr>
                <a:t>结论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474AAD8-79CE-4B99-BE54-2F64C1D19141}"/>
                </a:ext>
              </a:extLst>
            </p:cNvPr>
            <p:cNvSpPr txBox="1"/>
            <p:nvPr/>
          </p:nvSpPr>
          <p:spPr>
            <a:xfrm>
              <a:off x="362871" y="1982450"/>
              <a:ext cx="204787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+mn-ea"/>
                </a:rPr>
                <a:t>05</a:t>
              </a:r>
              <a:endPara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7889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5824728" y="1281479"/>
            <a:ext cx="134620" cy="980440"/>
          </a:xfrm>
          <a:custGeom>
            <a:avLst/>
            <a:gdLst/>
            <a:ahLst/>
            <a:cxnLst/>
            <a:rect l="l" t="t" r="r" b="b"/>
            <a:pathLst>
              <a:path w="134620" h="980439">
                <a:moveTo>
                  <a:pt x="0" y="980313"/>
                </a:moveTo>
                <a:lnTo>
                  <a:pt x="134111" y="980313"/>
                </a:lnTo>
                <a:lnTo>
                  <a:pt x="134111" y="0"/>
                </a:lnTo>
                <a:lnTo>
                  <a:pt x="0" y="0"/>
                </a:lnTo>
                <a:lnTo>
                  <a:pt x="0" y="98031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824728" y="2520491"/>
            <a:ext cx="134620" cy="980440"/>
          </a:xfrm>
          <a:custGeom>
            <a:avLst/>
            <a:gdLst/>
            <a:ahLst/>
            <a:cxnLst/>
            <a:rect l="l" t="t" r="r" b="b"/>
            <a:pathLst>
              <a:path w="134620" h="980439">
                <a:moveTo>
                  <a:pt x="0" y="980313"/>
                </a:moveTo>
                <a:lnTo>
                  <a:pt x="134111" y="980313"/>
                </a:lnTo>
                <a:lnTo>
                  <a:pt x="134111" y="0"/>
                </a:lnTo>
                <a:lnTo>
                  <a:pt x="0" y="0"/>
                </a:lnTo>
                <a:lnTo>
                  <a:pt x="0" y="980313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24728" y="4998514"/>
            <a:ext cx="134620" cy="980440"/>
          </a:xfrm>
          <a:custGeom>
            <a:avLst/>
            <a:gdLst/>
            <a:ahLst/>
            <a:cxnLst/>
            <a:rect l="l" t="t" r="r" b="b"/>
            <a:pathLst>
              <a:path w="134620" h="980439">
                <a:moveTo>
                  <a:pt x="0" y="980338"/>
                </a:moveTo>
                <a:lnTo>
                  <a:pt x="134111" y="980338"/>
                </a:lnTo>
                <a:lnTo>
                  <a:pt x="134111" y="0"/>
                </a:lnTo>
                <a:lnTo>
                  <a:pt x="0" y="0"/>
                </a:lnTo>
                <a:lnTo>
                  <a:pt x="0" y="980338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824728" y="3759502"/>
            <a:ext cx="134620" cy="980440"/>
          </a:xfrm>
          <a:custGeom>
            <a:avLst/>
            <a:gdLst/>
            <a:ahLst/>
            <a:cxnLst/>
            <a:rect l="l" t="t" r="r" b="b"/>
            <a:pathLst>
              <a:path w="134620" h="980439">
                <a:moveTo>
                  <a:pt x="0" y="980313"/>
                </a:moveTo>
                <a:lnTo>
                  <a:pt x="134111" y="980313"/>
                </a:lnTo>
                <a:lnTo>
                  <a:pt x="134111" y="0"/>
                </a:lnTo>
                <a:lnTo>
                  <a:pt x="0" y="0"/>
                </a:lnTo>
                <a:lnTo>
                  <a:pt x="0" y="980313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11660631" y="6414103"/>
            <a:ext cx="191134" cy="1670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000" b="0" i="0" kern="1200">
                <a:solidFill>
                  <a:srgbClr val="707070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lang="en-US" altLang="zh-CN" spc="-5" smtClean="0"/>
              <a:pPr marL="25400">
                <a:lnSpc>
                  <a:spcPct val="100000"/>
                </a:lnSpc>
              </a:pPr>
              <a:t>33</a:t>
            </a:fld>
            <a:endParaRPr spc="-5" dirty="0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EDE5237B-B98A-4DDD-9006-FCEBA2178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618B2E8-F097-417C-97D2-5DCC49FE97D8}"/>
              </a:ext>
            </a:extLst>
          </p:cNvPr>
          <p:cNvSpPr/>
          <p:nvPr/>
        </p:nvSpPr>
        <p:spPr>
          <a:xfrm>
            <a:off x="6096000" y="1246247"/>
            <a:ext cx="3015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5" dirty="0">
                <a:solidFill>
                  <a:srgbClr val="707070"/>
                </a:solidFill>
                <a:latin typeface="+mn-ea"/>
              </a:rPr>
              <a:t>添加内容添加内容添加内容 </a:t>
            </a:r>
            <a:endParaRPr lang="en-US" altLang="zh-CN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99F3FDB-0FA2-4F24-8E25-D8577F603336}"/>
              </a:ext>
            </a:extLst>
          </p:cNvPr>
          <p:cNvSpPr/>
          <p:nvPr/>
        </p:nvSpPr>
        <p:spPr>
          <a:xfrm>
            <a:off x="6096000" y="2520491"/>
            <a:ext cx="3015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5" dirty="0">
                <a:solidFill>
                  <a:srgbClr val="707070"/>
                </a:solidFill>
                <a:latin typeface="+mn-ea"/>
              </a:rPr>
              <a:t>添加内容添加内容添加内容 </a:t>
            </a:r>
            <a:endParaRPr lang="en-US" altLang="zh-CN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3D9FAEB-4663-46CE-8FF4-FAB810B4C24F}"/>
              </a:ext>
            </a:extLst>
          </p:cNvPr>
          <p:cNvSpPr/>
          <p:nvPr/>
        </p:nvSpPr>
        <p:spPr>
          <a:xfrm>
            <a:off x="6096000" y="3758351"/>
            <a:ext cx="3015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5" dirty="0">
                <a:solidFill>
                  <a:srgbClr val="707070"/>
                </a:solidFill>
                <a:latin typeface="+mn-ea"/>
              </a:rPr>
              <a:t>添加内容添加内容添加内容 </a:t>
            </a:r>
            <a:endParaRPr lang="en-US" altLang="zh-CN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A5582E-24BD-4FF9-B37D-B2BCDFF252D0}"/>
              </a:ext>
            </a:extLst>
          </p:cNvPr>
          <p:cNvSpPr/>
          <p:nvPr/>
        </p:nvSpPr>
        <p:spPr>
          <a:xfrm>
            <a:off x="6096000" y="4996211"/>
            <a:ext cx="3015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5" dirty="0">
                <a:solidFill>
                  <a:srgbClr val="707070"/>
                </a:solidFill>
                <a:latin typeface="+mn-ea"/>
              </a:rPr>
              <a:t>添加内容添加内容添加内容 </a:t>
            </a:r>
            <a:endParaRPr lang="en-US" altLang="zh-CN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B82622D-2EAD-41F5-AB47-3F5F404CEA86}"/>
              </a:ext>
            </a:extLst>
          </p:cNvPr>
          <p:cNvGrpSpPr/>
          <p:nvPr/>
        </p:nvGrpSpPr>
        <p:grpSpPr>
          <a:xfrm rot="4180087">
            <a:off x="4249559" y="1137835"/>
            <a:ext cx="1147896" cy="1364721"/>
            <a:chOff x="540227" y="2921493"/>
            <a:chExt cx="857250" cy="1019175"/>
          </a:xfrm>
        </p:grpSpPr>
        <p:sp>
          <p:nvSpPr>
            <p:cNvPr id="26" name="Oval 40">
              <a:extLst>
                <a:ext uri="{FF2B5EF4-FFF2-40B4-BE49-F238E27FC236}">
                  <a16:creationId xmlns:a16="http://schemas.microsoft.com/office/drawing/2014/main" id="{AF334C59-068B-473C-954E-199B1496A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77" y="299134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1">
              <a:extLst>
                <a:ext uri="{FF2B5EF4-FFF2-40B4-BE49-F238E27FC236}">
                  <a16:creationId xmlns:a16="http://schemas.microsoft.com/office/drawing/2014/main" id="{91EDEC59-7AC1-4A74-AE2B-3089242F16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227" y="292149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">
              <a:extLst>
                <a:ext uri="{FF2B5EF4-FFF2-40B4-BE49-F238E27FC236}">
                  <a16:creationId xmlns:a16="http://schemas.microsoft.com/office/drawing/2014/main" id="{7EA12273-1260-457B-98D0-DF68F14CE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852" y="292149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04C5787-983E-4A18-8FB7-61761A545AE2}"/>
              </a:ext>
            </a:extLst>
          </p:cNvPr>
          <p:cNvGrpSpPr/>
          <p:nvPr/>
        </p:nvGrpSpPr>
        <p:grpSpPr>
          <a:xfrm rot="6365246">
            <a:off x="4249559" y="4806374"/>
            <a:ext cx="1147896" cy="1364721"/>
            <a:chOff x="540227" y="2921493"/>
            <a:chExt cx="857250" cy="1019175"/>
          </a:xfrm>
        </p:grpSpPr>
        <p:sp>
          <p:nvSpPr>
            <p:cNvPr id="35" name="Oval 40">
              <a:extLst>
                <a:ext uri="{FF2B5EF4-FFF2-40B4-BE49-F238E27FC236}">
                  <a16:creationId xmlns:a16="http://schemas.microsoft.com/office/drawing/2014/main" id="{30EB8759-F80D-4CDC-A0A5-5F28333C0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77" y="299134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1">
              <a:extLst>
                <a:ext uri="{FF2B5EF4-FFF2-40B4-BE49-F238E27FC236}">
                  <a16:creationId xmlns:a16="http://schemas.microsoft.com/office/drawing/2014/main" id="{F546C02E-C17F-4F0C-A703-5CD4C8FCF9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227" y="292149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2">
              <a:extLst>
                <a:ext uri="{FF2B5EF4-FFF2-40B4-BE49-F238E27FC236}">
                  <a16:creationId xmlns:a16="http://schemas.microsoft.com/office/drawing/2014/main" id="{1F93944C-681C-4C5F-8A8E-1379A1E3F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852" y="292149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8EB758E-F4C2-4A86-88DC-11DE6A13704B}"/>
              </a:ext>
            </a:extLst>
          </p:cNvPr>
          <p:cNvGrpSpPr/>
          <p:nvPr/>
        </p:nvGrpSpPr>
        <p:grpSpPr>
          <a:xfrm rot="6238697">
            <a:off x="4249559" y="3583527"/>
            <a:ext cx="1147896" cy="1364721"/>
            <a:chOff x="540227" y="2921493"/>
            <a:chExt cx="857250" cy="1019175"/>
          </a:xfrm>
        </p:grpSpPr>
        <p:sp>
          <p:nvSpPr>
            <p:cNvPr id="39" name="Oval 40">
              <a:extLst>
                <a:ext uri="{FF2B5EF4-FFF2-40B4-BE49-F238E27FC236}">
                  <a16:creationId xmlns:a16="http://schemas.microsoft.com/office/drawing/2014/main" id="{D7287427-51B4-4E8A-BCE6-2FDD8018E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77" y="299134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id="{A89E91AA-1636-41F2-A6F1-DB3E41E484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227" y="292149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id="{1588874D-17C9-493B-A886-04FDAAFD6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852" y="292149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4699965-9F38-4DE0-85BB-84CDD466A62C}"/>
              </a:ext>
            </a:extLst>
          </p:cNvPr>
          <p:cNvGrpSpPr/>
          <p:nvPr/>
        </p:nvGrpSpPr>
        <p:grpSpPr>
          <a:xfrm rot="4214727">
            <a:off x="4249559" y="2360681"/>
            <a:ext cx="1147896" cy="1364721"/>
            <a:chOff x="540227" y="2921493"/>
            <a:chExt cx="857250" cy="1019175"/>
          </a:xfrm>
        </p:grpSpPr>
        <p:sp>
          <p:nvSpPr>
            <p:cNvPr id="43" name="Oval 40">
              <a:extLst>
                <a:ext uri="{FF2B5EF4-FFF2-40B4-BE49-F238E27FC236}">
                  <a16:creationId xmlns:a16="http://schemas.microsoft.com/office/drawing/2014/main" id="{8AFDDABF-7C13-476E-88EE-A648352BE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77" y="299134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64A9B7D4-900B-41A1-93E4-1C73E85642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227" y="292149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EF33DA50-0267-43E7-A29B-43FC72CC8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852" y="292149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id="{62C5A1CE-0FA0-443E-A6D0-9169600901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169" y="5157518"/>
            <a:ext cx="766800" cy="72000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4EB6A8AF-2AFF-47B4-A47E-1DB73D472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169" y="2587989"/>
            <a:ext cx="720000" cy="72000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1C583D57-942F-4EE1-A121-81C1CC0E93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770" y="1391947"/>
            <a:ext cx="766800" cy="72000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0EE6F1F0-25CA-4AE0-9B57-9796F949CF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70" y="3931209"/>
            <a:ext cx="853200" cy="720000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8EAA87DA-5ED8-4F16-AA9B-ADF64540CD21}"/>
              </a:ext>
            </a:extLst>
          </p:cNvPr>
          <p:cNvGrpSpPr/>
          <p:nvPr/>
        </p:nvGrpSpPr>
        <p:grpSpPr>
          <a:xfrm rot="2130107">
            <a:off x="622830" y="1402850"/>
            <a:ext cx="2678968" cy="4307815"/>
            <a:chOff x="709863" y="1436231"/>
            <a:chExt cx="2876550" cy="4860925"/>
          </a:xfrm>
        </p:grpSpPr>
        <p:sp>
          <p:nvSpPr>
            <p:cNvPr id="53" name="Oval 5">
              <a:extLst>
                <a:ext uri="{FF2B5EF4-FFF2-40B4-BE49-F238E27FC236}">
                  <a16:creationId xmlns:a16="http://schemas.microsoft.com/office/drawing/2014/main" id="{7942FB9F-8D85-49DB-A239-A0D4C769C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701" y="1668006"/>
              <a:ext cx="2425700" cy="2425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6">
              <a:extLst>
                <a:ext uri="{FF2B5EF4-FFF2-40B4-BE49-F238E27FC236}">
                  <a16:creationId xmlns:a16="http://schemas.microsoft.com/office/drawing/2014/main" id="{984B5FBA-1107-4C7B-AF4D-945468D40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0013" y="4179431"/>
              <a:ext cx="473075" cy="1204913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7">
              <a:extLst>
                <a:ext uri="{FF2B5EF4-FFF2-40B4-BE49-F238E27FC236}">
                  <a16:creationId xmlns:a16="http://schemas.microsoft.com/office/drawing/2014/main" id="{A7563F9A-E3CE-4463-AA6F-50FFCC2EE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9551" y="4179431"/>
              <a:ext cx="127000" cy="1204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">
              <a:extLst>
                <a:ext uri="{FF2B5EF4-FFF2-40B4-BE49-F238E27FC236}">
                  <a16:creationId xmlns:a16="http://schemas.microsoft.com/office/drawing/2014/main" id="{1C6406A5-8196-4797-9E5F-1CDC79521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713" y="4849356"/>
              <a:ext cx="704850" cy="1447800"/>
            </a:xfrm>
            <a:custGeom>
              <a:avLst/>
              <a:gdLst>
                <a:gd name="T0" fmla="*/ 49 w 301"/>
                <a:gd name="T1" fmla="*/ 619 h 619"/>
                <a:gd name="T2" fmla="*/ 251 w 301"/>
                <a:gd name="T3" fmla="*/ 619 h 619"/>
                <a:gd name="T4" fmla="*/ 301 w 301"/>
                <a:gd name="T5" fmla="*/ 569 h 619"/>
                <a:gd name="T6" fmla="*/ 301 w 301"/>
                <a:gd name="T7" fmla="*/ 49 h 619"/>
                <a:gd name="T8" fmla="*/ 251 w 301"/>
                <a:gd name="T9" fmla="*/ 0 h 619"/>
                <a:gd name="T10" fmla="*/ 49 w 301"/>
                <a:gd name="T11" fmla="*/ 0 h 619"/>
                <a:gd name="T12" fmla="*/ 0 w 301"/>
                <a:gd name="T13" fmla="*/ 49 h 619"/>
                <a:gd name="T14" fmla="*/ 0 w 301"/>
                <a:gd name="T15" fmla="*/ 569 h 619"/>
                <a:gd name="T16" fmla="*/ 49 w 301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1" y="596"/>
                    <a:pt x="301" y="569"/>
                  </a:cubicBezTo>
                  <a:cubicBezTo>
                    <a:pt x="301" y="49"/>
                    <a:pt x="301" y="49"/>
                    <a:pt x="301" y="49"/>
                  </a:cubicBezTo>
                  <a:cubicBezTo>
                    <a:pt x="301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">
              <a:extLst>
                <a:ext uri="{FF2B5EF4-FFF2-40B4-BE49-F238E27FC236}">
                  <a16:creationId xmlns:a16="http://schemas.microsoft.com/office/drawing/2014/main" id="{84CEB36F-9113-447A-95ED-F6B9FD09C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863" y="1436231"/>
              <a:ext cx="2876550" cy="2876550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7754DC47-6ABF-4982-8F78-9FD460D6B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901" y="4973181"/>
              <a:ext cx="247650" cy="1198563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DE389A88-6B5B-4866-915C-9B9E08AFE7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738" y="1579106"/>
              <a:ext cx="2587625" cy="2589213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9" y="0"/>
                    <a:pt x="1106" y="248"/>
                    <a:pt x="1106" y="553"/>
                  </a:cubicBezTo>
                  <a:cubicBezTo>
                    <a:pt x="1106" y="859"/>
                    <a:pt x="859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BCD4EB-D987-40C4-8E21-2EF3322A3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D62A76-1FB7-4B03-ACCD-FA28591C8052}"/>
              </a:ext>
            </a:extLst>
          </p:cNvPr>
          <p:cNvSpPr txBox="1"/>
          <p:nvPr/>
        </p:nvSpPr>
        <p:spPr>
          <a:xfrm>
            <a:off x="1173426" y="1549074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zh-CN"/>
            </a:defPPr>
            <a:lvl1pPr algn="ctr" defTabSz="914400">
              <a:lnSpc>
                <a:spcPct val="130000"/>
              </a:lnSpc>
              <a:defRPr sz="105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[1]</a:t>
            </a:r>
            <a:r>
              <a:rPr lang="zh-CN" altLang="en-US" sz="1200" u="none" dirty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[2]</a:t>
            </a:r>
            <a:r>
              <a:rPr lang="zh-CN" altLang="en-US" sz="1200" u="none" dirty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[3]</a:t>
            </a:r>
            <a:r>
              <a:rPr lang="zh-CN" altLang="en-US" sz="1200" u="none" dirty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[4]</a:t>
            </a:r>
            <a:r>
              <a:rPr lang="zh-CN" altLang="en-US" sz="1200" u="none" dirty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[5]</a:t>
            </a:r>
            <a:r>
              <a:rPr lang="zh-CN" altLang="en-US" sz="1200" u="none" dirty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[6]</a:t>
            </a:r>
            <a:r>
              <a:rPr lang="zh-CN" altLang="en-US" sz="1200" u="none" dirty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[7]</a:t>
            </a:r>
            <a:r>
              <a:rPr lang="zh-CN" altLang="en-US" sz="1200" u="none" dirty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[8]</a:t>
            </a:r>
            <a:r>
              <a:rPr lang="zh-CN" altLang="en-US" sz="1200" u="none" dirty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[9]</a:t>
            </a:r>
            <a:r>
              <a:rPr lang="zh-CN" altLang="en-US" sz="1200" u="none" dirty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/>
              <a:t>[10]</a:t>
            </a:r>
            <a:r>
              <a:rPr lang="zh-CN" altLang="en-US" sz="1200" u="none" dirty="0"/>
              <a:t> 作者名称．参考文献名称．该文献出版社．出版日期．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EEC91D1-7EE3-41FC-AACB-531F5B46741D}"/>
              </a:ext>
            </a:extLst>
          </p:cNvPr>
          <p:cNvSpPr/>
          <p:nvPr/>
        </p:nvSpPr>
        <p:spPr>
          <a:xfrm>
            <a:off x="6525322" y="1549074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[11]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[12]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[13]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[14]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[15]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[16]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[17]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[18]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[19]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[20]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</p:txBody>
      </p:sp>
    </p:spTree>
    <p:extLst>
      <p:ext uri="{BB962C8B-B14F-4D97-AF65-F5344CB8AC3E}">
        <p14:creationId xmlns:p14="http://schemas.microsoft.com/office/powerpoint/2010/main" val="8599987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84F1EC2-0D8D-4D76-92E5-F816A2CD27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alpha val="40000"/>
                </a:schemeClr>
              </a:gs>
              <a:gs pos="100000">
                <a:schemeClr val="tx1">
                  <a:lumMod val="5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D5698C3-A9B6-4168-AE77-BD53E16637AC}"/>
              </a:ext>
            </a:extLst>
          </p:cNvPr>
          <p:cNvGrpSpPr/>
          <p:nvPr/>
        </p:nvGrpSpPr>
        <p:grpSpPr>
          <a:xfrm>
            <a:off x="3376463" y="1903111"/>
            <a:ext cx="5439073" cy="2438686"/>
            <a:chOff x="2243138" y="2369693"/>
            <a:chExt cx="7705724" cy="197557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2C8224B-A963-4430-B4F2-2478C9117B95}"/>
                </a:ext>
              </a:extLst>
            </p:cNvPr>
            <p:cNvSpPr txBox="1"/>
            <p:nvPr/>
          </p:nvSpPr>
          <p:spPr>
            <a:xfrm>
              <a:off x="2992415" y="2369693"/>
              <a:ext cx="6207180" cy="897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Thank You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8233280-F722-40DE-A925-5A1AFC503238}"/>
                </a:ext>
              </a:extLst>
            </p:cNvPr>
            <p:cNvGrpSpPr/>
            <p:nvPr/>
          </p:nvGrpSpPr>
          <p:grpSpPr>
            <a:xfrm>
              <a:off x="2243138" y="3406115"/>
              <a:ext cx="7705724" cy="0"/>
              <a:chOff x="2243138" y="3809848"/>
              <a:chExt cx="7705724" cy="0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8123B6BC-C458-4C34-8C4D-B097D182ACFC}"/>
                  </a:ext>
                </a:extLst>
              </p:cNvPr>
              <p:cNvCxnSpPr/>
              <p:nvPr/>
            </p:nvCxnSpPr>
            <p:spPr>
              <a:xfrm>
                <a:off x="2243138" y="3809848"/>
                <a:ext cx="3529012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508BEC10-A59C-474F-A540-ED842595B4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19850" y="3809848"/>
                <a:ext cx="3529012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109D852-B850-43B3-A951-0AB479192413}"/>
                </a:ext>
              </a:extLst>
            </p:cNvPr>
            <p:cNvSpPr txBox="1"/>
            <p:nvPr/>
          </p:nvSpPr>
          <p:spPr>
            <a:xfrm>
              <a:off x="3784999" y="3522484"/>
              <a:ext cx="4622002" cy="8227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感谢聆听</a:t>
              </a:r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33F3C2-EDE4-451C-BF95-7358F1287882}"/>
              </a:ext>
            </a:extLst>
          </p:cNvPr>
          <p:cNvSpPr/>
          <p:nvPr/>
        </p:nvSpPr>
        <p:spPr>
          <a:xfrm>
            <a:off x="2574388" y="1181687"/>
            <a:ext cx="6935372" cy="5064366"/>
          </a:xfrm>
          <a:custGeom>
            <a:avLst/>
            <a:gdLst>
              <a:gd name="connsiteX0" fmla="*/ 2237454 w 6935372"/>
              <a:gd name="connsiteY0" fmla="*/ 3267679 h 5064366"/>
              <a:gd name="connsiteX1" fmla="*/ 2401351 w 6935372"/>
              <a:gd name="connsiteY1" fmla="*/ 3267679 h 5064366"/>
              <a:gd name="connsiteX2" fmla="*/ 3467687 w 6935372"/>
              <a:gd name="connsiteY2" fmla="*/ 4825005 h 5064366"/>
              <a:gd name="connsiteX3" fmla="*/ 4534024 w 6935372"/>
              <a:gd name="connsiteY3" fmla="*/ 3267679 h 5064366"/>
              <a:gd name="connsiteX4" fmla="*/ 4697919 w 6935372"/>
              <a:gd name="connsiteY4" fmla="*/ 3267679 h 5064366"/>
              <a:gd name="connsiteX5" fmla="*/ 3467686 w 6935372"/>
              <a:gd name="connsiteY5" fmla="*/ 5064366 h 5064366"/>
              <a:gd name="connsiteX6" fmla="*/ 0 w 6935372"/>
              <a:gd name="connsiteY6" fmla="*/ 0 h 5064366"/>
              <a:gd name="connsiteX7" fmla="*/ 6935372 w 6935372"/>
              <a:gd name="connsiteY7" fmla="*/ 0 h 5064366"/>
              <a:gd name="connsiteX8" fmla="*/ 6219849 w 6935372"/>
              <a:gd name="connsiteY8" fmla="*/ 1044983 h 5064366"/>
              <a:gd name="connsiteX9" fmla="*/ 6055953 w 6935372"/>
              <a:gd name="connsiteY9" fmla="*/ 1044983 h 5064366"/>
              <a:gd name="connsiteX10" fmla="*/ 6667209 w 6935372"/>
              <a:gd name="connsiteY10" fmla="*/ 152277 h 5064366"/>
              <a:gd name="connsiteX11" fmla="*/ 268164 w 6935372"/>
              <a:gd name="connsiteY11" fmla="*/ 152277 h 5064366"/>
              <a:gd name="connsiteX12" fmla="*/ 879420 w 6935372"/>
              <a:gd name="connsiteY12" fmla="*/ 1044983 h 5064366"/>
              <a:gd name="connsiteX13" fmla="*/ 715524 w 6935372"/>
              <a:gd name="connsiteY13" fmla="*/ 1044983 h 506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35372" h="5064366">
                <a:moveTo>
                  <a:pt x="2237454" y="3267679"/>
                </a:moveTo>
                <a:lnTo>
                  <a:pt x="2401351" y="3267679"/>
                </a:lnTo>
                <a:lnTo>
                  <a:pt x="3467687" y="4825005"/>
                </a:lnTo>
                <a:lnTo>
                  <a:pt x="4534024" y="3267679"/>
                </a:lnTo>
                <a:lnTo>
                  <a:pt x="4697919" y="3267679"/>
                </a:lnTo>
                <a:lnTo>
                  <a:pt x="3467686" y="5064366"/>
                </a:lnTo>
                <a:close/>
                <a:moveTo>
                  <a:pt x="0" y="0"/>
                </a:moveTo>
                <a:lnTo>
                  <a:pt x="6935372" y="0"/>
                </a:lnTo>
                <a:lnTo>
                  <a:pt x="6219849" y="1044983"/>
                </a:lnTo>
                <a:lnTo>
                  <a:pt x="6055953" y="1044983"/>
                </a:lnTo>
                <a:lnTo>
                  <a:pt x="6667209" y="152277"/>
                </a:lnTo>
                <a:lnTo>
                  <a:pt x="268164" y="152277"/>
                </a:lnTo>
                <a:lnTo>
                  <a:pt x="879420" y="1044983"/>
                </a:lnTo>
                <a:lnTo>
                  <a:pt x="715524" y="1044983"/>
                </a:lnTo>
                <a:close/>
              </a:path>
            </a:pathLst>
          </a:cu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475E666-E30D-4A2F-9E53-408819E3A0C0}"/>
              </a:ext>
            </a:extLst>
          </p:cNvPr>
          <p:cNvSpPr/>
          <p:nvPr/>
        </p:nvSpPr>
        <p:spPr>
          <a:xfrm>
            <a:off x="2980557" y="1422009"/>
            <a:ext cx="6123034" cy="4471178"/>
          </a:xfrm>
          <a:custGeom>
            <a:avLst/>
            <a:gdLst>
              <a:gd name="connsiteX0" fmla="*/ 2237454 w 6935372"/>
              <a:gd name="connsiteY0" fmla="*/ 3267679 h 5064366"/>
              <a:gd name="connsiteX1" fmla="*/ 2401351 w 6935372"/>
              <a:gd name="connsiteY1" fmla="*/ 3267679 h 5064366"/>
              <a:gd name="connsiteX2" fmla="*/ 3467687 w 6935372"/>
              <a:gd name="connsiteY2" fmla="*/ 4825005 h 5064366"/>
              <a:gd name="connsiteX3" fmla="*/ 4534024 w 6935372"/>
              <a:gd name="connsiteY3" fmla="*/ 3267679 h 5064366"/>
              <a:gd name="connsiteX4" fmla="*/ 4697919 w 6935372"/>
              <a:gd name="connsiteY4" fmla="*/ 3267679 h 5064366"/>
              <a:gd name="connsiteX5" fmla="*/ 3467686 w 6935372"/>
              <a:gd name="connsiteY5" fmla="*/ 5064366 h 5064366"/>
              <a:gd name="connsiteX6" fmla="*/ 0 w 6935372"/>
              <a:gd name="connsiteY6" fmla="*/ 0 h 5064366"/>
              <a:gd name="connsiteX7" fmla="*/ 6935372 w 6935372"/>
              <a:gd name="connsiteY7" fmla="*/ 0 h 5064366"/>
              <a:gd name="connsiteX8" fmla="*/ 6219849 w 6935372"/>
              <a:gd name="connsiteY8" fmla="*/ 1044983 h 5064366"/>
              <a:gd name="connsiteX9" fmla="*/ 6055953 w 6935372"/>
              <a:gd name="connsiteY9" fmla="*/ 1044983 h 5064366"/>
              <a:gd name="connsiteX10" fmla="*/ 6667209 w 6935372"/>
              <a:gd name="connsiteY10" fmla="*/ 152277 h 5064366"/>
              <a:gd name="connsiteX11" fmla="*/ 268164 w 6935372"/>
              <a:gd name="connsiteY11" fmla="*/ 152277 h 5064366"/>
              <a:gd name="connsiteX12" fmla="*/ 879420 w 6935372"/>
              <a:gd name="connsiteY12" fmla="*/ 1044983 h 5064366"/>
              <a:gd name="connsiteX13" fmla="*/ 715524 w 6935372"/>
              <a:gd name="connsiteY13" fmla="*/ 1044983 h 506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35372" h="5064366">
                <a:moveTo>
                  <a:pt x="2237454" y="3267679"/>
                </a:moveTo>
                <a:lnTo>
                  <a:pt x="2401351" y="3267679"/>
                </a:lnTo>
                <a:lnTo>
                  <a:pt x="3467687" y="4825005"/>
                </a:lnTo>
                <a:lnTo>
                  <a:pt x="4534024" y="3267679"/>
                </a:lnTo>
                <a:lnTo>
                  <a:pt x="4697919" y="3267679"/>
                </a:lnTo>
                <a:lnTo>
                  <a:pt x="3467686" y="5064366"/>
                </a:lnTo>
                <a:close/>
                <a:moveTo>
                  <a:pt x="0" y="0"/>
                </a:moveTo>
                <a:lnTo>
                  <a:pt x="6935372" y="0"/>
                </a:lnTo>
                <a:lnTo>
                  <a:pt x="6219849" y="1044983"/>
                </a:lnTo>
                <a:lnTo>
                  <a:pt x="6055953" y="1044983"/>
                </a:lnTo>
                <a:lnTo>
                  <a:pt x="6667209" y="152277"/>
                </a:lnTo>
                <a:lnTo>
                  <a:pt x="268164" y="152277"/>
                </a:lnTo>
                <a:lnTo>
                  <a:pt x="879420" y="1044983"/>
                </a:lnTo>
                <a:lnTo>
                  <a:pt x="715524" y="1044983"/>
                </a:lnTo>
                <a:close/>
              </a:path>
            </a:pathLst>
          </a:cu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489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D2DDE8-1531-4556-9989-3B537A971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使用的图标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1B855DB-7779-47FA-BF82-310B0761F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609" y="2452679"/>
            <a:ext cx="1080000" cy="1080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E51C4BB-1EE9-48E8-9E3A-E88FA0D779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871" y="5111250"/>
            <a:ext cx="1144800" cy="1080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F0E8415-6253-403E-9F3C-B3E40ADE3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171" y="3754679"/>
            <a:ext cx="1150200" cy="1080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8FAD904-24F6-4080-AEE7-823F68F505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390" y="3754679"/>
            <a:ext cx="1139400" cy="108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33F6FBD-0C8A-413A-8A55-EB28C9EC3C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609" y="3754679"/>
            <a:ext cx="1139400" cy="1080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3BF2421-F761-413E-9B49-87D831B1A3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371" y="2452679"/>
            <a:ext cx="1279800" cy="1080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AD19AE4-6DEC-4163-B711-F402580036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090" y="2452679"/>
            <a:ext cx="1279800" cy="1080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5EF8CF3-579F-4E12-AB18-D7A0191C6B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465" y="5111250"/>
            <a:ext cx="1150200" cy="1080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D0EAFB4-9288-4257-A91A-24AE9C625F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259" y="5111250"/>
            <a:ext cx="1080000" cy="1080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02B5FE6D-5B86-46EA-83CD-3243D2E870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853" y="5111250"/>
            <a:ext cx="1150200" cy="1080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EE77EFA-5CD5-4956-96F8-891E8C219A2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028" y="3754679"/>
            <a:ext cx="1150200" cy="1080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CA644134-196F-464A-8B32-86122E2760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128" y="2452679"/>
            <a:ext cx="1080000" cy="1080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DF5CA69-E90D-424F-8630-2A97D1ACAF1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47" y="5111250"/>
            <a:ext cx="1150200" cy="1080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5702812-D3BF-410F-BCE9-190C7775904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47" y="3754679"/>
            <a:ext cx="1150200" cy="10800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199E6D2-E067-4D54-A08D-C41259180E4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47" y="2452679"/>
            <a:ext cx="1150200" cy="108000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C65C02C5-DC49-4132-B2BA-34339A49ED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740" y="1238250"/>
            <a:ext cx="1150200" cy="1080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B0474E4F-64A3-444D-B76B-E72EF06671E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309" y="1238250"/>
            <a:ext cx="1080000" cy="108000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221FBF72-5BA6-443B-8013-AD9C24E921A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878" y="1238250"/>
            <a:ext cx="1080000" cy="108000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7D38DA12-BA0E-4B74-914D-DE3D696B349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47" y="1238250"/>
            <a:ext cx="1080000" cy="108000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AD3E5CDD-5065-424C-AD9F-51F904103D9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371" y="1238250"/>
            <a:ext cx="1279800" cy="1080000"/>
          </a:xfrm>
          <a:prstGeom prst="rect">
            <a:avLst/>
          </a:prstGeom>
        </p:spPr>
      </p:pic>
      <p:sp>
        <p:nvSpPr>
          <p:cNvPr id="45" name="object 27">
            <a:extLst>
              <a:ext uri="{FF2B5EF4-FFF2-40B4-BE49-F238E27FC236}">
                <a16:creationId xmlns:a16="http://schemas.microsoft.com/office/drawing/2014/main" id="{3872C224-299C-43AC-8A96-693A95094FC1}"/>
              </a:ext>
            </a:extLst>
          </p:cNvPr>
          <p:cNvSpPr/>
          <p:nvPr/>
        </p:nvSpPr>
        <p:spPr>
          <a:xfrm rot="5400000">
            <a:off x="5886684" y="-2519803"/>
            <a:ext cx="437387" cy="1010060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27">
            <a:extLst>
              <a:ext uri="{FF2B5EF4-FFF2-40B4-BE49-F238E27FC236}">
                <a16:creationId xmlns:a16="http://schemas.microsoft.com/office/drawing/2014/main" id="{9526EB71-AC14-479E-B7AF-C08C4019A158}"/>
              </a:ext>
            </a:extLst>
          </p:cNvPr>
          <p:cNvSpPr/>
          <p:nvPr/>
        </p:nvSpPr>
        <p:spPr>
          <a:xfrm rot="5400000">
            <a:off x="5886685" y="-1165725"/>
            <a:ext cx="437387" cy="1010060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27">
            <a:extLst>
              <a:ext uri="{FF2B5EF4-FFF2-40B4-BE49-F238E27FC236}">
                <a16:creationId xmlns:a16="http://schemas.microsoft.com/office/drawing/2014/main" id="{3A08E48F-155B-4F1D-B34E-AAA03B309B58}"/>
              </a:ext>
            </a:extLst>
          </p:cNvPr>
          <p:cNvSpPr/>
          <p:nvPr/>
        </p:nvSpPr>
        <p:spPr>
          <a:xfrm rot="5400000">
            <a:off x="5886686" y="93756"/>
            <a:ext cx="437387" cy="1010060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72901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Tiger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Ruan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汕头大学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5E5EC50F-B7B7-471F-A875-9C2804F26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8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6009CD-BDC6-4CD6-99BF-8E0F57958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182" y="3647108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1630914" y="1691639"/>
            <a:ext cx="561340" cy="1633855"/>
          </a:xfrm>
          <a:custGeom>
            <a:avLst/>
            <a:gdLst/>
            <a:ahLst/>
            <a:cxnLst/>
            <a:rect l="l" t="t" r="r" b="b"/>
            <a:pathLst>
              <a:path w="561340" h="1633854">
                <a:moveTo>
                  <a:pt x="0" y="1633727"/>
                </a:moveTo>
                <a:lnTo>
                  <a:pt x="561085" y="1633727"/>
                </a:lnTo>
                <a:lnTo>
                  <a:pt x="561085" y="0"/>
                </a:lnTo>
                <a:lnTo>
                  <a:pt x="0" y="0"/>
                </a:lnTo>
                <a:lnTo>
                  <a:pt x="0" y="1633727"/>
                </a:lnTo>
                <a:close/>
              </a:path>
            </a:pathLst>
          </a:custGeom>
          <a:solidFill>
            <a:srgbClr val="D2F7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91639"/>
            <a:ext cx="7957184" cy="1633855"/>
          </a:xfrm>
          <a:custGeom>
            <a:avLst/>
            <a:gdLst/>
            <a:ahLst/>
            <a:cxnLst/>
            <a:rect l="l" t="t" r="r" b="b"/>
            <a:pathLst>
              <a:path w="7957184" h="1633854">
                <a:moveTo>
                  <a:pt x="0" y="1633727"/>
                </a:moveTo>
                <a:lnTo>
                  <a:pt x="7956804" y="1633727"/>
                </a:lnTo>
                <a:lnTo>
                  <a:pt x="7956804" y="0"/>
                </a:lnTo>
                <a:lnTo>
                  <a:pt x="0" y="0"/>
                </a:lnTo>
                <a:lnTo>
                  <a:pt x="0" y="163372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60180" y="4818760"/>
            <a:ext cx="1490345" cy="0"/>
          </a:xfrm>
          <a:custGeom>
            <a:avLst/>
            <a:gdLst/>
            <a:ahLst/>
            <a:cxnLst/>
            <a:rect l="l" t="t" r="r" b="b"/>
            <a:pathLst>
              <a:path w="1490345">
                <a:moveTo>
                  <a:pt x="0" y="0"/>
                </a:moveTo>
                <a:lnTo>
                  <a:pt x="1490218" y="0"/>
                </a:lnTo>
              </a:path>
            </a:pathLst>
          </a:custGeom>
          <a:ln w="21081">
            <a:solidFill>
              <a:srgbClr val="BBBC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66304" y="1423416"/>
            <a:ext cx="4057015" cy="2454910"/>
          </a:xfrm>
          <a:custGeom>
            <a:avLst/>
            <a:gdLst/>
            <a:ahLst/>
            <a:cxnLst/>
            <a:rect l="l" t="t" r="r" b="b"/>
            <a:pathLst>
              <a:path w="4057015" h="2454910">
                <a:moveTo>
                  <a:pt x="3922141" y="0"/>
                </a:moveTo>
                <a:lnTo>
                  <a:pt x="134493" y="0"/>
                </a:lnTo>
                <a:lnTo>
                  <a:pt x="91635" y="6952"/>
                </a:lnTo>
                <a:lnTo>
                  <a:pt x="54671" y="26237"/>
                </a:lnTo>
                <a:lnTo>
                  <a:pt x="25688" y="55494"/>
                </a:lnTo>
                <a:lnTo>
                  <a:pt x="6769" y="92366"/>
                </a:lnTo>
                <a:lnTo>
                  <a:pt x="0" y="134493"/>
                </a:lnTo>
                <a:lnTo>
                  <a:pt x="0" y="2454910"/>
                </a:lnTo>
                <a:lnTo>
                  <a:pt x="4056634" y="2454910"/>
                </a:lnTo>
                <a:lnTo>
                  <a:pt x="4056634" y="134493"/>
                </a:lnTo>
                <a:lnTo>
                  <a:pt x="4049681" y="92366"/>
                </a:lnTo>
                <a:lnTo>
                  <a:pt x="4030396" y="55494"/>
                </a:lnTo>
                <a:lnTo>
                  <a:pt x="4001139" y="26237"/>
                </a:lnTo>
                <a:lnTo>
                  <a:pt x="3964267" y="6952"/>
                </a:lnTo>
                <a:lnTo>
                  <a:pt x="3922141" y="0"/>
                </a:lnTo>
                <a:close/>
              </a:path>
            </a:pathLst>
          </a:custGeom>
          <a:solidFill>
            <a:srgbClr val="70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060180" y="4326635"/>
            <a:ext cx="1490345" cy="494030"/>
          </a:xfrm>
          <a:custGeom>
            <a:avLst/>
            <a:gdLst/>
            <a:ahLst/>
            <a:cxnLst/>
            <a:rect l="l" t="t" r="r" b="b"/>
            <a:pathLst>
              <a:path w="1490345" h="494029">
                <a:moveTo>
                  <a:pt x="1259077" y="0"/>
                </a:moveTo>
                <a:lnTo>
                  <a:pt x="229362" y="0"/>
                </a:lnTo>
                <a:lnTo>
                  <a:pt x="201549" y="365125"/>
                </a:lnTo>
                <a:lnTo>
                  <a:pt x="204196" y="393946"/>
                </a:lnTo>
                <a:lnTo>
                  <a:pt x="200342" y="409956"/>
                </a:lnTo>
                <a:lnTo>
                  <a:pt x="185725" y="418917"/>
                </a:lnTo>
                <a:lnTo>
                  <a:pt x="156083" y="426593"/>
                </a:lnTo>
                <a:lnTo>
                  <a:pt x="34925" y="452078"/>
                </a:lnTo>
                <a:lnTo>
                  <a:pt x="7874" y="458215"/>
                </a:lnTo>
                <a:lnTo>
                  <a:pt x="0" y="460120"/>
                </a:lnTo>
                <a:lnTo>
                  <a:pt x="0" y="493521"/>
                </a:lnTo>
                <a:lnTo>
                  <a:pt x="1490218" y="493521"/>
                </a:lnTo>
                <a:lnTo>
                  <a:pt x="1490218" y="460120"/>
                </a:lnTo>
                <a:lnTo>
                  <a:pt x="1478279" y="456056"/>
                </a:lnTo>
                <a:lnTo>
                  <a:pt x="1370302" y="433697"/>
                </a:lnTo>
                <a:lnTo>
                  <a:pt x="1334135" y="426593"/>
                </a:lnTo>
                <a:lnTo>
                  <a:pt x="1305331" y="411952"/>
                </a:lnTo>
                <a:lnTo>
                  <a:pt x="1292113" y="391382"/>
                </a:lnTo>
                <a:lnTo>
                  <a:pt x="1288540" y="373050"/>
                </a:lnTo>
                <a:lnTo>
                  <a:pt x="1288669" y="365125"/>
                </a:lnTo>
                <a:lnTo>
                  <a:pt x="1259077" y="0"/>
                </a:lnTo>
                <a:close/>
              </a:path>
            </a:pathLst>
          </a:custGeom>
          <a:solidFill>
            <a:srgbClr val="EAEA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66304" y="3878579"/>
            <a:ext cx="4057015" cy="448309"/>
          </a:xfrm>
          <a:custGeom>
            <a:avLst/>
            <a:gdLst/>
            <a:ahLst/>
            <a:cxnLst/>
            <a:rect l="l" t="t" r="r" b="b"/>
            <a:pathLst>
              <a:path w="4057015" h="448310">
                <a:moveTo>
                  <a:pt x="4056634" y="0"/>
                </a:moveTo>
                <a:lnTo>
                  <a:pt x="0" y="0"/>
                </a:lnTo>
                <a:lnTo>
                  <a:pt x="0" y="313563"/>
                </a:lnTo>
                <a:lnTo>
                  <a:pt x="6769" y="356345"/>
                </a:lnTo>
                <a:lnTo>
                  <a:pt x="25688" y="393239"/>
                </a:lnTo>
                <a:lnTo>
                  <a:pt x="54671" y="422166"/>
                </a:lnTo>
                <a:lnTo>
                  <a:pt x="91635" y="441046"/>
                </a:lnTo>
                <a:lnTo>
                  <a:pt x="134493" y="447802"/>
                </a:lnTo>
                <a:lnTo>
                  <a:pt x="3922141" y="447802"/>
                </a:lnTo>
                <a:lnTo>
                  <a:pt x="3964267" y="441046"/>
                </a:lnTo>
                <a:lnTo>
                  <a:pt x="4001139" y="422166"/>
                </a:lnTo>
                <a:lnTo>
                  <a:pt x="4030396" y="393239"/>
                </a:lnTo>
                <a:lnTo>
                  <a:pt x="4049681" y="356345"/>
                </a:lnTo>
                <a:lnTo>
                  <a:pt x="4056634" y="313563"/>
                </a:lnTo>
                <a:lnTo>
                  <a:pt x="4056634" y="0"/>
                </a:lnTo>
                <a:close/>
              </a:path>
            </a:pathLst>
          </a:custGeom>
          <a:solidFill>
            <a:srgbClr val="F4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060180" y="4802759"/>
            <a:ext cx="1490345" cy="0"/>
          </a:xfrm>
          <a:custGeom>
            <a:avLst/>
            <a:gdLst/>
            <a:ahLst/>
            <a:cxnLst/>
            <a:rect l="l" t="t" r="r" b="b"/>
            <a:pathLst>
              <a:path w="1490345">
                <a:moveTo>
                  <a:pt x="0" y="0"/>
                </a:moveTo>
                <a:lnTo>
                  <a:pt x="1490218" y="0"/>
                </a:lnTo>
              </a:path>
            </a:pathLst>
          </a:custGeom>
          <a:ln w="34797">
            <a:solidFill>
              <a:srgbClr val="D1D2D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56804" y="1600200"/>
            <a:ext cx="3674110" cy="2081530"/>
          </a:xfrm>
          <a:custGeom>
            <a:avLst/>
            <a:gdLst/>
            <a:ahLst/>
            <a:cxnLst/>
            <a:rect l="l" t="t" r="r" b="b"/>
            <a:pathLst>
              <a:path w="3674109" h="2081529">
                <a:moveTo>
                  <a:pt x="3674110" y="2081530"/>
                </a:moveTo>
                <a:lnTo>
                  <a:pt x="0" y="2081530"/>
                </a:lnTo>
                <a:lnTo>
                  <a:pt x="0" y="0"/>
                </a:lnTo>
                <a:lnTo>
                  <a:pt x="3674110" y="0"/>
                </a:lnTo>
                <a:lnTo>
                  <a:pt x="3674110" y="2081530"/>
                </a:lnTo>
                <a:close/>
              </a:path>
            </a:pathLst>
          </a:custGeom>
          <a:solidFill>
            <a:srgbClr val="70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56804" y="1600200"/>
            <a:ext cx="3674110" cy="2081530"/>
          </a:xfrm>
          <a:custGeom>
            <a:avLst/>
            <a:gdLst/>
            <a:ahLst/>
            <a:cxnLst/>
            <a:rect l="l" t="t" r="r" b="b"/>
            <a:pathLst>
              <a:path w="3674109" h="2081529">
                <a:moveTo>
                  <a:pt x="3674110" y="2081530"/>
                </a:moveTo>
                <a:lnTo>
                  <a:pt x="0" y="2081530"/>
                </a:lnTo>
                <a:lnTo>
                  <a:pt x="0" y="0"/>
                </a:lnTo>
                <a:lnTo>
                  <a:pt x="3674110" y="0"/>
                </a:lnTo>
                <a:lnTo>
                  <a:pt x="3674110" y="2081530"/>
                </a:lnTo>
              </a:path>
            </a:pathLst>
          </a:custGeom>
          <a:ln w="6096">
            <a:solidFill>
              <a:srgbClr val="70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686800" y="5042153"/>
            <a:ext cx="2237740" cy="0"/>
          </a:xfrm>
          <a:custGeom>
            <a:avLst/>
            <a:gdLst/>
            <a:ahLst/>
            <a:cxnLst/>
            <a:rect l="l" t="t" r="r" b="b"/>
            <a:pathLst>
              <a:path w="2237740">
                <a:moveTo>
                  <a:pt x="0" y="0"/>
                </a:moveTo>
                <a:lnTo>
                  <a:pt x="2237231" y="0"/>
                </a:lnTo>
              </a:path>
            </a:pathLst>
          </a:custGeom>
          <a:ln w="56387">
            <a:solidFill>
              <a:srgbClr val="FFEB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0" y="2594228"/>
            <a:ext cx="37858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8835">
              <a:lnSpc>
                <a:spcPct val="100000"/>
              </a:lnSpc>
              <a:spcBef>
                <a:spcPts val="100"/>
              </a:spcBef>
            </a:pPr>
            <a:r>
              <a:rPr lang="zh-CN" altLang="en-US" sz="1800" dirty="0">
                <a:latin typeface="Noto Sans CJK JP Regular"/>
                <a:cs typeface="Noto Sans CJK JP Regular"/>
              </a:rPr>
              <a:t>添加内容</a:t>
            </a:r>
            <a:endParaRPr sz="1800" dirty="0">
              <a:latin typeface="Noto Sans CJK JP Regular"/>
              <a:cs typeface="Noto Sans CJK JP Regular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61636" y="2594228"/>
            <a:ext cx="927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zh-CN" altLang="en-US" sz="1800" dirty="0">
                <a:latin typeface="Noto Sans CJK JP Regular"/>
                <a:cs typeface="Noto Sans CJK JP Regular"/>
              </a:rPr>
              <a:t>添加内容</a:t>
            </a:r>
            <a:endParaRPr sz="1800" dirty="0">
              <a:latin typeface="Noto Sans CJK JP Regular"/>
              <a:cs typeface="Noto Sans CJK JP Regular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787140" y="1691639"/>
            <a:ext cx="0" cy="4068445"/>
          </a:xfrm>
          <a:custGeom>
            <a:avLst/>
            <a:gdLst/>
            <a:ahLst/>
            <a:cxnLst/>
            <a:rect l="l" t="t" r="r" b="b"/>
            <a:pathLst>
              <a:path h="4068445">
                <a:moveTo>
                  <a:pt x="0" y="0"/>
                </a:moveTo>
                <a:lnTo>
                  <a:pt x="0" y="4068000"/>
                </a:lnTo>
              </a:path>
            </a:pathLst>
          </a:custGeom>
          <a:ln w="317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23494" y="1329689"/>
            <a:ext cx="901065" cy="901065"/>
          </a:xfrm>
          <a:custGeom>
            <a:avLst/>
            <a:gdLst/>
            <a:ahLst/>
            <a:cxnLst/>
            <a:rect l="l" t="t" r="r" b="b"/>
            <a:pathLst>
              <a:path w="901065" h="901064">
                <a:moveTo>
                  <a:pt x="450342" y="0"/>
                </a:moveTo>
                <a:lnTo>
                  <a:pt x="401272" y="2643"/>
                </a:lnTo>
                <a:lnTo>
                  <a:pt x="353733" y="10389"/>
                </a:lnTo>
                <a:lnTo>
                  <a:pt x="307999" y="22963"/>
                </a:lnTo>
                <a:lnTo>
                  <a:pt x="264345" y="40090"/>
                </a:lnTo>
                <a:lnTo>
                  <a:pt x="223045" y="61496"/>
                </a:lnTo>
                <a:lnTo>
                  <a:pt x="184375" y="86904"/>
                </a:lnTo>
                <a:lnTo>
                  <a:pt x="148610" y="116040"/>
                </a:lnTo>
                <a:lnTo>
                  <a:pt x="116023" y="148630"/>
                </a:lnTo>
                <a:lnTo>
                  <a:pt x="86889" y="184397"/>
                </a:lnTo>
                <a:lnTo>
                  <a:pt x="61484" y="223068"/>
                </a:lnTo>
                <a:lnTo>
                  <a:pt x="40082" y="264367"/>
                </a:lnTo>
                <a:lnTo>
                  <a:pt x="22958" y="308018"/>
                </a:lnTo>
                <a:lnTo>
                  <a:pt x="10387" y="353748"/>
                </a:lnTo>
                <a:lnTo>
                  <a:pt x="2642" y="401281"/>
                </a:lnTo>
                <a:lnTo>
                  <a:pt x="0" y="450342"/>
                </a:lnTo>
                <a:lnTo>
                  <a:pt x="2642" y="499402"/>
                </a:lnTo>
                <a:lnTo>
                  <a:pt x="10387" y="546935"/>
                </a:lnTo>
                <a:lnTo>
                  <a:pt x="22958" y="592665"/>
                </a:lnTo>
                <a:lnTo>
                  <a:pt x="40082" y="636316"/>
                </a:lnTo>
                <a:lnTo>
                  <a:pt x="61484" y="677615"/>
                </a:lnTo>
                <a:lnTo>
                  <a:pt x="86889" y="716286"/>
                </a:lnTo>
                <a:lnTo>
                  <a:pt x="116023" y="752053"/>
                </a:lnTo>
                <a:lnTo>
                  <a:pt x="148610" y="784643"/>
                </a:lnTo>
                <a:lnTo>
                  <a:pt x="184375" y="813779"/>
                </a:lnTo>
                <a:lnTo>
                  <a:pt x="223045" y="839187"/>
                </a:lnTo>
                <a:lnTo>
                  <a:pt x="264345" y="860593"/>
                </a:lnTo>
                <a:lnTo>
                  <a:pt x="307999" y="877720"/>
                </a:lnTo>
                <a:lnTo>
                  <a:pt x="353733" y="890294"/>
                </a:lnTo>
                <a:lnTo>
                  <a:pt x="401272" y="898040"/>
                </a:lnTo>
                <a:lnTo>
                  <a:pt x="450342" y="900684"/>
                </a:lnTo>
                <a:lnTo>
                  <a:pt x="499411" y="898040"/>
                </a:lnTo>
                <a:lnTo>
                  <a:pt x="546950" y="890294"/>
                </a:lnTo>
                <a:lnTo>
                  <a:pt x="592684" y="877720"/>
                </a:lnTo>
                <a:lnTo>
                  <a:pt x="636338" y="860593"/>
                </a:lnTo>
                <a:lnTo>
                  <a:pt x="677638" y="839187"/>
                </a:lnTo>
                <a:lnTo>
                  <a:pt x="716308" y="813779"/>
                </a:lnTo>
                <a:lnTo>
                  <a:pt x="752073" y="784643"/>
                </a:lnTo>
                <a:lnTo>
                  <a:pt x="784660" y="752053"/>
                </a:lnTo>
                <a:lnTo>
                  <a:pt x="813794" y="716286"/>
                </a:lnTo>
                <a:lnTo>
                  <a:pt x="839199" y="677615"/>
                </a:lnTo>
                <a:lnTo>
                  <a:pt x="860601" y="636316"/>
                </a:lnTo>
                <a:lnTo>
                  <a:pt x="877725" y="592665"/>
                </a:lnTo>
                <a:lnTo>
                  <a:pt x="890296" y="546935"/>
                </a:lnTo>
                <a:lnTo>
                  <a:pt x="898041" y="499402"/>
                </a:lnTo>
                <a:lnTo>
                  <a:pt x="900684" y="450342"/>
                </a:lnTo>
                <a:lnTo>
                  <a:pt x="898041" y="401281"/>
                </a:lnTo>
                <a:lnTo>
                  <a:pt x="890296" y="353748"/>
                </a:lnTo>
                <a:lnTo>
                  <a:pt x="877725" y="308018"/>
                </a:lnTo>
                <a:lnTo>
                  <a:pt x="860601" y="264367"/>
                </a:lnTo>
                <a:lnTo>
                  <a:pt x="839199" y="223068"/>
                </a:lnTo>
                <a:lnTo>
                  <a:pt x="813794" y="184397"/>
                </a:lnTo>
                <a:lnTo>
                  <a:pt x="784660" y="148630"/>
                </a:lnTo>
                <a:lnTo>
                  <a:pt x="752073" y="116040"/>
                </a:lnTo>
                <a:lnTo>
                  <a:pt x="716308" y="86904"/>
                </a:lnTo>
                <a:lnTo>
                  <a:pt x="677638" y="61496"/>
                </a:lnTo>
                <a:lnTo>
                  <a:pt x="636338" y="40090"/>
                </a:lnTo>
                <a:lnTo>
                  <a:pt x="592684" y="22963"/>
                </a:lnTo>
                <a:lnTo>
                  <a:pt x="546950" y="10389"/>
                </a:lnTo>
                <a:lnTo>
                  <a:pt x="499411" y="2643"/>
                </a:lnTo>
                <a:lnTo>
                  <a:pt x="450342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23494" y="1329689"/>
            <a:ext cx="901065" cy="901065"/>
          </a:xfrm>
          <a:custGeom>
            <a:avLst/>
            <a:gdLst/>
            <a:ahLst/>
            <a:cxnLst/>
            <a:rect l="l" t="t" r="r" b="b"/>
            <a:pathLst>
              <a:path w="901065" h="901064">
                <a:moveTo>
                  <a:pt x="0" y="450342"/>
                </a:moveTo>
                <a:lnTo>
                  <a:pt x="2642" y="401281"/>
                </a:lnTo>
                <a:lnTo>
                  <a:pt x="10387" y="353748"/>
                </a:lnTo>
                <a:lnTo>
                  <a:pt x="22958" y="308018"/>
                </a:lnTo>
                <a:lnTo>
                  <a:pt x="40082" y="264367"/>
                </a:lnTo>
                <a:lnTo>
                  <a:pt x="61484" y="223068"/>
                </a:lnTo>
                <a:lnTo>
                  <a:pt x="86889" y="184397"/>
                </a:lnTo>
                <a:lnTo>
                  <a:pt x="116023" y="148630"/>
                </a:lnTo>
                <a:lnTo>
                  <a:pt x="148610" y="116040"/>
                </a:lnTo>
                <a:lnTo>
                  <a:pt x="184375" y="86904"/>
                </a:lnTo>
                <a:lnTo>
                  <a:pt x="223045" y="61496"/>
                </a:lnTo>
                <a:lnTo>
                  <a:pt x="264345" y="40090"/>
                </a:lnTo>
                <a:lnTo>
                  <a:pt x="307999" y="22963"/>
                </a:lnTo>
                <a:lnTo>
                  <a:pt x="353733" y="10389"/>
                </a:lnTo>
                <a:lnTo>
                  <a:pt x="401272" y="2643"/>
                </a:lnTo>
                <a:lnTo>
                  <a:pt x="450342" y="0"/>
                </a:lnTo>
                <a:lnTo>
                  <a:pt x="499411" y="2643"/>
                </a:lnTo>
                <a:lnTo>
                  <a:pt x="546950" y="10389"/>
                </a:lnTo>
                <a:lnTo>
                  <a:pt x="592684" y="22963"/>
                </a:lnTo>
                <a:lnTo>
                  <a:pt x="636338" y="40090"/>
                </a:lnTo>
                <a:lnTo>
                  <a:pt x="677638" y="61496"/>
                </a:lnTo>
                <a:lnTo>
                  <a:pt x="716308" y="86904"/>
                </a:lnTo>
                <a:lnTo>
                  <a:pt x="752073" y="116040"/>
                </a:lnTo>
                <a:lnTo>
                  <a:pt x="784660" y="148630"/>
                </a:lnTo>
                <a:lnTo>
                  <a:pt x="813794" y="184397"/>
                </a:lnTo>
                <a:lnTo>
                  <a:pt x="839199" y="223068"/>
                </a:lnTo>
                <a:lnTo>
                  <a:pt x="860601" y="264367"/>
                </a:lnTo>
                <a:lnTo>
                  <a:pt x="877725" y="308018"/>
                </a:lnTo>
                <a:lnTo>
                  <a:pt x="890296" y="353748"/>
                </a:lnTo>
                <a:lnTo>
                  <a:pt x="898041" y="401281"/>
                </a:lnTo>
                <a:lnTo>
                  <a:pt x="900684" y="450342"/>
                </a:lnTo>
                <a:lnTo>
                  <a:pt x="898041" y="499402"/>
                </a:lnTo>
                <a:lnTo>
                  <a:pt x="890296" y="546935"/>
                </a:lnTo>
                <a:lnTo>
                  <a:pt x="877725" y="592665"/>
                </a:lnTo>
                <a:lnTo>
                  <a:pt x="860601" y="636316"/>
                </a:lnTo>
                <a:lnTo>
                  <a:pt x="839199" y="677615"/>
                </a:lnTo>
                <a:lnTo>
                  <a:pt x="813794" y="716286"/>
                </a:lnTo>
                <a:lnTo>
                  <a:pt x="784660" y="752053"/>
                </a:lnTo>
                <a:lnTo>
                  <a:pt x="752073" y="784643"/>
                </a:lnTo>
                <a:lnTo>
                  <a:pt x="716308" y="813779"/>
                </a:lnTo>
                <a:lnTo>
                  <a:pt x="677638" y="839187"/>
                </a:lnTo>
                <a:lnTo>
                  <a:pt x="636338" y="860593"/>
                </a:lnTo>
                <a:lnTo>
                  <a:pt x="592684" y="877720"/>
                </a:lnTo>
                <a:lnTo>
                  <a:pt x="546950" y="890294"/>
                </a:lnTo>
                <a:lnTo>
                  <a:pt x="499411" y="898040"/>
                </a:lnTo>
                <a:lnTo>
                  <a:pt x="450342" y="900684"/>
                </a:lnTo>
                <a:lnTo>
                  <a:pt x="401272" y="898040"/>
                </a:lnTo>
                <a:lnTo>
                  <a:pt x="353733" y="890294"/>
                </a:lnTo>
                <a:lnTo>
                  <a:pt x="307999" y="877720"/>
                </a:lnTo>
                <a:lnTo>
                  <a:pt x="264345" y="860593"/>
                </a:lnTo>
                <a:lnTo>
                  <a:pt x="223045" y="839187"/>
                </a:lnTo>
                <a:lnTo>
                  <a:pt x="184375" y="813779"/>
                </a:lnTo>
                <a:lnTo>
                  <a:pt x="148610" y="784643"/>
                </a:lnTo>
                <a:lnTo>
                  <a:pt x="116023" y="752053"/>
                </a:lnTo>
                <a:lnTo>
                  <a:pt x="86889" y="716286"/>
                </a:lnTo>
                <a:lnTo>
                  <a:pt x="61484" y="677615"/>
                </a:lnTo>
                <a:lnTo>
                  <a:pt x="40082" y="636316"/>
                </a:lnTo>
                <a:lnTo>
                  <a:pt x="22958" y="592665"/>
                </a:lnTo>
                <a:lnTo>
                  <a:pt x="10387" y="546935"/>
                </a:lnTo>
                <a:lnTo>
                  <a:pt x="2642" y="499402"/>
                </a:lnTo>
                <a:lnTo>
                  <a:pt x="0" y="45034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146041" y="1329689"/>
            <a:ext cx="899160" cy="901065"/>
          </a:xfrm>
          <a:custGeom>
            <a:avLst/>
            <a:gdLst/>
            <a:ahLst/>
            <a:cxnLst/>
            <a:rect l="l" t="t" r="r" b="b"/>
            <a:pathLst>
              <a:path w="899160" h="901064">
                <a:moveTo>
                  <a:pt x="449580" y="0"/>
                </a:moveTo>
                <a:lnTo>
                  <a:pt x="400595" y="2643"/>
                </a:lnTo>
                <a:lnTo>
                  <a:pt x="353137" y="10389"/>
                </a:lnTo>
                <a:lnTo>
                  <a:pt x="307482" y="22963"/>
                </a:lnTo>
                <a:lnTo>
                  <a:pt x="263902" y="40090"/>
                </a:lnTo>
                <a:lnTo>
                  <a:pt x="222673" y="61496"/>
                </a:lnTo>
                <a:lnTo>
                  <a:pt x="184068" y="86904"/>
                </a:lnTo>
                <a:lnTo>
                  <a:pt x="148363" y="116040"/>
                </a:lnTo>
                <a:lnTo>
                  <a:pt x="115830" y="148630"/>
                </a:lnTo>
                <a:lnTo>
                  <a:pt x="86746" y="184397"/>
                </a:lnTo>
                <a:lnTo>
                  <a:pt x="61383" y="223068"/>
                </a:lnTo>
                <a:lnTo>
                  <a:pt x="40016" y="264367"/>
                </a:lnTo>
                <a:lnTo>
                  <a:pt x="22920" y="308018"/>
                </a:lnTo>
                <a:lnTo>
                  <a:pt x="10369" y="353748"/>
                </a:lnTo>
                <a:lnTo>
                  <a:pt x="2638" y="401281"/>
                </a:lnTo>
                <a:lnTo>
                  <a:pt x="0" y="450342"/>
                </a:lnTo>
                <a:lnTo>
                  <a:pt x="2638" y="499402"/>
                </a:lnTo>
                <a:lnTo>
                  <a:pt x="10369" y="546935"/>
                </a:lnTo>
                <a:lnTo>
                  <a:pt x="22920" y="592665"/>
                </a:lnTo>
                <a:lnTo>
                  <a:pt x="40016" y="636316"/>
                </a:lnTo>
                <a:lnTo>
                  <a:pt x="61383" y="677615"/>
                </a:lnTo>
                <a:lnTo>
                  <a:pt x="86746" y="716286"/>
                </a:lnTo>
                <a:lnTo>
                  <a:pt x="115830" y="752053"/>
                </a:lnTo>
                <a:lnTo>
                  <a:pt x="148363" y="784643"/>
                </a:lnTo>
                <a:lnTo>
                  <a:pt x="184068" y="813779"/>
                </a:lnTo>
                <a:lnTo>
                  <a:pt x="222673" y="839187"/>
                </a:lnTo>
                <a:lnTo>
                  <a:pt x="263902" y="860593"/>
                </a:lnTo>
                <a:lnTo>
                  <a:pt x="307482" y="877720"/>
                </a:lnTo>
                <a:lnTo>
                  <a:pt x="353137" y="890294"/>
                </a:lnTo>
                <a:lnTo>
                  <a:pt x="400595" y="898040"/>
                </a:lnTo>
                <a:lnTo>
                  <a:pt x="449580" y="900684"/>
                </a:lnTo>
                <a:lnTo>
                  <a:pt x="498564" y="898040"/>
                </a:lnTo>
                <a:lnTo>
                  <a:pt x="546022" y="890294"/>
                </a:lnTo>
                <a:lnTo>
                  <a:pt x="591677" y="877720"/>
                </a:lnTo>
                <a:lnTo>
                  <a:pt x="635257" y="860593"/>
                </a:lnTo>
                <a:lnTo>
                  <a:pt x="676486" y="839187"/>
                </a:lnTo>
                <a:lnTo>
                  <a:pt x="715091" y="813779"/>
                </a:lnTo>
                <a:lnTo>
                  <a:pt x="750796" y="784643"/>
                </a:lnTo>
                <a:lnTo>
                  <a:pt x="783329" y="752053"/>
                </a:lnTo>
                <a:lnTo>
                  <a:pt x="812413" y="716286"/>
                </a:lnTo>
                <a:lnTo>
                  <a:pt x="837776" y="677615"/>
                </a:lnTo>
                <a:lnTo>
                  <a:pt x="859143" y="636316"/>
                </a:lnTo>
                <a:lnTo>
                  <a:pt x="876239" y="592665"/>
                </a:lnTo>
                <a:lnTo>
                  <a:pt x="888790" y="546935"/>
                </a:lnTo>
                <a:lnTo>
                  <a:pt x="896521" y="499402"/>
                </a:lnTo>
                <a:lnTo>
                  <a:pt x="899160" y="450342"/>
                </a:lnTo>
                <a:lnTo>
                  <a:pt x="896521" y="401281"/>
                </a:lnTo>
                <a:lnTo>
                  <a:pt x="888790" y="353748"/>
                </a:lnTo>
                <a:lnTo>
                  <a:pt x="876239" y="308018"/>
                </a:lnTo>
                <a:lnTo>
                  <a:pt x="859143" y="264367"/>
                </a:lnTo>
                <a:lnTo>
                  <a:pt x="837776" y="223068"/>
                </a:lnTo>
                <a:lnTo>
                  <a:pt x="812413" y="184397"/>
                </a:lnTo>
                <a:lnTo>
                  <a:pt x="783329" y="148630"/>
                </a:lnTo>
                <a:lnTo>
                  <a:pt x="750796" y="116040"/>
                </a:lnTo>
                <a:lnTo>
                  <a:pt x="715091" y="86904"/>
                </a:lnTo>
                <a:lnTo>
                  <a:pt x="676486" y="61496"/>
                </a:lnTo>
                <a:lnTo>
                  <a:pt x="635257" y="40090"/>
                </a:lnTo>
                <a:lnTo>
                  <a:pt x="591677" y="22963"/>
                </a:lnTo>
                <a:lnTo>
                  <a:pt x="546022" y="10389"/>
                </a:lnTo>
                <a:lnTo>
                  <a:pt x="498564" y="2643"/>
                </a:lnTo>
                <a:lnTo>
                  <a:pt x="44958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146041" y="1329689"/>
            <a:ext cx="899160" cy="901065"/>
          </a:xfrm>
          <a:custGeom>
            <a:avLst/>
            <a:gdLst/>
            <a:ahLst/>
            <a:cxnLst/>
            <a:rect l="l" t="t" r="r" b="b"/>
            <a:pathLst>
              <a:path w="899160" h="901064">
                <a:moveTo>
                  <a:pt x="0" y="450342"/>
                </a:moveTo>
                <a:lnTo>
                  <a:pt x="2638" y="401281"/>
                </a:lnTo>
                <a:lnTo>
                  <a:pt x="10369" y="353748"/>
                </a:lnTo>
                <a:lnTo>
                  <a:pt x="22920" y="308018"/>
                </a:lnTo>
                <a:lnTo>
                  <a:pt x="40016" y="264367"/>
                </a:lnTo>
                <a:lnTo>
                  <a:pt x="61383" y="223068"/>
                </a:lnTo>
                <a:lnTo>
                  <a:pt x="86746" y="184397"/>
                </a:lnTo>
                <a:lnTo>
                  <a:pt x="115830" y="148630"/>
                </a:lnTo>
                <a:lnTo>
                  <a:pt x="148363" y="116040"/>
                </a:lnTo>
                <a:lnTo>
                  <a:pt x="184068" y="86904"/>
                </a:lnTo>
                <a:lnTo>
                  <a:pt x="222673" y="61496"/>
                </a:lnTo>
                <a:lnTo>
                  <a:pt x="263902" y="40090"/>
                </a:lnTo>
                <a:lnTo>
                  <a:pt x="307482" y="22963"/>
                </a:lnTo>
                <a:lnTo>
                  <a:pt x="353137" y="10389"/>
                </a:lnTo>
                <a:lnTo>
                  <a:pt x="400595" y="2643"/>
                </a:lnTo>
                <a:lnTo>
                  <a:pt x="449580" y="0"/>
                </a:lnTo>
                <a:lnTo>
                  <a:pt x="498564" y="2643"/>
                </a:lnTo>
                <a:lnTo>
                  <a:pt x="546022" y="10389"/>
                </a:lnTo>
                <a:lnTo>
                  <a:pt x="591677" y="22963"/>
                </a:lnTo>
                <a:lnTo>
                  <a:pt x="635257" y="40090"/>
                </a:lnTo>
                <a:lnTo>
                  <a:pt x="676486" y="61496"/>
                </a:lnTo>
                <a:lnTo>
                  <a:pt x="715091" y="86904"/>
                </a:lnTo>
                <a:lnTo>
                  <a:pt x="750796" y="116040"/>
                </a:lnTo>
                <a:lnTo>
                  <a:pt x="783329" y="148630"/>
                </a:lnTo>
                <a:lnTo>
                  <a:pt x="812413" y="184397"/>
                </a:lnTo>
                <a:lnTo>
                  <a:pt x="837776" y="223068"/>
                </a:lnTo>
                <a:lnTo>
                  <a:pt x="859143" y="264367"/>
                </a:lnTo>
                <a:lnTo>
                  <a:pt x="876239" y="308018"/>
                </a:lnTo>
                <a:lnTo>
                  <a:pt x="888790" y="353748"/>
                </a:lnTo>
                <a:lnTo>
                  <a:pt x="896521" y="401281"/>
                </a:lnTo>
                <a:lnTo>
                  <a:pt x="899160" y="450342"/>
                </a:lnTo>
                <a:lnTo>
                  <a:pt x="896521" y="499402"/>
                </a:lnTo>
                <a:lnTo>
                  <a:pt x="888790" y="546935"/>
                </a:lnTo>
                <a:lnTo>
                  <a:pt x="876239" y="592665"/>
                </a:lnTo>
                <a:lnTo>
                  <a:pt x="859143" y="636316"/>
                </a:lnTo>
                <a:lnTo>
                  <a:pt x="837776" y="677615"/>
                </a:lnTo>
                <a:lnTo>
                  <a:pt x="812413" y="716286"/>
                </a:lnTo>
                <a:lnTo>
                  <a:pt x="783329" y="752053"/>
                </a:lnTo>
                <a:lnTo>
                  <a:pt x="750796" y="784643"/>
                </a:lnTo>
                <a:lnTo>
                  <a:pt x="715091" y="813779"/>
                </a:lnTo>
                <a:lnTo>
                  <a:pt x="676486" y="839187"/>
                </a:lnTo>
                <a:lnTo>
                  <a:pt x="635257" y="860593"/>
                </a:lnTo>
                <a:lnTo>
                  <a:pt x="591677" y="877720"/>
                </a:lnTo>
                <a:lnTo>
                  <a:pt x="546022" y="890294"/>
                </a:lnTo>
                <a:lnTo>
                  <a:pt x="498564" y="898040"/>
                </a:lnTo>
                <a:lnTo>
                  <a:pt x="449580" y="900684"/>
                </a:lnTo>
                <a:lnTo>
                  <a:pt x="400595" y="898040"/>
                </a:lnTo>
                <a:lnTo>
                  <a:pt x="353137" y="890294"/>
                </a:lnTo>
                <a:lnTo>
                  <a:pt x="307482" y="877720"/>
                </a:lnTo>
                <a:lnTo>
                  <a:pt x="263902" y="860593"/>
                </a:lnTo>
                <a:lnTo>
                  <a:pt x="222673" y="839187"/>
                </a:lnTo>
                <a:lnTo>
                  <a:pt x="184068" y="813779"/>
                </a:lnTo>
                <a:lnTo>
                  <a:pt x="148363" y="784643"/>
                </a:lnTo>
                <a:lnTo>
                  <a:pt x="115830" y="752053"/>
                </a:lnTo>
                <a:lnTo>
                  <a:pt x="86746" y="716286"/>
                </a:lnTo>
                <a:lnTo>
                  <a:pt x="61383" y="677615"/>
                </a:lnTo>
                <a:lnTo>
                  <a:pt x="40016" y="636316"/>
                </a:lnTo>
                <a:lnTo>
                  <a:pt x="22920" y="592665"/>
                </a:lnTo>
                <a:lnTo>
                  <a:pt x="10369" y="546935"/>
                </a:lnTo>
                <a:lnTo>
                  <a:pt x="2638" y="499402"/>
                </a:lnTo>
                <a:lnTo>
                  <a:pt x="0" y="450342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94868" y="3779011"/>
            <a:ext cx="34550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lang="zh-CN" altLang="en-US" sz="1200" dirty="0">
                <a:latin typeface="Noto Sans CJK JP Regular"/>
                <a:cs typeface="Noto Sans CJK JP Regular"/>
              </a:rPr>
              <a:t>添加内容</a:t>
            </a:r>
            <a:endParaRPr sz="1200" dirty="0">
              <a:latin typeface="Noto Sans CJK JP Regular"/>
              <a:cs typeface="Noto Sans CJK JP Regular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35373" y="3756405"/>
            <a:ext cx="32080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9085" algn="l"/>
                <a:tab pos="299720" algn="l"/>
              </a:tabLst>
            </a:pPr>
            <a:r>
              <a:rPr lang="zh-CN" altLang="en-US" sz="1200" dirty="0">
                <a:solidFill>
                  <a:srgbClr val="707070"/>
                </a:solidFill>
                <a:latin typeface="Noto Sans CJK JP Regular"/>
                <a:cs typeface="Noto Sans CJK JP Regular"/>
              </a:rPr>
              <a:t>添加内容</a:t>
            </a:r>
            <a:endParaRPr sz="1200" dirty="0">
              <a:latin typeface="Noto Sans CJK JP Regular"/>
              <a:cs typeface="Noto Sans CJK JP Regular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673331" y="6402120"/>
            <a:ext cx="1657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07070"/>
                </a:solidFill>
                <a:latin typeface="Arial"/>
                <a:cs typeface="Arial"/>
              </a:rPr>
              <a:t>60</a:t>
            </a:r>
            <a:endParaRPr sz="1000">
              <a:latin typeface="Arial"/>
              <a:cs typeface="Arial"/>
            </a:endParaRPr>
          </a:p>
        </p:txBody>
      </p:sp>
      <p:sp>
        <p:nvSpPr>
          <p:cNvPr id="31" name="标题 30">
            <a:extLst>
              <a:ext uri="{FF2B5EF4-FFF2-40B4-BE49-F238E27FC236}">
                <a16:creationId xmlns:a16="http://schemas.microsoft.com/office/drawing/2014/main" id="{12E3B381-AE3D-46BF-8F03-1A9BAFCE3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22FB37B9-F4F5-4F32-92F1-47A462579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449" b="17573"/>
          <a:stretch/>
        </p:blipFill>
        <p:spPr>
          <a:xfrm>
            <a:off x="7927866" y="1620125"/>
            <a:ext cx="3740639" cy="203696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61A29DF6-1450-4C93-90AB-C2BBB2EBE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383" y="1394314"/>
            <a:ext cx="766800" cy="720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B57AE68D-4DAA-4564-942C-B08A3A1E95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93" y="1431557"/>
            <a:ext cx="7668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object 21">
            <a:extLst>
              <a:ext uri="{FF2B5EF4-FFF2-40B4-BE49-F238E27FC236}">
                <a16:creationId xmlns:a16="http://schemas.microsoft.com/office/drawing/2014/main" id="{010C1180-F833-47F9-97B0-8EA4C98E8CE0}"/>
              </a:ext>
            </a:extLst>
          </p:cNvPr>
          <p:cNvSpPr/>
          <p:nvPr/>
        </p:nvSpPr>
        <p:spPr>
          <a:xfrm>
            <a:off x="6425183" y="1276349"/>
            <a:ext cx="5318759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04444" y="1276349"/>
            <a:ext cx="5318759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53" name="Rectangle 4">
            <a:extLst>
              <a:ext uri="{FF2B5EF4-FFF2-40B4-BE49-F238E27FC236}">
                <a16:creationId xmlns:a16="http://schemas.microsoft.com/office/drawing/2014/main" id="{AEE7339A-B34D-414A-9849-5972F6508232}"/>
              </a:ext>
            </a:extLst>
          </p:cNvPr>
          <p:cNvSpPr>
            <a:spLocks/>
          </p:cNvSpPr>
          <p:nvPr/>
        </p:nvSpPr>
        <p:spPr bwMode="auto">
          <a:xfrm>
            <a:off x="504444" y="1924349"/>
            <a:ext cx="5318759" cy="4184219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4" name="Rectangle 4">
            <a:extLst>
              <a:ext uri="{FF2B5EF4-FFF2-40B4-BE49-F238E27FC236}">
                <a16:creationId xmlns:a16="http://schemas.microsoft.com/office/drawing/2014/main" id="{D60E4639-B392-4DE0-B946-53F11D1A2B5C}"/>
              </a:ext>
            </a:extLst>
          </p:cNvPr>
          <p:cNvSpPr>
            <a:spLocks/>
          </p:cNvSpPr>
          <p:nvPr/>
        </p:nvSpPr>
        <p:spPr bwMode="auto">
          <a:xfrm>
            <a:off x="6425182" y="1924349"/>
            <a:ext cx="5318759" cy="4184219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45271" y="1484668"/>
            <a:ext cx="3878579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</a:p>
        </p:txBody>
      </p:sp>
      <p:sp>
        <p:nvSpPr>
          <p:cNvPr id="20" name="object 20"/>
          <p:cNvSpPr/>
          <p:nvPr/>
        </p:nvSpPr>
        <p:spPr>
          <a:xfrm>
            <a:off x="6096000" y="1488393"/>
            <a:ext cx="438912" cy="45262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813058" y="1467395"/>
            <a:ext cx="2458085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  <p:sp>
        <p:nvSpPr>
          <p:cNvPr id="55" name="标题 54">
            <a:extLst>
              <a:ext uri="{FF2B5EF4-FFF2-40B4-BE49-F238E27FC236}">
                <a16:creationId xmlns:a16="http://schemas.microsoft.com/office/drawing/2014/main" id="{D3A9F12D-5CF5-48CA-9437-829C1B35B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object 21">
            <a:extLst>
              <a:ext uri="{FF2B5EF4-FFF2-40B4-BE49-F238E27FC236}">
                <a16:creationId xmlns:a16="http://schemas.microsoft.com/office/drawing/2014/main" id="{010C1180-F833-47F9-97B0-8EA4C98E8CE0}"/>
              </a:ext>
            </a:extLst>
          </p:cNvPr>
          <p:cNvSpPr/>
          <p:nvPr/>
        </p:nvSpPr>
        <p:spPr>
          <a:xfrm>
            <a:off x="4405444" y="1276349"/>
            <a:ext cx="3350414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04445" y="1276349"/>
            <a:ext cx="3350414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2" name="object 21">
            <a:extLst>
              <a:ext uri="{FF2B5EF4-FFF2-40B4-BE49-F238E27FC236}">
                <a16:creationId xmlns:a16="http://schemas.microsoft.com/office/drawing/2014/main" id="{2A2AC22E-D630-4049-A6AC-2D81938078B9}"/>
              </a:ext>
            </a:extLst>
          </p:cNvPr>
          <p:cNvSpPr/>
          <p:nvPr/>
        </p:nvSpPr>
        <p:spPr>
          <a:xfrm>
            <a:off x="8306444" y="1276349"/>
            <a:ext cx="3350414" cy="648000"/>
          </a:xfrm>
          <a:prstGeom prst="roundRect">
            <a:avLst/>
          </a:prstGeom>
          <a:gradFill>
            <a:gsLst>
              <a:gs pos="68000">
                <a:schemeClr val="accent2"/>
              </a:gs>
              <a:gs pos="0">
                <a:schemeClr val="accent3"/>
              </a:gs>
              <a:gs pos="100000">
                <a:schemeClr val="accent1"/>
              </a:gs>
            </a:gsLst>
            <a:lin ang="10800000" scaled="1"/>
          </a:gra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53" name="Rectangle 4">
            <a:extLst>
              <a:ext uri="{FF2B5EF4-FFF2-40B4-BE49-F238E27FC236}">
                <a16:creationId xmlns:a16="http://schemas.microsoft.com/office/drawing/2014/main" id="{AEE7339A-B34D-414A-9849-5972F6508232}"/>
              </a:ext>
            </a:extLst>
          </p:cNvPr>
          <p:cNvSpPr>
            <a:spLocks/>
          </p:cNvSpPr>
          <p:nvPr/>
        </p:nvSpPr>
        <p:spPr bwMode="auto">
          <a:xfrm>
            <a:off x="504445" y="1924349"/>
            <a:ext cx="3350414" cy="4184219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4" name="Rectangle 4">
            <a:extLst>
              <a:ext uri="{FF2B5EF4-FFF2-40B4-BE49-F238E27FC236}">
                <a16:creationId xmlns:a16="http://schemas.microsoft.com/office/drawing/2014/main" id="{D60E4639-B392-4DE0-B946-53F11D1A2B5C}"/>
              </a:ext>
            </a:extLst>
          </p:cNvPr>
          <p:cNvSpPr>
            <a:spLocks/>
          </p:cNvSpPr>
          <p:nvPr/>
        </p:nvSpPr>
        <p:spPr bwMode="auto">
          <a:xfrm>
            <a:off x="4420793" y="1924349"/>
            <a:ext cx="3350414" cy="4184219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04920" y="1484668"/>
            <a:ext cx="3878579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</a:p>
        </p:txBody>
      </p:sp>
      <p:sp>
        <p:nvSpPr>
          <p:cNvPr id="20" name="object 20"/>
          <p:cNvSpPr/>
          <p:nvPr/>
        </p:nvSpPr>
        <p:spPr>
          <a:xfrm>
            <a:off x="4107523" y="1488393"/>
            <a:ext cx="438912" cy="45262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866982" y="1467395"/>
            <a:ext cx="2458085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  <p:sp>
        <p:nvSpPr>
          <p:cNvPr id="55" name="标题 54">
            <a:extLst>
              <a:ext uri="{FF2B5EF4-FFF2-40B4-BE49-F238E27FC236}">
                <a16:creationId xmlns:a16="http://schemas.microsoft.com/office/drawing/2014/main" id="{D3A9F12D-5CF5-48CA-9437-829C1B35B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21CDB857-B7A8-4407-8584-E2F5E256369D}"/>
              </a:ext>
            </a:extLst>
          </p:cNvPr>
          <p:cNvSpPr>
            <a:spLocks/>
          </p:cNvSpPr>
          <p:nvPr/>
        </p:nvSpPr>
        <p:spPr bwMode="auto">
          <a:xfrm>
            <a:off x="8306443" y="1924349"/>
            <a:ext cx="3350414" cy="4184219"/>
          </a:xfrm>
          <a:prstGeom prst="rect">
            <a:avLst/>
          </a:prstGeom>
          <a:solidFill>
            <a:srgbClr val="ECED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/>
          <a:p>
            <a:endParaRPr lang="zh-CN" altLang="zh-CN" sz="160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object 22">
            <a:extLst>
              <a:ext uri="{FF2B5EF4-FFF2-40B4-BE49-F238E27FC236}">
                <a16:creationId xmlns:a16="http://schemas.microsoft.com/office/drawing/2014/main" id="{38FF5319-F003-4DE7-A390-319DDCCCC2B9}"/>
              </a:ext>
            </a:extLst>
          </p:cNvPr>
          <p:cNvSpPr txBox="1"/>
          <p:nvPr/>
        </p:nvSpPr>
        <p:spPr>
          <a:xfrm>
            <a:off x="4799099" y="1467395"/>
            <a:ext cx="2458085" cy="285894"/>
          </a:xfrm>
          <a:prstGeom prst="round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Noto Sans CJK JP Regular"/>
              </a:rPr>
              <a:t>添加内容</a:t>
            </a:r>
            <a:endParaRPr sz="1600" dirty="0">
              <a:solidFill>
                <a:schemeClr val="bg1"/>
              </a:solidFill>
              <a:latin typeface="+mn-ea"/>
              <a:cs typeface="Noto Sans CJK JP Regular"/>
            </a:endParaRPr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F983D87E-F3A9-437D-AB3E-FFD6004E35FB}"/>
              </a:ext>
            </a:extLst>
          </p:cNvPr>
          <p:cNvSpPr/>
          <p:nvPr/>
        </p:nvSpPr>
        <p:spPr>
          <a:xfrm>
            <a:off x="8053779" y="1488393"/>
            <a:ext cx="438912" cy="45262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45616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E107F1B-16DE-443D-A369-79A028A82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C765C99-DD69-4526-838F-82B2515B47E5}"/>
              </a:ext>
            </a:extLst>
          </p:cNvPr>
          <p:cNvSpPr/>
          <p:nvPr/>
        </p:nvSpPr>
        <p:spPr>
          <a:xfrm>
            <a:off x="0" y="1"/>
            <a:ext cx="6438900" cy="7181850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EA114FA-8B3E-42FE-BFC7-54E007E58585}"/>
              </a:ext>
            </a:extLst>
          </p:cNvPr>
          <p:cNvSpPr/>
          <p:nvPr/>
        </p:nvSpPr>
        <p:spPr>
          <a:xfrm>
            <a:off x="-19050" y="228511"/>
            <a:ext cx="6167619" cy="6614765"/>
          </a:xfrm>
          <a:custGeom>
            <a:avLst/>
            <a:gdLst>
              <a:gd name="connsiteX0" fmla="*/ 0 w 6245881"/>
              <a:gd name="connsiteY0" fmla="*/ 0 h 6614765"/>
              <a:gd name="connsiteX1" fmla="*/ 6245881 w 6245881"/>
              <a:gd name="connsiteY1" fmla="*/ 0 h 6614765"/>
              <a:gd name="connsiteX2" fmla="*/ 6245881 w 6245881"/>
              <a:gd name="connsiteY2" fmla="*/ 3289644 h 6614765"/>
              <a:gd name="connsiteX3" fmla="*/ 6238502 w 6245881"/>
              <a:gd name="connsiteY3" fmla="*/ 3322964 h 6614765"/>
              <a:gd name="connsiteX4" fmla="*/ 6245881 w 6245881"/>
              <a:gd name="connsiteY4" fmla="*/ 3356283 h 6614765"/>
              <a:gd name="connsiteX5" fmla="*/ 6245869 w 6245881"/>
              <a:gd name="connsiteY5" fmla="*/ 3356283 h 6614765"/>
              <a:gd name="connsiteX6" fmla="*/ 116613 w 6245881"/>
              <a:gd name="connsiteY6" fmla="*/ 6608023 h 6614765"/>
              <a:gd name="connsiteX7" fmla="*/ 0 w 6245881"/>
              <a:gd name="connsiteY7" fmla="*/ 6614765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6245869 w 7371947"/>
              <a:gd name="connsiteY5" fmla="*/ 33562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  <a:gd name="connsiteX0" fmla="*/ 0 w 7371947"/>
              <a:gd name="connsiteY0" fmla="*/ 0 h 6614765"/>
              <a:gd name="connsiteX1" fmla="*/ 6245881 w 7371947"/>
              <a:gd name="connsiteY1" fmla="*/ 0 h 6614765"/>
              <a:gd name="connsiteX2" fmla="*/ 6245881 w 7371947"/>
              <a:gd name="connsiteY2" fmla="*/ 3289644 h 6614765"/>
              <a:gd name="connsiteX3" fmla="*/ 6238502 w 7371947"/>
              <a:gd name="connsiteY3" fmla="*/ 3322964 h 6614765"/>
              <a:gd name="connsiteX4" fmla="*/ 6245881 w 7371947"/>
              <a:gd name="connsiteY4" fmla="*/ 3356283 h 6614765"/>
              <a:gd name="connsiteX5" fmla="*/ 4779019 w 7371947"/>
              <a:gd name="connsiteY5" fmla="*/ 4804083 h 6614765"/>
              <a:gd name="connsiteX6" fmla="*/ 116613 w 7371947"/>
              <a:gd name="connsiteY6" fmla="*/ 6608023 h 6614765"/>
              <a:gd name="connsiteX7" fmla="*/ 0 w 7371947"/>
              <a:gd name="connsiteY7" fmla="*/ 6614765 h 6614765"/>
              <a:gd name="connsiteX8" fmla="*/ 0 w 7371947"/>
              <a:gd name="connsiteY8" fmla="*/ 0 h 661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1947" h="6614765">
                <a:moveTo>
                  <a:pt x="0" y="0"/>
                </a:moveTo>
                <a:lnTo>
                  <a:pt x="6245881" y="0"/>
                </a:lnTo>
                <a:cubicBezTo>
                  <a:pt x="8779531" y="1515648"/>
                  <a:pt x="6245881" y="2193096"/>
                  <a:pt x="6245881" y="3289644"/>
                </a:cubicBezTo>
                <a:lnTo>
                  <a:pt x="6238502" y="3322964"/>
                </a:lnTo>
                <a:lnTo>
                  <a:pt x="6245881" y="3356283"/>
                </a:lnTo>
                <a:cubicBezTo>
                  <a:pt x="5756927" y="3838883"/>
                  <a:pt x="6430023" y="4035733"/>
                  <a:pt x="4779019" y="4804083"/>
                </a:cubicBezTo>
                <a:cubicBezTo>
                  <a:pt x="4779019" y="6450576"/>
                  <a:pt x="3587236" y="6366749"/>
                  <a:pt x="116613" y="6608023"/>
                </a:cubicBezTo>
                <a:lnTo>
                  <a:pt x="0" y="661476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DD7435-48B3-43EF-8896-4E60C8332FEA}"/>
              </a:ext>
            </a:extLst>
          </p:cNvPr>
          <p:cNvGrpSpPr/>
          <p:nvPr/>
        </p:nvGrpSpPr>
        <p:grpSpPr>
          <a:xfrm>
            <a:off x="635494" y="1696700"/>
            <a:ext cx="4833604" cy="2939266"/>
            <a:chOff x="362871" y="1982450"/>
            <a:chExt cx="4361192" cy="293926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1067058-7D64-4139-89E2-BDD4A3FF75FC}"/>
                </a:ext>
              </a:extLst>
            </p:cNvPr>
            <p:cNvSpPr/>
            <p:nvPr/>
          </p:nvSpPr>
          <p:spPr>
            <a:xfrm>
              <a:off x="385360" y="4152275"/>
              <a:ext cx="433870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ts val="600"/>
                </a:spcBef>
                <a:defRPr/>
              </a:pPr>
              <a:r>
                <a:rPr lang="zh-CN" altLang="en-US" sz="4400" b="1" spc="600" dirty="0">
                  <a:solidFill>
                    <a:schemeClr val="accent4">
                      <a:lumMod val="75000"/>
                    </a:schemeClr>
                  </a:solidFill>
                  <a:latin typeface="+mn-ea"/>
                  <a:cs typeface="Segoe UI Light 8" panose="020B0502040204020203" pitchFamily="34" charset="0"/>
                </a:rPr>
                <a:t>报告框架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474AAD8-79CE-4B99-BE54-2F64C1D19141}"/>
                </a:ext>
              </a:extLst>
            </p:cNvPr>
            <p:cNvSpPr txBox="1"/>
            <p:nvPr/>
          </p:nvSpPr>
          <p:spPr>
            <a:xfrm>
              <a:off x="362871" y="1982450"/>
              <a:ext cx="204787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+mn-ea"/>
                </a:rPr>
                <a:t>02</a:t>
              </a:r>
              <a:endPara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1335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A705E9-10E5-4530-9187-9F57DA269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Кружок">
            <a:extLst>
              <a:ext uri="{FF2B5EF4-FFF2-40B4-BE49-F238E27FC236}">
                <a16:creationId xmlns:a16="http://schemas.microsoft.com/office/drawing/2014/main" id="{EBA2DC2B-FCCE-48A9-9E05-AF7319024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803" y="2631396"/>
            <a:ext cx="1883243" cy="1883114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>
              <a:latin typeface="+mn-ea"/>
              <a:ea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1109EFA-3F14-4796-B69D-ABF03FD96250}"/>
              </a:ext>
            </a:extLst>
          </p:cNvPr>
          <p:cNvGrpSpPr/>
          <p:nvPr/>
        </p:nvGrpSpPr>
        <p:grpSpPr>
          <a:xfrm>
            <a:off x="3750706" y="1257764"/>
            <a:ext cx="3153846" cy="877505"/>
            <a:chOff x="3750706" y="1582097"/>
            <a:chExt cx="3153846" cy="87750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6593AE0-2209-4FFA-A5D5-CABAFB17911E}"/>
                </a:ext>
              </a:extLst>
            </p:cNvPr>
            <p:cNvSpPr/>
            <p:nvPr/>
          </p:nvSpPr>
          <p:spPr>
            <a:xfrm>
              <a:off x="4189488" y="1696849"/>
              <a:ext cx="2715064" cy="64800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Кружок">
              <a:extLst>
                <a:ext uri="{FF2B5EF4-FFF2-40B4-BE49-F238E27FC236}">
                  <a16:creationId xmlns:a16="http://schemas.microsoft.com/office/drawing/2014/main" id="{2CD0B85B-BB64-4B7D-AEC9-C0E97F579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706" y="1582097"/>
              <a:ext cx="877565" cy="87750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lIns="19050" tIns="19050" rIns="19050" bIns="19050" anchor="ctr"/>
            <a:lstStyle>
              <a:lvl1pPr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1pPr>
              <a:lvl2pPr marL="742950" indent="-28575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2pPr>
              <a:lvl3pPr marL="11430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3pPr>
              <a:lvl4pPr marL="16002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4pPr>
              <a:lvl5pPr marL="20574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9pPr>
            </a:lstStyle>
            <a:p>
              <a:pPr eaLnBrk="1"/>
              <a:endParaRPr lang="zh-CN" altLang="zh-CN" sz="100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7A74275-2289-48D6-9617-E2F74034DF49}"/>
              </a:ext>
            </a:extLst>
          </p:cNvPr>
          <p:cNvGrpSpPr/>
          <p:nvPr/>
        </p:nvGrpSpPr>
        <p:grpSpPr>
          <a:xfrm>
            <a:off x="3750706" y="2516644"/>
            <a:ext cx="3153846" cy="877505"/>
            <a:chOff x="3750706" y="1582097"/>
            <a:chExt cx="3153846" cy="87750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45D95C01-55F2-48C8-AD33-94DEE36161F0}"/>
                </a:ext>
              </a:extLst>
            </p:cNvPr>
            <p:cNvSpPr/>
            <p:nvPr/>
          </p:nvSpPr>
          <p:spPr>
            <a:xfrm>
              <a:off x="4189488" y="1696849"/>
              <a:ext cx="2715064" cy="64800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Кружок">
              <a:extLst>
                <a:ext uri="{FF2B5EF4-FFF2-40B4-BE49-F238E27FC236}">
                  <a16:creationId xmlns:a16="http://schemas.microsoft.com/office/drawing/2014/main" id="{09343D36-DB38-4847-91CA-9301C6E3A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706" y="1582097"/>
              <a:ext cx="877565" cy="87750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lIns="19050" tIns="19050" rIns="19050" bIns="19050" anchor="ctr"/>
            <a:lstStyle>
              <a:lvl1pPr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1pPr>
              <a:lvl2pPr marL="742950" indent="-28575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2pPr>
              <a:lvl3pPr marL="11430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3pPr>
              <a:lvl4pPr marL="16002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4pPr>
              <a:lvl5pPr marL="20574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9pPr>
            </a:lstStyle>
            <a:p>
              <a:pPr eaLnBrk="1"/>
              <a:endParaRPr lang="zh-CN" altLang="zh-CN" sz="100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56D5A20-40E8-4817-BC70-072E911084EF}"/>
              </a:ext>
            </a:extLst>
          </p:cNvPr>
          <p:cNvGrpSpPr/>
          <p:nvPr/>
        </p:nvGrpSpPr>
        <p:grpSpPr>
          <a:xfrm>
            <a:off x="3750706" y="3817565"/>
            <a:ext cx="3153846" cy="877505"/>
            <a:chOff x="3750706" y="1582097"/>
            <a:chExt cx="3153846" cy="877505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71C63C2B-9004-474B-AD06-774BE7C2E5E1}"/>
                </a:ext>
              </a:extLst>
            </p:cNvPr>
            <p:cNvSpPr/>
            <p:nvPr/>
          </p:nvSpPr>
          <p:spPr>
            <a:xfrm>
              <a:off x="4189488" y="1696849"/>
              <a:ext cx="2715064" cy="64800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Кружок">
              <a:extLst>
                <a:ext uri="{FF2B5EF4-FFF2-40B4-BE49-F238E27FC236}">
                  <a16:creationId xmlns:a16="http://schemas.microsoft.com/office/drawing/2014/main" id="{55F54679-00DD-4D89-95C0-F22105181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706" y="1582097"/>
              <a:ext cx="877565" cy="87750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lIns="19050" tIns="19050" rIns="19050" bIns="19050" anchor="ctr"/>
            <a:lstStyle>
              <a:lvl1pPr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1pPr>
              <a:lvl2pPr marL="742950" indent="-28575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2pPr>
              <a:lvl3pPr marL="11430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3pPr>
              <a:lvl4pPr marL="16002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4pPr>
              <a:lvl5pPr marL="20574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9pPr>
            </a:lstStyle>
            <a:p>
              <a:pPr eaLnBrk="1"/>
              <a:endParaRPr lang="zh-CN" altLang="zh-CN" sz="10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C53BB4C-2CBA-4C34-83AB-6210A76D15EA}"/>
              </a:ext>
            </a:extLst>
          </p:cNvPr>
          <p:cNvGrpSpPr/>
          <p:nvPr/>
        </p:nvGrpSpPr>
        <p:grpSpPr>
          <a:xfrm>
            <a:off x="3750706" y="5090811"/>
            <a:ext cx="3153846" cy="877505"/>
            <a:chOff x="3750706" y="1582097"/>
            <a:chExt cx="3153846" cy="877505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05746E5-4EB2-4864-80AC-2328EC5CEFF3}"/>
                </a:ext>
              </a:extLst>
            </p:cNvPr>
            <p:cNvSpPr/>
            <p:nvPr/>
          </p:nvSpPr>
          <p:spPr>
            <a:xfrm>
              <a:off x="4189488" y="1696849"/>
              <a:ext cx="2715064" cy="64800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Кружок">
              <a:extLst>
                <a:ext uri="{FF2B5EF4-FFF2-40B4-BE49-F238E27FC236}">
                  <a16:creationId xmlns:a16="http://schemas.microsoft.com/office/drawing/2014/main" id="{C7FE247B-19DC-4070-87C3-064B1D1C0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706" y="1582097"/>
              <a:ext cx="877565" cy="87750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lIns="19050" tIns="19050" rIns="19050" bIns="19050" anchor="ctr"/>
            <a:lstStyle>
              <a:lvl1pPr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1pPr>
              <a:lvl2pPr marL="742950" indent="-28575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2pPr>
              <a:lvl3pPr marL="11430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3pPr>
              <a:lvl4pPr marL="16002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4pPr>
              <a:lvl5pPr marL="2057400" indent="-228600"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5pPr>
              <a:lvl6pPr marL="25146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6pPr>
              <a:lvl7pPr marL="29718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7pPr>
              <a:lvl8pPr marL="34290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8pPr>
              <a:lvl9pPr marL="3886200" indent="-228600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rgbClr val="252D30"/>
                  </a:solidFill>
                  <a:latin typeface="Arial" panose="020B0604020202020204" pitchFamily="34" charset="0"/>
                  <a:ea typeface="Helvetica Neue"/>
                  <a:cs typeface="Helvetica Neue"/>
                  <a:sym typeface="Arial" panose="020B0604020202020204" pitchFamily="34" charset="0"/>
                </a:defRPr>
              </a:lvl9pPr>
            </a:lstStyle>
            <a:p>
              <a:pPr eaLnBrk="1"/>
              <a:endParaRPr lang="zh-CN" altLang="zh-CN" sz="1000"/>
            </a:p>
          </p:txBody>
        </p:sp>
      </p:grpSp>
      <p:sp>
        <p:nvSpPr>
          <p:cNvPr id="16" name="Кружок">
            <a:extLst>
              <a:ext uri="{FF2B5EF4-FFF2-40B4-BE49-F238E27FC236}">
                <a16:creationId xmlns:a16="http://schemas.microsoft.com/office/drawing/2014/main" id="{A9C20881-31EA-4AA6-872F-2AD4DFE03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2399" y="1073004"/>
            <a:ext cx="3116672" cy="553505"/>
          </a:xfrm>
          <a:prstGeom prst="octagon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/>
          </a:p>
        </p:txBody>
      </p:sp>
      <p:sp>
        <p:nvSpPr>
          <p:cNvPr id="17" name="Кружок">
            <a:extLst>
              <a:ext uri="{FF2B5EF4-FFF2-40B4-BE49-F238E27FC236}">
                <a16:creationId xmlns:a16="http://schemas.microsoft.com/office/drawing/2014/main" id="{BD962002-330C-4201-820B-21FF5A134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2399" y="1726049"/>
            <a:ext cx="3116672" cy="553505"/>
          </a:xfrm>
          <a:prstGeom prst="octagon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/>
          </a:p>
        </p:txBody>
      </p:sp>
      <p:sp>
        <p:nvSpPr>
          <p:cNvPr id="18" name="Кружок">
            <a:extLst>
              <a:ext uri="{FF2B5EF4-FFF2-40B4-BE49-F238E27FC236}">
                <a16:creationId xmlns:a16="http://schemas.microsoft.com/office/drawing/2014/main" id="{DC474816-1205-4352-B1F6-D4BB0C266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2399" y="2379094"/>
            <a:ext cx="3116672" cy="553505"/>
          </a:xfrm>
          <a:prstGeom prst="octagon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/>
          </a:p>
        </p:txBody>
      </p:sp>
      <p:sp>
        <p:nvSpPr>
          <p:cNvPr id="19" name="Кружок">
            <a:extLst>
              <a:ext uri="{FF2B5EF4-FFF2-40B4-BE49-F238E27FC236}">
                <a16:creationId xmlns:a16="http://schemas.microsoft.com/office/drawing/2014/main" id="{24E9A123-5F38-4417-BEA7-CDFEF0F87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2399" y="3032139"/>
            <a:ext cx="3116672" cy="553505"/>
          </a:xfrm>
          <a:prstGeom prst="octagon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/>
          </a:p>
        </p:txBody>
      </p:sp>
      <p:sp>
        <p:nvSpPr>
          <p:cNvPr id="20" name="Кружок">
            <a:extLst>
              <a:ext uri="{FF2B5EF4-FFF2-40B4-BE49-F238E27FC236}">
                <a16:creationId xmlns:a16="http://schemas.microsoft.com/office/drawing/2014/main" id="{A92EBE9B-619C-448B-B426-A90F910B6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2399" y="4338229"/>
            <a:ext cx="3116672" cy="553505"/>
          </a:xfrm>
          <a:prstGeom prst="octagon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/>
          </a:p>
        </p:txBody>
      </p:sp>
      <p:sp>
        <p:nvSpPr>
          <p:cNvPr id="21" name="Кружок">
            <a:extLst>
              <a:ext uri="{FF2B5EF4-FFF2-40B4-BE49-F238E27FC236}">
                <a16:creationId xmlns:a16="http://schemas.microsoft.com/office/drawing/2014/main" id="{AB9BCFAC-7954-4515-9BBD-2C6C802946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2399" y="3685184"/>
            <a:ext cx="3116672" cy="553505"/>
          </a:xfrm>
          <a:prstGeom prst="octagon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/>
          </a:p>
        </p:txBody>
      </p:sp>
      <p:sp>
        <p:nvSpPr>
          <p:cNvPr id="22" name="Кружок">
            <a:extLst>
              <a:ext uri="{FF2B5EF4-FFF2-40B4-BE49-F238E27FC236}">
                <a16:creationId xmlns:a16="http://schemas.microsoft.com/office/drawing/2014/main" id="{E517A79B-8D1B-465C-9624-28551EF5E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2399" y="5644316"/>
            <a:ext cx="3116672" cy="553505"/>
          </a:xfrm>
          <a:prstGeom prst="octagon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/>
          </a:p>
        </p:txBody>
      </p:sp>
      <p:sp>
        <p:nvSpPr>
          <p:cNvPr id="23" name="Кружок">
            <a:extLst>
              <a:ext uri="{FF2B5EF4-FFF2-40B4-BE49-F238E27FC236}">
                <a16:creationId xmlns:a16="http://schemas.microsoft.com/office/drawing/2014/main" id="{22A56D4B-A64A-46D1-AC65-FFE945DE4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2399" y="4991274"/>
            <a:ext cx="3116672" cy="553505"/>
          </a:xfrm>
          <a:prstGeom prst="octagon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/>
          </a:p>
        </p:txBody>
      </p:sp>
      <p:cxnSp>
        <p:nvCxnSpPr>
          <p:cNvPr id="25" name="连接符: 曲线 24">
            <a:extLst>
              <a:ext uri="{FF2B5EF4-FFF2-40B4-BE49-F238E27FC236}">
                <a16:creationId xmlns:a16="http://schemas.microsoft.com/office/drawing/2014/main" id="{65AE5ACA-6288-4096-ABF6-ACF8EB318522}"/>
              </a:ext>
            </a:extLst>
          </p:cNvPr>
          <p:cNvCxnSpPr>
            <a:stCxn id="3" idx="6"/>
            <a:endCxn id="4" idx="2"/>
          </p:cNvCxnSpPr>
          <p:nvPr/>
        </p:nvCxnSpPr>
        <p:spPr>
          <a:xfrm flipV="1">
            <a:off x="2416046" y="1696517"/>
            <a:ext cx="1334660" cy="187643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25">
            <a:extLst>
              <a:ext uri="{FF2B5EF4-FFF2-40B4-BE49-F238E27FC236}">
                <a16:creationId xmlns:a16="http://schemas.microsoft.com/office/drawing/2014/main" id="{EEF51DE5-33EF-40AC-8687-EF15C2FDF8BC}"/>
              </a:ext>
            </a:extLst>
          </p:cNvPr>
          <p:cNvCxnSpPr>
            <a:cxnSpLocks/>
            <a:stCxn id="3" idx="6"/>
            <a:endCxn id="15" idx="2"/>
          </p:cNvCxnSpPr>
          <p:nvPr/>
        </p:nvCxnSpPr>
        <p:spPr>
          <a:xfrm>
            <a:off x="2416046" y="3572953"/>
            <a:ext cx="1334660" cy="195661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曲线 28">
            <a:extLst>
              <a:ext uri="{FF2B5EF4-FFF2-40B4-BE49-F238E27FC236}">
                <a16:creationId xmlns:a16="http://schemas.microsoft.com/office/drawing/2014/main" id="{125F7A73-1E31-4AFA-A8E2-BC5BB9559304}"/>
              </a:ext>
            </a:extLst>
          </p:cNvPr>
          <p:cNvCxnSpPr>
            <a:cxnSpLocks/>
            <a:stCxn id="3" idx="6"/>
            <a:endCxn id="12" idx="2"/>
          </p:cNvCxnSpPr>
          <p:nvPr/>
        </p:nvCxnSpPr>
        <p:spPr>
          <a:xfrm>
            <a:off x="2416046" y="3572953"/>
            <a:ext cx="1334660" cy="68336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连接符: 曲线 31">
            <a:extLst>
              <a:ext uri="{FF2B5EF4-FFF2-40B4-BE49-F238E27FC236}">
                <a16:creationId xmlns:a16="http://schemas.microsoft.com/office/drawing/2014/main" id="{3A9FE09A-84EA-4CCE-AEEB-F0D1BD604EFB}"/>
              </a:ext>
            </a:extLst>
          </p:cNvPr>
          <p:cNvCxnSpPr>
            <a:cxnSpLocks/>
            <a:stCxn id="3" idx="6"/>
            <a:endCxn id="9" idx="2"/>
          </p:cNvCxnSpPr>
          <p:nvPr/>
        </p:nvCxnSpPr>
        <p:spPr>
          <a:xfrm flipV="1">
            <a:off x="2416046" y="2955397"/>
            <a:ext cx="1334660" cy="61755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连接符: 曲线 34">
            <a:extLst>
              <a:ext uri="{FF2B5EF4-FFF2-40B4-BE49-F238E27FC236}">
                <a16:creationId xmlns:a16="http://schemas.microsoft.com/office/drawing/2014/main" id="{C57E338B-620C-4031-A968-14D64F6CDC6E}"/>
              </a:ext>
            </a:extLst>
          </p:cNvPr>
          <p:cNvCxnSpPr>
            <a:cxnSpLocks/>
            <a:stCxn id="5" idx="3"/>
            <a:endCxn id="16" idx="5"/>
          </p:cNvCxnSpPr>
          <p:nvPr/>
        </p:nvCxnSpPr>
        <p:spPr>
          <a:xfrm flipV="1">
            <a:off x="6904552" y="1235120"/>
            <a:ext cx="1007847" cy="46139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连接符: 曲线 37">
            <a:extLst>
              <a:ext uri="{FF2B5EF4-FFF2-40B4-BE49-F238E27FC236}">
                <a16:creationId xmlns:a16="http://schemas.microsoft.com/office/drawing/2014/main" id="{F799904D-3214-4ACA-9868-8C783B4030FA}"/>
              </a:ext>
            </a:extLst>
          </p:cNvPr>
          <p:cNvCxnSpPr>
            <a:cxnSpLocks/>
            <a:stCxn id="5" idx="3"/>
            <a:endCxn id="17" idx="4"/>
          </p:cNvCxnSpPr>
          <p:nvPr/>
        </p:nvCxnSpPr>
        <p:spPr>
          <a:xfrm>
            <a:off x="6904552" y="1696516"/>
            <a:ext cx="1007847" cy="42092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连接符: 曲线 40">
            <a:extLst>
              <a:ext uri="{FF2B5EF4-FFF2-40B4-BE49-F238E27FC236}">
                <a16:creationId xmlns:a16="http://schemas.microsoft.com/office/drawing/2014/main" id="{4D3BBAA9-0E89-4450-B094-22E3ADAC03DF}"/>
              </a:ext>
            </a:extLst>
          </p:cNvPr>
          <p:cNvCxnSpPr>
            <a:cxnSpLocks/>
            <a:stCxn id="8" idx="3"/>
            <a:endCxn id="18" idx="5"/>
          </p:cNvCxnSpPr>
          <p:nvPr/>
        </p:nvCxnSpPr>
        <p:spPr>
          <a:xfrm flipV="1">
            <a:off x="6904552" y="2541210"/>
            <a:ext cx="1007847" cy="41418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连接符: 曲线 41">
            <a:extLst>
              <a:ext uri="{FF2B5EF4-FFF2-40B4-BE49-F238E27FC236}">
                <a16:creationId xmlns:a16="http://schemas.microsoft.com/office/drawing/2014/main" id="{FEFACB77-6CF7-483C-8474-940AB41C6814}"/>
              </a:ext>
            </a:extLst>
          </p:cNvPr>
          <p:cNvCxnSpPr>
            <a:cxnSpLocks/>
            <a:stCxn id="8" idx="3"/>
            <a:endCxn id="19" idx="4"/>
          </p:cNvCxnSpPr>
          <p:nvPr/>
        </p:nvCxnSpPr>
        <p:spPr>
          <a:xfrm>
            <a:off x="6904552" y="2955396"/>
            <a:ext cx="1007847" cy="46813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连接符: 曲线 42">
            <a:extLst>
              <a:ext uri="{FF2B5EF4-FFF2-40B4-BE49-F238E27FC236}">
                <a16:creationId xmlns:a16="http://schemas.microsoft.com/office/drawing/2014/main" id="{EEBE8368-E5C1-4043-9E5D-C8E24691E10E}"/>
              </a:ext>
            </a:extLst>
          </p:cNvPr>
          <p:cNvCxnSpPr>
            <a:cxnSpLocks/>
            <a:stCxn id="11" idx="3"/>
            <a:endCxn id="21" idx="5"/>
          </p:cNvCxnSpPr>
          <p:nvPr/>
        </p:nvCxnSpPr>
        <p:spPr>
          <a:xfrm flipV="1">
            <a:off x="6904552" y="3847300"/>
            <a:ext cx="1007847" cy="409017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连接符: 曲线 43">
            <a:extLst>
              <a:ext uri="{FF2B5EF4-FFF2-40B4-BE49-F238E27FC236}">
                <a16:creationId xmlns:a16="http://schemas.microsoft.com/office/drawing/2014/main" id="{544D9BCC-82BA-4320-9FAB-31F06F89F810}"/>
              </a:ext>
            </a:extLst>
          </p:cNvPr>
          <p:cNvCxnSpPr>
            <a:cxnSpLocks/>
            <a:stCxn id="11" idx="3"/>
            <a:endCxn id="20" idx="4"/>
          </p:cNvCxnSpPr>
          <p:nvPr/>
        </p:nvCxnSpPr>
        <p:spPr>
          <a:xfrm>
            <a:off x="6904552" y="4256317"/>
            <a:ext cx="1007847" cy="47330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连接符: 曲线 44">
            <a:extLst>
              <a:ext uri="{FF2B5EF4-FFF2-40B4-BE49-F238E27FC236}">
                <a16:creationId xmlns:a16="http://schemas.microsoft.com/office/drawing/2014/main" id="{60E8B035-BD12-4644-8D39-C9426E1CFD2A}"/>
              </a:ext>
            </a:extLst>
          </p:cNvPr>
          <p:cNvCxnSpPr>
            <a:cxnSpLocks/>
            <a:stCxn id="14" idx="3"/>
            <a:endCxn id="23" idx="5"/>
          </p:cNvCxnSpPr>
          <p:nvPr/>
        </p:nvCxnSpPr>
        <p:spPr>
          <a:xfrm flipV="1">
            <a:off x="6904552" y="5153390"/>
            <a:ext cx="1007847" cy="37617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连接符: 曲线 45">
            <a:extLst>
              <a:ext uri="{FF2B5EF4-FFF2-40B4-BE49-F238E27FC236}">
                <a16:creationId xmlns:a16="http://schemas.microsoft.com/office/drawing/2014/main" id="{C5F43C2D-0C3C-4F35-A864-5B859E4C1ECE}"/>
              </a:ext>
            </a:extLst>
          </p:cNvPr>
          <p:cNvCxnSpPr>
            <a:cxnSpLocks/>
            <a:stCxn id="14" idx="3"/>
            <a:endCxn id="22" idx="4"/>
          </p:cNvCxnSpPr>
          <p:nvPr/>
        </p:nvCxnSpPr>
        <p:spPr>
          <a:xfrm>
            <a:off x="6904552" y="5529563"/>
            <a:ext cx="1007847" cy="50614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 Box 3">
            <a:extLst>
              <a:ext uri="{FF2B5EF4-FFF2-40B4-BE49-F238E27FC236}">
                <a16:creationId xmlns:a16="http://schemas.microsoft.com/office/drawing/2014/main" id="{0E7CDACA-E270-4B89-95DD-DF5CD2CD248A}"/>
              </a:ext>
            </a:extLst>
          </p:cNvPr>
          <p:cNvSpPr txBox="1"/>
          <p:nvPr/>
        </p:nvSpPr>
        <p:spPr bwMode="auto">
          <a:xfrm>
            <a:off x="637342" y="3358660"/>
            <a:ext cx="1674164" cy="4078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400" b="1" kern="0" cap="all" dirty="0">
                <a:latin typeface="+mn-ea"/>
                <a:cs typeface="Impact"/>
                <a:sym typeface="Impact"/>
              </a:rPr>
              <a:t>报告主题</a:t>
            </a:r>
            <a:endParaRPr sz="2400" b="1" kern="0" cap="all" dirty="0">
              <a:latin typeface="+mn-ea"/>
              <a:cs typeface="Impact"/>
              <a:sym typeface="Impact"/>
            </a:endParaRPr>
          </a:p>
        </p:txBody>
      </p:sp>
      <p:sp>
        <p:nvSpPr>
          <p:cNvPr id="61" name="Text Box 3">
            <a:extLst>
              <a:ext uri="{FF2B5EF4-FFF2-40B4-BE49-F238E27FC236}">
                <a16:creationId xmlns:a16="http://schemas.microsoft.com/office/drawing/2014/main" id="{03E6BF63-AA7B-465E-952A-1B3B24CCC049}"/>
              </a:ext>
            </a:extLst>
          </p:cNvPr>
          <p:cNvSpPr txBox="1"/>
          <p:nvPr/>
        </p:nvSpPr>
        <p:spPr bwMode="auto">
          <a:xfrm>
            <a:off x="4729304" y="1476369"/>
            <a:ext cx="1674164" cy="4078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400" kern="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Impact"/>
                <a:sym typeface="Impact"/>
              </a:rPr>
              <a:t>添加内容</a:t>
            </a:r>
            <a:endParaRPr sz="2400" kern="0" cap="all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64" name="Text Box 3">
            <a:extLst>
              <a:ext uri="{FF2B5EF4-FFF2-40B4-BE49-F238E27FC236}">
                <a16:creationId xmlns:a16="http://schemas.microsoft.com/office/drawing/2014/main" id="{C1CB4C14-6831-4F8D-9BC7-A474A0D45641}"/>
              </a:ext>
            </a:extLst>
          </p:cNvPr>
          <p:cNvSpPr txBox="1"/>
          <p:nvPr/>
        </p:nvSpPr>
        <p:spPr bwMode="auto">
          <a:xfrm>
            <a:off x="4729304" y="2728697"/>
            <a:ext cx="1674164" cy="4078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400" kern="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Impact"/>
                <a:sym typeface="Impact"/>
              </a:rPr>
              <a:t>添加内容</a:t>
            </a:r>
            <a:endParaRPr sz="2400" kern="0" cap="all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65" name="Text Box 3">
            <a:extLst>
              <a:ext uri="{FF2B5EF4-FFF2-40B4-BE49-F238E27FC236}">
                <a16:creationId xmlns:a16="http://schemas.microsoft.com/office/drawing/2014/main" id="{CFB2A4F5-7B3B-46CB-B8C9-1B4517327711}"/>
              </a:ext>
            </a:extLst>
          </p:cNvPr>
          <p:cNvSpPr txBox="1"/>
          <p:nvPr/>
        </p:nvSpPr>
        <p:spPr bwMode="auto">
          <a:xfrm>
            <a:off x="4729304" y="4051808"/>
            <a:ext cx="1674164" cy="4078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400" kern="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Impact"/>
                <a:sym typeface="Impact"/>
              </a:rPr>
              <a:t>添加内容</a:t>
            </a:r>
            <a:endParaRPr sz="2400" kern="0" cap="all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66" name="Text Box 3">
            <a:extLst>
              <a:ext uri="{FF2B5EF4-FFF2-40B4-BE49-F238E27FC236}">
                <a16:creationId xmlns:a16="http://schemas.microsoft.com/office/drawing/2014/main" id="{30894E6F-FFFA-4A38-A41F-F9CB1429BCC5}"/>
              </a:ext>
            </a:extLst>
          </p:cNvPr>
          <p:cNvSpPr txBox="1"/>
          <p:nvPr/>
        </p:nvSpPr>
        <p:spPr bwMode="auto">
          <a:xfrm>
            <a:off x="4729304" y="5325661"/>
            <a:ext cx="1674164" cy="4078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400" kern="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Impact"/>
                <a:sym typeface="Impact"/>
              </a:rPr>
              <a:t>添加内容</a:t>
            </a:r>
            <a:endParaRPr sz="2400" kern="0" cap="all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67" name="Text Box 3">
            <a:extLst>
              <a:ext uri="{FF2B5EF4-FFF2-40B4-BE49-F238E27FC236}">
                <a16:creationId xmlns:a16="http://schemas.microsoft.com/office/drawing/2014/main" id="{63E1DA96-BDBA-4C18-817F-3914C23E0F4E}"/>
              </a:ext>
            </a:extLst>
          </p:cNvPr>
          <p:cNvSpPr txBox="1"/>
          <p:nvPr/>
        </p:nvSpPr>
        <p:spPr bwMode="auto">
          <a:xfrm>
            <a:off x="8697996" y="1145854"/>
            <a:ext cx="1674164" cy="346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000" kern="0" cap="all" dirty="0">
                <a:solidFill>
                  <a:schemeClr val="bg1"/>
                </a:solidFill>
                <a:latin typeface="+mn-ea"/>
                <a:cs typeface="Impact"/>
                <a:sym typeface="Impact"/>
              </a:rPr>
              <a:t>添加内容</a:t>
            </a:r>
            <a:endParaRPr sz="2000" kern="0" cap="all" dirty="0">
              <a:solidFill>
                <a:schemeClr val="bg1"/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68" name="Text Box 3">
            <a:extLst>
              <a:ext uri="{FF2B5EF4-FFF2-40B4-BE49-F238E27FC236}">
                <a16:creationId xmlns:a16="http://schemas.microsoft.com/office/drawing/2014/main" id="{6A5B4395-3CAA-4CA0-826B-BB01D42CD17E}"/>
              </a:ext>
            </a:extLst>
          </p:cNvPr>
          <p:cNvSpPr txBox="1"/>
          <p:nvPr/>
        </p:nvSpPr>
        <p:spPr bwMode="auto">
          <a:xfrm>
            <a:off x="8697996" y="1834636"/>
            <a:ext cx="1674164" cy="346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000" kern="0" cap="all" dirty="0">
                <a:solidFill>
                  <a:schemeClr val="bg1"/>
                </a:solidFill>
                <a:latin typeface="+mn-ea"/>
                <a:cs typeface="Impact"/>
                <a:sym typeface="Impact"/>
              </a:rPr>
              <a:t>添加内容</a:t>
            </a:r>
            <a:endParaRPr sz="2000" kern="0" cap="all" dirty="0">
              <a:solidFill>
                <a:schemeClr val="bg1"/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69" name="Text Box 3">
            <a:extLst>
              <a:ext uri="{FF2B5EF4-FFF2-40B4-BE49-F238E27FC236}">
                <a16:creationId xmlns:a16="http://schemas.microsoft.com/office/drawing/2014/main" id="{F6DBD5B9-850A-4799-917B-0EA51C11430C}"/>
              </a:ext>
            </a:extLst>
          </p:cNvPr>
          <p:cNvSpPr txBox="1"/>
          <p:nvPr/>
        </p:nvSpPr>
        <p:spPr bwMode="auto">
          <a:xfrm>
            <a:off x="8697996" y="2458271"/>
            <a:ext cx="1674164" cy="346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000" kern="0" cap="all" dirty="0">
                <a:solidFill>
                  <a:schemeClr val="bg1"/>
                </a:solidFill>
                <a:latin typeface="+mn-ea"/>
                <a:cs typeface="Impact"/>
                <a:sym typeface="Impact"/>
              </a:rPr>
              <a:t>添加内容</a:t>
            </a:r>
            <a:endParaRPr sz="2000" kern="0" cap="all" dirty="0">
              <a:solidFill>
                <a:schemeClr val="bg1"/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70" name="Text Box 3">
            <a:extLst>
              <a:ext uri="{FF2B5EF4-FFF2-40B4-BE49-F238E27FC236}">
                <a16:creationId xmlns:a16="http://schemas.microsoft.com/office/drawing/2014/main" id="{77DA5F59-D0DA-448D-B710-A3A3F6286D4D}"/>
              </a:ext>
            </a:extLst>
          </p:cNvPr>
          <p:cNvSpPr txBox="1"/>
          <p:nvPr/>
        </p:nvSpPr>
        <p:spPr bwMode="auto">
          <a:xfrm>
            <a:off x="8697996" y="3147053"/>
            <a:ext cx="1674164" cy="346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000" kern="0" cap="all" dirty="0">
                <a:solidFill>
                  <a:schemeClr val="bg1"/>
                </a:solidFill>
                <a:latin typeface="+mn-ea"/>
                <a:cs typeface="Impact"/>
                <a:sym typeface="Impact"/>
              </a:rPr>
              <a:t>添加内容</a:t>
            </a:r>
            <a:endParaRPr sz="2000" kern="0" cap="all" dirty="0">
              <a:solidFill>
                <a:schemeClr val="bg1"/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71" name="Text Box 3">
            <a:extLst>
              <a:ext uri="{FF2B5EF4-FFF2-40B4-BE49-F238E27FC236}">
                <a16:creationId xmlns:a16="http://schemas.microsoft.com/office/drawing/2014/main" id="{84ED0D8E-1B72-4BEF-B535-8EEA2586D50C}"/>
              </a:ext>
            </a:extLst>
          </p:cNvPr>
          <p:cNvSpPr txBox="1"/>
          <p:nvPr/>
        </p:nvSpPr>
        <p:spPr bwMode="auto">
          <a:xfrm>
            <a:off x="8697996" y="3759192"/>
            <a:ext cx="1674164" cy="346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000" kern="0" cap="all" dirty="0">
                <a:solidFill>
                  <a:schemeClr val="bg1"/>
                </a:solidFill>
                <a:latin typeface="+mn-ea"/>
                <a:cs typeface="Impact"/>
                <a:sym typeface="Impact"/>
              </a:rPr>
              <a:t>添加内容</a:t>
            </a:r>
            <a:endParaRPr sz="2000" kern="0" cap="all" dirty="0">
              <a:solidFill>
                <a:schemeClr val="bg1"/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72" name="Text Box 3">
            <a:extLst>
              <a:ext uri="{FF2B5EF4-FFF2-40B4-BE49-F238E27FC236}">
                <a16:creationId xmlns:a16="http://schemas.microsoft.com/office/drawing/2014/main" id="{B9A200C3-ADF2-4C6F-BA15-26F489E4A715}"/>
              </a:ext>
            </a:extLst>
          </p:cNvPr>
          <p:cNvSpPr txBox="1"/>
          <p:nvPr/>
        </p:nvSpPr>
        <p:spPr bwMode="auto">
          <a:xfrm>
            <a:off x="8697996" y="4447974"/>
            <a:ext cx="1674164" cy="346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000" kern="0" cap="all" dirty="0">
                <a:solidFill>
                  <a:schemeClr val="bg1"/>
                </a:solidFill>
                <a:latin typeface="+mn-ea"/>
                <a:cs typeface="Impact"/>
                <a:sym typeface="Impact"/>
              </a:rPr>
              <a:t>添加内容</a:t>
            </a:r>
            <a:endParaRPr sz="2000" kern="0" cap="all" dirty="0">
              <a:solidFill>
                <a:schemeClr val="bg1"/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73" name="Text Box 3">
            <a:extLst>
              <a:ext uri="{FF2B5EF4-FFF2-40B4-BE49-F238E27FC236}">
                <a16:creationId xmlns:a16="http://schemas.microsoft.com/office/drawing/2014/main" id="{47F6CC14-016E-45FA-93E2-368FBB772E4A}"/>
              </a:ext>
            </a:extLst>
          </p:cNvPr>
          <p:cNvSpPr txBox="1"/>
          <p:nvPr/>
        </p:nvSpPr>
        <p:spPr bwMode="auto">
          <a:xfrm>
            <a:off x="8697996" y="5074420"/>
            <a:ext cx="1674164" cy="346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000" kern="0" cap="all" dirty="0">
                <a:solidFill>
                  <a:schemeClr val="bg1"/>
                </a:solidFill>
                <a:latin typeface="+mn-ea"/>
                <a:cs typeface="Impact"/>
                <a:sym typeface="Impact"/>
              </a:rPr>
              <a:t>添加内容</a:t>
            </a:r>
            <a:endParaRPr sz="2000" kern="0" cap="all" dirty="0">
              <a:solidFill>
                <a:schemeClr val="bg1"/>
              </a:solidFill>
              <a:latin typeface="+mn-ea"/>
              <a:cs typeface="Impact"/>
              <a:sym typeface="Impact"/>
            </a:endParaRPr>
          </a:p>
        </p:txBody>
      </p:sp>
      <p:sp>
        <p:nvSpPr>
          <p:cNvPr id="74" name="Text Box 3">
            <a:extLst>
              <a:ext uri="{FF2B5EF4-FFF2-40B4-BE49-F238E27FC236}">
                <a16:creationId xmlns:a16="http://schemas.microsoft.com/office/drawing/2014/main" id="{7E4E0489-FAA3-4E6A-9A60-37840B14351D}"/>
              </a:ext>
            </a:extLst>
          </p:cNvPr>
          <p:cNvSpPr txBox="1"/>
          <p:nvPr/>
        </p:nvSpPr>
        <p:spPr bwMode="auto">
          <a:xfrm>
            <a:off x="8697996" y="5763202"/>
            <a:ext cx="1674164" cy="346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000" kern="0" cap="all" dirty="0">
                <a:solidFill>
                  <a:schemeClr val="bg1"/>
                </a:solidFill>
                <a:latin typeface="+mn-ea"/>
                <a:cs typeface="Impact"/>
                <a:sym typeface="Impact"/>
              </a:rPr>
              <a:t>添加内容</a:t>
            </a:r>
            <a:endParaRPr sz="2000" kern="0" cap="all" dirty="0">
              <a:solidFill>
                <a:schemeClr val="bg1"/>
              </a:solidFill>
              <a:latin typeface="+mn-ea"/>
              <a:cs typeface="Impact"/>
              <a:sym typeface="Impact"/>
            </a:endParaRPr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id="{1A73547B-78B7-4E52-8D2F-6A571248A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19" y="5153390"/>
            <a:ext cx="763200" cy="720000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7CBCFC23-6BE2-47B9-AF63-D9A3362A2F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581" y="3908659"/>
            <a:ext cx="759600" cy="720000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E4E45260-EBDD-4E0B-A9C4-A6C01F7006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19" y="2583233"/>
            <a:ext cx="759600" cy="720000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F43EB4AF-C231-4CC5-9939-2771EA9678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088" y="1379268"/>
            <a:ext cx="7668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958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2A3E9F2-40C4-4C37-B82E-3F03BE467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" name="Кружок">
            <a:extLst>
              <a:ext uri="{FF2B5EF4-FFF2-40B4-BE49-F238E27FC236}">
                <a16:creationId xmlns:a16="http://schemas.microsoft.com/office/drawing/2014/main" id="{F8BAFCA0-A392-478F-B089-9A66B0393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53" y="2916761"/>
            <a:ext cx="1883243" cy="1883114"/>
          </a:xfrm>
          <a:prstGeom prst="ellipse">
            <a:avLst/>
          </a:prstGeom>
          <a:solidFill>
            <a:srgbClr val="DFDCE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 eaLnBrk="1"/>
            <a:endParaRPr lang="zh-CN" altLang="zh-CN" sz="1000">
              <a:latin typeface="+mn-ea"/>
              <a:ea typeface="+mn-ea"/>
            </a:endParaRPr>
          </a:p>
        </p:txBody>
      </p:sp>
      <p:sp>
        <p:nvSpPr>
          <p:cNvPr id="38" name="Фигура">
            <a:extLst>
              <a:ext uri="{FF2B5EF4-FFF2-40B4-BE49-F238E27FC236}">
                <a16:creationId xmlns:a16="http://schemas.microsoft.com/office/drawing/2014/main" id="{3333E027-2D1B-4A8D-9320-4A204F4EC217}"/>
              </a:ext>
            </a:extLst>
          </p:cNvPr>
          <p:cNvSpPr>
            <a:spLocks/>
          </p:cNvSpPr>
          <p:nvPr/>
        </p:nvSpPr>
        <p:spPr bwMode="auto">
          <a:xfrm>
            <a:off x="1246118" y="2528882"/>
            <a:ext cx="1080385" cy="763301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" y="7734"/>
                </a:lnTo>
                <a:cubicBezTo>
                  <a:pt x="3285" y="7966"/>
                  <a:pt x="6478" y="9271"/>
                  <a:pt x="9336" y="11546"/>
                </a:cubicBezTo>
                <a:cubicBezTo>
                  <a:pt x="12383" y="13972"/>
                  <a:pt x="14959" y="17425"/>
                  <a:pt x="16835" y="21600"/>
                </a:cubicBezTo>
                <a:lnTo>
                  <a:pt x="21600" y="17841"/>
                </a:lnTo>
                <a:cubicBezTo>
                  <a:pt x="19248" y="12488"/>
                  <a:pt x="15989" y="8050"/>
                  <a:pt x="12119" y="4930"/>
                </a:cubicBezTo>
                <a:cubicBezTo>
                  <a:pt x="8415" y="1943"/>
                  <a:pt x="4260" y="253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42" name="Фигура">
            <a:extLst>
              <a:ext uri="{FF2B5EF4-FFF2-40B4-BE49-F238E27FC236}">
                <a16:creationId xmlns:a16="http://schemas.microsoft.com/office/drawing/2014/main" id="{610D6CC5-9BDD-41FE-9D35-75B1209354DF}"/>
              </a:ext>
            </a:extLst>
          </p:cNvPr>
          <p:cNvSpPr>
            <a:spLocks/>
          </p:cNvSpPr>
          <p:nvPr/>
        </p:nvSpPr>
        <p:spPr bwMode="auto">
          <a:xfrm>
            <a:off x="1244153" y="4409895"/>
            <a:ext cx="1088824" cy="77631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6905" y="0"/>
                </a:moveTo>
                <a:lnTo>
                  <a:pt x="21600" y="3671"/>
                </a:lnTo>
                <a:cubicBezTo>
                  <a:pt x="19334" y="9036"/>
                  <a:pt x="16128" y="13500"/>
                  <a:pt x="12287" y="16641"/>
                </a:cubicBezTo>
                <a:cubicBezTo>
                  <a:pt x="8548" y="19697"/>
                  <a:pt x="4326" y="21402"/>
                  <a:pt x="0" y="21600"/>
                </a:cubicBezTo>
                <a:lnTo>
                  <a:pt x="0" y="14024"/>
                </a:lnTo>
                <a:cubicBezTo>
                  <a:pt x="3561" y="13780"/>
                  <a:pt x="7019" y="12272"/>
                  <a:pt x="10051" y="9642"/>
                </a:cubicBezTo>
                <a:cubicBezTo>
                  <a:pt x="12840" y="7222"/>
                  <a:pt x="15188" y="3920"/>
                  <a:pt x="1690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43" name="Фигура">
            <a:extLst>
              <a:ext uri="{FF2B5EF4-FFF2-40B4-BE49-F238E27FC236}">
                <a16:creationId xmlns:a16="http://schemas.microsoft.com/office/drawing/2014/main" id="{983400FB-C5C8-49A6-A236-95ACF0B7F279}"/>
              </a:ext>
            </a:extLst>
          </p:cNvPr>
          <p:cNvSpPr>
            <a:spLocks/>
          </p:cNvSpPr>
          <p:nvPr/>
        </p:nvSpPr>
        <p:spPr bwMode="auto">
          <a:xfrm>
            <a:off x="2139512" y="3251481"/>
            <a:ext cx="383718" cy="1197627"/>
          </a:xfrm>
          <a:custGeom>
            <a:avLst/>
            <a:gdLst>
              <a:gd name="T0" fmla="*/ 2147483646 w 21527"/>
              <a:gd name="T1" fmla="*/ 2147483646 h 21600"/>
              <a:gd name="T2" fmla="*/ 2147483646 w 21527"/>
              <a:gd name="T3" fmla="*/ 2147483646 h 21600"/>
              <a:gd name="T4" fmla="*/ 2147483646 w 21527"/>
              <a:gd name="T5" fmla="*/ 2147483646 h 21600"/>
              <a:gd name="T6" fmla="*/ 2147483646 w 21527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27" h="21600" extrusionOk="0">
                <a:moveTo>
                  <a:pt x="0" y="2415"/>
                </a:moveTo>
                <a:cubicBezTo>
                  <a:pt x="4176" y="5100"/>
                  <a:pt x="6323" y="8063"/>
                  <a:pt x="6266" y="11065"/>
                </a:cubicBezTo>
                <a:cubicBezTo>
                  <a:pt x="6214" y="13875"/>
                  <a:pt x="4228" y="16647"/>
                  <a:pt x="453" y="19182"/>
                </a:cubicBezTo>
                <a:lnTo>
                  <a:pt x="13826" y="21600"/>
                </a:lnTo>
                <a:cubicBezTo>
                  <a:pt x="18964" y="18233"/>
                  <a:pt x="21600" y="14528"/>
                  <a:pt x="21525" y="10777"/>
                </a:cubicBezTo>
                <a:cubicBezTo>
                  <a:pt x="21451" y="7032"/>
                  <a:pt x="18675" y="3343"/>
                  <a:pt x="13416" y="0"/>
                </a:cubicBezTo>
                <a:lnTo>
                  <a:pt x="0" y="24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48" name="Линия">
            <a:extLst>
              <a:ext uri="{FF2B5EF4-FFF2-40B4-BE49-F238E27FC236}">
                <a16:creationId xmlns:a16="http://schemas.microsoft.com/office/drawing/2014/main" id="{8114C8AD-74B7-4717-AAF5-3E44E6A03C34}"/>
              </a:ext>
            </a:extLst>
          </p:cNvPr>
          <p:cNvSpPr>
            <a:spLocks/>
          </p:cNvSpPr>
          <p:nvPr/>
        </p:nvSpPr>
        <p:spPr bwMode="auto">
          <a:xfrm>
            <a:off x="2390969" y="2333770"/>
            <a:ext cx="1189505" cy="588827"/>
          </a:xfrm>
          <a:custGeom>
            <a:avLst/>
            <a:gdLst>
              <a:gd name="T0" fmla="*/ 2147483646 w 21600"/>
              <a:gd name="T1" fmla="*/ 2147483646 h 21588"/>
              <a:gd name="T2" fmla="*/ 2147483646 w 21600"/>
              <a:gd name="T3" fmla="*/ 2147483646 h 21588"/>
              <a:gd name="T4" fmla="*/ 2147483646 w 21600"/>
              <a:gd name="T5" fmla="*/ 2147483646 h 21588"/>
              <a:gd name="T6" fmla="*/ 2147483646 w 21600"/>
              <a:gd name="T7" fmla="*/ 2147483646 h 21588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88" extrusionOk="0">
                <a:moveTo>
                  <a:pt x="21600" y="0"/>
                </a:moveTo>
                <a:lnTo>
                  <a:pt x="16289" y="0"/>
                </a:lnTo>
                <a:cubicBezTo>
                  <a:pt x="15510" y="-12"/>
                  <a:pt x="14734" y="207"/>
                  <a:pt x="13986" y="651"/>
                </a:cubicBezTo>
                <a:cubicBezTo>
                  <a:pt x="13121" y="1165"/>
                  <a:pt x="12304" y="1973"/>
                  <a:pt x="11573" y="3040"/>
                </a:cubicBezTo>
                <a:lnTo>
                  <a:pt x="0" y="21588"/>
                </a:lnTo>
              </a:path>
            </a:pathLst>
          </a:custGeom>
          <a:noFill/>
          <a:ln w="38100" cap="flat">
            <a:solidFill>
              <a:srgbClr val="CFCD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49" name="Линия">
            <a:extLst>
              <a:ext uri="{FF2B5EF4-FFF2-40B4-BE49-F238E27FC236}">
                <a16:creationId xmlns:a16="http://schemas.microsoft.com/office/drawing/2014/main" id="{18E25322-4552-4C88-BF5C-1A23B7DF4873}"/>
              </a:ext>
            </a:extLst>
          </p:cNvPr>
          <p:cNvSpPr>
            <a:spLocks/>
          </p:cNvSpPr>
          <p:nvPr/>
        </p:nvSpPr>
        <p:spPr bwMode="auto">
          <a:xfrm>
            <a:off x="2390969" y="4780763"/>
            <a:ext cx="1189505" cy="588806"/>
          </a:xfrm>
          <a:custGeom>
            <a:avLst/>
            <a:gdLst>
              <a:gd name="T0" fmla="*/ 2147483646 w 21600"/>
              <a:gd name="T1" fmla="*/ 2147483646 h 21588"/>
              <a:gd name="T2" fmla="*/ 2147483646 w 21600"/>
              <a:gd name="T3" fmla="*/ 2147483646 h 21588"/>
              <a:gd name="T4" fmla="*/ 2147483646 w 21600"/>
              <a:gd name="T5" fmla="*/ 2147483646 h 21588"/>
              <a:gd name="T6" fmla="*/ 2147483646 w 21600"/>
              <a:gd name="T7" fmla="*/ 2147483646 h 21588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88" extrusionOk="0">
                <a:moveTo>
                  <a:pt x="21600" y="21588"/>
                </a:moveTo>
                <a:lnTo>
                  <a:pt x="16289" y="21588"/>
                </a:lnTo>
                <a:cubicBezTo>
                  <a:pt x="15510" y="21600"/>
                  <a:pt x="14734" y="21381"/>
                  <a:pt x="13986" y="20937"/>
                </a:cubicBezTo>
                <a:cubicBezTo>
                  <a:pt x="13121" y="20423"/>
                  <a:pt x="12304" y="19615"/>
                  <a:pt x="11573" y="18548"/>
                </a:cubicBezTo>
                <a:lnTo>
                  <a:pt x="0" y="0"/>
                </a:lnTo>
              </a:path>
            </a:pathLst>
          </a:custGeom>
          <a:noFill/>
          <a:ln w="38100" cap="flat">
            <a:solidFill>
              <a:srgbClr val="CFCD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51" name="Линия">
            <a:extLst>
              <a:ext uri="{FF2B5EF4-FFF2-40B4-BE49-F238E27FC236}">
                <a16:creationId xmlns:a16="http://schemas.microsoft.com/office/drawing/2014/main" id="{FF2695C5-9BEE-46F3-B8DB-0F57B6F8C77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1681" y="3858318"/>
            <a:ext cx="832545" cy="0"/>
          </a:xfrm>
          <a:prstGeom prst="line">
            <a:avLst/>
          </a:prstGeom>
          <a:noFill/>
          <a:ln w="38100">
            <a:solidFill>
              <a:srgbClr val="CFCDD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64" name="Text Box 3">
            <a:extLst>
              <a:ext uri="{FF2B5EF4-FFF2-40B4-BE49-F238E27FC236}">
                <a16:creationId xmlns:a16="http://schemas.microsoft.com/office/drawing/2014/main" id="{916DF624-35AB-4A4E-849F-9EF49A9DB2B3}"/>
              </a:ext>
            </a:extLst>
          </p:cNvPr>
          <p:cNvSpPr txBox="1"/>
          <p:nvPr/>
        </p:nvSpPr>
        <p:spPr bwMode="auto">
          <a:xfrm>
            <a:off x="378497" y="3680062"/>
            <a:ext cx="1674164" cy="4078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19050" tIns="19050" rIns="19050" bIns="19050">
            <a:spAutoFit/>
          </a:bodyPr>
          <a:lstStyle/>
          <a:p>
            <a:pPr algn="ctr">
              <a:defRPr sz="4000" cap="all">
                <a:latin typeface="Impact"/>
                <a:ea typeface="Impact"/>
                <a:cs typeface="Impact"/>
                <a:sym typeface="Impact"/>
              </a:defRPr>
            </a:pPr>
            <a:r>
              <a:rPr lang="zh-CN" altLang="en-US" sz="2400" b="1" kern="0" cap="all" dirty="0">
                <a:latin typeface="+mn-ea"/>
                <a:cs typeface="Impact"/>
                <a:sym typeface="Impact"/>
              </a:rPr>
              <a:t>报告主题</a:t>
            </a:r>
            <a:endParaRPr sz="2400" b="1" kern="0" cap="all" dirty="0">
              <a:latin typeface="+mn-ea"/>
              <a:cs typeface="Impact"/>
              <a:sym typeface="Impact"/>
            </a:endParaRPr>
          </a:p>
        </p:txBody>
      </p:sp>
      <p:sp>
        <p:nvSpPr>
          <p:cNvPr id="46" name="Фигура">
            <a:extLst>
              <a:ext uri="{FF2B5EF4-FFF2-40B4-BE49-F238E27FC236}">
                <a16:creationId xmlns:a16="http://schemas.microsoft.com/office/drawing/2014/main" id="{33682374-538B-4A07-9BF9-EBF27873800A}"/>
              </a:ext>
            </a:extLst>
          </p:cNvPr>
          <p:cNvSpPr>
            <a:spLocks/>
          </p:cNvSpPr>
          <p:nvPr/>
        </p:nvSpPr>
        <p:spPr bwMode="auto">
          <a:xfrm>
            <a:off x="6694054" y="1682567"/>
            <a:ext cx="4828065" cy="130015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24" y="0"/>
                </a:moveTo>
                <a:lnTo>
                  <a:pt x="20476" y="0"/>
                </a:lnTo>
                <a:cubicBezTo>
                  <a:pt x="20637" y="0"/>
                  <a:pt x="20758" y="0"/>
                  <a:pt x="20861" y="15"/>
                </a:cubicBezTo>
                <a:cubicBezTo>
                  <a:pt x="20964" y="30"/>
                  <a:pt x="21049" y="59"/>
                  <a:pt x="21136" y="119"/>
                </a:cubicBezTo>
                <a:cubicBezTo>
                  <a:pt x="21231" y="193"/>
                  <a:pt x="21316" y="311"/>
                  <a:pt x="21386" y="461"/>
                </a:cubicBezTo>
                <a:cubicBezTo>
                  <a:pt x="21455" y="612"/>
                  <a:pt x="21510" y="795"/>
                  <a:pt x="21545" y="999"/>
                </a:cubicBezTo>
                <a:cubicBezTo>
                  <a:pt x="21572" y="1186"/>
                  <a:pt x="21586" y="1368"/>
                  <a:pt x="21593" y="1591"/>
                </a:cubicBezTo>
                <a:cubicBezTo>
                  <a:pt x="21600" y="1813"/>
                  <a:pt x="21600" y="2077"/>
                  <a:pt x="21600" y="2430"/>
                </a:cubicBezTo>
                <a:lnTo>
                  <a:pt x="21600" y="19181"/>
                </a:lnTo>
                <a:cubicBezTo>
                  <a:pt x="21600" y="19528"/>
                  <a:pt x="21600" y="19789"/>
                  <a:pt x="21593" y="20011"/>
                </a:cubicBezTo>
                <a:cubicBezTo>
                  <a:pt x="21586" y="20232"/>
                  <a:pt x="21572" y="20414"/>
                  <a:pt x="21545" y="20601"/>
                </a:cubicBezTo>
                <a:cubicBezTo>
                  <a:pt x="21510" y="20805"/>
                  <a:pt x="21455" y="20988"/>
                  <a:pt x="21386" y="21139"/>
                </a:cubicBezTo>
                <a:cubicBezTo>
                  <a:pt x="21316" y="21289"/>
                  <a:pt x="21231" y="21407"/>
                  <a:pt x="21136" y="21481"/>
                </a:cubicBezTo>
                <a:cubicBezTo>
                  <a:pt x="21049" y="21541"/>
                  <a:pt x="20964" y="21570"/>
                  <a:pt x="20861" y="21585"/>
                </a:cubicBezTo>
                <a:cubicBezTo>
                  <a:pt x="20757" y="21600"/>
                  <a:pt x="20634" y="21600"/>
                  <a:pt x="20471" y="21600"/>
                </a:cubicBezTo>
                <a:lnTo>
                  <a:pt x="1124" y="21600"/>
                </a:lnTo>
                <a:cubicBezTo>
                  <a:pt x="963" y="21600"/>
                  <a:pt x="842" y="21600"/>
                  <a:pt x="739" y="21585"/>
                </a:cubicBezTo>
                <a:cubicBezTo>
                  <a:pt x="636" y="21570"/>
                  <a:pt x="551" y="21541"/>
                  <a:pt x="464" y="21481"/>
                </a:cubicBezTo>
                <a:cubicBezTo>
                  <a:pt x="369" y="21407"/>
                  <a:pt x="284" y="21289"/>
                  <a:pt x="214" y="21139"/>
                </a:cubicBezTo>
                <a:cubicBezTo>
                  <a:pt x="145" y="20988"/>
                  <a:pt x="90" y="20805"/>
                  <a:pt x="55" y="20601"/>
                </a:cubicBezTo>
                <a:cubicBezTo>
                  <a:pt x="28" y="20414"/>
                  <a:pt x="14" y="20232"/>
                  <a:pt x="7" y="20009"/>
                </a:cubicBezTo>
                <a:cubicBezTo>
                  <a:pt x="0" y="19787"/>
                  <a:pt x="0" y="19523"/>
                  <a:pt x="0" y="19170"/>
                </a:cubicBezTo>
                <a:lnTo>
                  <a:pt x="0" y="2419"/>
                </a:lnTo>
                <a:cubicBezTo>
                  <a:pt x="0" y="2072"/>
                  <a:pt x="0" y="1811"/>
                  <a:pt x="7" y="1589"/>
                </a:cubicBezTo>
                <a:cubicBezTo>
                  <a:pt x="14" y="1368"/>
                  <a:pt x="28" y="1186"/>
                  <a:pt x="55" y="999"/>
                </a:cubicBezTo>
                <a:cubicBezTo>
                  <a:pt x="90" y="795"/>
                  <a:pt x="145" y="612"/>
                  <a:pt x="214" y="461"/>
                </a:cubicBezTo>
                <a:cubicBezTo>
                  <a:pt x="284" y="311"/>
                  <a:pt x="369" y="193"/>
                  <a:pt x="464" y="119"/>
                </a:cubicBezTo>
                <a:cubicBezTo>
                  <a:pt x="551" y="59"/>
                  <a:pt x="636" y="30"/>
                  <a:pt x="739" y="15"/>
                </a:cubicBezTo>
                <a:cubicBezTo>
                  <a:pt x="843" y="0"/>
                  <a:pt x="966" y="0"/>
                  <a:pt x="1129" y="0"/>
                </a:cubicBezTo>
                <a:lnTo>
                  <a:pt x="1124" y="0"/>
                </a:lnTo>
                <a:close/>
              </a:path>
            </a:pathLst>
          </a:custGeom>
          <a:solidFill>
            <a:schemeClr val="bg1"/>
          </a:solidFill>
          <a:ln w="28575" cap="flat">
            <a:solidFill>
              <a:srgbClr val="D2B116"/>
            </a:solidFill>
            <a:miter lim="400000"/>
            <a:headEnd/>
            <a:tailEnd/>
          </a:ln>
          <a:extLst/>
        </p:spPr>
        <p:txBody>
          <a:bodyPr lIns="19050" tIns="19050" rIns="19050" bIns="19050" anchor="ctr"/>
          <a:lstStyle/>
          <a:p>
            <a:endParaRPr lang="zh-CN" altLang="en-US" sz="900" dirty="0"/>
          </a:p>
        </p:txBody>
      </p:sp>
      <p:sp>
        <p:nvSpPr>
          <p:cNvPr id="47" name="Фигура">
            <a:extLst>
              <a:ext uri="{FF2B5EF4-FFF2-40B4-BE49-F238E27FC236}">
                <a16:creationId xmlns:a16="http://schemas.microsoft.com/office/drawing/2014/main" id="{3828C2A7-6FAD-4538-8D70-68FC675B231D}"/>
              </a:ext>
            </a:extLst>
          </p:cNvPr>
          <p:cNvSpPr>
            <a:spLocks/>
          </p:cNvSpPr>
          <p:nvPr/>
        </p:nvSpPr>
        <p:spPr bwMode="auto">
          <a:xfrm>
            <a:off x="6681811" y="3200231"/>
            <a:ext cx="4789562" cy="130015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24" y="0"/>
                </a:moveTo>
                <a:lnTo>
                  <a:pt x="20476" y="0"/>
                </a:lnTo>
                <a:cubicBezTo>
                  <a:pt x="20637" y="0"/>
                  <a:pt x="20758" y="0"/>
                  <a:pt x="20861" y="15"/>
                </a:cubicBezTo>
                <a:cubicBezTo>
                  <a:pt x="20964" y="30"/>
                  <a:pt x="21049" y="59"/>
                  <a:pt x="21136" y="119"/>
                </a:cubicBezTo>
                <a:cubicBezTo>
                  <a:pt x="21231" y="193"/>
                  <a:pt x="21316" y="311"/>
                  <a:pt x="21386" y="461"/>
                </a:cubicBezTo>
                <a:cubicBezTo>
                  <a:pt x="21455" y="612"/>
                  <a:pt x="21510" y="795"/>
                  <a:pt x="21545" y="999"/>
                </a:cubicBezTo>
                <a:cubicBezTo>
                  <a:pt x="21572" y="1186"/>
                  <a:pt x="21586" y="1368"/>
                  <a:pt x="21593" y="1591"/>
                </a:cubicBezTo>
                <a:cubicBezTo>
                  <a:pt x="21600" y="1813"/>
                  <a:pt x="21600" y="2077"/>
                  <a:pt x="21600" y="2430"/>
                </a:cubicBezTo>
                <a:lnTo>
                  <a:pt x="21600" y="19181"/>
                </a:lnTo>
                <a:cubicBezTo>
                  <a:pt x="21600" y="19528"/>
                  <a:pt x="21600" y="19789"/>
                  <a:pt x="21593" y="20011"/>
                </a:cubicBezTo>
                <a:cubicBezTo>
                  <a:pt x="21586" y="20232"/>
                  <a:pt x="21572" y="20414"/>
                  <a:pt x="21545" y="20601"/>
                </a:cubicBezTo>
                <a:cubicBezTo>
                  <a:pt x="21510" y="20805"/>
                  <a:pt x="21455" y="20988"/>
                  <a:pt x="21386" y="21139"/>
                </a:cubicBezTo>
                <a:cubicBezTo>
                  <a:pt x="21316" y="21289"/>
                  <a:pt x="21231" y="21407"/>
                  <a:pt x="21136" y="21481"/>
                </a:cubicBezTo>
                <a:cubicBezTo>
                  <a:pt x="21049" y="21541"/>
                  <a:pt x="20964" y="21570"/>
                  <a:pt x="20861" y="21585"/>
                </a:cubicBezTo>
                <a:cubicBezTo>
                  <a:pt x="20757" y="21600"/>
                  <a:pt x="20634" y="21600"/>
                  <a:pt x="20471" y="21600"/>
                </a:cubicBezTo>
                <a:lnTo>
                  <a:pt x="1124" y="21600"/>
                </a:lnTo>
                <a:cubicBezTo>
                  <a:pt x="963" y="21600"/>
                  <a:pt x="842" y="21600"/>
                  <a:pt x="739" y="21585"/>
                </a:cubicBezTo>
                <a:cubicBezTo>
                  <a:pt x="636" y="21570"/>
                  <a:pt x="551" y="21541"/>
                  <a:pt x="464" y="21481"/>
                </a:cubicBezTo>
                <a:cubicBezTo>
                  <a:pt x="369" y="21407"/>
                  <a:pt x="284" y="21289"/>
                  <a:pt x="214" y="21139"/>
                </a:cubicBezTo>
                <a:cubicBezTo>
                  <a:pt x="145" y="20988"/>
                  <a:pt x="90" y="20805"/>
                  <a:pt x="55" y="20601"/>
                </a:cubicBezTo>
                <a:cubicBezTo>
                  <a:pt x="28" y="20414"/>
                  <a:pt x="14" y="20232"/>
                  <a:pt x="7" y="20009"/>
                </a:cubicBezTo>
                <a:cubicBezTo>
                  <a:pt x="0" y="19787"/>
                  <a:pt x="0" y="19523"/>
                  <a:pt x="0" y="19170"/>
                </a:cubicBezTo>
                <a:lnTo>
                  <a:pt x="0" y="2419"/>
                </a:lnTo>
                <a:cubicBezTo>
                  <a:pt x="0" y="2072"/>
                  <a:pt x="0" y="1811"/>
                  <a:pt x="7" y="1589"/>
                </a:cubicBezTo>
                <a:cubicBezTo>
                  <a:pt x="14" y="1368"/>
                  <a:pt x="28" y="1186"/>
                  <a:pt x="55" y="999"/>
                </a:cubicBezTo>
                <a:cubicBezTo>
                  <a:pt x="90" y="795"/>
                  <a:pt x="145" y="612"/>
                  <a:pt x="214" y="461"/>
                </a:cubicBezTo>
                <a:cubicBezTo>
                  <a:pt x="284" y="311"/>
                  <a:pt x="369" y="193"/>
                  <a:pt x="464" y="119"/>
                </a:cubicBezTo>
                <a:cubicBezTo>
                  <a:pt x="551" y="59"/>
                  <a:pt x="636" y="30"/>
                  <a:pt x="739" y="15"/>
                </a:cubicBezTo>
                <a:cubicBezTo>
                  <a:pt x="843" y="0"/>
                  <a:pt x="966" y="0"/>
                  <a:pt x="1129" y="0"/>
                </a:cubicBezTo>
                <a:lnTo>
                  <a:pt x="1124" y="0"/>
                </a:lnTo>
                <a:close/>
              </a:path>
            </a:pathLst>
          </a:custGeom>
          <a:solidFill>
            <a:schemeClr val="bg1"/>
          </a:solidFill>
          <a:ln w="28575" cap="flat">
            <a:solidFill>
              <a:srgbClr val="B0782B"/>
            </a:solidFill>
            <a:miter lim="400000"/>
            <a:headEnd/>
            <a:tailEnd/>
          </a:ln>
          <a:extLst/>
        </p:spPr>
        <p:txBody>
          <a:bodyPr lIns="19050" tIns="19050" rIns="19050" bIns="19050" anchor="ctr"/>
          <a:lstStyle/>
          <a:p>
            <a:endParaRPr lang="zh-CN" altLang="en-US" sz="900"/>
          </a:p>
        </p:txBody>
      </p:sp>
      <p:sp>
        <p:nvSpPr>
          <p:cNvPr id="50" name="Фигура">
            <a:extLst>
              <a:ext uri="{FF2B5EF4-FFF2-40B4-BE49-F238E27FC236}">
                <a16:creationId xmlns:a16="http://schemas.microsoft.com/office/drawing/2014/main" id="{F0B16A39-2907-49E4-804C-76308993E636}"/>
              </a:ext>
            </a:extLst>
          </p:cNvPr>
          <p:cNvSpPr>
            <a:spLocks/>
          </p:cNvSpPr>
          <p:nvPr/>
        </p:nvSpPr>
        <p:spPr bwMode="auto">
          <a:xfrm>
            <a:off x="6681811" y="4717896"/>
            <a:ext cx="4789562" cy="134729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24" y="0"/>
                </a:moveTo>
                <a:lnTo>
                  <a:pt x="20476" y="0"/>
                </a:lnTo>
                <a:cubicBezTo>
                  <a:pt x="20637" y="0"/>
                  <a:pt x="20758" y="0"/>
                  <a:pt x="20861" y="15"/>
                </a:cubicBezTo>
                <a:cubicBezTo>
                  <a:pt x="20964" y="30"/>
                  <a:pt x="21049" y="59"/>
                  <a:pt x="21136" y="119"/>
                </a:cubicBezTo>
                <a:cubicBezTo>
                  <a:pt x="21231" y="193"/>
                  <a:pt x="21316" y="311"/>
                  <a:pt x="21386" y="461"/>
                </a:cubicBezTo>
                <a:cubicBezTo>
                  <a:pt x="21455" y="612"/>
                  <a:pt x="21510" y="795"/>
                  <a:pt x="21545" y="999"/>
                </a:cubicBezTo>
                <a:cubicBezTo>
                  <a:pt x="21572" y="1186"/>
                  <a:pt x="21586" y="1368"/>
                  <a:pt x="21593" y="1591"/>
                </a:cubicBezTo>
                <a:cubicBezTo>
                  <a:pt x="21600" y="1813"/>
                  <a:pt x="21600" y="2077"/>
                  <a:pt x="21600" y="2430"/>
                </a:cubicBezTo>
                <a:lnTo>
                  <a:pt x="21600" y="19181"/>
                </a:lnTo>
                <a:cubicBezTo>
                  <a:pt x="21600" y="19528"/>
                  <a:pt x="21600" y="19789"/>
                  <a:pt x="21593" y="20011"/>
                </a:cubicBezTo>
                <a:cubicBezTo>
                  <a:pt x="21586" y="20232"/>
                  <a:pt x="21572" y="20414"/>
                  <a:pt x="21545" y="20601"/>
                </a:cubicBezTo>
                <a:cubicBezTo>
                  <a:pt x="21510" y="20805"/>
                  <a:pt x="21455" y="20988"/>
                  <a:pt x="21386" y="21139"/>
                </a:cubicBezTo>
                <a:cubicBezTo>
                  <a:pt x="21316" y="21289"/>
                  <a:pt x="21231" y="21407"/>
                  <a:pt x="21136" y="21481"/>
                </a:cubicBezTo>
                <a:cubicBezTo>
                  <a:pt x="21049" y="21541"/>
                  <a:pt x="20964" y="21570"/>
                  <a:pt x="20861" y="21585"/>
                </a:cubicBezTo>
                <a:cubicBezTo>
                  <a:pt x="20757" y="21600"/>
                  <a:pt x="20634" y="21600"/>
                  <a:pt x="20471" y="21600"/>
                </a:cubicBezTo>
                <a:lnTo>
                  <a:pt x="1124" y="21600"/>
                </a:lnTo>
                <a:cubicBezTo>
                  <a:pt x="963" y="21600"/>
                  <a:pt x="842" y="21600"/>
                  <a:pt x="739" y="21585"/>
                </a:cubicBezTo>
                <a:cubicBezTo>
                  <a:pt x="636" y="21570"/>
                  <a:pt x="551" y="21541"/>
                  <a:pt x="464" y="21481"/>
                </a:cubicBezTo>
                <a:cubicBezTo>
                  <a:pt x="369" y="21407"/>
                  <a:pt x="284" y="21289"/>
                  <a:pt x="214" y="21139"/>
                </a:cubicBezTo>
                <a:cubicBezTo>
                  <a:pt x="145" y="20988"/>
                  <a:pt x="90" y="20805"/>
                  <a:pt x="55" y="20601"/>
                </a:cubicBezTo>
                <a:cubicBezTo>
                  <a:pt x="28" y="20414"/>
                  <a:pt x="14" y="20232"/>
                  <a:pt x="7" y="20009"/>
                </a:cubicBezTo>
                <a:cubicBezTo>
                  <a:pt x="0" y="19787"/>
                  <a:pt x="0" y="19523"/>
                  <a:pt x="0" y="19170"/>
                </a:cubicBezTo>
                <a:lnTo>
                  <a:pt x="0" y="2419"/>
                </a:lnTo>
                <a:cubicBezTo>
                  <a:pt x="0" y="2072"/>
                  <a:pt x="0" y="1811"/>
                  <a:pt x="7" y="1589"/>
                </a:cubicBezTo>
                <a:cubicBezTo>
                  <a:pt x="14" y="1368"/>
                  <a:pt x="28" y="1186"/>
                  <a:pt x="55" y="999"/>
                </a:cubicBezTo>
                <a:cubicBezTo>
                  <a:pt x="90" y="795"/>
                  <a:pt x="145" y="612"/>
                  <a:pt x="214" y="461"/>
                </a:cubicBezTo>
                <a:cubicBezTo>
                  <a:pt x="284" y="311"/>
                  <a:pt x="369" y="193"/>
                  <a:pt x="464" y="119"/>
                </a:cubicBezTo>
                <a:cubicBezTo>
                  <a:pt x="551" y="59"/>
                  <a:pt x="636" y="30"/>
                  <a:pt x="739" y="15"/>
                </a:cubicBezTo>
                <a:cubicBezTo>
                  <a:pt x="843" y="0"/>
                  <a:pt x="966" y="0"/>
                  <a:pt x="1129" y="0"/>
                </a:cubicBezTo>
                <a:lnTo>
                  <a:pt x="1124" y="0"/>
                </a:lnTo>
                <a:close/>
              </a:path>
            </a:pathLst>
          </a:custGeom>
          <a:solidFill>
            <a:schemeClr val="bg1"/>
          </a:solidFill>
          <a:ln w="28575" cap="flat">
            <a:solidFill>
              <a:srgbClr val="E4BF11"/>
            </a:solidFill>
            <a:miter lim="400000"/>
            <a:headEnd/>
            <a:tailEnd/>
          </a:ln>
          <a:extLst/>
        </p:spPr>
        <p:txBody>
          <a:bodyPr lIns="19050" tIns="19050" rIns="19050" bIns="19050" anchor="ctr"/>
          <a:lstStyle/>
          <a:p>
            <a:endParaRPr lang="zh-CN" altLang="en-US" sz="900" dirty="0"/>
          </a:p>
        </p:txBody>
      </p:sp>
      <p:sp>
        <p:nvSpPr>
          <p:cNvPr id="72" name="Фигура">
            <a:extLst>
              <a:ext uri="{FF2B5EF4-FFF2-40B4-BE49-F238E27FC236}">
                <a16:creationId xmlns:a16="http://schemas.microsoft.com/office/drawing/2014/main" id="{4FF702F2-0911-4457-A895-E27988DBB28E}"/>
              </a:ext>
            </a:extLst>
          </p:cNvPr>
          <p:cNvSpPr>
            <a:spLocks/>
          </p:cNvSpPr>
          <p:nvPr/>
        </p:nvSpPr>
        <p:spPr bwMode="auto">
          <a:xfrm>
            <a:off x="3651077" y="1682567"/>
            <a:ext cx="2797183" cy="130015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24" y="0"/>
                </a:moveTo>
                <a:lnTo>
                  <a:pt x="20476" y="0"/>
                </a:lnTo>
                <a:cubicBezTo>
                  <a:pt x="20637" y="0"/>
                  <a:pt x="20758" y="0"/>
                  <a:pt x="20861" y="15"/>
                </a:cubicBezTo>
                <a:cubicBezTo>
                  <a:pt x="20964" y="30"/>
                  <a:pt x="21049" y="59"/>
                  <a:pt x="21136" y="119"/>
                </a:cubicBezTo>
                <a:cubicBezTo>
                  <a:pt x="21231" y="193"/>
                  <a:pt x="21316" y="311"/>
                  <a:pt x="21386" y="461"/>
                </a:cubicBezTo>
                <a:cubicBezTo>
                  <a:pt x="21455" y="612"/>
                  <a:pt x="21510" y="795"/>
                  <a:pt x="21545" y="999"/>
                </a:cubicBezTo>
                <a:cubicBezTo>
                  <a:pt x="21572" y="1186"/>
                  <a:pt x="21586" y="1368"/>
                  <a:pt x="21593" y="1591"/>
                </a:cubicBezTo>
                <a:cubicBezTo>
                  <a:pt x="21600" y="1813"/>
                  <a:pt x="21600" y="2077"/>
                  <a:pt x="21600" y="2430"/>
                </a:cubicBezTo>
                <a:lnTo>
                  <a:pt x="21600" y="19181"/>
                </a:lnTo>
                <a:cubicBezTo>
                  <a:pt x="21600" y="19528"/>
                  <a:pt x="21600" y="19789"/>
                  <a:pt x="21593" y="20011"/>
                </a:cubicBezTo>
                <a:cubicBezTo>
                  <a:pt x="21586" y="20232"/>
                  <a:pt x="21572" y="20414"/>
                  <a:pt x="21545" y="20601"/>
                </a:cubicBezTo>
                <a:cubicBezTo>
                  <a:pt x="21510" y="20805"/>
                  <a:pt x="21455" y="20988"/>
                  <a:pt x="21386" y="21139"/>
                </a:cubicBezTo>
                <a:cubicBezTo>
                  <a:pt x="21316" y="21289"/>
                  <a:pt x="21231" y="21407"/>
                  <a:pt x="21136" y="21481"/>
                </a:cubicBezTo>
                <a:cubicBezTo>
                  <a:pt x="21049" y="21541"/>
                  <a:pt x="20964" y="21570"/>
                  <a:pt x="20861" y="21585"/>
                </a:cubicBezTo>
                <a:cubicBezTo>
                  <a:pt x="20757" y="21600"/>
                  <a:pt x="20634" y="21600"/>
                  <a:pt x="20471" y="21600"/>
                </a:cubicBezTo>
                <a:lnTo>
                  <a:pt x="1124" y="21600"/>
                </a:lnTo>
                <a:cubicBezTo>
                  <a:pt x="963" y="21600"/>
                  <a:pt x="842" y="21600"/>
                  <a:pt x="739" y="21585"/>
                </a:cubicBezTo>
                <a:cubicBezTo>
                  <a:pt x="636" y="21570"/>
                  <a:pt x="551" y="21541"/>
                  <a:pt x="464" y="21481"/>
                </a:cubicBezTo>
                <a:cubicBezTo>
                  <a:pt x="369" y="21407"/>
                  <a:pt x="284" y="21289"/>
                  <a:pt x="214" y="21139"/>
                </a:cubicBezTo>
                <a:cubicBezTo>
                  <a:pt x="145" y="20988"/>
                  <a:pt x="90" y="20805"/>
                  <a:pt x="55" y="20601"/>
                </a:cubicBezTo>
                <a:cubicBezTo>
                  <a:pt x="28" y="20414"/>
                  <a:pt x="14" y="20232"/>
                  <a:pt x="7" y="20009"/>
                </a:cubicBezTo>
                <a:cubicBezTo>
                  <a:pt x="0" y="19787"/>
                  <a:pt x="0" y="19523"/>
                  <a:pt x="0" y="19170"/>
                </a:cubicBezTo>
                <a:lnTo>
                  <a:pt x="0" y="2419"/>
                </a:lnTo>
                <a:cubicBezTo>
                  <a:pt x="0" y="2072"/>
                  <a:pt x="0" y="1811"/>
                  <a:pt x="7" y="1589"/>
                </a:cubicBezTo>
                <a:cubicBezTo>
                  <a:pt x="14" y="1368"/>
                  <a:pt x="28" y="1186"/>
                  <a:pt x="55" y="999"/>
                </a:cubicBezTo>
                <a:cubicBezTo>
                  <a:pt x="90" y="795"/>
                  <a:pt x="145" y="612"/>
                  <a:pt x="214" y="461"/>
                </a:cubicBezTo>
                <a:cubicBezTo>
                  <a:pt x="284" y="311"/>
                  <a:pt x="369" y="193"/>
                  <a:pt x="464" y="119"/>
                </a:cubicBezTo>
                <a:cubicBezTo>
                  <a:pt x="551" y="59"/>
                  <a:pt x="636" y="30"/>
                  <a:pt x="739" y="15"/>
                </a:cubicBezTo>
                <a:cubicBezTo>
                  <a:pt x="843" y="0"/>
                  <a:pt x="966" y="0"/>
                  <a:pt x="1129" y="0"/>
                </a:cubicBezTo>
                <a:lnTo>
                  <a:pt x="1124" y="0"/>
                </a:lnTo>
                <a:close/>
              </a:path>
            </a:pathLst>
          </a:custGeom>
          <a:solidFill>
            <a:srgbClr val="D2B116"/>
          </a:solidFill>
          <a:ln>
            <a:noFill/>
          </a:ln>
          <a:extLst/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79" name="Фигура">
            <a:extLst>
              <a:ext uri="{FF2B5EF4-FFF2-40B4-BE49-F238E27FC236}">
                <a16:creationId xmlns:a16="http://schemas.microsoft.com/office/drawing/2014/main" id="{56116202-907F-4562-8A22-01BC1AE8EBFF}"/>
              </a:ext>
            </a:extLst>
          </p:cNvPr>
          <p:cNvSpPr>
            <a:spLocks/>
          </p:cNvSpPr>
          <p:nvPr/>
        </p:nvSpPr>
        <p:spPr bwMode="auto">
          <a:xfrm>
            <a:off x="3750647" y="1782983"/>
            <a:ext cx="1090042" cy="1099321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554" y="0"/>
                </a:moveTo>
                <a:lnTo>
                  <a:pt x="20046" y="0"/>
                </a:lnTo>
                <a:cubicBezTo>
                  <a:pt x="20268" y="0"/>
                  <a:pt x="20436" y="0"/>
                  <a:pt x="20579" y="9"/>
                </a:cubicBezTo>
                <a:cubicBezTo>
                  <a:pt x="20721" y="19"/>
                  <a:pt x="20838" y="38"/>
                  <a:pt x="20958" y="76"/>
                </a:cubicBezTo>
                <a:cubicBezTo>
                  <a:pt x="21089" y="123"/>
                  <a:pt x="21207" y="198"/>
                  <a:pt x="21304" y="294"/>
                </a:cubicBezTo>
                <a:cubicBezTo>
                  <a:pt x="21400" y="390"/>
                  <a:pt x="21476" y="506"/>
                  <a:pt x="21524" y="637"/>
                </a:cubicBezTo>
                <a:cubicBezTo>
                  <a:pt x="21562" y="756"/>
                  <a:pt x="21581" y="872"/>
                  <a:pt x="21590" y="1013"/>
                </a:cubicBezTo>
                <a:cubicBezTo>
                  <a:pt x="21600" y="1155"/>
                  <a:pt x="21600" y="1324"/>
                  <a:pt x="21600" y="1548"/>
                </a:cubicBezTo>
                <a:lnTo>
                  <a:pt x="21600" y="20059"/>
                </a:lnTo>
                <a:cubicBezTo>
                  <a:pt x="21600" y="20280"/>
                  <a:pt x="21600" y="20446"/>
                  <a:pt x="21590" y="20587"/>
                </a:cubicBezTo>
                <a:cubicBezTo>
                  <a:pt x="21581" y="20728"/>
                  <a:pt x="21562" y="20844"/>
                  <a:pt x="21524" y="20963"/>
                </a:cubicBezTo>
                <a:cubicBezTo>
                  <a:pt x="21476" y="21094"/>
                  <a:pt x="21400" y="21210"/>
                  <a:pt x="21304" y="21306"/>
                </a:cubicBezTo>
                <a:cubicBezTo>
                  <a:pt x="21207" y="21402"/>
                  <a:pt x="21089" y="21477"/>
                  <a:pt x="20958" y="21524"/>
                </a:cubicBezTo>
                <a:cubicBezTo>
                  <a:pt x="20838" y="21562"/>
                  <a:pt x="20721" y="21581"/>
                  <a:pt x="20578" y="21591"/>
                </a:cubicBezTo>
                <a:cubicBezTo>
                  <a:pt x="20435" y="21600"/>
                  <a:pt x="20265" y="21600"/>
                  <a:pt x="20039" y="21600"/>
                </a:cubicBezTo>
                <a:lnTo>
                  <a:pt x="1554" y="21600"/>
                </a:lnTo>
                <a:cubicBezTo>
                  <a:pt x="1332" y="21600"/>
                  <a:pt x="1164" y="21600"/>
                  <a:pt x="1021" y="21591"/>
                </a:cubicBezTo>
                <a:cubicBezTo>
                  <a:pt x="879" y="21581"/>
                  <a:pt x="762" y="21562"/>
                  <a:pt x="642" y="21524"/>
                </a:cubicBezTo>
                <a:cubicBezTo>
                  <a:pt x="511" y="21477"/>
                  <a:pt x="393" y="21402"/>
                  <a:pt x="296" y="21306"/>
                </a:cubicBezTo>
                <a:cubicBezTo>
                  <a:pt x="200" y="21210"/>
                  <a:pt x="124" y="21094"/>
                  <a:pt x="76" y="20963"/>
                </a:cubicBezTo>
                <a:cubicBezTo>
                  <a:pt x="38" y="20844"/>
                  <a:pt x="19" y="20728"/>
                  <a:pt x="10" y="20587"/>
                </a:cubicBezTo>
                <a:cubicBezTo>
                  <a:pt x="0" y="20445"/>
                  <a:pt x="0" y="20276"/>
                  <a:pt x="0" y="20052"/>
                </a:cubicBezTo>
                <a:lnTo>
                  <a:pt x="0" y="1541"/>
                </a:lnTo>
                <a:cubicBezTo>
                  <a:pt x="0" y="1320"/>
                  <a:pt x="0" y="1154"/>
                  <a:pt x="10" y="1013"/>
                </a:cubicBezTo>
                <a:cubicBezTo>
                  <a:pt x="19" y="872"/>
                  <a:pt x="38" y="756"/>
                  <a:pt x="76" y="637"/>
                </a:cubicBezTo>
                <a:cubicBezTo>
                  <a:pt x="124" y="506"/>
                  <a:pt x="200" y="390"/>
                  <a:pt x="296" y="294"/>
                </a:cubicBezTo>
                <a:cubicBezTo>
                  <a:pt x="393" y="198"/>
                  <a:pt x="511" y="123"/>
                  <a:pt x="642" y="76"/>
                </a:cubicBezTo>
                <a:cubicBezTo>
                  <a:pt x="762" y="38"/>
                  <a:pt x="879" y="19"/>
                  <a:pt x="1022" y="9"/>
                </a:cubicBezTo>
                <a:cubicBezTo>
                  <a:pt x="1165" y="0"/>
                  <a:pt x="1335" y="0"/>
                  <a:pt x="1561" y="0"/>
                </a:cubicBezTo>
                <a:lnTo>
                  <a:pt x="15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 sz="900" dirty="0">
              <a:latin typeface="+mn-ea"/>
            </a:endParaRPr>
          </a:p>
        </p:txBody>
      </p:sp>
      <p:sp>
        <p:nvSpPr>
          <p:cNvPr id="80" name="Фигура">
            <a:extLst>
              <a:ext uri="{FF2B5EF4-FFF2-40B4-BE49-F238E27FC236}">
                <a16:creationId xmlns:a16="http://schemas.microsoft.com/office/drawing/2014/main" id="{993D2BA9-FC7A-4EEE-A1B1-E436688B8D4F}"/>
              </a:ext>
            </a:extLst>
          </p:cNvPr>
          <p:cNvSpPr>
            <a:spLocks/>
          </p:cNvSpPr>
          <p:nvPr/>
        </p:nvSpPr>
        <p:spPr bwMode="auto">
          <a:xfrm>
            <a:off x="3651077" y="3200231"/>
            <a:ext cx="2797183" cy="130015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24" y="0"/>
                </a:moveTo>
                <a:lnTo>
                  <a:pt x="20476" y="0"/>
                </a:lnTo>
                <a:cubicBezTo>
                  <a:pt x="20637" y="0"/>
                  <a:pt x="20758" y="0"/>
                  <a:pt x="20861" y="15"/>
                </a:cubicBezTo>
                <a:cubicBezTo>
                  <a:pt x="20964" y="30"/>
                  <a:pt x="21049" y="59"/>
                  <a:pt x="21136" y="119"/>
                </a:cubicBezTo>
                <a:cubicBezTo>
                  <a:pt x="21231" y="193"/>
                  <a:pt x="21316" y="311"/>
                  <a:pt x="21386" y="461"/>
                </a:cubicBezTo>
                <a:cubicBezTo>
                  <a:pt x="21455" y="612"/>
                  <a:pt x="21510" y="795"/>
                  <a:pt x="21545" y="999"/>
                </a:cubicBezTo>
                <a:cubicBezTo>
                  <a:pt x="21572" y="1186"/>
                  <a:pt x="21586" y="1368"/>
                  <a:pt x="21593" y="1591"/>
                </a:cubicBezTo>
                <a:cubicBezTo>
                  <a:pt x="21600" y="1813"/>
                  <a:pt x="21600" y="2077"/>
                  <a:pt x="21600" y="2430"/>
                </a:cubicBezTo>
                <a:lnTo>
                  <a:pt x="21600" y="19181"/>
                </a:lnTo>
                <a:cubicBezTo>
                  <a:pt x="21600" y="19528"/>
                  <a:pt x="21600" y="19789"/>
                  <a:pt x="21593" y="20011"/>
                </a:cubicBezTo>
                <a:cubicBezTo>
                  <a:pt x="21586" y="20232"/>
                  <a:pt x="21572" y="20414"/>
                  <a:pt x="21545" y="20601"/>
                </a:cubicBezTo>
                <a:cubicBezTo>
                  <a:pt x="21510" y="20805"/>
                  <a:pt x="21455" y="20988"/>
                  <a:pt x="21386" y="21139"/>
                </a:cubicBezTo>
                <a:cubicBezTo>
                  <a:pt x="21316" y="21289"/>
                  <a:pt x="21231" y="21407"/>
                  <a:pt x="21136" y="21481"/>
                </a:cubicBezTo>
                <a:cubicBezTo>
                  <a:pt x="21049" y="21541"/>
                  <a:pt x="20964" y="21570"/>
                  <a:pt x="20861" y="21585"/>
                </a:cubicBezTo>
                <a:cubicBezTo>
                  <a:pt x="20757" y="21600"/>
                  <a:pt x="20634" y="21600"/>
                  <a:pt x="20471" y="21600"/>
                </a:cubicBezTo>
                <a:lnTo>
                  <a:pt x="1124" y="21600"/>
                </a:lnTo>
                <a:cubicBezTo>
                  <a:pt x="963" y="21600"/>
                  <a:pt x="842" y="21600"/>
                  <a:pt x="739" y="21585"/>
                </a:cubicBezTo>
                <a:cubicBezTo>
                  <a:pt x="636" y="21570"/>
                  <a:pt x="551" y="21541"/>
                  <a:pt x="464" y="21481"/>
                </a:cubicBezTo>
                <a:cubicBezTo>
                  <a:pt x="369" y="21407"/>
                  <a:pt x="284" y="21289"/>
                  <a:pt x="214" y="21139"/>
                </a:cubicBezTo>
                <a:cubicBezTo>
                  <a:pt x="145" y="20988"/>
                  <a:pt x="90" y="20805"/>
                  <a:pt x="55" y="20601"/>
                </a:cubicBezTo>
                <a:cubicBezTo>
                  <a:pt x="28" y="20414"/>
                  <a:pt x="14" y="20232"/>
                  <a:pt x="7" y="20009"/>
                </a:cubicBezTo>
                <a:cubicBezTo>
                  <a:pt x="0" y="19787"/>
                  <a:pt x="0" y="19523"/>
                  <a:pt x="0" y="19170"/>
                </a:cubicBezTo>
                <a:lnTo>
                  <a:pt x="0" y="2419"/>
                </a:lnTo>
                <a:cubicBezTo>
                  <a:pt x="0" y="2072"/>
                  <a:pt x="0" y="1811"/>
                  <a:pt x="7" y="1589"/>
                </a:cubicBezTo>
                <a:cubicBezTo>
                  <a:pt x="14" y="1368"/>
                  <a:pt x="28" y="1186"/>
                  <a:pt x="55" y="999"/>
                </a:cubicBezTo>
                <a:cubicBezTo>
                  <a:pt x="90" y="795"/>
                  <a:pt x="145" y="612"/>
                  <a:pt x="214" y="461"/>
                </a:cubicBezTo>
                <a:cubicBezTo>
                  <a:pt x="284" y="311"/>
                  <a:pt x="369" y="193"/>
                  <a:pt x="464" y="119"/>
                </a:cubicBezTo>
                <a:cubicBezTo>
                  <a:pt x="551" y="59"/>
                  <a:pt x="636" y="30"/>
                  <a:pt x="739" y="15"/>
                </a:cubicBezTo>
                <a:cubicBezTo>
                  <a:pt x="843" y="0"/>
                  <a:pt x="966" y="0"/>
                  <a:pt x="1129" y="0"/>
                </a:cubicBezTo>
                <a:lnTo>
                  <a:pt x="1124" y="0"/>
                </a:lnTo>
                <a:close/>
              </a:path>
            </a:pathLst>
          </a:custGeom>
          <a:solidFill>
            <a:srgbClr val="B0782B"/>
          </a:solidFill>
          <a:ln>
            <a:noFill/>
          </a:ln>
          <a:extLst/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81" name="Фигура">
            <a:extLst>
              <a:ext uri="{FF2B5EF4-FFF2-40B4-BE49-F238E27FC236}">
                <a16:creationId xmlns:a16="http://schemas.microsoft.com/office/drawing/2014/main" id="{0B0D02FE-F303-45D6-8B1E-70B3C565AB6B}"/>
              </a:ext>
            </a:extLst>
          </p:cNvPr>
          <p:cNvSpPr>
            <a:spLocks/>
          </p:cNvSpPr>
          <p:nvPr/>
        </p:nvSpPr>
        <p:spPr bwMode="auto">
          <a:xfrm>
            <a:off x="3750647" y="3300647"/>
            <a:ext cx="1090042" cy="1099321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554" y="0"/>
                </a:moveTo>
                <a:lnTo>
                  <a:pt x="20046" y="0"/>
                </a:lnTo>
                <a:cubicBezTo>
                  <a:pt x="20268" y="0"/>
                  <a:pt x="20436" y="0"/>
                  <a:pt x="20579" y="9"/>
                </a:cubicBezTo>
                <a:cubicBezTo>
                  <a:pt x="20721" y="19"/>
                  <a:pt x="20838" y="38"/>
                  <a:pt x="20958" y="76"/>
                </a:cubicBezTo>
                <a:cubicBezTo>
                  <a:pt x="21089" y="123"/>
                  <a:pt x="21207" y="198"/>
                  <a:pt x="21304" y="294"/>
                </a:cubicBezTo>
                <a:cubicBezTo>
                  <a:pt x="21400" y="390"/>
                  <a:pt x="21476" y="506"/>
                  <a:pt x="21524" y="637"/>
                </a:cubicBezTo>
                <a:cubicBezTo>
                  <a:pt x="21562" y="756"/>
                  <a:pt x="21581" y="872"/>
                  <a:pt x="21590" y="1013"/>
                </a:cubicBezTo>
                <a:cubicBezTo>
                  <a:pt x="21600" y="1155"/>
                  <a:pt x="21600" y="1324"/>
                  <a:pt x="21600" y="1548"/>
                </a:cubicBezTo>
                <a:lnTo>
                  <a:pt x="21600" y="20059"/>
                </a:lnTo>
                <a:cubicBezTo>
                  <a:pt x="21600" y="20280"/>
                  <a:pt x="21600" y="20446"/>
                  <a:pt x="21590" y="20587"/>
                </a:cubicBezTo>
                <a:cubicBezTo>
                  <a:pt x="21581" y="20728"/>
                  <a:pt x="21562" y="20844"/>
                  <a:pt x="21524" y="20963"/>
                </a:cubicBezTo>
                <a:cubicBezTo>
                  <a:pt x="21476" y="21094"/>
                  <a:pt x="21400" y="21210"/>
                  <a:pt x="21304" y="21306"/>
                </a:cubicBezTo>
                <a:cubicBezTo>
                  <a:pt x="21207" y="21402"/>
                  <a:pt x="21089" y="21477"/>
                  <a:pt x="20958" y="21524"/>
                </a:cubicBezTo>
                <a:cubicBezTo>
                  <a:pt x="20838" y="21562"/>
                  <a:pt x="20721" y="21581"/>
                  <a:pt x="20578" y="21591"/>
                </a:cubicBezTo>
                <a:cubicBezTo>
                  <a:pt x="20435" y="21600"/>
                  <a:pt x="20265" y="21600"/>
                  <a:pt x="20039" y="21600"/>
                </a:cubicBezTo>
                <a:lnTo>
                  <a:pt x="1554" y="21600"/>
                </a:lnTo>
                <a:cubicBezTo>
                  <a:pt x="1332" y="21600"/>
                  <a:pt x="1164" y="21600"/>
                  <a:pt x="1021" y="21591"/>
                </a:cubicBezTo>
                <a:cubicBezTo>
                  <a:pt x="879" y="21581"/>
                  <a:pt x="762" y="21562"/>
                  <a:pt x="642" y="21524"/>
                </a:cubicBezTo>
                <a:cubicBezTo>
                  <a:pt x="511" y="21477"/>
                  <a:pt x="393" y="21402"/>
                  <a:pt x="296" y="21306"/>
                </a:cubicBezTo>
                <a:cubicBezTo>
                  <a:pt x="200" y="21210"/>
                  <a:pt x="124" y="21094"/>
                  <a:pt x="76" y="20963"/>
                </a:cubicBezTo>
                <a:cubicBezTo>
                  <a:pt x="38" y="20844"/>
                  <a:pt x="19" y="20728"/>
                  <a:pt x="10" y="20587"/>
                </a:cubicBezTo>
                <a:cubicBezTo>
                  <a:pt x="0" y="20445"/>
                  <a:pt x="0" y="20276"/>
                  <a:pt x="0" y="20052"/>
                </a:cubicBezTo>
                <a:lnTo>
                  <a:pt x="0" y="1541"/>
                </a:lnTo>
                <a:cubicBezTo>
                  <a:pt x="0" y="1320"/>
                  <a:pt x="0" y="1154"/>
                  <a:pt x="10" y="1013"/>
                </a:cubicBezTo>
                <a:cubicBezTo>
                  <a:pt x="19" y="872"/>
                  <a:pt x="38" y="756"/>
                  <a:pt x="76" y="637"/>
                </a:cubicBezTo>
                <a:cubicBezTo>
                  <a:pt x="124" y="506"/>
                  <a:pt x="200" y="390"/>
                  <a:pt x="296" y="294"/>
                </a:cubicBezTo>
                <a:cubicBezTo>
                  <a:pt x="393" y="198"/>
                  <a:pt x="511" y="123"/>
                  <a:pt x="642" y="76"/>
                </a:cubicBezTo>
                <a:cubicBezTo>
                  <a:pt x="762" y="38"/>
                  <a:pt x="879" y="19"/>
                  <a:pt x="1022" y="9"/>
                </a:cubicBezTo>
                <a:cubicBezTo>
                  <a:pt x="1165" y="0"/>
                  <a:pt x="1335" y="0"/>
                  <a:pt x="1561" y="0"/>
                </a:cubicBezTo>
                <a:lnTo>
                  <a:pt x="15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82" name="Фигура">
            <a:extLst>
              <a:ext uri="{FF2B5EF4-FFF2-40B4-BE49-F238E27FC236}">
                <a16:creationId xmlns:a16="http://schemas.microsoft.com/office/drawing/2014/main" id="{556E7E28-3FA3-4EF0-949F-C4C288AED65C}"/>
              </a:ext>
            </a:extLst>
          </p:cNvPr>
          <p:cNvSpPr>
            <a:spLocks/>
          </p:cNvSpPr>
          <p:nvPr/>
        </p:nvSpPr>
        <p:spPr bwMode="auto">
          <a:xfrm>
            <a:off x="3651077" y="4717896"/>
            <a:ext cx="2797183" cy="130015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24" y="0"/>
                </a:moveTo>
                <a:lnTo>
                  <a:pt x="20476" y="0"/>
                </a:lnTo>
                <a:cubicBezTo>
                  <a:pt x="20637" y="0"/>
                  <a:pt x="20758" y="0"/>
                  <a:pt x="20861" y="15"/>
                </a:cubicBezTo>
                <a:cubicBezTo>
                  <a:pt x="20964" y="30"/>
                  <a:pt x="21049" y="59"/>
                  <a:pt x="21136" y="119"/>
                </a:cubicBezTo>
                <a:cubicBezTo>
                  <a:pt x="21231" y="193"/>
                  <a:pt x="21316" y="311"/>
                  <a:pt x="21386" y="461"/>
                </a:cubicBezTo>
                <a:cubicBezTo>
                  <a:pt x="21455" y="612"/>
                  <a:pt x="21510" y="795"/>
                  <a:pt x="21545" y="999"/>
                </a:cubicBezTo>
                <a:cubicBezTo>
                  <a:pt x="21572" y="1186"/>
                  <a:pt x="21586" y="1368"/>
                  <a:pt x="21593" y="1591"/>
                </a:cubicBezTo>
                <a:cubicBezTo>
                  <a:pt x="21600" y="1813"/>
                  <a:pt x="21600" y="2077"/>
                  <a:pt x="21600" y="2430"/>
                </a:cubicBezTo>
                <a:lnTo>
                  <a:pt x="21600" y="19181"/>
                </a:lnTo>
                <a:cubicBezTo>
                  <a:pt x="21600" y="19528"/>
                  <a:pt x="21600" y="19789"/>
                  <a:pt x="21593" y="20011"/>
                </a:cubicBezTo>
                <a:cubicBezTo>
                  <a:pt x="21586" y="20232"/>
                  <a:pt x="21572" y="20414"/>
                  <a:pt x="21545" y="20601"/>
                </a:cubicBezTo>
                <a:cubicBezTo>
                  <a:pt x="21510" y="20805"/>
                  <a:pt x="21455" y="20988"/>
                  <a:pt x="21386" y="21139"/>
                </a:cubicBezTo>
                <a:cubicBezTo>
                  <a:pt x="21316" y="21289"/>
                  <a:pt x="21231" y="21407"/>
                  <a:pt x="21136" y="21481"/>
                </a:cubicBezTo>
                <a:cubicBezTo>
                  <a:pt x="21049" y="21541"/>
                  <a:pt x="20964" y="21570"/>
                  <a:pt x="20861" y="21585"/>
                </a:cubicBezTo>
                <a:cubicBezTo>
                  <a:pt x="20757" y="21600"/>
                  <a:pt x="20634" y="21600"/>
                  <a:pt x="20471" y="21600"/>
                </a:cubicBezTo>
                <a:lnTo>
                  <a:pt x="1124" y="21600"/>
                </a:lnTo>
                <a:cubicBezTo>
                  <a:pt x="963" y="21600"/>
                  <a:pt x="842" y="21600"/>
                  <a:pt x="739" y="21585"/>
                </a:cubicBezTo>
                <a:cubicBezTo>
                  <a:pt x="636" y="21570"/>
                  <a:pt x="551" y="21541"/>
                  <a:pt x="464" y="21481"/>
                </a:cubicBezTo>
                <a:cubicBezTo>
                  <a:pt x="369" y="21407"/>
                  <a:pt x="284" y="21289"/>
                  <a:pt x="214" y="21139"/>
                </a:cubicBezTo>
                <a:cubicBezTo>
                  <a:pt x="145" y="20988"/>
                  <a:pt x="90" y="20805"/>
                  <a:pt x="55" y="20601"/>
                </a:cubicBezTo>
                <a:cubicBezTo>
                  <a:pt x="28" y="20414"/>
                  <a:pt x="14" y="20232"/>
                  <a:pt x="7" y="20009"/>
                </a:cubicBezTo>
                <a:cubicBezTo>
                  <a:pt x="0" y="19787"/>
                  <a:pt x="0" y="19523"/>
                  <a:pt x="0" y="19170"/>
                </a:cubicBezTo>
                <a:lnTo>
                  <a:pt x="0" y="2419"/>
                </a:lnTo>
                <a:cubicBezTo>
                  <a:pt x="0" y="2072"/>
                  <a:pt x="0" y="1811"/>
                  <a:pt x="7" y="1589"/>
                </a:cubicBezTo>
                <a:cubicBezTo>
                  <a:pt x="14" y="1368"/>
                  <a:pt x="28" y="1186"/>
                  <a:pt x="55" y="999"/>
                </a:cubicBezTo>
                <a:cubicBezTo>
                  <a:pt x="90" y="795"/>
                  <a:pt x="145" y="612"/>
                  <a:pt x="214" y="461"/>
                </a:cubicBezTo>
                <a:cubicBezTo>
                  <a:pt x="284" y="311"/>
                  <a:pt x="369" y="193"/>
                  <a:pt x="464" y="119"/>
                </a:cubicBezTo>
                <a:cubicBezTo>
                  <a:pt x="551" y="59"/>
                  <a:pt x="636" y="30"/>
                  <a:pt x="739" y="15"/>
                </a:cubicBezTo>
                <a:cubicBezTo>
                  <a:pt x="843" y="0"/>
                  <a:pt x="966" y="0"/>
                  <a:pt x="1129" y="0"/>
                </a:cubicBezTo>
                <a:lnTo>
                  <a:pt x="1124" y="0"/>
                </a:lnTo>
                <a:close/>
              </a:path>
            </a:pathLst>
          </a:custGeom>
          <a:solidFill>
            <a:srgbClr val="D2B116"/>
          </a:solidFill>
          <a:ln>
            <a:noFill/>
          </a:ln>
          <a:extLst/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83" name="Фигура">
            <a:extLst>
              <a:ext uri="{FF2B5EF4-FFF2-40B4-BE49-F238E27FC236}">
                <a16:creationId xmlns:a16="http://schemas.microsoft.com/office/drawing/2014/main" id="{4597BEE1-EAD1-4DFA-BEB0-F841279636A3}"/>
              </a:ext>
            </a:extLst>
          </p:cNvPr>
          <p:cNvSpPr>
            <a:spLocks/>
          </p:cNvSpPr>
          <p:nvPr/>
        </p:nvSpPr>
        <p:spPr bwMode="auto">
          <a:xfrm>
            <a:off x="3750647" y="4818312"/>
            <a:ext cx="1090042" cy="1099321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554" y="0"/>
                </a:moveTo>
                <a:lnTo>
                  <a:pt x="20046" y="0"/>
                </a:lnTo>
                <a:cubicBezTo>
                  <a:pt x="20268" y="0"/>
                  <a:pt x="20436" y="0"/>
                  <a:pt x="20579" y="9"/>
                </a:cubicBezTo>
                <a:cubicBezTo>
                  <a:pt x="20721" y="19"/>
                  <a:pt x="20838" y="38"/>
                  <a:pt x="20958" y="76"/>
                </a:cubicBezTo>
                <a:cubicBezTo>
                  <a:pt x="21089" y="123"/>
                  <a:pt x="21207" y="198"/>
                  <a:pt x="21304" y="294"/>
                </a:cubicBezTo>
                <a:cubicBezTo>
                  <a:pt x="21400" y="390"/>
                  <a:pt x="21476" y="506"/>
                  <a:pt x="21524" y="637"/>
                </a:cubicBezTo>
                <a:cubicBezTo>
                  <a:pt x="21562" y="756"/>
                  <a:pt x="21581" y="872"/>
                  <a:pt x="21590" y="1013"/>
                </a:cubicBezTo>
                <a:cubicBezTo>
                  <a:pt x="21600" y="1155"/>
                  <a:pt x="21600" y="1324"/>
                  <a:pt x="21600" y="1548"/>
                </a:cubicBezTo>
                <a:lnTo>
                  <a:pt x="21600" y="20059"/>
                </a:lnTo>
                <a:cubicBezTo>
                  <a:pt x="21600" y="20280"/>
                  <a:pt x="21600" y="20446"/>
                  <a:pt x="21590" y="20587"/>
                </a:cubicBezTo>
                <a:cubicBezTo>
                  <a:pt x="21581" y="20728"/>
                  <a:pt x="21562" y="20844"/>
                  <a:pt x="21524" y="20963"/>
                </a:cubicBezTo>
                <a:cubicBezTo>
                  <a:pt x="21476" y="21094"/>
                  <a:pt x="21400" y="21210"/>
                  <a:pt x="21304" y="21306"/>
                </a:cubicBezTo>
                <a:cubicBezTo>
                  <a:pt x="21207" y="21402"/>
                  <a:pt x="21089" y="21477"/>
                  <a:pt x="20958" y="21524"/>
                </a:cubicBezTo>
                <a:cubicBezTo>
                  <a:pt x="20838" y="21562"/>
                  <a:pt x="20721" y="21581"/>
                  <a:pt x="20578" y="21591"/>
                </a:cubicBezTo>
                <a:cubicBezTo>
                  <a:pt x="20435" y="21600"/>
                  <a:pt x="20265" y="21600"/>
                  <a:pt x="20039" y="21600"/>
                </a:cubicBezTo>
                <a:lnTo>
                  <a:pt x="1554" y="21600"/>
                </a:lnTo>
                <a:cubicBezTo>
                  <a:pt x="1332" y="21600"/>
                  <a:pt x="1164" y="21600"/>
                  <a:pt x="1021" y="21591"/>
                </a:cubicBezTo>
                <a:cubicBezTo>
                  <a:pt x="879" y="21581"/>
                  <a:pt x="762" y="21562"/>
                  <a:pt x="642" y="21524"/>
                </a:cubicBezTo>
                <a:cubicBezTo>
                  <a:pt x="511" y="21477"/>
                  <a:pt x="393" y="21402"/>
                  <a:pt x="296" y="21306"/>
                </a:cubicBezTo>
                <a:cubicBezTo>
                  <a:pt x="200" y="21210"/>
                  <a:pt x="124" y="21094"/>
                  <a:pt x="76" y="20963"/>
                </a:cubicBezTo>
                <a:cubicBezTo>
                  <a:pt x="38" y="20844"/>
                  <a:pt x="19" y="20728"/>
                  <a:pt x="10" y="20587"/>
                </a:cubicBezTo>
                <a:cubicBezTo>
                  <a:pt x="0" y="20445"/>
                  <a:pt x="0" y="20276"/>
                  <a:pt x="0" y="20052"/>
                </a:cubicBezTo>
                <a:lnTo>
                  <a:pt x="0" y="1541"/>
                </a:lnTo>
                <a:cubicBezTo>
                  <a:pt x="0" y="1320"/>
                  <a:pt x="0" y="1154"/>
                  <a:pt x="10" y="1013"/>
                </a:cubicBezTo>
                <a:cubicBezTo>
                  <a:pt x="19" y="872"/>
                  <a:pt x="38" y="756"/>
                  <a:pt x="76" y="637"/>
                </a:cubicBezTo>
                <a:cubicBezTo>
                  <a:pt x="124" y="506"/>
                  <a:pt x="200" y="390"/>
                  <a:pt x="296" y="294"/>
                </a:cubicBezTo>
                <a:cubicBezTo>
                  <a:pt x="393" y="198"/>
                  <a:pt x="511" y="123"/>
                  <a:pt x="642" y="76"/>
                </a:cubicBezTo>
                <a:cubicBezTo>
                  <a:pt x="762" y="38"/>
                  <a:pt x="879" y="19"/>
                  <a:pt x="1022" y="9"/>
                </a:cubicBezTo>
                <a:cubicBezTo>
                  <a:pt x="1165" y="0"/>
                  <a:pt x="1335" y="0"/>
                  <a:pt x="1561" y="0"/>
                </a:cubicBezTo>
                <a:lnTo>
                  <a:pt x="15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 sz="900">
              <a:latin typeface="+mn-ea"/>
            </a:endParaRPr>
          </a:p>
        </p:txBody>
      </p:sp>
      <p:sp>
        <p:nvSpPr>
          <p:cNvPr id="87" name="Rectangle 111">
            <a:extLst>
              <a:ext uri="{FF2B5EF4-FFF2-40B4-BE49-F238E27FC236}">
                <a16:creationId xmlns:a16="http://schemas.microsoft.com/office/drawing/2014/main" id="{04BC15D3-991B-4212-A041-06CC8EB652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24" y="1776859"/>
            <a:ext cx="1364593" cy="75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22860" tIns="22860" rIns="22860" bIns="22860">
            <a:spAutoFit/>
          </a:bodyPr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FFFF"/>
                </a:solidFill>
                <a:latin typeface="+mn-ea"/>
                <a:ea typeface="+mn-ea"/>
              </a:rPr>
              <a:t>添加内容 </a:t>
            </a:r>
          </a:p>
          <a:p>
            <a:pPr>
              <a:lnSpc>
                <a:spcPct val="150000"/>
              </a:lnSpc>
            </a:pPr>
            <a:endParaRPr lang="zh-CN" altLang="zh-CN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88" name="Rectangle 111">
            <a:extLst>
              <a:ext uri="{FF2B5EF4-FFF2-40B4-BE49-F238E27FC236}">
                <a16:creationId xmlns:a16="http://schemas.microsoft.com/office/drawing/2014/main" id="{FF88F1C5-6B5E-4994-A1AC-26A2B285E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24" y="3289915"/>
            <a:ext cx="1364593" cy="45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22860" tIns="22860" rIns="22860" bIns="22860">
            <a:spAutoFit/>
          </a:bodyPr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FFFF"/>
                </a:solidFill>
                <a:latin typeface="+mn-ea"/>
                <a:ea typeface="+mn-ea"/>
              </a:rPr>
              <a:t>添加内容 </a:t>
            </a:r>
          </a:p>
        </p:txBody>
      </p:sp>
      <p:sp>
        <p:nvSpPr>
          <p:cNvPr id="89" name="Rectangle 111">
            <a:extLst>
              <a:ext uri="{FF2B5EF4-FFF2-40B4-BE49-F238E27FC236}">
                <a16:creationId xmlns:a16="http://schemas.microsoft.com/office/drawing/2014/main" id="{B93CD1D9-56B5-4929-9A16-14C1328F2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24" y="4806219"/>
            <a:ext cx="1364593" cy="75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22860" tIns="22860" rIns="22860" bIns="22860">
            <a:spAutoFit/>
          </a:bodyPr>
          <a:lstStyle>
            <a:lvl1pPr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52D30"/>
                </a:solidFill>
                <a:latin typeface="Arial" panose="020B0604020202020204" pitchFamily="34" charset="0"/>
                <a:ea typeface="Helvetica Neue"/>
                <a:cs typeface="Helvetica Neue"/>
                <a:sym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FFFF"/>
                </a:solidFill>
                <a:latin typeface="+mn-ea"/>
                <a:ea typeface="+mn-ea"/>
              </a:rPr>
              <a:t>添加内容 </a:t>
            </a:r>
          </a:p>
          <a:p>
            <a:pPr>
              <a:lnSpc>
                <a:spcPct val="150000"/>
              </a:lnSpc>
            </a:pPr>
            <a:endParaRPr lang="zh-CN" altLang="zh-CN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14A491-7A76-40FB-8D9B-A44327F994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47" y="3343964"/>
            <a:ext cx="1080000" cy="1080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E035B5E-3300-44CD-A66E-40CCF54B0A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991" y="4851545"/>
            <a:ext cx="1144800" cy="1080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B4FA7AE-D7A1-48EE-91A5-F9A3590C90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848" y="1802304"/>
            <a:ext cx="1150200" cy="1080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50" grpId="0" animBg="1"/>
      <p:bldP spid="72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7" grpId="0"/>
      <p:bldP spid="88" grpId="0"/>
      <p:bldP spid="8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A17B40"/>
      </a:accent1>
      <a:accent2>
        <a:srgbClr val="CBA32F"/>
      </a:accent2>
      <a:accent3>
        <a:srgbClr val="D29C44"/>
      </a:accent3>
      <a:accent4>
        <a:srgbClr val="F2BE6A"/>
      </a:accent4>
      <a:accent5>
        <a:srgbClr val="7F7F7F"/>
      </a:accent5>
      <a:accent6>
        <a:srgbClr val="B3B3B3"/>
      </a:accent6>
      <a:hlink>
        <a:srgbClr val="4472C4"/>
      </a:hlink>
      <a:folHlink>
        <a:srgbClr val="BFBFB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</TotalTime>
  <Words>859</Words>
  <Application>Microsoft Office PowerPoint</Application>
  <PresentationFormat>宽屏</PresentationFormat>
  <Paragraphs>246</Paragraphs>
  <Slides>39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Helvetica Light</vt:lpstr>
      <vt:lpstr>Microsoft YaHei Light</vt:lpstr>
      <vt:lpstr>Noto Sans CJK JP Regular</vt:lpstr>
      <vt:lpstr>等线</vt:lpstr>
      <vt:lpstr>等线 Light</vt:lpstr>
      <vt:lpstr>华文细黑</vt:lpstr>
      <vt:lpstr>微软雅黑</vt:lpstr>
      <vt:lpstr>Arial</vt:lpstr>
      <vt:lpstr>Calibri</vt:lpstr>
      <vt:lpstr>Calibri Light</vt:lpstr>
      <vt:lpstr>Century Gothic</vt:lpstr>
      <vt:lpstr>Segoe UI</vt:lpstr>
      <vt:lpstr>Segoe UI Light</vt:lpstr>
      <vt:lpstr>Times New Roman</vt:lpstr>
      <vt:lpstr>Office 主题​​</vt:lpstr>
      <vt:lpstr>Office 主题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添加内容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使用的图标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Ruan, Tiger (KRGUA)</dc:creator>
  <cp:lastModifiedBy>Yunxuan Liu</cp:lastModifiedBy>
  <cp:revision>51</cp:revision>
  <dcterms:created xsi:type="dcterms:W3CDTF">2019-04-01T10:38:02Z</dcterms:created>
  <dcterms:modified xsi:type="dcterms:W3CDTF">2019-04-13T07:00:06Z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2019-04-13T07:00:06.1422592Z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f141eb4d-8cc3-47f1-af52-b5ca8349adce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