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0" r:id="rId2"/>
    <p:sldId id="256" r:id="rId3"/>
    <p:sldId id="257" r:id="rId4"/>
    <p:sldId id="258" r:id="rId5"/>
    <p:sldId id="259" r:id="rId6"/>
    <p:sldId id="260" r:id="rId7"/>
    <p:sldId id="262" r:id="rId8"/>
    <p:sldId id="261" r:id="rId9"/>
    <p:sldId id="264" r:id="rId10"/>
    <p:sldId id="263" r:id="rId11"/>
    <p:sldId id="265" r:id="rId12"/>
    <p:sldId id="266" r:id="rId13"/>
    <p:sldId id="267" r:id="rId14"/>
    <p:sldId id="268" r:id="rId15"/>
    <p:sldId id="270" r:id="rId16"/>
    <p:sldId id="269" r:id="rId17"/>
    <p:sldId id="271" r:id="rId18"/>
    <p:sldId id="272" r:id="rId19"/>
    <p:sldId id="273" r:id="rId20"/>
    <p:sldId id="274" r:id="rId21"/>
    <p:sldId id="275" r:id="rId22"/>
    <p:sldId id="277" r:id="rId23"/>
    <p:sldId id="276" r:id="rId24"/>
    <p:sldId id="27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525A"/>
    <a:srgbClr val="B6BBC6"/>
    <a:srgbClr val="ADB2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1" autoAdjust="0"/>
    <p:restoredTop sz="94660"/>
  </p:normalViewPr>
  <p:slideViewPr>
    <p:cSldViewPr snapToGrid="0">
      <p:cViewPr varScale="1">
        <p:scale>
          <a:sx n="111" d="100"/>
          <a:sy n="111" d="100"/>
        </p:scale>
        <p:origin x="480" y="102"/>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image" Target="../media/image10.png"/></Relationships>
</file>

<file path=ppt/charts/_rels/chart4.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销售额</c:v>
                </c:pt>
              </c:strCache>
            </c:strRef>
          </c:tx>
          <c:spPr>
            <a:blipFill>
              <a:blip xmlns:r="http://schemas.openxmlformats.org/officeDocument/2006/relationships" r:embed="rId3"/>
              <a:stretch>
                <a:fillRect/>
              </a:stretch>
            </a:blipFill>
            <a:ln w="19050">
              <a:solidFill>
                <a:schemeClr val="lt1"/>
              </a:solidFill>
            </a:ln>
            <a:effectLst/>
          </c:spPr>
          <c:invertIfNegative val="0"/>
          <c:pictureOptions>
            <c:pictureFormat val="stack"/>
          </c:pictureOptions>
          <c:dPt>
            <c:idx val="0"/>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1-3556-4691-91E7-CE38117471BC}"/>
              </c:ext>
            </c:extLst>
          </c:dPt>
          <c:dPt>
            <c:idx val="1"/>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3-3556-4691-91E7-CE38117471BC}"/>
              </c:ext>
            </c:extLst>
          </c:dPt>
          <c:dPt>
            <c:idx val="2"/>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5-3556-4691-91E7-CE38117471BC}"/>
              </c:ext>
            </c:extLst>
          </c:dPt>
          <c:dPt>
            <c:idx val="3"/>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7-3556-4691-91E7-CE38117471BC}"/>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c:v>
                </c:pt>
                <c:pt idx="1">
                  <c:v>0.3</c:v>
                </c:pt>
                <c:pt idx="2">
                  <c:v>0.15</c:v>
                </c:pt>
                <c:pt idx="3">
                  <c:v>0.05</c:v>
                </c:pt>
              </c:numCache>
            </c:numRef>
          </c:val>
          <c:extLst>
            <c:ext xmlns:c16="http://schemas.microsoft.com/office/drawing/2014/chart" uri="{C3380CC4-5D6E-409C-BE32-E72D297353CC}">
              <c16:uniqueId val="{00000008-3556-4691-91E7-CE38117471BC}"/>
            </c:ext>
          </c:extLst>
        </c:ser>
        <c:dLbls>
          <c:showLegendKey val="0"/>
          <c:showVal val="0"/>
          <c:showCatName val="0"/>
          <c:showSerName val="0"/>
          <c:showPercent val="0"/>
          <c:showBubbleSize val="0"/>
        </c:dLbls>
        <c:gapWidth val="100"/>
        <c:axId val="1839973744"/>
        <c:axId val="1839973200"/>
      </c:barChart>
      <c:valAx>
        <c:axId val="1839973200"/>
        <c:scaling>
          <c:orientation val="minMax"/>
        </c:scaling>
        <c:delete val="1"/>
        <c:axPos val="b"/>
        <c:majorGridlines>
          <c:spPr>
            <a:ln w="9525" cap="flat" cmpd="sng" algn="ctr">
              <a:solidFill>
                <a:schemeClr val="bg1">
                  <a:lumMod val="95000"/>
                </a:schemeClr>
              </a:solidFill>
              <a:round/>
            </a:ln>
            <a:effectLst/>
          </c:spPr>
        </c:majorGridlines>
        <c:numFmt formatCode="0%" sourceLinked="1"/>
        <c:majorTickMark val="out"/>
        <c:minorTickMark val="none"/>
        <c:tickLblPos val="nextTo"/>
        <c:crossAx val="1839973744"/>
        <c:crosses val="autoZero"/>
        <c:crossBetween val="between"/>
      </c:valAx>
      <c:catAx>
        <c:axId val="183997374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1839973200"/>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latin typeface="方正清刻本悦宋简体" panose="02000000000000000000" pitchFamily="2" charset="-122"/>
          <a:ea typeface="方正清刻本悦宋简体" panose="02000000000000000000" pitchFamily="2"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销售额</c:v>
                </c:pt>
              </c:strCache>
            </c:strRef>
          </c:tx>
          <c:spPr>
            <a:blipFill>
              <a:blip xmlns:r="http://schemas.openxmlformats.org/officeDocument/2006/relationships" r:embed="rId3"/>
              <a:stretch>
                <a:fillRect/>
              </a:stretch>
            </a:blipFill>
            <a:ln w="19050">
              <a:solidFill>
                <a:schemeClr val="lt1"/>
              </a:solidFill>
            </a:ln>
            <a:effectLst/>
          </c:spPr>
          <c:invertIfNegative val="0"/>
          <c:pictureOptions>
            <c:pictureFormat val="stack"/>
          </c:pictureOptions>
          <c:dPt>
            <c:idx val="0"/>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1-E255-4774-AF24-B82F72A9F378}"/>
              </c:ext>
            </c:extLst>
          </c:dPt>
          <c:dPt>
            <c:idx val="1"/>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3-E255-4774-AF24-B82F72A9F378}"/>
              </c:ext>
            </c:extLst>
          </c:dPt>
          <c:dPt>
            <c:idx val="2"/>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5-E255-4774-AF24-B82F72A9F378}"/>
              </c:ext>
            </c:extLst>
          </c:dPt>
          <c:dPt>
            <c:idx val="3"/>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7-E255-4774-AF24-B82F72A9F378}"/>
              </c:ext>
            </c:extLst>
          </c:dPt>
          <c:dLbls>
            <c:dLbl>
              <c:idx val="0"/>
              <c:tx>
                <c:rich>
                  <a:bodyPr/>
                  <a:lstStyle/>
                  <a:p>
                    <a:r>
                      <a:rPr lang="en-US" altLang="zh-CN"/>
                      <a:t>35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255-4774-AF24-B82F72A9F378}"/>
                </c:ext>
              </c:extLst>
            </c:dLbl>
            <c:dLbl>
              <c:idx val="1"/>
              <c:tx>
                <c:rich>
                  <a:bodyPr/>
                  <a:lstStyle/>
                  <a:p>
                    <a:r>
                      <a:rPr lang="en-US" altLang="zh-CN"/>
                      <a:t>20</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255-4774-AF24-B82F72A9F378}"/>
                </c:ext>
              </c:extLst>
            </c:dLbl>
            <c:dLbl>
              <c:idx val="2"/>
              <c:tx>
                <c:rich>
                  <a:bodyPr/>
                  <a:lstStyle/>
                  <a:p>
                    <a:r>
                      <a:rPr lang="en-US" altLang="zh-CN"/>
                      <a:t>10</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55-4774-AF24-B82F72A9F378}"/>
                </c:ext>
              </c:extLst>
            </c:dLbl>
            <c:dLbl>
              <c:idx val="3"/>
              <c:tx>
                <c:rich>
                  <a:bodyPr/>
                  <a:lstStyle/>
                  <a:p>
                    <a:r>
                      <a:rPr lang="en-US" altLang="zh-CN"/>
                      <a:t>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55-4774-AF24-B82F72A9F37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c:v>
                </c:pt>
                <c:pt idx="1">
                  <c:v>0.3</c:v>
                </c:pt>
                <c:pt idx="2">
                  <c:v>0.15</c:v>
                </c:pt>
                <c:pt idx="3">
                  <c:v>0.05</c:v>
                </c:pt>
              </c:numCache>
            </c:numRef>
          </c:val>
          <c:extLst>
            <c:ext xmlns:c16="http://schemas.microsoft.com/office/drawing/2014/chart" uri="{C3380CC4-5D6E-409C-BE32-E72D297353CC}">
              <c16:uniqueId val="{00000008-E255-4774-AF24-B82F72A9F378}"/>
            </c:ext>
          </c:extLst>
        </c:ser>
        <c:dLbls>
          <c:showLegendKey val="0"/>
          <c:showVal val="0"/>
          <c:showCatName val="0"/>
          <c:showSerName val="0"/>
          <c:showPercent val="0"/>
          <c:showBubbleSize val="0"/>
        </c:dLbls>
        <c:gapWidth val="500"/>
        <c:axId val="1906194064"/>
        <c:axId val="1906193520"/>
      </c:barChart>
      <c:valAx>
        <c:axId val="1906193520"/>
        <c:scaling>
          <c:orientation val="minMax"/>
        </c:scaling>
        <c:delete val="1"/>
        <c:axPos val="l"/>
        <c:numFmt formatCode="0%" sourceLinked="1"/>
        <c:majorTickMark val="out"/>
        <c:minorTickMark val="none"/>
        <c:tickLblPos val="nextTo"/>
        <c:crossAx val="1906194064"/>
        <c:crosses val="autoZero"/>
        <c:crossBetween val="between"/>
      </c:valAx>
      <c:catAx>
        <c:axId val="19061940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06193520"/>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c:spPr>
          <c:invertIfNegative val="0"/>
          <c:pictureOptions>
            <c:pictureFormat val="stack"/>
          </c:pictureOptions>
          <c:dLbls>
            <c:dLbl>
              <c:idx val="0"/>
              <c:tx>
                <c:rich>
                  <a:bodyPr/>
                  <a:lstStyle/>
                  <a:p>
                    <a:r>
                      <a:rPr lang="en-US" altLang="zh-CN"/>
                      <a:t>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A3-44AE-8896-49DA44BF5111}"/>
                </c:ext>
              </c:extLst>
            </c:dLbl>
            <c:dLbl>
              <c:idx val="1"/>
              <c:tx>
                <c:rich>
                  <a:bodyPr/>
                  <a:lstStyle/>
                  <a:p>
                    <a:r>
                      <a:rPr lang="en-US" altLang="zh-CN"/>
                      <a:t>3</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1A3-44AE-8896-49DA44BF5111}"/>
                </c:ext>
              </c:extLst>
            </c:dLbl>
            <c:dLbl>
              <c:idx val="2"/>
              <c:tx>
                <c:rich>
                  <a:bodyPr/>
                  <a:lstStyle/>
                  <a:p>
                    <a:r>
                      <a:rPr lang="en-US" altLang="zh-CN"/>
                      <a:t>4</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1A3-44AE-8896-49DA44BF5111}"/>
                </c:ext>
              </c:extLst>
            </c:dLbl>
            <c:dLbl>
              <c:idx val="3"/>
              <c:tx>
                <c:rich>
                  <a:bodyPr/>
                  <a:lstStyle/>
                  <a:p>
                    <a:r>
                      <a:rPr lang="en-US" altLang="zh-CN"/>
                      <a:t>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1A3-44AE-8896-49DA44BF5111}"/>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1A3-44AE-8896-49DA44BF5111}"/>
            </c:ext>
          </c:extLst>
        </c:ser>
        <c:dLbls>
          <c:showLegendKey val="0"/>
          <c:showVal val="0"/>
          <c:showCatName val="0"/>
          <c:showSerName val="0"/>
          <c:showPercent val="0"/>
          <c:showBubbleSize val="0"/>
        </c:dLbls>
        <c:gapWidth val="305"/>
        <c:overlap val="-4"/>
        <c:axId val="35006464"/>
        <c:axId val="40542784"/>
      </c:barChart>
      <c:catAx>
        <c:axId val="35006464"/>
        <c:scaling>
          <c:orientation val="minMax"/>
        </c:scaling>
        <c:delete val="1"/>
        <c:axPos val="b"/>
        <c:numFmt formatCode="General" sourceLinked="0"/>
        <c:majorTickMark val="out"/>
        <c:minorTickMark val="none"/>
        <c:tickLblPos val="none"/>
        <c:crossAx val="40542784"/>
        <c:crosses val="autoZero"/>
        <c:auto val="1"/>
        <c:lblAlgn val="ctr"/>
        <c:lblOffset val="100"/>
        <c:noMultiLvlLbl val="0"/>
      </c:catAx>
      <c:valAx>
        <c:axId val="40542784"/>
        <c:scaling>
          <c:orientation val="minMax"/>
        </c:scaling>
        <c:delete val="1"/>
        <c:axPos val="l"/>
        <c:numFmt formatCode="General" sourceLinked="1"/>
        <c:majorTickMark val="out"/>
        <c:minorTickMark val="none"/>
        <c:tickLblPos val="none"/>
        <c:crossAx val="35006464"/>
        <c:crosses val="autoZero"/>
        <c:crossBetween val="between"/>
      </c:valAx>
    </c:plotArea>
    <c:plotVisOnly val="1"/>
    <c:dispBlanksAs val="gap"/>
    <c:showDLblsOverMax val="0"/>
  </c:chart>
  <c:txPr>
    <a:bodyPr/>
    <a:lstStyle/>
    <a:p>
      <a:pPr>
        <a:defRPr sz="1800">
          <a:solidFill>
            <a:schemeClr val="bg2">
              <a:lumMod val="10000"/>
            </a:schemeClr>
          </a:solidFill>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lumMod val="75000"/>
              </a:schemeClr>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4-1F4D-42E4-A652-527D2D6BDAFE}"/>
              </c:ext>
            </c:extLst>
          </c:dPt>
          <c:dLbls>
            <c:delete val="1"/>
          </c:dLbls>
          <c:cat>
            <c:strRef>
              <c:f>Sheet1!$A$2</c:f>
              <c:strCache>
                <c:ptCount val="1"/>
                <c:pt idx="0">
                  <c:v>Category 1</c:v>
                </c:pt>
              </c:strCache>
            </c:strRef>
          </c:cat>
          <c:val>
            <c:numRef>
              <c:f>Sheet1!$B$2</c:f>
              <c:numCache>
                <c:formatCode>General</c:formatCode>
                <c:ptCount val="1"/>
                <c:pt idx="0">
                  <c:v>2</c:v>
                </c:pt>
              </c:numCache>
            </c:numRef>
          </c:val>
          <c:extLst>
            <c:ext xmlns:c16="http://schemas.microsoft.com/office/drawing/2014/chart" uri="{C3380CC4-5D6E-409C-BE32-E72D297353CC}">
              <c16:uniqueId val="{00000000-1F4D-42E4-A652-527D2D6BDAFE}"/>
            </c:ext>
          </c:extLst>
        </c:ser>
        <c:ser>
          <c:idx val="1"/>
          <c:order val="1"/>
          <c:tx>
            <c:strRef>
              <c:f>Sheet1!$C$1</c:f>
              <c:strCache>
                <c:ptCount val="1"/>
                <c:pt idx="0">
                  <c:v>Series 2</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Sheet1!$C$2</c:f>
              <c:numCache>
                <c:formatCode>General</c:formatCode>
                <c:ptCount val="1"/>
                <c:pt idx="0">
                  <c:v>3</c:v>
                </c:pt>
              </c:numCache>
            </c:numRef>
          </c:val>
          <c:extLst>
            <c:ext xmlns:c16="http://schemas.microsoft.com/office/drawing/2014/chart" uri="{C3380CC4-5D6E-409C-BE32-E72D297353CC}">
              <c16:uniqueId val="{00000001-1F4D-42E4-A652-527D2D6BDAFE}"/>
            </c:ext>
          </c:extLst>
        </c:ser>
        <c:ser>
          <c:idx val="2"/>
          <c:order val="2"/>
          <c:tx>
            <c:strRef>
              <c:f>Sheet1!$D$1</c:f>
              <c:strCache>
                <c:ptCount val="1"/>
                <c:pt idx="0">
                  <c:v>Series 3</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Sheet1!$D$2</c:f>
              <c:numCache>
                <c:formatCode>General</c:formatCode>
                <c:ptCount val="1"/>
                <c:pt idx="0">
                  <c:v>6</c:v>
                </c:pt>
              </c:numCache>
            </c:numRef>
          </c:val>
          <c:extLst>
            <c:ext xmlns:c16="http://schemas.microsoft.com/office/drawing/2014/chart" uri="{C3380CC4-5D6E-409C-BE32-E72D297353CC}">
              <c16:uniqueId val="{00000002-1F4D-42E4-A652-527D2D6BDAFE}"/>
            </c:ext>
          </c:extLst>
        </c:ser>
        <c:ser>
          <c:idx val="3"/>
          <c:order val="3"/>
          <c:tx>
            <c:strRef>
              <c:f>Sheet1!$E$1</c:f>
              <c:strCache>
                <c:ptCount val="1"/>
                <c:pt idx="0">
                  <c:v>Series 4</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Sheet1!$E$2</c:f>
              <c:numCache>
                <c:formatCode>General</c:formatCode>
                <c:ptCount val="1"/>
                <c:pt idx="0">
                  <c:v>7</c:v>
                </c:pt>
              </c:numCache>
            </c:numRef>
          </c:val>
          <c:extLst>
            <c:ext xmlns:c16="http://schemas.microsoft.com/office/drawing/2014/chart" uri="{C3380CC4-5D6E-409C-BE32-E72D297353CC}">
              <c16:uniqueId val="{00000003-1F4D-42E4-A652-527D2D6BDAFE}"/>
            </c:ext>
          </c:extLst>
        </c:ser>
        <c:dLbls>
          <c:dLblPos val="outEnd"/>
          <c:showLegendKey val="0"/>
          <c:showVal val="1"/>
          <c:showCatName val="0"/>
          <c:showSerName val="0"/>
          <c:showPercent val="0"/>
          <c:showBubbleSize val="0"/>
        </c:dLbls>
        <c:gapWidth val="444"/>
        <c:overlap val="-90"/>
        <c:axId val="447740544"/>
        <c:axId val="447825792"/>
      </c:barChart>
      <c:catAx>
        <c:axId val="4477405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447825792"/>
        <c:crosses val="autoZero"/>
        <c:auto val="1"/>
        <c:lblAlgn val="ctr"/>
        <c:lblOffset val="100"/>
        <c:noMultiLvlLbl val="0"/>
      </c:catAx>
      <c:valAx>
        <c:axId val="447825792"/>
        <c:scaling>
          <c:orientation val="minMax"/>
        </c:scaling>
        <c:delete val="1"/>
        <c:axPos val="l"/>
        <c:numFmt formatCode="General" sourceLinked="1"/>
        <c:majorTickMark val="none"/>
        <c:minorTickMark val="none"/>
        <c:tickLblPos val="nextTo"/>
        <c:crossAx val="447740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17EF3A-340B-47D4-AC03-272209263F5C}" type="datetimeFigureOut">
              <a:rPr lang="zh-CN" altLang="en-US" smtClean="0"/>
              <a:t>2018/11/13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042E99-1137-4561-A7D8-F8C66E7E56D2}" type="slidenum">
              <a:rPr lang="zh-CN" altLang="en-US" smtClean="0"/>
              <a:t>‹#›</a:t>
            </a:fld>
            <a:endParaRPr lang="zh-CN" altLang="en-US"/>
          </a:p>
        </p:txBody>
      </p:sp>
    </p:spTree>
    <p:extLst>
      <p:ext uri="{BB962C8B-B14F-4D97-AF65-F5344CB8AC3E}">
        <p14:creationId xmlns:p14="http://schemas.microsoft.com/office/powerpoint/2010/main" val="2286648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042E99-1137-4561-A7D8-F8C66E7E56D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68426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10</a:t>
            </a:fld>
            <a:endParaRPr lang="zh-CN" altLang="en-US"/>
          </a:p>
        </p:txBody>
      </p:sp>
    </p:spTree>
    <p:extLst>
      <p:ext uri="{BB962C8B-B14F-4D97-AF65-F5344CB8AC3E}">
        <p14:creationId xmlns:p14="http://schemas.microsoft.com/office/powerpoint/2010/main" val="3692214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11</a:t>
            </a:fld>
            <a:endParaRPr lang="zh-CN" altLang="en-US"/>
          </a:p>
        </p:txBody>
      </p:sp>
    </p:spTree>
    <p:extLst>
      <p:ext uri="{BB962C8B-B14F-4D97-AF65-F5344CB8AC3E}">
        <p14:creationId xmlns:p14="http://schemas.microsoft.com/office/powerpoint/2010/main" val="3210248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12</a:t>
            </a:fld>
            <a:endParaRPr lang="zh-CN" altLang="en-US"/>
          </a:p>
        </p:txBody>
      </p:sp>
    </p:spTree>
    <p:extLst>
      <p:ext uri="{BB962C8B-B14F-4D97-AF65-F5344CB8AC3E}">
        <p14:creationId xmlns:p14="http://schemas.microsoft.com/office/powerpoint/2010/main" val="4102730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13</a:t>
            </a:fld>
            <a:endParaRPr lang="zh-CN" altLang="en-US"/>
          </a:p>
        </p:txBody>
      </p:sp>
    </p:spTree>
    <p:extLst>
      <p:ext uri="{BB962C8B-B14F-4D97-AF65-F5344CB8AC3E}">
        <p14:creationId xmlns:p14="http://schemas.microsoft.com/office/powerpoint/2010/main" val="1106382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14</a:t>
            </a:fld>
            <a:endParaRPr lang="zh-CN" altLang="en-US"/>
          </a:p>
        </p:txBody>
      </p:sp>
    </p:spTree>
    <p:extLst>
      <p:ext uri="{BB962C8B-B14F-4D97-AF65-F5344CB8AC3E}">
        <p14:creationId xmlns:p14="http://schemas.microsoft.com/office/powerpoint/2010/main" val="1849509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15</a:t>
            </a:fld>
            <a:endParaRPr lang="zh-CN" altLang="en-US"/>
          </a:p>
        </p:txBody>
      </p:sp>
    </p:spTree>
    <p:extLst>
      <p:ext uri="{BB962C8B-B14F-4D97-AF65-F5344CB8AC3E}">
        <p14:creationId xmlns:p14="http://schemas.microsoft.com/office/powerpoint/2010/main" val="1937002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16</a:t>
            </a:fld>
            <a:endParaRPr lang="zh-CN" altLang="en-US"/>
          </a:p>
        </p:txBody>
      </p:sp>
    </p:spTree>
    <p:extLst>
      <p:ext uri="{BB962C8B-B14F-4D97-AF65-F5344CB8AC3E}">
        <p14:creationId xmlns:p14="http://schemas.microsoft.com/office/powerpoint/2010/main" val="1258365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17</a:t>
            </a:fld>
            <a:endParaRPr lang="zh-CN" altLang="en-US"/>
          </a:p>
        </p:txBody>
      </p:sp>
    </p:spTree>
    <p:extLst>
      <p:ext uri="{BB962C8B-B14F-4D97-AF65-F5344CB8AC3E}">
        <p14:creationId xmlns:p14="http://schemas.microsoft.com/office/powerpoint/2010/main" val="4116527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18</a:t>
            </a:fld>
            <a:endParaRPr lang="zh-CN" altLang="en-US"/>
          </a:p>
        </p:txBody>
      </p:sp>
    </p:spTree>
    <p:extLst>
      <p:ext uri="{BB962C8B-B14F-4D97-AF65-F5344CB8AC3E}">
        <p14:creationId xmlns:p14="http://schemas.microsoft.com/office/powerpoint/2010/main" val="34087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19</a:t>
            </a:fld>
            <a:endParaRPr lang="zh-CN" altLang="en-US"/>
          </a:p>
        </p:txBody>
      </p:sp>
    </p:spTree>
    <p:extLst>
      <p:ext uri="{BB962C8B-B14F-4D97-AF65-F5344CB8AC3E}">
        <p14:creationId xmlns:p14="http://schemas.microsoft.com/office/powerpoint/2010/main" val="1928875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a:t>
            </a:fld>
            <a:endParaRPr lang="zh-CN" altLang="en-US"/>
          </a:p>
        </p:txBody>
      </p:sp>
    </p:spTree>
    <p:extLst>
      <p:ext uri="{BB962C8B-B14F-4D97-AF65-F5344CB8AC3E}">
        <p14:creationId xmlns:p14="http://schemas.microsoft.com/office/powerpoint/2010/main" val="1185227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20</a:t>
            </a:fld>
            <a:endParaRPr lang="zh-CN" altLang="en-US"/>
          </a:p>
        </p:txBody>
      </p:sp>
    </p:spTree>
    <p:extLst>
      <p:ext uri="{BB962C8B-B14F-4D97-AF65-F5344CB8AC3E}">
        <p14:creationId xmlns:p14="http://schemas.microsoft.com/office/powerpoint/2010/main" val="3268918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21</a:t>
            </a:fld>
            <a:endParaRPr lang="zh-CN" altLang="en-US"/>
          </a:p>
        </p:txBody>
      </p:sp>
    </p:spTree>
    <p:extLst>
      <p:ext uri="{BB962C8B-B14F-4D97-AF65-F5344CB8AC3E}">
        <p14:creationId xmlns:p14="http://schemas.microsoft.com/office/powerpoint/2010/main" val="2912018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22</a:t>
            </a:fld>
            <a:endParaRPr lang="zh-CN" altLang="en-US"/>
          </a:p>
        </p:txBody>
      </p:sp>
    </p:spTree>
    <p:extLst>
      <p:ext uri="{BB962C8B-B14F-4D97-AF65-F5344CB8AC3E}">
        <p14:creationId xmlns:p14="http://schemas.microsoft.com/office/powerpoint/2010/main" val="1021642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23</a:t>
            </a:fld>
            <a:endParaRPr lang="zh-CN" altLang="en-US"/>
          </a:p>
        </p:txBody>
      </p:sp>
    </p:spTree>
    <p:extLst>
      <p:ext uri="{BB962C8B-B14F-4D97-AF65-F5344CB8AC3E}">
        <p14:creationId xmlns:p14="http://schemas.microsoft.com/office/powerpoint/2010/main" val="2778404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24</a:t>
            </a:fld>
            <a:endParaRPr lang="zh-CN" altLang="en-US"/>
          </a:p>
        </p:txBody>
      </p:sp>
    </p:spTree>
    <p:extLst>
      <p:ext uri="{BB962C8B-B14F-4D97-AF65-F5344CB8AC3E}">
        <p14:creationId xmlns:p14="http://schemas.microsoft.com/office/powerpoint/2010/main" val="488971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3</a:t>
            </a:fld>
            <a:endParaRPr lang="zh-CN" altLang="en-US"/>
          </a:p>
        </p:txBody>
      </p:sp>
    </p:spTree>
    <p:extLst>
      <p:ext uri="{BB962C8B-B14F-4D97-AF65-F5344CB8AC3E}">
        <p14:creationId xmlns:p14="http://schemas.microsoft.com/office/powerpoint/2010/main" val="2074769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4</a:t>
            </a:fld>
            <a:endParaRPr lang="zh-CN" altLang="en-US"/>
          </a:p>
        </p:txBody>
      </p:sp>
    </p:spTree>
    <p:extLst>
      <p:ext uri="{BB962C8B-B14F-4D97-AF65-F5344CB8AC3E}">
        <p14:creationId xmlns:p14="http://schemas.microsoft.com/office/powerpoint/2010/main" val="1597412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5</a:t>
            </a:fld>
            <a:endParaRPr lang="zh-CN" altLang="en-US"/>
          </a:p>
        </p:txBody>
      </p:sp>
    </p:spTree>
    <p:extLst>
      <p:ext uri="{BB962C8B-B14F-4D97-AF65-F5344CB8AC3E}">
        <p14:creationId xmlns:p14="http://schemas.microsoft.com/office/powerpoint/2010/main" val="1589030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6</a:t>
            </a:fld>
            <a:endParaRPr lang="zh-CN" altLang="en-US"/>
          </a:p>
        </p:txBody>
      </p:sp>
    </p:spTree>
    <p:extLst>
      <p:ext uri="{BB962C8B-B14F-4D97-AF65-F5344CB8AC3E}">
        <p14:creationId xmlns:p14="http://schemas.microsoft.com/office/powerpoint/2010/main" val="3399664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7</a:t>
            </a:fld>
            <a:endParaRPr lang="zh-CN" altLang="en-US"/>
          </a:p>
        </p:txBody>
      </p:sp>
    </p:spTree>
    <p:extLst>
      <p:ext uri="{BB962C8B-B14F-4D97-AF65-F5344CB8AC3E}">
        <p14:creationId xmlns:p14="http://schemas.microsoft.com/office/powerpoint/2010/main" val="1780326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8</a:t>
            </a:fld>
            <a:endParaRPr lang="zh-CN" altLang="en-US"/>
          </a:p>
        </p:txBody>
      </p:sp>
    </p:spTree>
    <p:extLst>
      <p:ext uri="{BB962C8B-B14F-4D97-AF65-F5344CB8AC3E}">
        <p14:creationId xmlns:p14="http://schemas.microsoft.com/office/powerpoint/2010/main" val="570903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9</a:t>
            </a:fld>
            <a:endParaRPr lang="zh-CN" altLang="en-US"/>
          </a:p>
        </p:txBody>
      </p:sp>
    </p:spTree>
    <p:extLst>
      <p:ext uri="{BB962C8B-B14F-4D97-AF65-F5344CB8AC3E}">
        <p14:creationId xmlns:p14="http://schemas.microsoft.com/office/powerpoint/2010/main" val="1547433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41817859"/>
      </p:ext>
    </p:extLst>
  </p:cSld>
  <p:clrMapOvr>
    <a:masterClrMapping/>
  </p:clrMapOvr>
  <p:transition spd="slow" advClick="0"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2585133376"/>
      </p:ext>
    </p:extLst>
  </p:cSld>
  <p:clrMapOvr>
    <a:masterClrMapping/>
  </p:clrMapOvr>
  <p:transition spd="slow" advClick="0"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186721669"/>
      </p:ext>
    </p:extLst>
  </p:cSld>
  <p:clrMapOvr>
    <a:masterClrMapping/>
  </p:clrMapOvr>
  <p:transition spd="slow" advClick="0"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112774703"/>
      </p:ext>
    </p:extLst>
  </p:cSld>
  <p:clrMapOvr>
    <a:masterClrMapping/>
  </p:clrMapOvr>
  <p:transition spd="slow" advClick="0"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274447119"/>
      </p:ext>
    </p:extLst>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331573321"/>
      </p:ext>
    </p:extLst>
  </p:cSld>
  <p:clrMapOvr>
    <a:masterClrMapping/>
  </p:clrMapOvr>
  <p:transition spd="slow" advClick="0"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945027328"/>
      </p:ext>
    </p:extLst>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567653818"/>
      </p:ext>
    </p:extLst>
  </p:cSld>
  <p:clrMapOvr>
    <a:masterClrMapping/>
  </p:clrMapOvr>
  <p:transition spd="slow" advClick="0"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515125377"/>
      </p:ext>
    </p:extLst>
  </p:cSld>
  <p:clrMapOvr>
    <a:masterClrMapping/>
  </p:clrMapOvr>
  <p:transition spd="slow" advClick="0"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097169231"/>
      </p:ext>
    </p:extLst>
  </p:cSld>
  <p:clrMapOvr>
    <a:masterClrMapping/>
  </p:clrMapOvr>
  <p:transition spd="slow" advClick="0"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80821A2-C1B7-40A8-9AD4-F868C31DAC1B}" type="datetimeFigureOut">
              <a:rPr lang="zh-CN" altLang="en-US" smtClean="0"/>
              <a:t>2018/11/13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2332861894"/>
      </p:ext>
    </p:extLst>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0821A2-C1B7-40A8-9AD4-F868C31DAC1B}" type="datetimeFigureOut">
              <a:rPr lang="zh-CN" altLang="en-US" smtClean="0"/>
              <a:t>2018/11/13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090018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t="73264" r="42158"/>
          <a:stretch/>
        </p:blipFill>
        <p:spPr>
          <a:xfrm>
            <a:off x="4189627" y="2770219"/>
            <a:ext cx="3479190" cy="2277380"/>
          </a:xfrm>
          <a:prstGeom prst="rect">
            <a:avLst/>
          </a:prstGeom>
        </p:spPr>
      </p:pic>
      <p:pic>
        <p:nvPicPr>
          <p:cNvPr id="17" name="图片 16"/>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t="69391"/>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600" normalizeH="0" baseline="0" noProof="0" dirty="0">
                <a:ln>
                  <a:noFill/>
                </a:ln>
                <a:solidFill>
                  <a:srgbClr val="E7E6E6">
                    <a:lumMod val="25000"/>
                  </a:srgbClr>
                </a:solidFill>
                <a:effectLst/>
                <a:uLnTx/>
                <a:uFillTx/>
                <a:latin typeface="方正清刻本悦宋简体" panose="02000000000000000000" pitchFamily="2" charset="-122"/>
                <a:ea typeface="方正清刻本悦宋简体" panose="02000000000000000000" pitchFamily="2" charset="-122"/>
                <a:cs typeface="+mn-cs"/>
              </a:rPr>
              <a:t>水</a:t>
            </a:r>
          </a:p>
        </p:txBody>
      </p:sp>
      <p:sp>
        <p:nvSpPr>
          <p:cNvPr id="8" name="Text Box 2"/>
          <p:cNvSpPr txBox="1">
            <a:spLocks noChangeArrowheads="1"/>
          </p:cNvSpPr>
          <p:nvPr/>
        </p:nvSpPr>
        <p:spPr bwMode="auto">
          <a:xfrm>
            <a:off x="5621445" y="3447846"/>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600" normalizeH="0" baseline="0" noProof="0" dirty="0">
                <a:ln>
                  <a:noFill/>
                </a:ln>
                <a:solidFill>
                  <a:srgbClr val="E7E6E6">
                    <a:lumMod val="25000"/>
                  </a:srgbClr>
                </a:solidFill>
                <a:effectLst/>
                <a:uLnTx/>
                <a:uFillTx/>
                <a:latin typeface="方正清刻本悦宋简体" panose="02000000000000000000" pitchFamily="2" charset="-122"/>
                <a:ea typeface="方正清刻本悦宋简体" panose="02000000000000000000" pitchFamily="2" charset="-122"/>
                <a:cs typeface="+mn-cs"/>
              </a:rPr>
              <a:t>墨</a:t>
            </a:r>
          </a:p>
        </p:txBody>
      </p:sp>
      <p:sp>
        <p:nvSpPr>
          <p:cNvPr id="9" name="Text Box 2"/>
          <p:cNvSpPr txBox="1">
            <a:spLocks noChangeArrowheads="1"/>
          </p:cNvSpPr>
          <p:nvPr/>
        </p:nvSpPr>
        <p:spPr bwMode="auto">
          <a:xfrm>
            <a:off x="5421391" y="3037659"/>
            <a:ext cx="1701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600" normalizeH="0" baseline="0" noProof="0" dirty="0">
                <a:ln>
                  <a:noFill/>
                </a:ln>
                <a:solidFill>
                  <a:srgbClr val="E7E6E6">
                    <a:lumMod val="25000"/>
                  </a:srgbClr>
                </a:solidFill>
                <a:effectLst/>
                <a:uLnTx/>
                <a:uFillTx/>
                <a:latin typeface="方正清刻本悦宋简体" panose="02000000000000000000" pitchFamily="2" charset="-122"/>
                <a:ea typeface="方正清刻本悦宋简体" panose="02000000000000000000" pitchFamily="2" charset="-122"/>
                <a:cs typeface="+mn-cs"/>
              </a:rPr>
              <a:t>SHUI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600" normalizeH="0" baseline="0" noProof="0" dirty="0">
                <a:ln>
                  <a:noFill/>
                </a:ln>
                <a:solidFill>
                  <a:srgbClr val="E7E6E6">
                    <a:lumMod val="25000"/>
                  </a:srgbClr>
                </a:solidFill>
                <a:effectLst/>
                <a:uLnTx/>
                <a:uFillTx/>
                <a:latin typeface="方正清刻本悦宋简体" panose="02000000000000000000" pitchFamily="2" charset="-122"/>
                <a:ea typeface="方正清刻本悦宋简体" panose="02000000000000000000" pitchFamily="2" charset="-122"/>
                <a:cs typeface="+mn-cs"/>
              </a:rPr>
              <a:t> MO</a:t>
            </a:r>
            <a:endParaRPr kumimoji="0" lang="zh-CN" altLang="en-US" sz="2000" b="0" i="0" u="none" strike="noStrike" kern="1200" cap="none" spc="600" normalizeH="0" baseline="0" noProof="0" dirty="0">
              <a:ln>
                <a:noFill/>
              </a:ln>
              <a:solidFill>
                <a:srgbClr val="E7E6E6">
                  <a:lumMod val="25000"/>
                </a:srgbClr>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pic>
        <p:nvPicPr>
          <p:cNvPr id="18" name="DJ OKAWARI-Luv Lett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083875" y="7211602"/>
            <a:ext cx="609600" cy="609600"/>
          </a:xfrm>
          <a:prstGeom prst="rect">
            <a:avLst/>
          </a:prstGeom>
        </p:spPr>
      </p:pic>
    </p:spTree>
    <p:extLst>
      <p:ext uri="{BB962C8B-B14F-4D97-AF65-F5344CB8AC3E}">
        <p14:creationId xmlns:p14="http://schemas.microsoft.com/office/powerpoint/2010/main" val="127919833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42"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1000"/>
                                        <p:tgtEl>
                                          <p:spTgt spid="11"/>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Left)">
                                      <p:cBhvr>
                                        <p:cTn id="19" dur="1000"/>
                                        <p:tgtEl>
                                          <p:spTgt spid="1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childTnLst>
                                </p:cTn>
                              </p:par>
                            </p:childTnLst>
                          </p:cTn>
                        </p:par>
                        <p:par>
                          <p:cTn id="32" fill="hold">
                            <p:stCondLst>
                              <p:cond delay="6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18"/>
                </p:tgtEl>
              </p:cMediaNode>
            </p:audio>
          </p:childTnLst>
        </p:cTn>
      </p:par>
    </p:tnLst>
    <p:bldLst>
      <p:bldP spid="7" grpId="0" bldLvl="0" autoUpdateAnimBg="0"/>
      <p:bldP spid="8" grpId="0" bldLvl="0" autoUpdateAnimBg="0"/>
      <p:bldP spid="9"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5060392" y="1790879"/>
            <a:ext cx="2220686" cy="2481943"/>
          </a:xfrm>
          <a:prstGeom prst="rect">
            <a:avLst/>
          </a:prstGeom>
        </p:spPr>
      </p:pic>
      <p:pic>
        <p:nvPicPr>
          <p:cNvPr id="28" name="图片 27"/>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7989736" y="1790879"/>
            <a:ext cx="2220686" cy="2481943"/>
          </a:xfrm>
          <a:prstGeom prst="rect">
            <a:avLst/>
          </a:prstGeom>
        </p:spPr>
      </p:pic>
      <p:pic>
        <p:nvPicPr>
          <p:cNvPr id="26" name="图片 2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2192183" y="1790879"/>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8" name="组合 20"/>
          <p:cNvGrpSpPr/>
          <p:nvPr/>
        </p:nvGrpSpPr>
        <p:grpSpPr bwMode="auto">
          <a:xfrm>
            <a:off x="2938647" y="2883871"/>
            <a:ext cx="466725" cy="354013"/>
            <a:chOff x="0" y="0"/>
            <a:chExt cx="509646" cy="387231"/>
          </a:xfrm>
          <a:solidFill>
            <a:schemeClr val="bg1"/>
          </a:solidFill>
        </p:grpSpPr>
        <p:sp>
          <p:nvSpPr>
            <p:cNvPr id="9" name="Freeform 20"/>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0" name="Freeform 21"/>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1" name="组合 31"/>
          <p:cNvGrpSpPr/>
          <p:nvPr/>
        </p:nvGrpSpPr>
        <p:grpSpPr bwMode="auto">
          <a:xfrm>
            <a:off x="5828207" y="2883871"/>
            <a:ext cx="303212" cy="388938"/>
            <a:chOff x="0" y="0"/>
            <a:chExt cx="563562" cy="720725"/>
          </a:xfrm>
          <a:solidFill>
            <a:schemeClr val="bg1"/>
          </a:solidFill>
        </p:grpSpPr>
        <p:sp>
          <p:nvSpPr>
            <p:cNvPr id="12"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3"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4"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5" name="Group 27"/>
          <p:cNvGrpSpPr/>
          <p:nvPr/>
        </p:nvGrpSpPr>
        <p:grpSpPr bwMode="auto">
          <a:xfrm>
            <a:off x="8729518" y="2878811"/>
            <a:ext cx="458024" cy="358361"/>
            <a:chOff x="0" y="0"/>
            <a:chExt cx="403225" cy="315912"/>
          </a:xfrm>
          <a:solidFill>
            <a:schemeClr val="bg1"/>
          </a:solidFill>
        </p:grpSpPr>
        <p:sp>
          <p:nvSpPr>
            <p:cNvPr id="16"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7" name="Oval 54"/>
            <p:cNvSpPr>
              <a:spLocks noChangeArrowheads="1"/>
            </p:cNvSpPr>
            <p:nvPr/>
          </p:nvSpPr>
          <p:spPr bwMode="auto">
            <a:xfrm>
              <a:off x="52388" y="0"/>
              <a:ext cx="153988"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方正清刻本悦宋简体" panose="02000000000000000000" pitchFamily="2" charset="-122"/>
                <a:ea typeface="方正清刻本悦宋简体" panose="02000000000000000000" pitchFamily="2" charset="-122"/>
                <a:sym typeface="Calibri" panose="020F0502020204030204" pitchFamily="34" charset="0"/>
              </a:endParaRPr>
            </a:p>
          </p:txBody>
        </p:sp>
        <p:sp>
          <p:nvSpPr>
            <p:cNvPr id="18"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9"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20" name="矩形 19"/>
          <p:cNvSpPr/>
          <p:nvPr/>
        </p:nvSpPr>
        <p:spPr>
          <a:xfrm>
            <a:off x="2044417" y="4599926"/>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21" name="矩形 20"/>
          <p:cNvSpPr/>
          <p:nvPr/>
        </p:nvSpPr>
        <p:spPr>
          <a:xfrm>
            <a:off x="4924438" y="4599926"/>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22" name="矩形 21"/>
          <p:cNvSpPr/>
          <p:nvPr/>
        </p:nvSpPr>
        <p:spPr>
          <a:xfrm>
            <a:off x="7804459" y="4599926"/>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23" name="矩形 22"/>
          <p:cNvSpPr/>
          <p:nvPr/>
        </p:nvSpPr>
        <p:spPr>
          <a:xfrm>
            <a:off x="2661554" y="4088156"/>
            <a:ext cx="1107996" cy="369332"/>
          </a:xfrm>
          <a:prstGeom prst="rect">
            <a:avLst/>
          </a:prstGeom>
        </p:spPr>
        <p:txBody>
          <a:bodyPr wrap="none">
            <a:spAutoFit/>
          </a:bodyPr>
          <a:lstStyle/>
          <a:p>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添加标题</a:t>
            </a:r>
          </a:p>
        </p:txBody>
      </p:sp>
      <p:sp>
        <p:nvSpPr>
          <p:cNvPr id="24" name="矩形 23"/>
          <p:cNvSpPr/>
          <p:nvPr/>
        </p:nvSpPr>
        <p:spPr>
          <a:xfrm>
            <a:off x="5616737" y="4076579"/>
            <a:ext cx="1107996" cy="369332"/>
          </a:xfrm>
          <a:prstGeom prst="rect">
            <a:avLst/>
          </a:prstGeom>
        </p:spPr>
        <p:txBody>
          <a:bodyPr wrap="none">
            <a:spAutoFit/>
          </a:bodyPr>
          <a:lstStyle/>
          <a:p>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添加标题</a:t>
            </a:r>
          </a:p>
        </p:txBody>
      </p:sp>
      <p:sp>
        <p:nvSpPr>
          <p:cNvPr id="25" name="矩形 24"/>
          <p:cNvSpPr/>
          <p:nvPr/>
        </p:nvSpPr>
        <p:spPr>
          <a:xfrm>
            <a:off x="8421596" y="4088156"/>
            <a:ext cx="1107996" cy="369332"/>
          </a:xfrm>
          <a:prstGeom prst="rect">
            <a:avLst/>
          </a:prstGeom>
        </p:spPr>
        <p:txBody>
          <a:bodyPr wrap="none">
            <a:spAutoFit/>
          </a:bodyPr>
          <a:lstStyle/>
          <a:p>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添加标题</a:t>
            </a:r>
          </a:p>
        </p:txBody>
      </p:sp>
    </p:spTree>
    <p:extLst>
      <p:ext uri="{BB962C8B-B14F-4D97-AF65-F5344CB8AC3E}">
        <p14:creationId xmlns:p14="http://schemas.microsoft.com/office/powerpoint/2010/main" val="33163486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strVal val="#ppt_x"/>
                                          </p:val>
                                        </p:tav>
                                        <p:tav tm="100000">
                                          <p:val>
                                            <p:strVal val="#ppt_x"/>
                                          </p:val>
                                        </p:tav>
                                      </p:tavLst>
                                    </p:anim>
                                    <p:anim calcmode="lin" valueType="num">
                                      <p:cBhvr>
                                        <p:cTn id="19" dur="5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anim calcmode="lin" valueType="num">
                                      <p:cBhvr>
                                        <p:cTn id="50" dur="500" fill="hold"/>
                                        <p:tgtEl>
                                          <p:spTgt spid="25"/>
                                        </p:tgtEl>
                                        <p:attrNameLst>
                                          <p:attrName>ppt_x</p:attrName>
                                        </p:attrNameLst>
                                      </p:cBhvr>
                                      <p:tavLst>
                                        <p:tav tm="0">
                                          <p:val>
                                            <p:strVal val="#ppt_x"/>
                                          </p:val>
                                        </p:tav>
                                        <p:tav tm="100000">
                                          <p:val>
                                            <p:strVal val="#ppt_x"/>
                                          </p:val>
                                        </p:tav>
                                      </p:tavLst>
                                    </p:anim>
                                    <p:anim calcmode="lin" valueType="num">
                                      <p:cBhvr>
                                        <p:cTn id="5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346461" y="1966294"/>
            <a:ext cx="2220686" cy="2481943"/>
          </a:xfrm>
          <a:prstGeom prst="rect">
            <a:avLst/>
          </a:prstGeom>
        </p:spPr>
      </p:pic>
      <p:pic>
        <p:nvPicPr>
          <p:cNvPr id="78" name="图片 77"/>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406269" y="3709740"/>
            <a:ext cx="2220686" cy="2481943"/>
          </a:xfrm>
          <a:prstGeom prst="rect">
            <a:avLst/>
          </a:prstGeom>
        </p:spPr>
      </p:pic>
      <p:pic>
        <p:nvPicPr>
          <p:cNvPr id="79" name="图片 78"/>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398248" y="3777849"/>
            <a:ext cx="2220686" cy="2481943"/>
          </a:xfrm>
          <a:prstGeom prst="rect">
            <a:avLst/>
          </a:prstGeom>
        </p:spPr>
      </p:pic>
      <p:pic>
        <p:nvPicPr>
          <p:cNvPr id="76" name="图片 7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338440" y="193966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61" name="Freeform 112"/>
          <p:cNvSpPr>
            <a:spLocks noEditPoints="1" noChangeArrowheads="1"/>
          </p:cNvSpPr>
          <p:nvPr/>
        </p:nvSpPr>
        <p:spPr bwMode="auto">
          <a:xfrm>
            <a:off x="2159341" y="3022600"/>
            <a:ext cx="374650" cy="420688"/>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2" name="任意多边形 28"/>
          <p:cNvSpPr>
            <a:spLocks noChangeArrowheads="1"/>
          </p:cNvSpPr>
          <p:nvPr/>
        </p:nvSpPr>
        <p:spPr bwMode="auto">
          <a:xfrm>
            <a:off x="2159341" y="4932363"/>
            <a:ext cx="349250" cy="253719"/>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3" name="Freeform 20"/>
          <p:cNvSpPr>
            <a:spLocks noEditPoints="1" noChangeArrowheads="1"/>
          </p:cNvSpPr>
          <p:nvPr/>
        </p:nvSpPr>
        <p:spPr bwMode="auto">
          <a:xfrm>
            <a:off x="7079127" y="3136667"/>
            <a:ext cx="309434" cy="306621"/>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4" name="Freeform 21"/>
          <p:cNvSpPr>
            <a:spLocks noEditPoints="1" noChangeArrowheads="1"/>
          </p:cNvSpPr>
          <p:nvPr/>
        </p:nvSpPr>
        <p:spPr bwMode="auto">
          <a:xfrm>
            <a:off x="7362823" y="3089275"/>
            <a:ext cx="183029" cy="182716"/>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nvGrpSpPr>
          <p:cNvPr id="65" name="组合 23"/>
          <p:cNvGrpSpPr/>
          <p:nvPr/>
        </p:nvGrpSpPr>
        <p:grpSpPr bwMode="auto">
          <a:xfrm>
            <a:off x="7192960" y="4824124"/>
            <a:ext cx="339725" cy="334963"/>
            <a:chOff x="0" y="0"/>
            <a:chExt cx="453105" cy="448433"/>
          </a:xfrm>
          <a:solidFill>
            <a:schemeClr val="bg1"/>
          </a:solidFill>
        </p:grpSpPr>
        <p:sp>
          <p:nvSpPr>
            <p:cNvPr id="66"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7"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68" name="矩形 67"/>
          <p:cNvSpPr/>
          <p:nvPr/>
        </p:nvSpPr>
        <p:spPr>
          <a:xfrm>
            <a:off x="2887130" y="3243913"/>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69" name="矩形 68"/>
          <p:cNvSpPr/>
          <p:nvPr/>
        </p:nvSpPr>
        <p:spPr>
          <a:xfrm>
            <a:off x="2887130" y="284890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70" name="矩形 69"/>
          <p:cNvSpPr/>
          <p:nvPr/>
        </p:nvSpPr>
        <p:spPr>
          <a:xfrm>
            <a:off x="7899623" y="3243913"/>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71" name="矩形 70"/>
          <p:cNvSpPr/>
          <p:nvPr/>
        </p:nvSpPr>
        <p:spPr>
          <a:xfrm>
            <a:off x="7899623" y="284890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72" name="矩形 71"/>
          <p:cNvSpPr/>
          <p:nvPr/>
        </p:nvSpPr>
        <p:spPr>
          <a:xfrm>
            <a:off x="2887130" y="5073045"/>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73" name="矩形 72"/>
          <p:cNvSpPr/>
          <p:nvPr/>
        </p:nvSpPr>
        <p:spPr>
          <a:xfrm>
            <a:off x="2887130" y="467803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74" name="矩形 73"/>
          <p:cNvSpPr/>
          <p:nvPr/>
        </p:nvSpPr>
        <p:spPr>
          <a:xfrm>
            <a:off x="7899623" y="5073045"/>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75" name="矩形 74"/>
          <p:cNvSpPr/>
          <p:nvPr/>
        </p:nvSpPr>
        <p:spPr>
          <a:xfrm>
            <a:off x="7899623" y="467803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16576018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1000"/>
                                        <p:tgtEl>
                                          <p:spTgt spid="70"/>
                                        </p:tgtEl>
                                      </p:cBhvr>
                                    </p:animEffect>
                                    <p:anim calcmode="lin" valueType="num">
                                      <p:cBhvr>
                                        <p:cTn id="43" dur="1000" fill="hold"/>
                                        <p:tgtEl>
                                          <p:spTgt spid="70"/>
                                        </p:tgtEl>
                                        <p:attrNameLst>
                                          <p:attrName>ppt_x</p:attrName>
                                        </p:attrNameLst>
                                      </p:cBhvr>
                                      <p:tavLst>
                                        <p:tav tm="0">
                                          <p:val>
                                            <p:strVal val="#ppt_x"/>
                                          </p:val>
                                        </p:tav>
                                        <p:tav tm="100000">
                                          <p:val>
                                            <p:strVal val="#ppt_x"/>
                                          </p:val>
                                        </p:tav>
                                      </p:tavLst>
                                    </p:anim>
                                    <p:anim calcmode="lin" valueType="num">
                                      <p:cBhvr>
                                        <p:cTn id="44" dur="1000" fill="hold"/>
                                        <p:tgtEl>
                                          <p:spTgt spid="7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1000"/>
                                        <p:tgtEl>
                                          <p:spTgt spid="71"/>
                                        </p:tgtEl>
                                      </p:cBhvr>
                                    </p:animEffect>
                                    <p:anim calcmode="lin" valueType="num">
                                      <p:cBhvr>
                                        <p:cTn id="48" dur="1000" fill="hold"/>
                                        <p:tgtEl>
                                          <p:spTgt spid="71"/>
                                        </p:tgtEl>
                                        <p:attrNameLst>
                                          <p:attrName>ppt_x</p:attrName>
                                        </p:attrNameLst>
                                      </p:cBhvr>
                                      <p:tavLst>
                                        <p:tav tm="0">
                                          <p:val>
                                            <p:strVal val="#ppt_x"/>
                                          </p:val>
                                        </p:tav>
                                        <p:tav tm="100000">
                                          <p:val>
                                            <p:strVal val="#ppt_x"/>
                                          </p:val>
                                        </p:tav>
                                      </p:tavLst>
                                    </p:anim>
                                    <p:anim calcmode="lin" valueType="num">
                                      <p:cBhvr>
                                        <p:cTn id="49" dur="1000" fill="hold"/>
                                        <p:tgtEl>
                                          <p:spTgt spid="7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1000"/>
                                        <p:tgtEl>
                                          <p:spTgt spid="72"/>
                                        </p:tgtEl>
                                      </p:cBhvr>
                                    </p:animEffect>
                                    <p:anim calcmode="lin" valueType="num">
                                      <p:cBhvr>
                                        <p:cTn id="53" dur="1000" fill="hold"/>
                                        <p:tgtEl>
                                          <p:spTgt spid="72"/>
                                        </p:tgtEl>
                                        <p:attrNameLst>
                                          <p:attrName>ppt_x</p:attrName>
                                        </p:attrNameLst>
                                      </p:cBhvr>
                                      <p:tavLst>
                                        <p:tav tm="0">
                                          <p:val>
                                            <p:strVal val="#ppt_x"/>
                                          </p:val>
                                        </p:tav>
                                        <p:tav tm="100000">
                                          <p:val>
                                            <p:strVal val="#ppt_x"/>
                                          </p:val>
                                        </p:tav>
                                      </p:tavLst>
                                    </p:anim>
                                    <p:anim calcmode="lin" valueType="num">
                                      <p:cBhvr>
                                        <p:cTn id="54" dur="1000" fill="hold"/>
                                        <p:tgtEl>
                                          <p:spTgt spid="7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1000" fill="hold"/>
                                        <p:tgtEl>
                                          <p:spTgt spid="7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1000"/>
                                        <p:tgtEl>
                                          <p:spTgt spid="74"/>
                                        </p:tgtEl>
                                      </p:cBhvr>
                                    </p:animEffect>
                                    <p:anim calcmode="lin" valueType="num">
                                      <p:cBhvr>
                                        <p:cTn id="63" dur="1000" fill="hold"/>
                                        <p:tgtEl>
                                          <p:spTgt spid="74"/>
                                        </p:tgtEl>
                                        <p:attrNameLst>
                                          <p:attrName>ppt_x</p:attrName>
                                        </p:attrNameLst>
                                      </p:cBhvr>
                                      <p:tavLst>
                                        <p:tav tm="0">
                                          <p:val>
                                            <p:strVal val="#ppt_x"/>
                                          </p:val>
                                        </p:tav>
                                        <p:tav tm="100000">
                                          <p:val>
                                            <p:strVal val="#ppt_x"/>
                                          </p:val>
                                        </p:tav>
                                      </p:tavLst>
                                    </p:anim>
                                    <p:anim calcmode="lin" valueType="num">
                                      <p:cBhvr>
                                        <p:cTn id="64" dur="100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8" grpId="0"/>
      <p:bldP spid="69" grpId="0"/>
      <p:bldP spid="70" grpId="0"/>
      <p:bldP spid="71" grpId="0"/>
      <p:bldP spid="72" grpId="0"/>
      <p:bldP spid="73" grpId="0"/>
      <p:bldP spid="74" grpId="0"/>
      <p:bldP spid="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aphicFrame>
        <p:nvGraphicFramePr>
          <p:cNvPr id="6" name="图表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GraphicFramePr/>
          <p:nvPr>
            <p:extLst>
              <p:ext uri="{D42A27DB-BD31-4B8C-83A1-F6EECF244321}">
                <p14:modId xmlns:p14="http://schemas.microsoft.com/office/powerpoint/2010/main" val="3102750331"/>
              </p:ext>
            </p:extLst>
          </p:nvPr>
        </p:nvGraphicFramePr>
        <p:xfrm>
          <a:off x="1218932" y="1566860"/>
          <a:ext cx="9796441" cy="3568706"/>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206041" y="1338175"/>
            <a:ext cx="3779918" cy="507831"/>
          </a:xfrm>
          <a:prstGeom prst="rect">
            <a:avLst/>
          </a:prstGeom>
          <a:noFill/>
        </p:spPr>
        <p:txBody>
          <a:bodyPr wrap="square" rtlCol="0">
            <a:spAutoFit/>
          </a:bodyPr>
          <a:lstStyle/>
          <a:p>
            <a:pPr algn="ctr">
              <a:lnSpc>
                <a:spcPct val="150000"/>
              </a:lnSpc>
            </a:pPr>
            <a:r>
              <a:rPr lang="zh-CN" altLang="en-US" dirty="0">
                <a:solidFill>
                  <a:srgbClr val="161B1F"/>
                </a:solidFill>
                <a:latin typeface="方正清刻本悦宋简体" panose="02000000000000000000" pitchFamily="2" charset="-122"/>
                <a:ea typeface="方正清刻本悦宋简体" panose="02000000000000000000" pitchFamily="2" charset="-122"/>
              </a:rPr>
              <a:t>销售额分析</a:t>
            </a:r>
          </a:p>
        </p:txBody>
      </p:sp>
      <p:sp>
        <p:nvSpPr>
          <p:cNvPr id="41" name="Rectangle 4"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040432" y="5345204"/>
            <a:ext cx="10115339" cy="692497"/>
          </a:xfrm>
          <a:prstGeom prst="rect">
            <a:avLst/>
          </a:prstGeom>
        </p:spPr>
        <p:txBody>
          <a:bodyPr wrap="square">
            <a:spAutoFit/>
          </a:bodyPr>
          <a:lstStyle/>
          <a:p>
            <a:pPr algn="ctr">
              <a:lnSpc>
                <a:spcPct val="150000"/>
              </a:lnSpc>
              <a:spcAft>
                <a:spcPts val="800"/>
              </a:spcAft>
            </a:pPr>
            <a:r>
              <a:rPr lang="zh-CN" altLang="en-US" sz="1400" dirty="0">
                <a:solidFill>
                  <a:srgbClr val="161B1F"/>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上方形状是数据图表填充形状，复制该形状，填充到数据图里，即为左边的样式；</a:t>
            </a:r>
            <a:r>
              <a:rPr lang="zh-CN" altLang="en-US" sz="1200" dirty="0">
                <a:solidFill>
                  <a:srgbClr val="161B1F"/>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上方形状是数据图表填充形状，复制该形状，填充到数据图里，即为左边的样式；</a:t>
            </a:r>
            <a:r>
              <a:rPr lang="zh-CN" altLang="en-US" sz="1100" dirty="0">
                <a:solidFill>
                  <a:srgbClr val="161B1F"/>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上方形状是数据图表填充形状，复制该形状，填充到数据图里，即为左边的样式；</a:t>
            </a:r>
            <a:endParaRPr lang="en-US" altLang="zh-CN" sz="105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pic>
        <p:nvPicPr>
          <p:cNvPr id="43" name="图片 42"/>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358021" y="2974207"/>
            <a:ext cx="1393354" cy="754011"/>
          </a:xfrm>
          <a:prstGeom prst="rect">
            <a:avLst/>
          </a:prstGeom>
        </p:spPr>
      </p:pic>
    </p:spTree>
    <p:extLst>
      <p:ext uri="{BB962C8B-B14F-4D97-AF65-F5344CB8AC3E}">
        <p14:creationId xmlns:p14="http://schemas.microsoft.com/office/powerpoint/2010/main" val="116386380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753685" y="3137606"/>
            <a:ext cx="2220686" cy="2481943"/>
          </a:xfrm>
          <a:prstGeom prst="rect">
            <a:avLst/>
          </a:prstGeom>
        </p:spPr>
      </p:pic>
      <p:pic>
        <p:nvPicPr>
          <p:cNvPr id="73" name="图片 72"/>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2860177" y="1972906"/>
            <a:ext cx="2220686" cy="2481943"/>
          </a:xfrm>
          <a:prstGeom prst="rect">
            <a:avLst/>
          </a:prstGeom>
        </p:spPr>
      </p:pic>
      <p:pic>
        <p:nvPicPr>
          <p:cNvPr id="74" name="图片 73"/>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4814181" y="1473716"/>
            <a:ext cx="2220686" cy="2481943"/>
          </a:xfrm>
          <a:prstGeom prst="rect">
            <a:avLst/>
          </a:prstGeom>
        </p:spPr>
      </p:pic>
      <p:pic>
        <p:nvPicPr>
          <p:cNvPr id="75" name="图片 7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887048" y="2073880"/>
            <a:ext cx="2220686" cy="2481943"/>
          </a:xfrm>
          <a:prstGeom prst="rect">
            <a:avLst/>
          </a:prstGeom>
        </p:spPr>
      </p:pic>
      <p:pic>
        <p:nvPicPr>
          <p:cNvPr id="76" name="图片 7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7891095" y="331485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60" name="TextBox 17"/>
          <p:cNvSpPr txBox="1"/>
          <p:nvPr/>
        </p:nvSpPr>
        <p:spPr>
          <a:xfrm>
            <a:off x="8282969" y="5179438"/>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1" name="TextBox 19"/>
          <p:cNvSpPr txBox="1"/>
          <p:nvPr/>
        </p:nvSpPr>
        <p:spPr>
          <a:xfrm>
            <a:off x="2213432" y="5146953"/>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2" name="TextBox 21"/>
          <p:cNvSpPr txBox="1"/>
          <p:nvPr/>
        </p:nvSpPr>
        <p:spPr>
          <a:xfrm>
            <a:off x="5153366" y="3573594"/>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3" name="TextBox 22"/>
          <p:cNvSpPr txBox="1"/>
          <p:nvPr/>
        </p:nvSpPr>
        <p:spPr>
          <a:xfrm>
            <a:off x="3287005" y="3929142"/>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4" name="TextBox 24"/>
          <p:cNvSpPr txBox="1"/>
          <p:nvPr/>
        </p:nvSpPr>
        <p:spPr>
          <a:xfrm>
            <a:off x="7173837" y="3918823"/>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5" name="AutoShape 44"/>
          <p:cNvSpPr>
            <a:spLocks/>
          </p:cNvSpPr>
          <p:nvPr/>
        </p:nvSpPr>
        <p:spPr bwMode="auto">
          <a:xfrm>
            <a:off x="3634401" y="3099145"/>
            <a:ext cx="409455" cy="3917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6" name="AutoShape 91"/>
          <p:cNvSpPr>
            <a:spLocks/>
          </p:cNvSpPr>
          <p:nvPr/>
        </p:nvSpPr>
        <p:spPr bwMode="auto">
          <a:xfrm>
            <a:off x="7663236" y="3204975"/>
            <a:ext cx="336432" cy="370172"/>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7" name="AutoShape 43"/>
          <p:cNvSpPr>
            <a:spLocks/>
          </p:cNvSpPr>
          <p:nvPr/>
        </p:nvSpPr>
        <p:spPr bwMode="auto">
          <a:xfrm>
            <a:off x="8669209" y="4397968"/>
            <a:ext cx="377321" cy="4135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8" name="AutoShape 124"/>
          <p:cNvSpPr>
            <a:spLocks/>
          </p:cNvSpPr>
          <p:nvPr/>
        </p:nvSpPr>
        <p:spPr bwMode="auto">
          <a:xfrm>
            <a:off x="5533171" y="2586140"/>
            <a:ext cx="494200" cy="4440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9" name="AutoShape 123"/>
          <p:cNvSpPr>
            <a:spLocks/>
          </p:cNvSpPr>
          <p:nvPr/>
        </p:nvSpPr>
        <p:spPr bwMode="auto">
          <a:xfrm>
            <a:off x="2538294" y="4245308"/>
            <a:ext cx="380884" cy="419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70" name="矩形 69"/>
          <p:cNvSpPr/>
          <p:nvPr/>
        </p:nvSpPr>
        <p:spPr>
          <a:xfrm>
            <a:off x="5098274" y="5127407"/>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71" name="矩形 70"/>
          <p:cNvSpPr/>
          <p:nvPr/>
        </p:nvSpPr>
        <p:spPr>
          <a:xfrm>
            <a:off x="5314128" y="4691226"/>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419666806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1000"/>
                                        <p:tgtEl>
                                          <p:spTgt spid="62"/>
                                        </p:tgtEl>
                                      </p:cBhvr>
                                    </p:animEffect>
                                    <p:anim calcmode="lin" valueType="num">
                                      <p:cBhvr>
                                        <p:cTn id="18" dur="1000" fill="hold"/>
                                        <p:tgtEl>
                                          <p:spTgt spid="62"/>
                                        </p:tgtEl>
                                        <p:attrNameLst>
                                          <p:attrName>ppt_x</p:attrName>
                                        </p:attrNameLst>
                                      </p:cBhvr>
                                      <p:tavLst>
                                        <p:tav tm="0">
                                          <p:val>
                                            <p:strVal val="#ppt_x"/>
                                          </p:val>
                                        </p:tav>
                                        <p:tav tm="100000">
                                          <p:val>
                                            <p:strVal val="#ppt_x"/>
                                          </p:val>
                                        </p:tav>
                                      </p:tavLst>
                                    </p:anim>
                                    <p:anim calcmode="lin" valueType="num">
                                      <p:cBhvr>
                                        <p:cTn id="19" dur="1000" fill="hold"/>
                                        <p:tgtEl>
                                          <p:spTgt spid="6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1000"/>
                                        <p:tgtEl>
                                          <p:spTgt spid="65"/>
                                        </p:tgtEl>
                                      </p:cBhvr>
                                    </p:animEffect>
                                    <p:anim calcmode="lin" valueType="num">
                                      <p:cBhvr>
                                        <p:cTn id="33" dur="1000" fill="hold"/>
                                        <p:tgtEl>
                                          <p:spTgt spid="65"/>
                                        </p:tgtEl>
                                        <p:attrNameLst>
                                          <p:attrName>ppt_x</p:attrName>
                                        </p:attrNameLst>
                                      </p:cBhvr>
                                      <p:tavLst>
                                        <p:tav tm="0">
                                          <p:val>
                                            <p:strVal val="#ppt_x"/>
                                          </p:val>
                                        </p:tav>
                                        <p:tav tm="100000">
                                          <p:val>
                                            <p:strVal val="#ppt_x"/>
                                          </p:val>
                                        </p:tav>
                                      </p:tavLst>
                                    </p:anim>
                                    <p:anim calcmode="lin" valueType="num">
                                      <p:cBhvr>
                                        <p:cTn id="34" dur="10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1000"/>
                                        <p:tgtEl>
                                          <p:spTgt spid="66"/>
                                        </p:tgtEl>
                                      </p:cBhvr>
                                    </p:animEffect>
                                    <p:anim calcmode="lin" valueType="num">
                                      <p:cBhvr>
                                        <p:cTn id="38" dur="1000" fill="hold"/>
                                        <p:tgtEl>
                                          <p:spTgt spid="66"/>
                                        </p:tgtEl>
                                        <p:attrNameLst>
                                          <p:attrName>ppt_x</p:attrName>
                                        </p:attrNameLst>
                                      </p:cBhvr>
                                      <p:tavLst>
                                        <p:tav tm="0">
                                          <p:val>
                                            <p:strVal val="#ppt_x"/>
                                          </p:val>
                                        </p:tav>
                                        <p:tav tm="100000">
                                          <p:val>
                                            <p:strVal val="#ppt_x"/>
                                          </p:val>
                                        </p:tav>
                                      </p:tavLst>
                                    </p:anim>
                                    <p:anim calcmode="lin" valueType="num">
                                      <p:cBhvr>
                                        <p:cTn id="39" dur="1000" fill="hold"/>
                                        <p:tgtEl>
                                          <p:spTgt spid="6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1000"/>
                                        <p:tgtEl>
                                          <p:spTgt spid="67"/>
                                        </p:tgtEl>
                                      </p:cBhvr>
                                    </p:animEffect>
                                    <p:anim calcmode="lin" valueType="num">
                                      <p:cBhvr>
                                        <p:cTn id="43" dur="1000" fill="hold"/>
                                        <p:tgtEl>
                                          <p:spTgt spid="67"/>
                                        </p:tgtEl>
                                        <p:attrNameLst>
                                          <p:attrName>ppt_x</p:attrName>
                                        </p:attrNameLst>
                                      </p:cBhvr>
                                      <p:tavLst>
                                        <p:tav tm="0">
                                          <p:val>
                                            <p:strVal val="#ppt_x"/>
                                          </p:val>
                                        </p:tav>
                                        <p:tav tm="100000">
                                          <p:val>
                                            <p:strVal val="#ppt_x"/>
                                          </p:val>
                                        </p:tav>
                                      </p:tavLst>
                                    </p:anim>
                                    <p:anim calcmode="lin" valueType="num">
                                      <p:cBhvr>
                                        <p:cTn id="44" dur="10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1000"/>
                                        <p:tgtEl>
                                          <p:spTgt spid="69"/>
                                        </p:tgtEl>
                                      </p:cBhvr>
                                    </p:animEffect>
                                    <p:anim calcmode="lin" valueType="num">
                                      <p:cBhvr>
                                        <p:cTn id="53" dur="1000" fill="hold"/>
                                        <p:tgtEl>
                                          <p:spTgt spid="69"/>
                                        </p:tgtEl>
                                        <p:attrNameLst>
                                          <p:attrName>ppt_x</p:attrName>
                                        </p:attrNameLst>
                                      </p:cBhvr>
                                      <p:tavLst>
                                        <p:tav tm="0">
                                          <p:val>
                                            <p:strVal val="#ppt_x"/>
                                          </p:val>
                                        </p:tav>
                                        <p:tav tm="100000">
                                          <p:val>
                                            <p:strVal val="#ppt_x"/>
                                          </p:val>
                                        </p:tav>
                                      </p:tavLst>
                                    </p:anim>
                                    <p:anim calcmode="lin" valueType="num">
                                      <p:cBhvr>
                                        <p:cTn id="54" dur="1000" fill="hold"/>
                                        <p:tgtEl>
                                          <p:spTgt spid="69"/>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42" presetClass="entr" presetSubtype="0"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animBg="1"/>
      <p:bldP spid="66" grpId="0" animBg="1"/>
      <p:bldP spid="67" grpId="0" animBg="1"/>
      <p:bldP spid="68" grpId="0" animBg="1"/>
      <p:bldP spid="69" grpId="0" animBg="1"/>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499521" y="2875791"/>
            <a:ext cx="1192955"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THREE</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和</a:t>
            </a:r>
          </a:p>
        </p:txBody>
      </p:sp>
    </p:spTree>
    <p:extLst>
      <p:ext uri="{BB962C8B-B14F-4D97-AF65-F5344CB8AC3E}">
        <p14:creationId xmlns:p14="http://schemas.microsoft.com/office/powerpoint/2010/main" val="417337103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8358187" y="3879958"/>
            <a:ext cx="2220686" cy="2481943"/>
          </a:xfrm>
          <a:prstGeom prst="rect">
            <a:avLst/>
          </a:prstGeom>
        </p:spPr>
      </p:pic>
      <p:pic>
        <p:nvPicPr>
          <p:cNvPr id="62" name="图片 6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137501" y="1549367"/>
            <a:ext cx="2220686" cy="2481943"/>
          </a:xfrm>
          <a:prstGeom prst="rect">
            <a:avLst/>
          </a:prstGeom>
        </p:spPr>
      </p:pic>
      <p:pic>
        <p:nvPicPr>
          <p:cNvPr id="61" name="图片 60"/>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3590926" y="3867258"/>
            <a:ext cx="2220686" cy="2481943"/>
          </a:xfrm>
          <a:prstGeom prst="rect">
            <a:avLst/>
          </a:prstGeom>
        </p:spPr>
      </p:pic>
      <p:pic>
        <p:nvPicPr>
          <p:cNvPr id="60" name="图片 59"/>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293357" y="1574836"/>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44" name="Freeform 10"/>
          <p:cNvSpPr>
            <a:spLocks noEditPoints="1"/>
          </p:cNvSpPr>
          <p:nvPr/>
        </p:nvSpPr>
        <p:spPr bwMode="auto">
          <a:xfrm>
            <a:off x="9152960" y="4955036"/>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nvGrpSpPr>
          <p:cNvPr id="45" name="Group 11"/>
          <p:cNvGrpSpPr>
            <a:grpSpLocks/>
          </p:cNvGrpSpPr>
          <p:nvPr/>
        </p:nvGrpSpPr>
        <p:grpSpPr bwMode="auto">
          <a:xfrm>
            <a:off x="4356441" y="4989961"/>
            <a:ext cx="374650" cy="330200"/>
            <a:chOff x="0" y="0"/>
            <a:chExt cx="236" cy="208"/>
          </a:xfrm>
          <a:solidFill>
            <a:schemeClr val="bg1"/>
          </a:solidFill>
        </p:grpSpPr>
        <p:sp>
          <p:nvSpPr>
            <p:cNvPr id="46"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47" name="Freeform 1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48" name="Group 14"/>
          <p:cNvGrpSpPr>
            <a:grpSpLocks/>
          </p:cNvGrpSpPr>
          <p:nvPr/>
        </p:nvGrpSpPr>
        <p:grpSpPr bwMode="auto">
          <a:xfrm>
            <a:off x="6903357" y="2640957"/>
            <a:ext cx="379412" cy="376237"/>
            <a:chOff x="0" y="0"/>
            <a:chExt cx="239" cy="237"/>
          </a:xfrm>
          <a:solidFill>
            <a:schemeClr val="bg1"/>
          </a:solidFill>
        </p:grpSpPr>
        <p:sp>
          <p:nvSpPr>
            <p:cNvPr id="49" name="Freeform 1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0"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1" name="Freeform 1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2" name="Freeform 1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53" name="Group 19"/>
          <p:cNvGrpSpPr>
            <a:grpSpLocks/>
          </p:cNvGrpSpPr>
          <p:nvPr/>
        </p:nvGrpSpPr>
        <p:grpSpPr bwMode="auto">
          <a:xfrm>
            <a:off x="2067717" y="2672933"/>
            <a:ext cx="374650" cy="376238"/>
            <a:chOff x="0" y="0"/>
            <a:chExt cx="236" cy="237"/>
          </a:xfrm>
          <a:solidFill>
            <a:schemeClr val="bg1"/>
          </a:solidFill>
        </p:grpSpPr>
        <p:sp>
          <p:nvSpPr>
            <p:cNvPr id="54"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5"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56" name="Rectangle 22"/>
          <p:cNvSpPr>
            <a:spLocks noChangeArrowheads="1"/>
          </p:cNvSpPr>
          <p:nvPr/>
        </p:nvSpPr>
        <p:spPr bwMode="auto">
          <a:xfrm>
            <a:off x="3053329" y="2284892"/>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64" name="Rectangle 22"/>
          <p:cNvSpPr>
            <a:spLocks noChangeArrowheads="1"/>
          </p:cNvSpPr>
          <p:nvPr/>
        </p:nvSpPr>
        <p:spPr bwMode="auto">
          <a:xfrm>
            <a:off x="7910828" y="2284892"/>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65" name="Rectangle 22"/>
          <p:cNvSpPr>
            <a:spLocks noChangeArrowheads="1"/>
          </p:cNvSpPr>
          <p:nvPr/>
        </p:nvSpPr>
        <p:spPr bwMode="auto">
          <a:xfrm>
            <a:off x="1710079" y="465986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66" name="Rectangle 22"/>
          <p:cNvSpPr>
            <a:spLocks noChangeArrowheads="1"/>
          </p:cNvSpPr>
          <p:nvPr/>
        </p:nvSpPr>
        <p:spPr bwMode="auto">
          <a:xfrm>
            <a:off x="6698120" y="4633227"/>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Tree>
    <p:extLst>
      <p:ext uri="{BB962C8B-B14F-4D97-AF65-F5344CB8AC3E}">
        <p14:creationId xmlns:p14="http://schemas.microsoft.com/office/powerpoint/2010/main" val="189646577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anim calcmode="lin" valueType="num">
                                      <p:cBhvr>
                                        <p:cTn id="33" dur="1000" fill="hold"/>
                                        <p:tgtEl>
                                          <p:spTgt spid="64"/>
                                        </p:tgtEl>
                                        <p:attrNameLst>
                                          <p:attrName>ppt_x</p:attrName>
                                        </p:attrNameLst>
                                      </p:cBhvr>
                                      <p:tavLst>
                                        <p:tav tm="0">
                                          <p:val>
                                            <p:strVal val="#ppt_x"/>
                                          </p:val>
                                        </p:tav>
                                        <p:tav tm="100000">
                                          <p:val>
                                            <p:strVal val="#ppt_x"/>
                                          </p:val>
                                        </p:tav>
                                      </p:tavLst>
                                    </p:anim>
                                    <p:anim calcmode="lin" valueType="num">
                                      <p:cBhvr>
                                        <p:cTn id="34" dur="1000" fill="hold"/>
                                        <p:tgtEl>
                                          <p:spTgt spid="6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6" grpId="0"/>
      <p:bldP spid="64" grpId="0"/>
      <p:bldP spid="65" grpId="0"/>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pic>
        <p:nvPicPr>
          <p:cNvPr id="122" name="图片 121"/>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2082937" y="1378260"/>
            <a:ext cx="2220686" cy="2481943"/>
          </a:xfrm>
          <a:prstGeom prst="rect">
            <a:avLst/>
          </a:prstGeom>
        </p:spPr>
      </p:pic>
      <p:pic>
        <p:nvPicPr>
          <p:cNvPr id="123" name="图片 122"/>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5179628" y="4151939"/>
            <a:ext cx="2220686" cy="2481943"/>
          </a:xfrm>
          <a:prstGeom prst="rect">
            <a:avLst/>
          </a:prstGeom>
        </p:spPr>
      </p:pic>
      <p:pic>
        <p:nvPicPr>
          <p:cNvPr id="124" name="图片 123"/>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8276320" y="1378259"/>
            <a:ext cx="2220686" cy="2481943"/>
          </a:xfrm>
          <a:prstGeom prst="rect">
            <a:avLst/>
          </a:prstGeom>
        </p:spPr>
      </p:pic>
      <p:sp>
        <p:nvSpPr>
          <p:cNvPr id="126" name="Rectangle 22"/>
          <p:cNvSpPr>
            <a:spLocks noChangeArrowheads="1"/>
          </p:cNvSpPr>
          <p:nvPr/>
        </p:nvSpPr>
        <p:spPr bwMode="auto">
          <a:xfrm>
            <a:off x="2045472" y="486199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27" name="Rectangle 22"/>
          <p:cNvSpPr>
            <a:spLocks noChangeArrowheads="1"/>
          </p:cNvSpPr>
          <p:nvPr/>
        </p:nvSpPr>
        <p:spPr bwMode="auto">
          <a:xfrm>
            <a:off x="8355071" y="486199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28" name="Rectangle 22"/>
          <p:cNvSpPr>
            <a:spLocks noChangeArrowheads="1"/>
          </p:cNvSpPr>
          <p:nvPr/>
        </p:nvSpPr>
        <p:spPr bwMode="auto">
          <a:xfrm>
            <a:off x="5179628" y="208831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cxnSp>
        <p:nvCxnSpPr>
          <p:cNvPr id="129" name="Straight Arrow Connector 37"/>
          <p:cNvCxnSpPr/>
          <p:nvPr/>
        </p:nvCxnSpPr>
        <p:spPr>
          <a:xfrm>
            <a:off x="2986044" y="3150144"/>
            <a:ext cx="0" cy="1695325"/>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42"/>
          <p:cNvCxnSpPr/>
          <p:nvPr/>
        </p:nvCxnSpPr>
        <p:spPr>
          <a:xfrm flipV="1">
            <a:off x="6154482" y="3322320"/>
            <a:ext cx="0" cy="155025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37"/>
          <p:cNvCxnSpPr/>
          <p:nvPr/>
        </p:nvCxnSpPr>
        <p:spPr>
          <a:xfrm>
            <a:off x="9280164" y="3150144"/>
            <a:ext cx="0" cy="1695325"/>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34" name="Freeform 23"/>
          <p:cNvSpPr>
            <a:spLocks noEditPoints="1"/>
          </p:cNvSpPr>
          <p:nvPr/>
        </p:nvSpPr>
        <p:spPr bwMode="auto">
          <a:xfrm>
            <a:off x="2812090" y="2436844"/>
            <a:ext cx="426909" cy="424808"/>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25"/>
          <p:cNvSpPr>
            <a:spLocks noEditPoints="1"/>
          </p:cNvSpPr>
          <p:nvPr/>
        </p:nvSpPr>
        <p:spPr bwMode="auto">
          <a:xfrm>
            <a:off x="5917739" y="5266449"/>
            <a:ext cx="372232" cy="363822"/>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26"/>
          <p:cNvSpPr>
            <a:spLocks noEditPoints="1"/>
          </p:cNvSpPr>
          <p:nvPr/>
        </p:nvSpPr>
        <p:spPr bwMode="auto">
          <a:xfrm>
            <a:off x="9105614" y="2407876"/>
            <a:ext cx="349100" cy="42270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0210958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anim calcmode="lin" valueType="num">
                                      <p:cBhvr>
                                        <p:cTn id="8" dur="1000" fill="hold"/>
                                        <p:tgtEl>
                                          <p:spTgt spid="126"/>
                                        </p:tgtEl>
                                        <p:attrNameLst>
                                          <p:attrName>ppt_x</p:attrName>
                                        </p:attrNameLst>
                                      </p:cBhvr>
                                      <p:tavLst>
                                        <p:tav tm="0">
                                          <p:val>
                                            <p:strVal val="#ppt_x"/>
                                          </p:val>
                                        </p:tav>
                                        <p:tav tm="100000">
                                          <p:val>
                                            <p:strVal val="#ppt_x"/>
                                          </p:val>
                                        </p:tav>
                                      </p:tavLst>
                                    </p:anim>
                                    <p:anim calcmode="lin" valueType="num">
                                      <p:cBhvr>
                                        <p:cTn id="9" dur="1000" fill="hold"/>
                                        <p:tgtEl>
                                          <p:spTgt spid="1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1000"/>
                                        <p:tgtEl>
                                          <p:spTgt spid="127"/>
                                        </p:tgtEl>
                                      </p:cBhvr>
                                    </p:animEffect>
                                    <p:anim calcmode="lin" valueType="num">
                                      <p:cBhvr>
                                        <p:cTn id="13" dur="1000" fill="hold"/>
                                        <p:tgtEl>
                                          <p:spTgt spid="127"/>
                                        </p:tgtEl>
                                        <p:attrNameLst>
                                          <p:attrName>ppt_x</p:attrName>
                                        </p:attrNameLst>
                                      </p:cBhvr>
                                      <p:tavLst>
                                        <p:tav tm="0">
                                          <p:val>
                                            <p:strVal val="#ppt_x"/>
                                          </p:val>
                                        </p:tav>
                                        <p:tav tm="100000">
                                          <p:val>
                                            <p:strVal val="#ppt_x"/>
                                          </p:val>
                                        </p:tav>
                                      </p:tavLst>
                                    </p:anim>
                                    <p:anim calcmode="lin" valueType="num">
                                      <p:cBhvr>
                                        <p:cTn id="14" dur="1000" fill="hold"/>
                                        <p:tgtEl>
                                          <p:spTgt spid="12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1000"/>
                                        <p:tgtEl>
                                          <p:spTgt spid="128"/>
                                        </p:tgtEl>
                                      </p:cBhvr>
                                    </p:animEffect>
                                    <p:anim calcmode="lin" valueType="num">
                                      <p:cBhvr>
                                        <p:cTn id="18" dur="1000" fill="hold"/>
                                        <p:tgtEl>
                                          <p:spTgt spid="128"/>
                                        </p:tgtEl>
                                        <p:attrNameLst>
                                          <p:attrName>ppt_x</p:attrName>
                                        </p:attrNameLst>
                                      </p:cBhvr>
                                      <p:tavLst>
                                        <p:tav tm="0">
                                          <p:val>
                                            <p:strVal val="#ppt_x"/>
                                          </p:val>
                                        </p:tav>
                                        <p:tav tm="100000">
                                          <p:val>
                                            <p:strVal val="#ppt_x"/>
                                          </p:val>
                                        </p:tav>
                                      </p:tavLst>
                                    </p:anim>
                                    <p:anim calcmode="lin" valueType="num">
                                      <p:cBhvr>
                                        <p:cTn id="19" dur="1000" fill="hold"/>
                                        <p:tgtEl>
                                          <p:spTgt spid="12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fade">
                                      <p:cBhvr>
                                        <p:cTn id="22" dur="1000"/>
                                        <p:tgtEl>
                                          <p:spTgt spid="129"/>
                                        </p:tgtEl>
                                      </p:cBhvr>
                                    </p:animEffect>
                                    <p:anim calcmode="lin" valueType="num">
                                      <p:cBhvr>
                                        <p:cTn id="23" dur="1000" fill="hold"/>
                                        <p:tgtEl>
                                          <p:spTgt spid="129"/>
                                        </p:tgtEl>
                                        <p:attrNameLst>
                                          <p:attrName>ppt_x</p:attrName>
                                        </p:attrNameLst>
                                      </p:cBhvr>
                                      <p:tavLst>
                                        <p:tav tm="0">
                                          <p:val>
                                            <p:strVal val="#ppt_x"/>
                                          </p:val>
                                        </p:tav>
                                        <p:tav tm="100000">
                                          <p:val>
                                            <p:strVal val="#ppt_x"/>
                                          </p:val>
                                        </p:tav>
                                      </p:tavLst>
                                    </p:anim>
                                    <p:anim calcmode="lin" valueType="num">
                                      <p:cBhvr>
                                        <p:cTn id="24" dur="1000" fill="hold"/>
                                        <p:tgtEl>
                                          <p:spTgt spid="1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1000"/>
                                        <p:tgtEl>
                                          <p:spTgt spid="130"/>
                                        </p:tgtEl>
                                      </p:cBhvr>
                                    </p:animEffect>
                                    <p:anim calcmode="lin" valueType="num">
                                      <p:cBhvr>
                                        <p:cTn id="28" dur="1000" fill="hold"/>
                                        <p:tgtEl>
                                          <p:spTgt spid="130"/>
                                        </p:tgtEl>
                                        <p:attrNameLst>
                                          <p:attrName>ppt_x</p:attrName>
                                        </p:attrNameLst>
                                      </p:cBhvr>
                                      <p:tavLst>
                                        <p:tav tm="0">
                                          <p:val>
                                            <p:strVal val="#ppt_x"/>
                                          </p:val>
                                        </p:tav>
                                        <p:tav tm="100000">
                                          <p:val>
                                            <p:strVal val="#ppt_x"/>
                                          </p:val>
                                        </p:tav>
                                      </p:tavLst>
                                    </p:anim>
                                    <p:anim calcmode="lin" valueType="num">
                                      <p:cBhvr>
                                        <p:cTn id="29" dur="1000" fill="hold"/>
                                        <p:tgtEl>
                                          <p:spTgt spid="1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fade">
                                      <p:cBhvr>
                                        <p:cTn id="32" dur="1000"/>
                                        <p:tgtEl>
                                          <p:spTgt spid="133"/>
                                        </p:tgtEl>
                                      </p:cBhvr>
                                    </p:animEffect>
                                    <p:anim calcmode="lin" valueType="num">
                                      <p:cBhvr>
                                        <p:cTn id="33" dur="1000" fill="hold"/>
                                        <p:tgtEl>
                                          <p:spTgt spid="133"/>
                                        </p:tgtEl>
                                        <p:attrNameLst>
                                          <p:attrName>ppt_x</p:attrName>
                                        </p:attrNameLst>
                                      </p:cBhvr>
                                      <p:tavLst>
                                        <p:tav tm="0">
                                          <p:val>
                                            <p:strVal val="#ppt_x"/>
                                          </p:val>
                                        </p:tav>
                                        <p:tav tm="100000">
                                          <p:val>
                                            <p:strVal val="#ppt_x"/>
                                          </p:val>
                                        </p:tav>
                                      </p:tavLst>
                                    </p:anim>
                                    <p:anim calcmode="lin" valueType="num">
                                      <p:cBhvr>
                                        <p:cTn id="34" dur="1000" fill="hold"/>
                                        <p:tgtEl>
                                          <p:spTgt spid="13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fade">
                                      <p:cBhvr>
                                        <p:cTn id="37" dur="1000"/>
                                        <p:tgtEl>
                                          <p:spTgt spid="134"/>
                                        </p:tgtEl>
                                      </p:cBhvr>
                                    </p:animEffect>
                                    <p:anim calcmode="lin" valueType="num">
                                      <p:cBhvr>
                                        <p:cTn id="38" dur="1000" fill="hold"/>
                                        <p:tgtEl>
                                          <p:spTgt spid="134"/>
                                        </p:tgtEl>
                                        <p:attrNameLst>
                                          <p:attrName>ppt_x</p:attrName>
                                        </p:attrNameLst>
                                      </p:cBhvr>
                                      <p:tavLst>
                                        <p:tav tm="0">
                                          <p:val>
                                            <p:strVal val="#ppt_x"/>
                                          </p:val>
                                        </p:tav>
                                        <p:tav tm="100000">
                                          <p:val>
                                            <p:strVal val="#ppt_x"/>
                                          </p:val>
                                        </p:tav>
                                      </p:tavLst>
                                    </p:anim>
                                    <p:anim calcmode="lin" valueType="num">
                                      <p:cBhvr>
                                        <p:cTn id="39" dur="1000" fill="hold"/>
                                        <p:tgtEl>
                                          <p:spTgt spid="1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1000"/>
                                        <p:tgtEl>
                                          <p:spTgt spid="135"/>
                                        </p:tgtEl>
                                      </p:cBhvr>
                                    </p:animEffect>
                                    <p:anim calcmode="lin" valueType="num">
                                      <p:cBhvr>
                                        <p:cTn id="43" dur="1000" fill="hold"/>
                                        <p:tgtEl>
                                          <p:spTgt spid="135"/>
                                        </p:tgtEl>
                                        <p:attrNameLst>
                                          <p:attrName>ppt_x</p:attrName>
                                        </p:attrNameLst>
                                      </p:cBhvr>
                                      <p:tavLst>
                                        <p:tav tm="0">
                                          <p:val>
                                            <p:strVal val="#ppt_x"/>
                                          </p:val>
                                        </p:tav>
                                        <p:tav tm="100000">
                                          <p:val>
                                            <p:strVal val="#ppt_x"/>
                                          </p:val>
                                        </p:tav>
                                      </p:tavLst>
                                    </p:anim>
                                    <p:anim calcmode="lin" valueType="num">
                                      <p:cBhvr>
                                        <p:cTn id="44" dur="1000" fill="hold"/>
                                        <p:tgtEl>
                                          <p:spTgt spid="1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6"/>
                                        </p:tgtEl>
                                        <p:attrNameLst>
                                          <p:attrName>style.visibility</p:attrName>
                                        </p:attrNameLst>
                                      </p:cBhvr>
                                      <p:to>
                                        <p:strVal val="visible"/>
                                      </p:to>
                                    </p:set>
                                    <p:animEffect transition="in" filter="fade">
                                      <p:cBhvr>
                                        <p:cTn id="47" dur="1000"/>
                                        <p:tgtEl>
                                          <p:spTgt spid="136"/>
                                        </p:tgtEl>
                                      </p:cBhvr>
                                    </p:animEffect>
                                    <p:anim calcmode="lin" valueType="num">
                                      <p:cBhvr>
                                        <p:cTn id="48" dur="1000" fill="hold"/>
                                        <p:tgtEl>
                                          <p:spTgt spid="136"/>
                                        </p:tgtEl>
                                        <p:attrNameLst>
                                          <p:attrName>ppt_x</p:attrName>
                                        </p:attrNameLst>
                                      </p:cBhvr>
                                      <p:tavLst>
                                        <p:tav tm="0">
                                          <p:val>
                                            <p:strVal val="#ppt_x"/>
                                          </p:val>
                                        </p:tav>
                                        <p:tav tm="100000">
                                          <p:val>
                                            <p:strVal val="#ppt_x"/>
                                          </p:val>
                                        </p:tav>
                                      </p:tavLst>
                                    </p:anim>
                                    <p:anim calcmode="lin" valueType="num">
                                      <p:cBhvr>
                                        <p:cTn id="49"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34" grpId="0" animBg="1"/>
      <p:bldP spid="135" grpId="0" animBg="1"/>
      <p:bldP spid="1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34" name="Freeform 7"/>
          <p:cNvSpPr/>
          <p:nvPr/>
        </p:nvSpPr>
        <p:spPr>
          <a:xfrm>
            <a:off x="2048860" y="3129433"/>
            <a:ext cx="8163349"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latin typeface="方正清刻本悦宋简体" panose="02000000000000000000" pitchFamily="2" charset="-122"/>
              <a:ea typeface="方正清刻本悦宋简体" panose="02000000000000000000" pitchFamily="2" charset="-122"/>
            </a:endParaRPr>
          </a:p>
        </p:txBody>
      </p:sp>
      <p:grpSp>
        <p:nvGrpSpPr>
          <p:cNvPr id="46" name="组合 45"/>
          <p:cNvGrpSpPr/>
          <p:nvPr/>
        </p:nvGrpSpPr>
        <p:grpSpPr>
          <a:xfrm>
            <a:off x="3220410" y="3808169"/>
            <a:ext cx="1539705" cy="812808"/>
            <a:chOff x="2702250" y="4498727"/>
            <a:chExt cx="1539705" cy="812808"/>
          </a:xfrm>
        </p:grpSpPr>
        <p:sp>
          <p:nvSpPr>
            <p:cNvPr id="47" name="矩形 46"/>
            <p:cNvSpPr/>
            <p:nvPr/>
          </p:nvSpPr>
          <p:spPr>
            <a:xfrm>
              <a:off x="2702250" y="4849870"/>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48" name="矩形 47"/>
            <p:cNvSpPr/>
            <p:nvPr/>
          </p:nvSpPr>
          <p:spPr>
            <a:xfrm>
              <a:off x="2889552" y="4498727"/>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grpSp>
        <p:nvGrpSpPr>
          <p:cNvPr id="49" name="组合 48"/>
          <p:cNvGrpSpPr/>
          <p:nvPr/>
        </p:nvGrpSpPr>
        <p:grpSpPr>
          <a:xfrm>
            <a:off x="5527183" y="3773007"/>
            <a:ext cx="1539705" cy="812808"/>
            <a:chOff x="5009023" y="4463565"/>
            <a:chExt cx="1539705" cy="812808"/>
          </a:xfrm>
        </p:grpSpPr>
        <p:sp>
          <p:nvSpPr>
            <p:cNvPr id="50" name="矩形 49"/>
            <p:cNvSpPr/>
            <p:nvPr/>
          </p:nvSpPr>
          <p:spPr>
            <a:xfrm>
              <a:off x="5009023" y="4814708"/>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51" name="矩形 50"/>
            <p:cNvSpPr/>
            <p:nvPr/>
          </p:nvSpPr>
          <p:spPr>
            <a:xfrm>
              <a:off x="5196325" y="446356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grpSp>
        <p:nvGrpSpPr>
          <p:cNvPr id="52" name="组合 51"/>
          <p:cNvGrpSpPr/>
          <p:nvPr/>
        </p:nvGrpSpPr>
        <p:grpSpPr>
          <a:xfrm>
            <a:off x="7496658" y="2592449"/>
            <a:ext cx="1539705" cy="812808"/>
            <a:chOff x="6978498" y="3283007"/>
            <a:chExt cx="1539705" cy="812808"/>
          </a:xfrm>
        </p:grpSpPr>
        <p:sp>
          <p:nvSpPr>
            <p:cNvPr id="53" name="矩形 52"/>
            <p:cNvSpPr/>
            <p:nvPr/>
          </p:nvSpPr>
          <p:spPr>
            <a:xfrm>
              <a:off x="6978498" y="3634150"/>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54" name="矩形 53"/>
            <p:cNvSpPr/>
            <p:nvPr/>
          </p:nvSpPr>
          <p:spPr>
            <a:xfrm>
              <a:off x="7165800" y="3283007"/>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pic>
        <p:nvPicPr>
          <p:cNvPr id="55" name="图片 5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p:blipFill>
        <p:spPr>
          <a:xfrm>
            <a:off x="3020050" y="2420579"/>
            <a:ext cx="1940423" cy="1463040"/>
          </a:xfrm>
          <a:prstGeom prst="rect">
            <a:avLst/>
          </a:prstGeom>
        </p:spPr>
      </p:pic>
      <p:pic>
        <p:nvPicPr>
          <p:cNvPr id="56" name="图片 55"/>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p:blipFill>
        <p:spPr>
          <a:xfrm>
            <a:off x="5326823" y="2448466"/>
            <a:ext cx="1940423" cy="1463040"/>
          </a:xfrm>
          <a:prstGeom prst="rect">
            <a:avLst/>
          </a:prstGeom>
        </p:spPr>
      </p:pic>
      <p:pic>
        <p:nvPicPr>
          <p:cNvPr id="57" name="图片 56"/>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p:blipFill>
        <p:spPr>
          <a:xfrm>
            <a:off x="7221084" y="3101557"/>
            <a:ext cx="1940423" cy="1463040"/>
          </a:xfrm>
          <a:prstGeom prst="rect">
            <a:avLst/>
          </a:prstGeom>
        </p:spPr>
      </p:pic>
      <p:sp>
        <p:nvSpPr>
          <p:cNvPr id="37" name="Freeform 50"/>
          <p:cNvSpPr>
            <a:spLocks noEditPoints="1"/>
          </p:cNvSpPr>
          <p:nvPr/>
        </p:nvSpPr>
        <p:spPr bwMode="auto">
          <a:xfrm>
            <a:off x="3800319" y="2997126"/>
            <a:ext cx="365929" cy="460722"/>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a:noFill/>
          </a:ln>
          <a:extLst/>
        </p:spPr>
        <p:txBody>
          <a:bodyPr lIns="91413" tIns="45706" rIns="91413" bIns="45706"/>
          <a:lstStyle/>
          <a:p>
            <a:endParaRPr lang="zh-CN" altLang="en-US" sz="1800"/>
          </a:p>
        </p:txBody>
      </p:sp>
      <p:sp>
        <p:nvSpPr>
          <p:cNvPr id="39" name="Freeform 48"/>
          <p:cNvSpPr>
            <a:spLocks noEditPoints="1"/>
          </p:cNvSpPr>
          <p:nvPr/>
        </p:nvSpPr>
        <p:spPr bwMode="auto">
          <a:xfrm>
            <a:off x="6084814" y="2953118"/>
            <a:ext cx="372177" cy="545216"/>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a:noFill/>
          </a:ln>
          <a:extLst/>
        </p:spPr>
        <p:txBody>
          <a:bodyPr lIns="91413" tIns="45706" rIns="91413" bIns="45706"/>
          <a:lstStyle/>
          <a:p>
            <a:endParaRPr lang="zh-CN" altLang="en-US" sz="1800"/>
          </a:p>
        </p:txBody>
      </p:sp>
      <p:grpSp>
        <p:nvGrpSpPr>
          <p:cNvPr id="42" name="Group 30"/>
          <p:cNvGrpSpPr/>
          <p:nvPr/>
        </p:nvGrpSpPr>
        <p:grpSpPr bwMode="auto">
          <a:xfrm>
            <a:off x="8021258" y="3685395"/>
            <a:ext cx="443414" cy="389449"/>
            <a:chOff x="3175" y="-1587"/>
            <a:chExt cx="490538" cy="430212"/>
          </a:xfrm>
          <a:solidFill>
            <a:schemeClr val="bg1"/>
          </a:solidFill>
        </p:grpSpPr>
        <p:sp>
          <p:nvSpPr>
            <p:cNvPr id="44"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sp>
          <p:nvSpPr>
            <p:cNvPr id="45"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grpSp>
    </p:spTree>
    <p:extLst>
      <p:ext uri="{BB962C8B-B14F-4D97-AF65-F5344CB8AC3E}">
        <p14:creationId xmlns:p14="http://schemas.microsoft.com/office/powerpoint/2010/main" val="361161206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228982" y="1718347"/>
            <a:ext cx="2220686" cy="2481943"/>
          </a:xfrm>
          <a:prstGeom prst="rect">
            <a:avLst/>
          </a:prstGeom>
        </p:spPr>
      </p:pic>
      <p:pic>
        <p:nvPicPr>
          <p:cNvPr id="16" name="图片 1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7881418" y="1718347"/>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aphicFrame>
        <p:nvGraphicFramePr>
          <p:cNvPr id="7" name="图表 6"/>
          <p:cNvGraphicFramePr/>
          <p:nvPr>
            <p:extLst>
              <p:ext uri="{D42A27DB-BD31-4B8C-83A1-F6EECF244321}">
                <p14:modId xmlns:p14="http://schemas.microsoft.com/office/powerpoint/2010/main" val="493191274"/>
              </p:ext>
            </p:extLst>
          </p:nvPr>
        </p:nvGraphicFramePr>
        <p:xfrm>
          <a:off x="1774825" y="2497950"/>
          <a:ext cx="3768080" cy="2512053"/>
        </p:xfrm>
        <a:graphic>
          <a:graphicData uri="http://schemas.openxmlformats.org/drawingml/2006/chart">
            <c:chart xmlns:c="http://schemas.openxmlformats.org/drawingml/2006/chart" xmlns:r="http://schemas.openxmlformats.org/officeDocument/2006/relationships" r:id="rId5"/>
          </a:graphicData>
        </a:graphic>
      </p:graphicFrame>
      <p:sp>
        <p:nvSpPr>
          <p:cNvPr id="8" name="椭圆 7"/>
          <p:cNvSpPr/>
          <p:nvPr/>
        </p:nvSpPr>
        <p:spPr>
          <a:xfrm>
            <a:off x="6771075" y="2654535"/>
            <a:ext cx="765085" cy="765085"/>
          </a:xfrm>
          <a:prstGeom prst="ellipse">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方正清刻本悦宋简体" panose="02000000000000000000" pitchFamily="2" charset="-122"/>
                <a:ea typeface="方正清刻本悦宋简体" panose="02000000000000000000" pitchFamily="2" charset="-122"/>
              </a:rPr>
              <a:t>€</a:t>
            </a:r>
          </a:p>
        </p:txBody>
      </p:sp>
      <p:sp>
        <p:nvSpPr>
          <p:cNvPr id="9" name="椭圆 8"/>
          <p:cNvSpPr/>
          <p:nvPr/>
        </p:nvSpPr>
        <p:spPr>
          <a:xfrm>
            <a:off x="8481265" y="2654535"/>
            <a:ext cx="765085" cy="765085"/>
          </a:xfrm>
          <a:prstGeom prst="ellipse">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方正清刻本悦宋简体" panose="02000000000000000000" pitchFamily="2" charset="-122"/>
                <a:ea typeface="方正清刻本悦宋简体" panose="02000000000000000000" pitchFamily="2" charset="-122"/>
              </a:rPr>
              <a:t>$</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a:off x="5825971" y="3865762"/>
            <a:ext cx="4591204" cy="923330"/>
          </a:xfrm>
          <a:prstGeom prst="rect">
            <a:avLst/>
          </a:prstGeom>
        </p:spPr>
        <p:txBody>
          <a:bodyPr wrap="square">
            <a:spAutoFit/>
          </a:bodyPr>
          <a:lstStyle/>
          <a:p>
            <a:pPr>
              <a:lnSpc>
                <a:spcPct val="150000"/>
              </a:lnSpc>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rPr>
              <a:t>点击此处添加文本信息。标题数字等都可以通过点击和重新输入进行更改，顶部“开始”面板中可以对字体、字号、颜色、行距等进行修改</a:t>
            </a:r>
            <a:endPar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endParaRPr>
          </a:p>
        </p:txBody>
      </p:sp>
      <p:sp>
        <p:nvSpPr>
          <p:cNvPr id="11" name="矩形 10"/>
          <p:cNvSpPr/>
          <p:nvPr/>
        </p:nvSpPr>
        <p:spPr>
          <a:xfrm>
            <a:off x="1774825" y="5288260"/>
            <a:ext cx="8642350" cy="615490"/>
          </a:xfrm>
          <a:prstGeom prst="rect">
            <a:avLst/>
          </a:prstGeom>
        </p:spPr>
        <p:txBody>
          <a:bodyPr wrap="square">
            <a:spAutoFit/>
          </a:bodyPr>
          <a:lstStyle/>
          <a:p>
            <a:pPr>
              <a:lnSpc>
                <a:spcPct val="150000"/>
              </a:lnSpc>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rPr>
              <a:t>点击此处添加文本信息。标题数字等都可以通过点击和重新输入进行更改，顶部“开始”面板中可以对字体、字号、颜色、行距等进行修改</a:t>
            </a:r>
            <a:endPar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endParaRPr>
          </a:p>
        </p:txBody>
      </p:sp>
      <p:pic>
        <p:nvPicPr>
          <p:cNvPr id="12" name="图片 11"/>
          <p:cNvPicPr>
            <a:picLocks noChangeAspect="1"/>
          </p:cNvPicPr>
          <p:nvPr/>
        </p:nvPicPr>
        <p:blipFill rotWithShape="1">
          <a:blip r:embed="rId4">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358021" y="2974207"/>
            <a:ext cx="1393354" cy="754011"/>
          </a:xfrm>
          <a:prstGeom prst="rect">
            <a:avLst/>
          </a:prstGeom>
        </p:spPr>
      </p:pic>
      <p:pic>
        <p:nvPicPr>
          <p:cNvPr id="13" name="图片 12"/>
          <p:cNvPicPr>
            <a:picLocks noChangeAspect="1"/>
          </p:cNvPicPr>
          <p:nvPr/>
        </p:nvPicPr>
        <p:blipFill rotWithShape="1">
          <a:blip r:embed="rId4">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205621" y="3126607"/>
            <a:ext cx="1393354" cy="754011"/>
          </a:xfrm>
          <a:prstGeom prst="rect">
            <a:avLst/>
          </a:prstGeom>
        </p:spPr>
      </p:pic>
    </p:spTree>
    <p:extLst>
      <p:ext uri="{BB962C8B-B14F-4D97-AF65-F5344CB8AC3E}">
        <p14:creationId xmlns:p14="http://schemas.microsoft.com/office/powerpoint/2010/main" val="305814499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trips(downLeft)">
                                      <p:cBhvr>
                                        <p:cTn id="14" dur="1000"/>
                                        <p:tgtEl>
                                          <p:spTgt spid="7"/>
                                        </p:tgtEl>
                                      </p:cBhvr>
                                    </p:animEffect>
                                  </p:childTnLst>
                                </p:cTn>
                              </p:par>
                            </p:childTnLst>
                          </p:cTn>
                        </p:par>
                        <p:par>
                          <p:cTn id="15" fill="hold">
                            <p:stCondLst>
                              <p:cond delay="1500"/>
                            </p:stCondLst>
                            <p:childTnLst>
                              <p:par>
                                <p:cTn id="16" presetID="18" presetClass="entr" presetSubtype="1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1000"/>
                                        <p:tgtEl>
                                          <p:spTgt spid="10"/>
                                        </p:tgtEl>
                                      </p:cBhvr>
                                    </p:animEffect>
                                  </p:childTnLst>
                                </p:cTn>
                              </p:par>
                            </p:childTnLst>
                          </p:cTn>
                        </p:par>
                        <p:par>
                          <p:cTn id="19" fill="hold">
                            <p:stCondLst>
                              <p:cond delay="2500"/>
                            </p:stCondLst>
                            <p:childTnLst>
                              <p:par>
                                <p:cTn id="20" presetID="18" presetClass="entr" presetSubtype="1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542001" y="2875791"/>
            <a:ext cx="1107996"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FOUR</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雅</a:t>
            </a:r>
          </a:p>
        </p:txBody>
      </p:sp>
    </p:spTree>
    <p:extLst>
      <p:ext uri="{BB962C8B-B14F-4D97-AF65-F5344CB8AC3E}">
        <p14:creationId xmlns:p14="http://schemas.microsoft.com/office/powerpoint/2010/main" val="12797475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t="73264" r="42158"/>
          <a:stretch/>
        </p:blipFill>
        <p:spPr>
          <a:xfrm>
            <a:off x="4189627" y="2770219"/>
            <a:ext cx="3479190" cy="2277380"/>
          </a:xfrm>
          <a:prstGeom prst="rect">
            <a:avLst/>
          </a:prstGeom>
        </p:spPr>
      </p:pic>
      <p:pic>
        <p:nvPicPr>
          <p:cNvPr id="17" name="图片 16"/>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t="69391"/>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spc="600" dirty="0">
                <a:solidFill>
                  <a:schemeClr val="bg2">
                    <a:lumMod val="25000"/>
                  </a:schemeClr>
                </a:solidFill>
                <a:latin typeface="方正清刻本悦宋简体" panose="02000000000000000000" pitchFamily="2" charset="-122"/>
                <a:ea typeface="方正清刻本悦宋简体" panose="02000000000000000000" pitchFamily="2" charset="-122"/>
              </a:rPr>
              <a:t>水</a:t>
            </a:r>
          </a:p>
        </p:txBody>
      </p:sp>
      <p:sp>
        <p:nvSpPr>
          <p:cNvPr id="8" name="Text Box 2"/>
          <p:cNvSpPr txBox="1">
            <a:spLocks noChangeArrowheads="1"/>
          </p:cNvSpPr>
          <p:nvPr/>
        </p:nvSpPr>
        <p:spPr bwMode="auto">
          <a:xfrm>
            <a:off x="5621445" y="3447846"/>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bg2">
                    <a:lumMod val="25000"/>
                  </a:schemeClr>
                </a:solidFill>
                <a:latin typeface="方正清刻本悦宋简体" panose="02000000000000000000" pitchFamily="2" charset="-122"/>
                <a:ea typeface="方正清刻本悦宋简体" panose="02000000000000000000" pitchFamily="2" charset="-122"/>
              </a:rPr>
              <a:t>墨</a:t>
            </a:r>
          </a:p>
        </p:txBody>
      </p:sp>
      <p:sp>
        <p:nvSpPr>
          <p:cNvPr id="9" name="Text Box 2"/>
          <p:cNvSpPr txBox="1">
            <a:spLocks noChangeArrowheads="1"/>
          </p:cNvSpPr>
          <p:nvPr/>
        </p:nvSpPr>
        <p:spPr bwMode="auto">
          <a:xfrm>
            <a:off x="5421391" y="3037659"/>
            <a:ext cx="1701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SHUI</a:t>
            </a:r>
          </a:p>
          <a:p>
            <a:pPr algn="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 MO</a:t>
            </a:r>
            <a:endParaRPr lang="zh-CN" altLang="en-US" sz="2000" spc="6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pic>
        <p:nvPicPr>
          <p:cNvPr id="18" name="DJ OKAWARI-Luv Lett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083875" y="7211602"/>
            <a:ext cx="609600" cy="609600"/>
          </a:xfrm>
          <a:prstGeom prst="rect">
            <a:avLst/>
          </a:prstGeom>
        </p:spPr>
      </p:pic>
    </p:spTree>
    <p:extLst>
      <p:ext uri="{BB962C8B-B14F-4D97-AF65-F5344CB8AC3E}">
        <p14:creationId xmlns:p14="http://schemas.microsoft.com/office/powerpoint/2010/main" val="58420450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42"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1000"/>
                                        <p:tgtEl>
                                          <p:spTgt spid="11"/>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Left)">
                                      <p:cBhvr>
                                        <p:cTn id="19" dur="1000"/>
                                        <p:tgtEl>
                                          <p:spTgt spid="1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childTnLst>
                                </p:cTn>
                              </p:par>
                            </p:childTnLst>
                          </p:cTn>
                        </p:par>
                        <p:par>
                          <p:cTn id="32" fill="hold">
                            <p:stCondLst>
                              <p:cond delay="6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18"/>
                </p:tgtEl>
              </p:cMediaNode>
            </p:audio>
          </p:childTnLst>
        </p:cTn>
      </p:par>
    </p:tnLst>
    <p:bldLst>
      <p:bldP spid="7" grpId="0" bldLvl="0" autoUpdateAnimBg="0"/>
      <p:bldP spid="8" grpId="0" bldLvl="0" autoUpdateAnimBg="0"/>
      <p:bldP spid="9"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5330118" y="3767948"/>
            <a:ext cx="1303726" cy="2754261"/>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6" name="组合 5"/>
          <p:cNvGrpSpPr/>
          <p:nvPr/>
        </p:nvGrpSpPr>
        <p:grpSpPr>
          <a:xfrm>
            <a:off x="4443968" y="3317863"/>
            <a:ext cx="3098353" cy="3126481"/>
            <a:chOff x="7018338" y="5334002"/>
            <a:chExt cx="1223963" cy="1235075"/>
          </a:xfrm>
          <a:solidFill>
            <a:srgbClr val="ADB2B6"/>
          </a:solidFill>
        </p:grpSpPr>
        <p:sp>
          <p:nvSpPr>
            <p:cNvPr id="7"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8"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9"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1"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2"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3"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4"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5"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6"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7"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grpSp>
        <p:nvGrpSpPr>
          <p:cNvPr id="18" name="组合 17"/>
          <p:cNvGrpSpPr/>
          <p:nvPr/>
        </p:nvGrpSpPr>
        <p:grpSpPr>
          <a:xfrm>
            <a:off x="4351395" y="4220248"/>
            <a:ext cx="430887" cy="434519"/>
            <a:chOff x="11165604" y="552138"/>
            <a:chExt cx="585614" cy="590550"/>
          </a:xfrm>
        </p:grpSpPr>
        <p:sp>
          <p:nvSpPr>
            <p:cNvPr id="19"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文本框 19"/>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21" name="组合 20"/>
          <p:cNvGrpSpPr/>
          <p:nvPr/>
        </p:nvGrpSpPr>
        <p:grpSpPr>
          <a:xfrm>
            <a:off x="5577122" y="3086029"/>
            <a:ext cx="430887" cy="434519"/>
            <a:chOff x="11165604" y="552138"/>
            <a:chExt cx="585614" cy="590550"/>
          </a:xfrm>
        </p:grpSpPr>
        <p:sp>
          <p:nvSpPr>
            <p:cNvPr id="22"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二</a:t>
              </a:r>
            </a:p>
          </p:txBody>
        </p:sp>
      </p:grpSp>
      <p:grpSp>
        <p:nvGrpSpPr>
          <p:cNvPr id="24" name="组合 23"/>
          <p:cNvGrpSpPr/>
          <p:nvPr/>
        </p:nvGrpSpPr>
        <p:grpSpPr>
          <a:xfrm>
            <a:off x="6823209" y="3717541"/>
            <a:ext cx="430887" cy="434519"/>
            <a:chOff x="11165604" y="552138"/>
            <a:chExt cx="585614" cy="590550"/>
          </a:xfrm>
        </p:grpSpPr>
        <p:sp>
          <p:nvSpPr>
            <p:cNvPr id="2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三</a:t>
              </a:r>
            </a:p>
          </p:txBody>
        </p:sp>
      </p:grpSp>
      <p:sp>
        <p:nvSpPr>
          <p:cNvPr id="27" name="Text Box 15"/>
          <p:cNvSpPr txBox="1">
            <a:spLocks noChangeArrowheads="1"/>
          </p:cNvSpPr>
          <p:nvPr/>
        </p:nvSpPr>
        <p:spPr bwMode="auto">
          <a:xfrm>
            <a:off x="2915197" y="4161772"/>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dirty="0">
                <a:solidFill>
                  <a:srgbClr val="3C413B"/>
                </a:solidFill>
                <a:latin typeface="方正清刻本悦宋简体" panose="02000000000000000000" pitchFamily="2" charset="-122"/>
                <a:ea typeface="方正清刻本悦宋简体" panose="02000000000000000000" pitchFamily="2" charset="-122"/>
              </a:rPr>
              <a:t>输入您的内容输入您的内容输入您的内容</a:t>
            </a:r>
          </a:p>
        </p:txBody>
      </p:sp>
      <p:sp>
        <p:nvSpPr>
          <p:cNvPr id="28" name="Text Box 16"/>
          <p:cNvSpPr txBox="1">
            <a:spLocks noChangeArrowheads="1"/>
          </p:cNvSpPr>
          <p:nvPr/>
        </p:nvSpPr>
        <p:spPr bwMode="auto">
          <a:xfrm>
            <a:off x="2874879" y="3801382"/>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dirty="0">
                <a:solidFill>
                  <a:srgbClr val="3C413B"/>
                </a:solidFill>
                <a:latin typeface="方正清刻本悦宋简体" panose="02000000000000000000" pitchFamily="2" charset="-122"/>
                <a:ea typeface="方正清刻本悦宋简体" panose="02000000000000000000" pitchFamily="2" charset="-122"/>
              </a:rPr>
              <a:t>您的标题</a:t>
            </a:r>
          </a:p>
        </p:txBody>
      </p:sp>
      <p:sp>
        <p:nvSpPr>
          <p:cNvPr id="30" name="Text Box 15"/>
          <p:cNvSpPr txBox="1">
            <a:spLocks noChangeArrowheads="1"/>
          </p:cNvSpPr>
          <p:nvPr/>
        </p:nvSpPr>
        <p:spPr bwMode="auto">
          <a:xfrm>
            <a:off x="5080837" y="2257423"/>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rgbClr val="3C413B"/>
                </a:solidFill>
                <a:latin typeface="方正清刻本悦宋简体" panose="02000000000000000000" pitchFamily="2" charset="-122"/>
                <a:ea typeface="方正清刻本悦宋简体" panose="02000000000000000000" pitchFamily="2" charset="-122"/>
              </a:rPr>
              <a:t>输入您的内容输入您的内容输入您的内容</a:t>
            </a:r>
          </a:p>
        </p:txBody>
      </p:sp>
      <p:sp>
        <p:nvSpPr>
          <p:cNvPr id="31" name="Text Box 16"/>
          <p:cNvSpPr txBox="1">
            <a:spLocks noChangeArrowheads="1"/>
          </p:cNvSpPr>
          <p:nvPr/>
        </p:nvSpPr>
        <p:spPr bwMode="auto">
          <a:xfrm>
            <a:off x="5041503" y="1914870"/>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3C413B"/>
                </a:solidFill>
                <a:latin typeface="方正清刻本悦宋简体" panose="02000000000000000000" pitchFamily="2" charset="-122"/>
                <a:ea typeface="方正清刻本悦宋简体" panose="02000000000000000000" pitchFamily="2" charset="-122"/>
              </a:rPr>
              <a:t>您的标题</a:t>
            </a:r>
          </a:p>
        </p:txBody>
      </p:sp>
      <p:sp>
        <p:nvSpPr>
          <p:cNvPr id="33" name="Text Box 15"/>
          <p:cNvSpPr txBox="1">
            <a:spLocks noChangeArrowheads="1"/>
          </p:cNvSpPr>
          <p:nvPr/>
        </p:nvSpPr>
        <p:spPr bwMode="auto">
          <a:xfrm>
            <a:off x="7422329" y="3964162"/>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dirty="0">
                <a:solidFill>
                  <a:srgbClr val="3C413B"/>
                </a:solidFill>
                <a:latin typeface="方正清刻本悦宋简体" panose="02000000000000000000" pitchFamily="2" charset="-122"/>
                <a:ea typeface="方正清刻本悦宋简体" panose="02000000000000000000" pitchFamily="2" charset="-122"/>
              </a:rPr>
              <a:t>输入您的内容输入您的内容输入您的内容</a:t>
            </a:r>
          </a:p>
        </p:txBody>
      </p:sp>
      <p:sp>
        <p:nvSpPr>
          <p:cNvPr id="34" name="Text Box 16"/>
          <p:cNvSpPr txBox="1">
            <a:spLocks noChangeArrowheads="1"/>
          </p:cNvSpPr>
          <p:nvPr/>
        </p:nvSpPr>
        <p:spPr bwMode="auto">
          <a:xfrm>
            <a:off x="7418918" y="3572065"/>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3C413B"/>
                </a:solidFill>
                <a:latin typeface="方正清刻本悦宋简体" panose="02000000000000000000" pitchFamily="2" charset="-122"/>
                <a:ea typeface="方正清刻本悦宋简体" panose="02000000000000000000" pitchFamily="2" charset="-122"/>
              </a:rPr>
              <a:t>您的标题</a:t>
            </a:r>
          </a:p>
        </p:txBody>
      </p:sp>
    </p:spTree>
    <p:extLst>
      <p:ext uri="{BB962C8B-B14F-4D97-AF65-F5344CB8AC3E}">
        <p14:creationId xmlns:p14="http://schemas.microsoft.com/office/powerpoint/2010/main" val="293756333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out)">
                                      <p:cBhvr>
                                        <p:cTn id="11" dur="1000"/>
                                        <p:tgtEl>
                                          <p:spTgt spid="18"/>
                                        </p:tgtEl>
                                      </p:cBhvr>
                                    </p:animEffect>
                                  </p:childTnLst>
                                </p:cTn>
                              </p:par>
                            </p:childTnLst>
                          </p:cTn>
                        </p:par>
                        <p:par>
                          <p:cTn id="12" fill="hold">
                            <p:stCondLst>
                              <p:cond delay="1500"/>
                            </p:stCondLst>
                            <p:childTnLst>
                              <p:par>
                                <p:cTn id="13" presetID="6" presetClass="entr" presetSubtype="32"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out)">
                                      <p:cBhvr>
                                        <p:cTn id="15" dur="1000"/>
                                        <p:tgtEl>
                                          <p:spTgt spid="21"/>
                                        </p:tgtEl>
                                      </p:cBhvr>
                                    </p:animEffect>
                                  </p:childTnLst>
                                </p:cTn>
                              </p:par>
                            </p:childTnLst>
                          </p:cTn>
                        </p:par>
                        <p:par>
                          <p:cTn id="16" fill="hold">
                            <p:stCondLst>
                              <p:cond delay="2500"/>
                            </p:stCondLst>
                            <p:childTnLst>
                              <p:par>
                                <p:cTn id="17" presetID="6" presetClass="entr" presetSubtype="3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ircle(out)">
                                      <p:cBhvr>
                                        <p:cTn id="19" dur="1000"/>
                                        <p:tgtEl>
                                          <p:spTgt spid="2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utoUpdateAnimBg="0"/>
      <p:bldP spid="30" grpId="0" bldLvl="0" autoUpdateAnimBg="0"/>
      <p:bldP spid="31" grpId="0" bldLvl="0" autoUpdateAnimBg="0"/>
      <p:bldP spid="33" grpId="0" bldLvl="0" autoUpdateAnimBg="0"/>
      <p:bldP spid="34"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394" name="直接连接符 28"/>
          <p:cNvSpPr>
            <a:spLocks noChangeShapeType="1"/>
          </p:cNvSpPr>
          <p:nvPr/>
        </p:nvSpPr>
        <p:spPr bwMode="auto">
          <a:xfrm flipH="1">
            <a:off x="8277381" y="2649238"/>
            <a:ext cx="1155550" cy="1921211"/>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5" name="直接连接符 8"/>
          <p:cNvSpPr>
            <a:spLocks noChangeShapeType="1"/>
          </p:cNvSpPr>
          <p:nvPr/>
        </p:nvSpPr>
        <p:spPr bwMode="auto">
          <a:xfrm flipV="1">
            <a:off x="2527867" y="2980480"/>
            <a:ext cx="1231573" cy="182346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6" name="直接连接符 9"/>
          <p:cNvSpPr>
            <a:spLocks noChangeShapeType="1"/>
          </p:cNvSpPr>
          <p:nvPr/>
        </p:nvSpPr>
        <p:spPr bwMode="auto">
          <a:xfrm>
            <a:off x="3759440" y="2980480"/>
            <a:ext cx="1089302" cy="98612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7" name="直接连接符 396"/>
          <p:cNvSpPr>
            <a:spLocks noChangeShapeType="1"/>
          </p:cNvSpPr>
          <p:nvPr/>
        </p:nvSpPr>
        <p:spPr bwMode="auto">
          <a:xfrm flipV="1">
            <a:off x="4846570" y="2488503"/>
            <a:ext cx="1178357" cy="1478105"/>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8" name="直接连接符 14"/>
          <p:cNvSpPr>
            <a:spLocks noChangeShapeType="1"/>
          </p:cNvSpPr>
          <p:nvPr/>
        </p:nvSpPr>
        <p:spPr bwMode="auto">
          <a:xfrm>
            <a:off x="6010809" y="2488503"/>
            <a:ext cx="507182" cy="2068913"/>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9" name="直接连接符 18"/>
          <p:cNvSpPr>
            <a:spLocks noChangeShapeType="1"/>
          </p:cNvSpPr>
          <p:nvPr/>
        </p:nvSpPr>
        <p:spPr bwMode="auto">
          <a:xfrm flipH="1">
            <a:off x="6517991" y="3654914"/>
            <a:ext cx="565829" cy="89272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0" name="直接连接符 20"/>
          <p:cNvSpPr>
            <a:spLocks noChangeShapeType="1"/>
          </p:cNvSpPr>
          <p:nvPr/>
        </p:nvSpPr>
        <p:spPr bwMode="auto">
          <a:xfrm>
            <a:off x="7083820" y="3653828"/>
            <a:ext cx="1193562" cy="75805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1" name="椭圆 22"/>
          <p:cNvSpPr>
            <a:spLocks noChangeArrowheads="1"/>
          </p:cNvSpPr>
          <p:nvPr/>
        </p:nvSpPr>
        <p:spPr bwMode="auto">
          <a:xfrm>
            <a:off x="3684503" y="2932695"/>
            <a:ext cx="196574" cy="196574"/>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2" name="椭圆 23"/>
          <p:cNvSpPr>
            <a:spLocks noChangeArrowheads="1"/>
          </p:cNvSpPr>
          <p:nvPr/>
        </p:nvSpPr>
        <p:spPr bwMode="auto">
          <a:xfrm>
            <a:off x="4747740" y="3817820"/>
            <a:ext cx="197660" cy="196574"/>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3" name="椭圆 24"/>
          <p:cNvSpPr>
            <a:spLocks noChangeArrowheads="1"/>
          </p:cNvSpPr>
          <p:nvPr/>
        </p:nvSpPr>
        <p:spPr bwMode="auto">
          <a:xfrm>
            <a:off x="5911978" y="2439631"/>
            <a:ext cx="197660"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4" name="椭圆 25"/>
          <p:cNvSpPr>
            <a:spLocks noChangeArrowheads="1"/>
          </p:cNvSpPr>
          <p:nvPr/>
        </p:nvSpPr>
        <p:spPr bwMode="auto">
          <a:xfrm>
            <a:off x="6420247" y="4408628"/>
            <a:ext cx="196574"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5" name="椭圆 26"/>
          <p:cNvSpPr>
            <a:spLocks noChangeArrowheads="1"/>
          </p:cNvSpPr>
          <p:nvPr/>
        </p:nvSpPr>
        <p:spPr bwMode="auto">
          <a:xfrm>
            <a:off x="6992592" y="3587579"/>
            <a:ext cx="197660"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6" name="椭圆 27"/>
          <p:cNvSpPr>
            <a:spLocks noChangeArrowheads="1"/>
          </p:cNvSpPr>
          <p:nvPr/>
        </p:nvSpPr>
        <p:spPr bwMode="auto">
          <a:xfrm>
            <a:off x="8215477" y="4396681"/>
            <a:ext cx="197660"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7" name="文本框 36"/>
          <p:cNvSpPr>
            <a:spLocks noChangeArrowheads="1"/>
          </p:cNvSpPr>
          <p:nvPr/>
        </p:nvSpPr>
        <p:spPr bwMode="auto">
          <a:xfrm>
            <a:off x="3051340" y="2422485"/>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2014</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08" name="文本框 37"/>
          <p:cNvSpPr>
            <a:spLocks noChangeArrowheads="1"/>
          </p:cNvSpPr>
          <p:nvPr/>
        </p:nvSpPr>
        <p:spPr bwMode="auto">
          <a:xfrm>
            <a:off x="4071135" y="4010050"/>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2015</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09" name="文本框 38"/>
          <p:cNvSpPr>
            <a:spLocks noChangeArrowheads="1"/>
          </p:cNvSpPr>
          <p:nvPr/>
        </p:nvSpPr>
        <p:spPr bwMode="auto">
          <a:xfrm>
            <a:off x="5264696" y="1990437"/>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2016</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10" name="文本框 39"/>
          <p:cNvSpPr>
            <a:spLocks noChangeArrowheads="1"/>
          </p:cNvSpPr>
          <p:nvPr/>
        </p:nvSpPr>
        <p:spPr bwMode="auto">
          <a:xfrm>
            <a:off x="5781653" y="4595428"/>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2017</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11" name="文本框 40"/>
          <p:cNvSpPr>
            <a:spLocks noChangeArrowheads="1"/>
          </p:cNvSpPr>
          <p:nvPr/>
        </p:nvSpPr>
        <p:spPr bwMode="auto">
          <a:xfrm>
            <a:off x="6324675" y="2998549"/>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2018</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12" name="文本框 41"/>
          <p:cNvSpPr>
            <a:spLocks noChangeArrowheads="1"/>
          </p:cNvSpPr>
          <p:nvPr/>
        </p:nvSpPr>
        <p:spPr bwMode="auto">
          <a:xfrm>
            <a:off x="7538871" y="4611718"/>
            <a:ext cx="15508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2019</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Tree>
    <p:extLst>
      <p:ext uri="{BB962C8B-B14F-4D97-AF65-F5344CB8AC3E}">
        <p14:creationId xmlns:p14="http://schemas.microsoft.com/office/powerpoint/2010/main" val="163134485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5"/>
                                        </p:tgtEl>
                                        <p:attrNameLst>
                                          <p:attrName>style.visibility</p:attrName>
                                        </p:attrNameLst>
                                      </p:cBhvr>
                                      <p:to>
                                        <p:strVal val="visible"/>
                                      </p:to>
                                    </p:set>
                                    <p:animEffect transition="in" filter="wipe(left)">
                                      <p:cBhvr>
                                        <p:cTn id="7" dur="500"/>
                                        <p:tgtEl>
                                          <p:spTgt spid="39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1"/>
                                        </p:tgtEl>
                                        <p:attrNameLst>
                                          <p:attrName>style.visibility</p:attrName>
                                        </p:attrNameLst>
                                      </p:cBhvr>
                                      <p:to>
                                        <p:strVal val="visible"/>
                                      </p:to>
                                    </p:set>
                                    <p:anim calcmode="lin" valueType="num">
                                      <p:cBhvr>
                                        <p:cTn id="11" dur="500" fill="hold"/>
                                        <p:tgtEl>
                                          <p:spTgt spid="401"/>
                                        </p:tgtEl>
                                        <p:attrNameLst>
                                          <p:attrName>ppt_w</p:attrName>
                                        </p:attrNameLst>
                                      </p:cBhvr>
                                      <p:tavLst>
                                        <p:tav tm="0">
                                          <p:val>
                                            <p:fltVal val="0"/>
                                          </p:val>
                                        </p:tav>
                                        <p:tav tm="100000">
                                          <p:val>
                                            <p:strVal val="#ppt_w"/>
                                          </p:val>
                                        </p:tav>
                                      </p:tavLst>
                                    </p:anim>
                                    <p:anim calcmode="lin" valueType="num">
                                      <p:cBhvr>
                                        <p:cTn id="12" dur="500" fill="hold"/>
                                        <p:tgtEl>
                                          <p:spTgt spid="401"/>
                                        </p:tgtEl>
                                        <p:attrNameLst>
                                          <p:attrName>ppt_h</p:attrName>
                                        </p:attrNameLst>
                                      </p:cBhvr>
                                      <p:tavLst>
                                        <p:tav tm="0">
                                          <p:val>
                                            <p:fltVal val="0"/>
                                          </p:val>
                                        </p:tav>
                                        <p:tav tm="100000">
                                          <p:val>
                                            <p:strVal val="#ppt_h"/>
                                          </p:val>
                                        </p:tav>
                                      </p:tavLst>
                                    </p:anim>
                                    <p:animEffect transition="in" filter="fade">
                                      <p:cBhvr>
                                        <p:cTn id="13" dur="500"/>
                                        <p:tgtEl>
                                          <p:spTgt spid="401"/>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401"/>
                                        </p:tgtEl>
                                      </p:cBhvr>
                                    </p:animEffect>
                                    <p:animScale>
                                      <p:cBhvr>
                                        <p:cTn id="17" dur="250" autoRev="1" fill="hold"/>
                                        <p:tgtEl>
                                          <p:spTgt spid="401"/>
                                        </p:tgtEl>
                                      </p:cBhvr>
                                      <p:by x="105000" y="105000"/>
                                    </p:animScale>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7"/>
                                        </p:tgtEl>
                                        <p:attrNameLst>
                                          <p:attrName>style.visibility</p:attrName>
                                        </p:attrNameLst>
                                      </p:cBhvr>
                                      <p:to>
                                        <p:strVal val="visible"/>
                                      </p:to>
                                    </p:set>
                                    <p:animEffect transition="in" filter="fade">
                                      <p:cBhvr>
                                        <p:cTn id="21" dur="1000"/>
                                        <p:tgtEl>
                                          <p:spTgt spid="407"/>
                                        </p:tgtEl>
                                      </p:cBhvr>
                                    </p:animEffect>
                                    <p:anim calcmode="lin" valueType="num">
                                      <p:cBhvr>
                                        <p:cTn id="22" dur="1000" fill="hold"/>
                                        <p:tgtEl>
                                          <p:spTgt spid="407"/>
                                        </p:tgtEl>
                                        <p:attrNameLst>
                                          <p:attrName>ppt_x</p:attrName>
                                        </p:attrNameLst>
                                      </p:cBhvr>
                                      <p:tavLst>
                                        <p:tav tm="0">
                                          <p:val>
                                            <p:strVal val="#ppt_x"/>
                                          </p:val>
                                        </p:tav>
                                        <p:tav tm="100000">
                                          <p:val>
                                            <p:strVal val="#ppt_x"/>
                                          </p:val>
                                        </p:tav>
                                      </p:tavLst>
                                    </p:anim>
                                    <p:anim calcmode="lin" valueType="num">
                                      <p:cBhvr>
                                        <p:cTn id="23" dur="1000" fill="hold"/>
                                        <p:tgtEl>
                                          <p:spTgt spid="40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6"/>
                                        </p:tgtEl>
                                        <p:attrNameLst>
                                          <p:attrName>style.visibility</p:attrName>
                                        </p:attrNameLst>
                                      </p:cBhvr>
                                      <p:to>
                                        <p:strVal val="visible"/>
                                      </p:to>
                                    </p:set>
                                    <p:animEffect transition="in" filter="wipe(left)">
                                      <p:cBhvr>
                                        <p:cTn id="27" dur="500"/>
                                        <p:tgtEl>
                                          <p:spTgt spid="396"/>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402"/>
                                        </p:tgtEl>
                                        <p:attrNameLst>
                                          <p:attrName>style.visibility</p:attrName>
                                        </p:attrNameLst>
                                      </p:cBhvr>
                                      <p:to>
                                        <p:strVal val="visible"/>
                                      </p:to>
                                    </p:set>
                                    <p:anim calcmode="lin" valueType="num">
                                      <p:cBhvr>
                                        <p:cTn id="31" dur="500" fill="hold"/>
                                        <p:tgtEl>
                                          <p:spTgt spid="402"/>
                                        </p:tgtEl>
                                        <p:attrNameLst>
                                          <p:attrName>ppt_w</p:attrName>
                                        </p:attrNameLst>
                                      </p:cBhvr>
                                      <p:tavLst>
                                        <p:tav tm="0">
                                          <p:val>
                                            <p:fltVal val="0"/>
                                          </p:val>
                                        </p:tav>
                                        <p:tav tm="100000">
                                          <p:val>
                                            <p:strVal val="#ppt_w"/>
                                          </p:val>
                                        </p:tav>
                                      </p:tavLst>
                                    </p:anim>
                                    <p:anim calcmode="lin" valueType="num">
                                      <p:cBhvr>
                                        <p:cTn id="32" dur="500" fill="hold"/>
                                        <p:tgtEl>
                                          <p:spTgt spid="402"/>
                                        </p:tgtEl>
                                        <p:attrNameLst>
                                          <p:attrName>ppt_h</p:attrName>
                                        </p:attrNameLst>
                                      </p:cBhvr>
                                      <p:tavLst>
                                        <p:tav tm="0">
                                          <p:val>
                                            <p:fltVal val="0"/>
                                          </p:val>
                                        </p:tav>
                                        <p:tav tm="100000">
                                          <p:val>
                                            <p:strVal val="#ppt_h"/>
                                          </p:val>
                                        </p:tav>
                                      </p:tavLst>
                                    </p:anim>
                                    <p:animEffect transition="in" filter="fade">
                                      <p:cBhvr>
                                        <p:cTn id="33" dur="500"/>
                                        <p:tgtEl>
                                          <p:spTgt spid="402"/>
                                        </p:tgtEl>
                                      </p:cBhvr>
                                    </p:animEffect>
                                  </p:childTnLst>
                                </p:cTn>
                              </p:par>
                            </p:childTnLst>
                          </p:cTn>
                        </p:par>
                        <p:par>
                          <p:cTn id="34" fill="hold">
                            <p:stCondLst>
                              <p:cond delay="3500"/>
                            </p:stCondLst>
                            <p:childTnLst>
                              <p:par>
                                <p:cTn id="35" presetID="26" presetClass="emph" presetSubtype="0" fill="hold" grpId="1" nodeType="afterEffect">
                                  <p:stCondLst>
                                    <p:cond delay="0"/>
                                  </p:stCondLst>
                                  <p:childTnLst>
                                    <p:animEffect transition="out" filter="fade">
                                      <p:cBhvr>
                                        <p:cTn id="36" dur="500" tmFilter="0, 0; .2, .5; .8, .5; 1, 0"/>
                                        <p:tgtEl>
                                          <p:spTgt spid="402"/>
                                        </p:tgtEl>
                                      </p:cBhvr>
                                    </p:animEffect>
                                    <p:animScale>
                                      <p:cBhvr>
                                        <p:cTn id="37" dur="250" autoRev="1" fill="hold"/>
                                        <p:tgtEl>
                                          <p:spTgt spid="402"/>
                                        </p:tgtEl>
                                      </p:cBhvr>
                                      <p:by x="105000" y="105000"/>
                                    </p:animScale>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408"/>
                                        </p:tgtEl>
                                        <p:attrNameLst>
                                          <p:attrName>style.visibility</p:attrName>
                                        </p:attrNameLst>
                                      </p:cBhvr>
                                      <p:to>
                                        <p:strVal val="visible"/>
                                      </p:to>
                                    </p:set>
                                    <p:animEffect transition="in" filter="fade">
                                      <p:cBhvr>
                                        <p:cTn id="41" dur="1000"/>
                                        <p:tgtEl>
                                          <p:spTgt spid="408"/>
                                        </p:tgtEl>
                                      </p:cBhvr>
                                    </p:animEffect>
                                    <p:anim calcmode="lin" valueType="num">
                                      <p:cBhvr>
                                        <p:cTn id="42" dur="1000" fill="hold"/>
                                        <p:tgtEl>
                                          <p:spTgt spid="408"/>
                                        </p:tgtEl>
                                        <p:attrNameLst>
                                          <p:attrName>ppt_x</p:attrName>
                                        </p:attrNameLst>
                                      </p:cBhvr>
                                      <p:tavLst>
                                        <p:tav tm="0">
                                          <p:val>
                                            <p:strVal val="#ppt_x"/>
                                          </p:val>
                                        </p:tav>
                                        <p:tav tm="100000">
                                          <p:val>
                                            <p:strVal val="#ppt_x"/>
                                          </p:val>
                                        </p:tav>
                                      </p:tavLst>
                                    </p:anim>
                                    <p:anim calcmode="lin" valueType="num">
                                      <p:cBhvr>
                                        <p:cTn id="43" dur="1000" fill="hold"/>
                                        <p:tgtEl>
                                          <p:spTgt spid="40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97"/>
                                        </p:tgtEl>
                                        <p:attrNameLst>
                                          <p:attrName>style.visibility</p:attrName>
                                        </p:attrNameLst>
                                      </p:cBhvr>
                                      <p:to>
                                        <p:strVal val="visible"/>
                                      </p:to>
                                    </p:set>
                                    <p:animEffect transition="in" filter="wipe(down)">
                                      <p:cBhvr>
                                        <p:cTn id="47" dur="500"/>
                                        <p:tgtEl>
                                          <p:spTgt spid="397"/>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403"/>
                                        </p:tgtEl>
                                        <p:attrNameLst>
                                          <p:attrName>style.visibility</p:attrName>
                                        </p:attrNameLst>
                                      </p:cBhvr>
                                      <p:to>
                                        <p:strVal val="visible"/>
                                      </p:to>
                                    </p:set>
                                    <p:anim calcmode="lin" valueType="num">
                                      <p:cBhvr>
                                        <p:cTn id="51" dur="500" fill="hold"/>
                                        <p:tgtEl>
                                          <p:spTgt spid="403"/>
                                        </p:tgtEl>
                                        <p:attrNameLst>
                                          <p:attrName>ppt_w</p:attrName>
                                        </p:attrNameLst>
                                      </p:cBhvr>
                                      <p:tavLst>
                                        <p:tav tm="0">
                                          <p:val>
                                            <p:fltVal val="0"/>
                                          </p:val>
                                        </p:tav>
                                        <p:tav tm="100000">
                                          <p:val>
                                            <p:strVal val="#ppt_w"/>
                                          </p:val>
                                        </p:tav>
                                      </p:tavLst>
                                    </p:anim>
                                    <p:anim calcmode="lin" valueType="num">
                                      <p:cBhvr>
                                        <p:cTn id="52" dur="500" fill="hold"/>
                                        <p:tgtEl>
                                          <p:spTgt spid="403"/>
                                        </p:tgtEl>
                                        <p:attrNameLst>
                                          <p:attrName>ppt_h</p:attrName>
                                        </p:attrNameLst>
                                      </p:cBhvr>
                                      <p:tavLst>
                                        <p:tav tm="0">
                                          <p:val>
                                            <p:fltVal val="0"/>
                                          </p:val>
                                        </p:tav>
                                        <p:tav tm="100000">
                                          <p:val>
                                            <p:strVal val="#ppt_h"/>
                                          </p:val>
                                        </p:tav>
                                      </p:tavLst>
                                    </p:anim>
                                    <p:animEffect transition="in" filter="fade">
                                      <p:cBhvr>
                                        <p:cTn id="53" dur="500"/>
                                        <p:tgtEl>
                                          <p:spTgt spid="403"/>
                                        </p:tgtEl>
                                      </p:cBhvr>
                                    </p:animEffect>
                                  </p:childTnLst>
                                </p:cTn>
                              </p:par>
                            </p:childTnLst>
                          </p:cTn>
                        </p:par>
                        <p:par>
                          <p:cTn id="54" fill="hold">
                            <p:stCondLst>
                              <p:cond delay="6000"/>
                            </p:stCondLst>
                            <p:childTnLst>
                              <p:par>
                                <p:cTn id="55" presetID="26" presetClass="emph" presetSubtype="0" fill="hold" grpId="1" nodeType="afterEffect">
                                  <p:stCondLst>
                                    <p:cond delay="0"/>
                                  </p:stCondLst>
                                  <p:childTnLst>
                                    <p:animEffect transition="out" filter="fade">
                                      <p:cBhvr>
                                        <p:cTn id="56" dur="500" tmFilter="0, 0; .2, .5; .8, .5; 1, 0"/>
                                        <p:tgtEl>
                                          <p:spTgt spid="403"/>
                                        </p:tgtEl>
                                      </p:cBhvr>
                                    </p:animEffect>
                                    <p:animScale>
                                      <p:cBhvr>
                                        <p:cTn id="57" dur="250" autoRev="1" fill="hold"/>
                                        <p:tgtEl>
                                          <p:spTgt spid="403"/>
                                        </p:tgtEl>
                                      </p:cBhvr>
                                      <p:by x="105000" y="105000"/>
                                    </p:animScale>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409"/>
                                        </p:tgtEl>
                                        <p:attrNameLst>
                                          <p:attrName>style.visibility</p:attrName>
                                        </p:attrNameLst>
                                      </p:cBhvr>
                                      <p:to>
                                        <p:strVal val="visible"/>
                                      </p:to>
                                    </p:set>
                                    <p:animEffect transition="in" filter="fade">
                                      <p:cBhvr>
                                        <p:cTn id="61" dur="1000"/>
                                        <p:tgtEl>
                                          <p:spTgt spid="409"/>
                                        </p:tgtEl>
                                      </p:cBhvr>
                                    </p:animEffect>
                                    <p:anim calcmode="lin" valueType="num">
                                      <p:cBhvr>
                                        <p:cTn id="62" dur="1000" fill="hold"/>
                                        <p:tgtEl>
                                          <p:spTgt spid="409"/>
                                        </p:tgtEl>
                                        <p:attrNameLst>
                                          <p:attrName>ppt_x</p:attrName>
                                        </p:attrNameLst>
                                      </p:cBhvr>
                                      <p:tavLst>
                                        <p:tav tm="0">
                                          <p:val>
                                            <p:strVal val="#ppt_x"/>
                                          </p:val>
                                        </p:tav>
                                        <p:tav tm="100000">
                                          <p:val>
                                            <p:strVal val="#ppt_x"/>
                                          </p:val>
                                        </p:tav>
                                      </p:tavLst>
                                    </p:anim>
                                    <p:anim calcmode="lin" valueType="num">
                                      <p:cBhvr>
                                        <p:cTn id="63" dur="1000" fill="hold"/>
                                        <p:tgtEl>
                                          <p:spTgt spid="409"/>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98"/>
                                        </p:tgtEl>
                                        <p:attrNameLst>
                                          <p:attrName>style.visibility</p:attrName>
                                        </p:attrNameLst>
                                      </p:cBhvr>
                                      <p:to>
                                        <p:strVal val="visible"/>
                                      </p:to>
                                    </p:set>
                                    <p:animEffect transition="in" filter="wipe(left)">
                                      <p:cBhvr>
                                        <p:cTn id="67" dur="500"/>
                                        <p:tgtEl>
                                          <p:spTgt spid="398"/>
                                        </p:tgtEl>
                                      </p:cBhvr>
                                    </p:animEffect>
                                  </p:childTnLst>
                                </p:cTn>
                              </p:par>
                            </p:childTnLst>
                          </p:cTn>
                        </p:par>
                        <p:par>
                          <p:cTn id="68" fill="hold">
                            <p:stCondLst>
                              <p:cond delay="8000"/>
                            </p:stCondLst>
                            <p:childTnLst>
                              <p:par>
                                <p:cTn id="69" presetID="53" presetClass="entr" presetSubtype="16" fill="hold" grpId="0" nodeType="afterEffect">
                                  <p:stCondLst>
                                    <p:cond delay="0"/>
                                  </p:stCondLst>
                                  <p:childTnLst>
                                    <p:set>
                                      <p:cBhvr>
                                        <p:cTn id="70" dur="1" fill="hold">
                                          <p:stCondLst>
                                            <p:cond delay="0"/>
                                          </p:stCondLst>
                                        </p:cTn>
                                        <p:tgtEl>
                                          <p:spTgt spid="404"/>
                                        </p:tgtEl>
                                        <p:attrNameLst>
                                          <p:attrName>style.visibility</p:attrName>
                                        </p:attrNameLst>
                                      </p:cBhvr>
                                      <p:to>
                                        <p:strVal val="visible"/>
                                      </p:to>
                                    </p:set>
                                    <p:anim calcmode="lin" valueType="num">
                                      <p:cBhvr>
                                        <p:cTn id="71" dur="500" fill="hold"/>
                                        <p:tgtEl>
                                          <p:spTgt spid="404"/>
                                        </p:tgtEl>
                                        <p:attrNameLst>
                                          <p:attrName>ppt_w</p:attrName>
                                        </p:attrNameLst>
                                      </p:cBhvr>
                                      <p:tavLst>
                                        <p:tav tm="0">
                                          <p:val>
                                            <p:fltVal val="0"/>
                                          </p:val>
                                        </p:tav>
                                        <p:tav tm="100000">
                                          <p:val>
                                            <p:strVal val="#ppt_w"/>
                                          </p:val>
                                        </p:tav>
                                      </p:tavLst>
                                    </p:anim>
                                    <p:anim calcmode="lin" valueType="num">
                                      <p:cBhvr>
                                        <p:cTn id="72" dur="500" fill="hold"/>
                                        <p:tgtEl>
                                          <p:spTgt spid="404"/>
                                        </p:tgtEl>
                                        <p:attrNameLst>
                                          <p:attrName>ppt_h</p:attrName>
                                        </p:attrNameLst>
                                      </p:cBhvr>
                                      <p:tavLst>
                                        <p:tav tm="0">
                                          <p:val>
                                            <p:fltVal val="0"/>
                                          </p:val>
                                        </p:tav>
                                        <p:tav tm="100000">
                                          <p:val>
                                            <p:strVal val="#ppt_h"/>
                                          </p:val>
                                        </p:tav>
                                      </p:tavLst>
                                    </p:anim>
                                    <p:animEffect transition="in" filter="fade">
                                      <p:cBhvr>
                                        <p:cTn id="73" dur="500"/>
                                        <p:tgtEl>
                                          <p:spTgt spid="404"/>
                                        </p:tgtEl>
                                      </p:cBhvr>
                                    </p:animEffect>
                                  </p:childTnLst>
                                </p:cTn>
                              </p:par>
                            </p:childTnLst>
                          </p:cTn>
                        </p:par>
                        <p:par>
                          <p:cTn id="74" fill="hold">
                            <p:stCondLst>
                              <p:cond delay="8500"/>
                            </p:stCondLst>
                            <p:childTnLst>
                              <p:par>
                                <p:cTn id="75" presetID="26" presetClass="emph" presetSubtype="0" fill="hold" grpId="1" nodeType="afterEffect">
                                  <p:stCondLst>
                                    <p:cond delay="0"/>
                                  </p:stCondLst>
                                  <p:childTnLst>
                                    <p:animEffect transition="out" filter="fade">
                                      <p:cBhvr>
                                        <p:cTn id="76" dur="500" tmFilter="0, 0; .2, .5; .8, .5; 1, 0"/>
                                        <p:tgtEl>
                                          <p:spTgt spid="404"/>
                                        </p:tgtEl>
                                      </p:cBhvr>
                                    </p:animEffect>
                                    <p:animScale>
                                      <p:cBhvr>
                                        <p:cTn id="77" dur="250" autoRev="1" fill="hold"/>
                                        <p:tgtEl>
                                          <p:spTgt spid="404"/>
                                        </p:tgtEl>
                                      </p:cBhvr>
                                      <p:by x="105000" y="105000"/>
                                    </p:animScale>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410"/>
                                        </p:tgtEl>
                                        <p:attrNameLst>
                                          <p:attrName>style.visibility</p:attrName>
                                        </p:attrNameLst>
                                      </p:cBhvr>
                                      <p:to>
                                        <p:strVal val="visible"/>
                                      </p:to>
                                    </p:set>
                                    <p:animEffect transition="in" filter="fade">
                                      <p:cBhvr>
                                        <p:cTn id="81" dur="1000"/>
                                        <p:tgtEl>
                                          <p:spTgt spid="410"/>
                                        </p:tgtEl>
                                      </p:cBhvr>
                                    </p:animEffect>
                                    <p:anim calcmode="lin" valueType="num">
                                      <p:cBhvr>
                                        <p:cTn id="82" dur="1000" fill="hold"/>
                                        <p:tgtEl>
                                          <p:spTgt spid="410"/>
                                        </p:tgtEl>
                                        <p:attrNameLst>
                                          <p:attrName>ppt_x</p:attrName>
                                        </p:attrNameLst>
                                      </p:cBhvr>
                                      <p:tavLst>
                                        <p:tav tm="0">
                                          <p:val>
                                            <p:strVal val="#ppt_x"/>
                                          </p:val>
                                        </p:tav>
                                        <p:tav tm="100000">
                                          <p:val>
                                            <p:strVal val="#ppt_x"/>
                                          </p:val>
                                        </p:tav>
                                      </p:tavLst>
                                    </p:anim>
                                    <p:anim calcmode="lin" valueType="num">
                                      <p:cBhvr>
                                        <p:cTn id="83" dur="1000" fill="hold"/>
                                        <p:tgtEl>
                                          <p:spTgt spid="410"/>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22" presetClass="entr" presetSubtype="4" fill="hold" grpId="0" nodeType="afterEffect">
                                  <p:stCondLst>
                                    <p:cond delay="0"/>
                                  </p:stCondLst>
                                  <p:childTnLst>
                                    <p:set>
                                      <p:cBhvr>
                                        <p:cTn id="86" dur="1" fill="hold">
                                          <p:stCondLst>
                                            <p:cond delay="0"/>
                                          </p:stCondLst>
                                        </p:cTn>
                                        <p:tgtEl>
                                          <p:spTgt spid="399"/>
                                        </p:tgtEl>
                                        <p:attrNameLst>
                                          <p:attrName>style.visibility</p:attrName>
                                        </p:attrNameLst>
                                      </p:cBhvr>
                                      <p:to>
                                        <p:strVal val="visible"/>
                                      </p:to>
                                    </p:set>
                                    <p:animEffect transition="in" filter="wipe(down)">
                                      <p:cBhvr>
                                        <p:cTn id="87" dur="500"/>
                                        <p:tgtEl>
                                          <p:spTgt spid="399"/>
                                        </p:tgtEl>
                                      </p:cBhvr>
                                    </p:animEffect>
                                  </p:childTnLst>
                                </p:cTn>
                              </p:par>
                            </p:childTnLst>
                          </p:cTn>
                        </p:par>
                        <p:par>
                          <p:cTn id="88" fill="hold">
                            <p:stCondLst>
                              <p:cond delay="10500"/>
                            </p:stCondLst>
                            <p:childTnLst>
                              <p:par>
                                <p:cTn id="89" presetID="53" presetClass="entr" presetSubtype="16" fill="hold" grpId="0" nodeType="afterEffect">
                                  <p:stCondLst>
                                    <p:cond delay="0"/>
                                  </p:stCondLst>
                                  <p:childTnLst>
                                    <p:set>
                                      <p:cBhvr>
                                        <p:cTn id="90" dur="1" fill="hold">
                                          <p:stCondLst>
                                            <p:cond delay="0"/>
                                          </p:stCondLst>
                                        </p:cTn>
                                        <p:tgtEl>
                                          <p:spTgt spid="405"/>
                                        </p:tgtEl>
                                        <p:attrNameLst>
                                          <p:attrName>style.visibility</p:attrName>
                                        </p:attrNameLst>
                                      </p:cBhvr>
                                      <p:to>
                                        <p:strVal val="visible"/>
                                      </p:to>
                                    </p:set>
                                    <p:anim calcmode="lin" valueType="num">
                                      <p:cBhvr>
                                        <p:cTn id="91" dur="500" fill="hold"/>
                                        <p:tgtEl>
                                          <p:spTgt spid="405"/>
                                        </p:tgtEl>
                                        <p:attrNameLst>
                                          <p:attrName>ppt_w</p:attrName>
                                        </p:attrNameLst>
                                      </p:cBhvr>
                                      <p:tavLst>
                                        <p:tav tm="0">
                                          <p:val>
                                            <p:fltVal val="0"/>
                                          </p:val>
                                        </p:tav>
                                        <p:tav tm="100000">
                                          <p:val>
                                            <p:strVal val="#ppt_w"/>
                                          </p:val>
                                        </p:tav>
                                      </p:tavLst>
                                    </p:anim>
                                    <p:anim calcmode="lin" valueType="num">
                                      <p:cBhvr>
                                        <p:cTn id="92" dur="500" fill="hold"/>
                                        <p:tgtEl>
                                          <p:spTgt spid="405"/>
                                        </p:tgtEl>
                                        <p:attrNameLst>
                                          <p:attrName>ppt_h</p:attrName>
                                        </p:attrNameLst>
                                      </p:cBhvr>
                                      <p:tavLst>
                                        <p:tav tm="0">
                                          <p:val>
                                            <p:fltVal val="0"/>
                                          </p:val>
                                        </p:tav>
                                        <p:tav tm="100000">
                                          <p:val>
                                            <p:strVal val="#ppt_h"/>
                                          </p:val>
                                        </p:tav>
                                      </p:tavLst>
                                    </p:anim>
                                    <p:animEffect transition="in" filter="fade">
                                      <p:cBhvr>
                                        <p:cTn id="93" dur="500"/>
                                        <p:tgtEl>
                                          <p:spTgt spid="405"/>
                                        </p:tgtEl>
                                      </p:cBhvr>
                                    </p:animEffect>
                                  </p:childTnLst>
                                </p:cTn>
                              </p:par>
                            </p:childTnLst>
                          </p:cTn>
                        </p:par>
                        <p:par>
                          <p:cTn id="94" fill="hold">
                            <p:stCondLst>
                              <p:cond delay="11000"/>
                            </p:stCondLst>
                            <p:childTnLst>
                              <p:par>
                                <p:cTn id="95" presetID="26" presetClass="emph" presetSubtype="0" fill="hold" grpId="1" nodeType="afterEffect">
                                  <p:stCondLst>
                                    <p:cond delay="0"/>
                                  </p:stCondLst>
                                  <p:childTnLst>
                                    <p:animEffect transition="out" filter="fade">
                                      <p:cBhvr>
                                        <p:cTn id="96" dur="500" tmFilter="0, 0; .2, .5; .8, .5; 1, 0"/>
                                        <p:tgtEl>
                                          <p:spTgt spid="405"/>
                                        </p:tgtEl>
                                      </p:cBhvr>
                                    </p:animEffect>
                                    <p:animScale>
                                      <p:cBhvr>
                                        <p:cTn id="97" dur="250" autoRev="1" fill="hold"/>
                                        <p:tgtEl>
                                          <p:spTgt spid="405"/>
                                        </p:tgtEl>
                                      </p:cBhvr>
                                      <p:by x="105000" y="105000"/>
                                    </p:animScale>
                                  </p:childTnLst>
                                </p:cTn>
                              </p:par>
                            </p:childTnLst>
                          </p:cTn>
                        </p:par>
                        <p:par>
                          <p:cTn id="98" fill="hold">
                            <p:stCondLst>
                              <p:cond delay="11500"/>
                            </p:stCondLst>
                            <p:childTnLst>
                              <p:par>
                                <p:cTn id="99" presetID="42" presetClass="entr" presetSubtype="0" fill="hold" grpId="0" nodeType="afterEffect">
                                  <p:stCondLst>
                                    <p:cond delay="0"/>
                                  </p:stCondLst>
                                  <p:childTnLst>
                                    <p:set>
                                      <p:cBhvr>
                                        <p:cTn id="100" dur="1" fill="hold">
                                          <p:stCondLst>
                                            <p:cond delay="0"/>
                                          </p:stCondLst>
                                        </p:cTn>
                                        <p:tgtEl>
                                          <p:spTgt spid="411"/>
                                        </p:tgtEl>
                                        <p:attrNameLst>
                                          <p:attrName>style.visibility</p:attrName>
                                        </p:attrNameLst>
                                      </p:cBhvr>
                                      <p:to>
                                        <p:strVal val="visible"/>
                                      </p:to>
                                    </p:set>
                                    <p:animEffect transition="in" filter="fade">
                                      <p:cBhvr>
                                        <p:cTn id="101" dur="1000"/>
                                        <p:tgtEl>
                                          <p:spTgt spid="411"/>
                                        </p:tgtEl>
                                      </p:cBhvr>
                                    </p:animEffect>
                                    <p:anim calcmode="lin" valueType="num">
                                      <p:cBhvr>
                                        <p:cTn id="102" dur="1000" fill="hold"/>
                                        <p:tgtEl>
                                          <p:spTgt spid="411"/>
                                        </p:tgtEl>
                                        <p:attrNameLst>
                                          <p:attrName>ppt_x</p:attrName>
                                        </p:attrNameLst>
                                      </p:cBhvr>
                                      <p:tavLst>
                                        <p:tav tm="0">
                                          <p:val>
                                            <p:strVal val="#ppt_x"/>
                                          </p:val>
                                        </p:tav>
                                        <p:tav tm="100000">
                                          <p:val>
                                            <p:strVal val="#ppt_x"/>
                                          </p:val>
                                        </p:tav>
                                      </p:tavLst>
                                    </p:anim>
                                    <p:anim calcmode="lin" valueType="num">
                                      <p:cBhvr>
                                        <p:cTn id="103" dur="1000" fill="hold"/>
                                        <p:tgtEl>
                                          <p:spTgt spid="411"/>
                                        </p:tgtEl>
                                        <p:attrNameLst>
                                          <p:attrName>ppt_y</p:attrName>
                                        </p:attrNameLst>
                                      </p:cBhvr>
                                      <p:tavLst>
                                        <p:tav tm="0">
                                          <p:val>
                                            <p:strVal val="#ppt_y+.1"/>
                                          </p:val>
                                        </p:tav>
                                        <p:tav tm="100000">
                                          <p:val>
                                            <p:strVal val="#ppt_y"/>
                                          </p:val>
                                        </p:tav>
                                      </p:tavLst>
                                    </p:anim>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400"/>
                                        </p:tgtEl>
                                        <p:attrNameLst>
                                          <p:attrName>style.visibility</p:attrName>
                                        </p:attrNameLst>
                                      </p:cBhvr>
                                      <p:to>
                                        <p:strVal val="visible"/>
                                      </p:to>
                                    </p:set>
                                    <p:animEffect transition="in" filter="wipe(left)">
                                      <p:cBhvr>
                                        <p:cTn id="107" dur="500"/>
                                        <p:tgtEl>
                                          <p:spTgt spid="400"/>
                                        </p:tgtEl>
                                      </p:cBhvr>
                                    </p:animEffect>
                                  </p:childTnLst>
                                </p:cTn>
                              </p:par>
                            </p:childTnLst>
                          </p:cTn>
                        </p:par>
                        <p:par>
                          <p:cTn id="108" fill="hold">
                            <p:stCondLst>
                              <p:cond delay="13000"/>
                            </p:stCondLst>
                            <p:childTnLst>
                              <p:par>
                                <p:cTn id="109" presetID="53" presetClass="entr" presetSubtype="16" fill="hold" grpId="0" nodeType="afterEffect">
                                  <p:stCondLst>
                                    <p:cond delay="0"/>
                                  </p:stCondLst>
                                  <p:childTnLst>
                                    <p:set>
                                      <p:cBhvr>
                                        <p:cTn id="110" dur="1" fill="hold">
                                          <p:stCondLst>
                                            <p:cond delay="0"/>
                                          </p:stCondLst>
                                        </p:cTn>
                                        <p:tgtEl>
                                          <p:spTgt spid="406"/>
                                        </p:tgtEl>
                                        <p:attrNameLst>
                                          <p:attrName>style.visibility</p:attrName>
                                        </p:attrNameLst>
                                      </p:cBhvr>
                                      <p:to>
                                        <p:strVal val="visible"/>
                                      </p:to>
                                    </p:set>
                                    <p:anim calcmode="lin" valueType="num">
                                      <p:cBhvr>
                                        <p:cTn id="111" dur="500" fill="hold"/>
                                        <p:tgtEl>
                                          <p:spTgt spid="406"/>
                                        </p:tgtEl>
                                        <p:attrNameLst>
                                          <p:attrName>ppt_w</p:attrName>
                                        </p:attrNameLst>
                                      </p:cBhvr>
                                      <p:tavLst>
                                        <p:tav tm="0">
                                          <p:val>
                                            <p:fltVal val="0"/>
                                          </p:val>
                                        </p:tav>
                                        <p:tav tm="100000">
                                          <p:val>
                                            <p:strVal val="#ppt_w"/>
                                          </p:val>
                                        </p:tav>
                                      </p:tavLst>
                                    </p:anim>
                                    <p:anim calcmode="lin" valueType="num">
                                      <p:cBhvr>
                                        <p:cTn id="112" dur="500" fill="hold"/>
                                        <p:tgtEl>
                                          <p:spTgt spid="406"/>
                                        </p:tgtEl>
                                        <p:attrNameLst>
                                          <p:attrName>ppt_h</p:attrName>
                                        </p:attrNameLst>
                                      </p:cBhvr>
                                      <p:tavLst>
                                        <p:tav tm="0">
                                          <p:val>
                                            <p:fltVal val="0"/>
                                          </p:val>
                                        </p:tav>
                                        <p:tav tm="100000">
                                          <p:val>
                                            <p:strVal val="#ppt_h"/>
                                          </p:val>
                                        </p:tav>
                                      </p:tavLst>
                                    </p:anim>
                                    <p:animEffect transition="in" filter="fade">
                                      <p:cBhvr>
                                        <p:cTn id="113" dur="500"/>
                                        <p:tgtEl>
                                          <p:spTgt spid="406"/>
                                        </p:tgtEl>
                                      </p:cBhvr>
                                    </p:animEffect>
                                  </p:childTnLst>
                                </p:cTn>
                              </p:par>
                            </p:childTnLst>
                          </p:cTn>
                        </p:par>
                        <p:par>
                          <p:cTn id="114" fill="hold">
                            <p:stCondLst>
                              <p:cond delay="13500"/>
                            </p:stCondLst>
                            <p:childTnLst>
                              <p:par>
                                <p:cTn id="115" presetID="26" presetClass="emph" presetSubtype="0" fill="hold" grpId="1" nodeType="afterEffect">
                                  <p:stCondLst>
                                    <p:cond delay="0"/>
                                  </p:stCondLst>
                                  <p:childTnLst>
                                    <p:animEffect transition="out" filter="fade">
                                      <p:cBhvr>
                                        <p:cTn id="116" dur="500" tmFilter="0, 0; .2, .5; .8, .5; 1, 0"/>
                                        <p:tgtEl>
                                          <p:spTgt spid="406"/>
                                        </p:tgtEl>
                                      </p:cBhvr>
                                    </p:animEffect>
                                    <p:animScale>
                                      <p:cBhvr>
                                        <p:cTn id="117" dur="250" autoRev="1" fill="hold"/>
                                        <p:tgtEl>
                                          <p:spTgt spid="406"/>
                                        </p:tgtEl>
                                      </p:cBhvr>
                                      <p:by x="105000" y="105000"/>
                                    </p:animScale>
                                  </p:childTnLst>
                                </p:cTn>
                              </p:par>
                            </p:childTnLst>
                          </p:cTn>
                        </p:par>
                        <p:par>
                          <p:cTn id="118" fill="hold">
                            <p:stCondLst>
                              <p:cond delay="14000"/>
                            </p:stCondLst>
                            <p:childTnLst>
                              <p:par>
                                <p:cTn id="119" presetID="42" presetClass="entr" presetSubtype="0" fill="hold" grpId="0" nodeType="afterEffect">
                                  <p:stCondLst>
                                    <p:cond delay="0"/>
                                  </p:stCondLst>
                                  <p:childTnLst>
                                    <p:set>
                                      <p:cBhvr>
                                        <p:cTn id="120" dur="1" fill="hold">
                                          <p:stCondLst>
                                            <p:cond delay="0"/>
                                          </p:stCondLst>
                                        </p:cTn>
                                        <p:tgtEl>
                                          <p:spTgt spid="412"/>
                                        </p:tgtEl>
                                        <p:attrNameLst>
                                          <p:attrName>style.visibility</p:attrName>
                                        </p:attrNameLst>
                                      </p:cBhvr>
                                      <p:to>
                                        <p:strVal val="visible"/>
                                      </p:to>
                                    </p:set>
                                    <p:animEffect transition="in" filter="fade">
                                      <p:cBhvr>
                                        <p:cTn id="121" dur="1000"/>
                                        <p:tgtEl>
                                          <p:spTgt spid="412"/>
                                        </p:tgtEl>
                                      </p:cBhvr>
                                    </p:animEffect>
                                    <p:anim calcmode="lin" valueType="num">
                                      <p:cBhvr>
                                        <p:cTn id="122" dur="1000" fill="hold"/>
                                        <p:tgtEl>
                                          <p:spTgt spid="412"/>
                                        </p:tgtEl>
                                        <p:attrNameLst>
                                          <p:attrName>ppt_x</p:attrName>
                                        </p:attrNameLst>
                                      </p:cBhvr>
                                      <p:tavLst>
                                        <p:tav tm="0">
                                          <p:val>
                                            <p:strVal val="#ppt_x"/>
                                          </p:val>
                                        </p:tav>
                                        <p:tav tm="100000">
                                          <p:val>
                                            <p:strVal val="#ppt_x"/>
                                          </p:val>
                                        </p:tav>
                                      </p:tavLst>
                                    </p:anim>
                                    <p:anim calcmode="lin" valueType="num">
                                      <p:cBhvr>
                                        <p:cTn id="123" dur="1000" fill="hold"/>
                                        <p:tgtEl>
                                          <p:spTgt spid="412"/>
                                        </p:tgtEl>
                                        <p:attrNameLst>
                                          <p:attrName>ppt_y</p:attrName>
                                        </p:attrNameLst>
                                      </p:cBhvr>
                                      <p:tavLst>
                                        <p:tav tm="0">
                                          <p:val>
                                            <p:strVal val="#ppt_y+.1"/>
                                          </p:val>
                                        </p:tav>
                                        <p:tav tm="100000">
                                          <p:val>
                                            <p:strVal val="#ppt_y"/>
                                          </p:val>
                                        </p:tav>
                                      </p:tavLst>
                                    </p:anim>
                                  </p:childTnLst>
                                </p:cTn>
                              </p:par>
                            </p:childTnLst>
                          </p:cTn>
                        </p:par>
                        <p:par>
                          <p:cTn id="124" fill="hold">
                            <p:stCondLst>
                              <p:cond delay="15000"/>
                            </p:stCondLst>
                            <p:childTnLst>
                              <p:par>
                                <p:cTn id="125" presetID="22" presetClass="entr" presetSubtype="4" fill="hold" grpId="0" nodeType="afterEffect">
                                  <p:stCondLst>
                                    <p:cond delay="0"/>
                                  </p:stCondLst>
                                  <p:childTnLst>
                                    <p:set>
                                      <p:cBhvr>
                                        <p:cTn id="126" dur="1" fill="hold">
                                          <p:stCondLst>
                                            <p:cond delay="0"/>
                                          </p:stCondLst>
                                        </p:cTn>
                                        <p:tgtEl>
                                          <p:spTgt spid="394"/>
                                        </p:tgtEl>
                                        <p:attrNameLst>
                                          <p:attrName>style.visibility</p:attrName>
                                        </p:attrNameLst>
                                      </p:cBhvr>
                                      <p:to>
                                        <p:strVal val="visible"/>
                                      </p:to>
                                    </p:set>
                                    <p:animEffect transition="in" filter="wipe(down)">
                                      <p:cBhvr>
                                        <p:cTn id="127" dur="5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 grpId="0" animBg="1"/>
      <p:bldP spid="395" grpId="0" animBg="1"/>
      <p:bldP spid="396" grpId="0" animBg="1"/>
      <p:bldP spid="397" grpId="0" animBg="1"/>
      <p:bldP spid="398" grpId="0" animBg="1"/>
      <p:bldP spid="399" grpId="0" animBg="1"/>
      <p:bldP spid="400" grpId="0" animBg="1"/>
      <p:bldP spid="401" grpId="0" animBg="1"/>
      <p:bldP spid="401" grpId="1" animBg="1"/>
      <p:bldP spid="402" grpId="0" animBg="1"/>
      <p:bldP spid="402" grpId="1" animBg="1"/>
      <p:bldP spid="403" grpId="0" animBg="1"/>
      <p:bldP spid="403" grpId="1" animBg="1"/>
      <p:bldP spid="404" grpId="0" animBg="1"/>
      <p:bldP spid="404" grpId="1" animBg="1"/>
      <p:bldP spid="405" grpId="0" animBg="1"/>
      <p:bldP spid="405" grpId="1" animBg="1"/>
      <p:bldP spid="406" grpId="0" animBg="1"/>
      <p:bldP spid="406" grpId="1" animBg="1"/>
      <p:bldP spid="407" grpId="0"/>
      <p:bldP spid="408" grpId="0"/>
      <p:bldP spid="409" grpId="0"/>
      <p:bldP spid="410" grpId="0"/>
      <p:bldP spid="411" grpId="0"/>
      <p:bldP spid="4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719466" y="1318984"/>
            <a:ext cx="2220686" cy="2481943"/>
          </a:xfrm>
          <a:prstGeom prst="rect">
            <a:avLst/>
          </a:prstGeom>
        </p:spPr>
      </p:pic>
      <p:pic>
        <p:nvPicPr>
          <p:cNvPr id="24" name="图片 23"/>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5186204" y="1318984"/>
            <a:ext cx="2220686" cy="2481943"/>
          </a:xfrm>
          <a:prstGeom prst="rect">
            <a:avLst/>
          </a:prstGeom>
        </p:spPr>
      </p:pic>
      <p:pic>
        <p:nvPicPr>
          <p:cNvPr id="25" name="图片 2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8652942" y="1318984"/>
            <a:ext cx="2220686" cy="2481943"/>
          </a:xfrm>
          <a:prstGeom prst="rect">
            <a:avLst/>
          </a:prstGeom>
        </p:spPr>
      </p:pic>
      <p:pic>
        <p:nvPicPr>
          <p:cNvPr id="26" name="图片 2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882686" y="4236371"/>
            <a:ext cx="2220686" cy="2481943"/>
          </a:xfrm>
          <a:prstGeom prst="rect">
            <a:avLst/>
          </a:prstGeom>
        </p:spPr>
      </p:pic>
      <p:pic>
        <p:nvPicPr>
          <p:cNvPr id="27" name="图片 26"/>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3460613" y="423637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cxnSp>
        <p:nvCxnSpPr>
          <p:cNvPr id="7" name="直接连接符 35"/>
          <p:cNvCxnSpPr>
            <a:cxnSpLocks noChangeShapeType="1"/>
          </p:cNvCxnSpPr>
          <p:nvPr/>
        </p:nvCxnSpPr>
        <p:spPr bwMode="auto">
          <a:xfrm>
            <a:off x="1758739" y="4012955"/>
            <a:ext cx="8825109" cy="0"/>
          </a:xfrm>
          <a:prstGeom prst="line">
            <a:avLst/>
          </a:prstGeom>
          <a:noFill/>
          <a:ln w="31750" algn="ctr">
            <a:solidFill>
              <a:schemeClr val="bg2">
                <a:lumMod val="50000"/>
              </a:schemeClr>
            </a:solidFill>
            <a:miter lim="800000"/>
            <a:headEnd type="oval" w="med" len="med"/>
            <a:tailEnd type="stealth" w="med" len="lg"/>
          </a:ln>
          <a:extLst>
            <a:ext uri="{909E8E84-426E-40DD-AFC4-6F175D3DCCD1}">
              <a14:hiddenFill xmlns:a14="http://schemas.microsoft.com/office/drawing/2010/main">
                <a:noFill/>
              </a14:hiddenFill>
            </a:ext>
          </a:extLst>
        </p:spPr>
      </p:cxnSp>
      <p:cxnSp>
        <p:nvCxnSpPr>
          <p:cNvPr id="8" name="直接连接符 7"/>
          <p:cNvCxnSpPr/>
          <p:nvPr/>
        </p:nvCxnSpPr>
        <p:spPr>
          <a:xfrm flipV="1">
            <a:off x="7857767" y="4130392"/>
            <a:ext cx="0" cy="785481"/>
          </a:xfrm>
          <a:prstGeom prst="line">
            <a:avLst/>
          </a:prstGeom>
          <a:noFill/>
          <a:ln w="6350" cap="flat" cmpd="sng" algn="ctr">
            <a:solidFill>
              <a:schemeClr val="bg2">
                <a:lumMod val="50000"/>
              </a:schemeClr>
            </a:solidFill>
            <a:prstDash val="dash"/>
            <a:miter lim="800000"/>
          </a:ln>
          <a:effectLst/>
        </p:spPr>
      </p:cxnSp>
      <p:sp>
        <p:nvSpPr>
          <p:cNvPr id="9" name="椭圆 8"/>
          <p:cNvSpPr/>
          <p:nvPr/>
        </p:nvSpPr>
        <p:spPr>
          <a:xfrm>
            <a:off x="7378395" y="5091060"/>
            <a:ext cx="958749" cy="958749"/>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蜕变</a:t>
            </a:r>
          </a:p>
        </p:txBody>
      </p:sp>
      <p:sp>
        <p:nvSpPr>
          <p:cNvPr id="10" name="任意多边形 9"/>
          <p:cNvSpPr/>
          <p:nvPr/>
        </p:nvSpPr>
        <p:spPr>
          <a:xfrm>
            <a:off x="7466954" y="3563873"/>
            <a:ext cx="779705" cy="500552"/>
          </a:xfrm>
          <a:custGeom>
            <a:avLst/>
            <a:gdLst>
              <a:gd name="connsiteX0" fmla="*/ 0 w 667804"/>
              <a:gd name="connsiteY0" fmla="*/ 0 h 427381"/>
              <a:gd name="connsiteX1" fmla="*/ 667804 w 667804"/>
              <a:gd name="connsiteY1" fmla="*/ 0 h 427381"/>
              <a:gd name="connsiteX2" fmla="*/ 667804 w 667804"/>
              <a:gd name="connsiteY2" fmla="*/ 289928 h 427381"/>
              <a:gd name="connsiteX3" fmla="*/ 444628 w 667804"/>
              <a:gd name="connsiteY3" fmla="*/ 289928 h 427381"/>
              <a:gd name="connsiteX4" fmla="*/ 333903 w 667804"/>
              <a:gd name="connsiteY4" fmla="*/ 427381 h 427381"/>
              <a:gd name="connsiteX5" fmla="*/ 223177 w 667804"/>
              <a:gd name="connsiteY5" fmla="*/ 289928 h 427381"/>
              <a:gd name="connsiteX6" fmla="*/ 0 w 667804"/>
              <a:gd name="connsiteY6" fmla="*/ 289928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0" y="0"/>
                </a:moveTo>
                <a:lnTo>
                  <a:pt x="667804" y="0"/>
                </a:lnTo>
                <a:lnTo>
                  <a:pt x="667804" y="289928"/>
                </a:lnTo>
                <a:lnTo>
                  <a:pt x="444628" y="289928"/>
                </a:lnTo>
                <a:lnTo>
                  <a:pt x="333903" y="427381"/>
                </a:lnTo>
                <a:lnTo>
                  <a:pt x="223177" y="289928"/>
                </a:lnTo>
                <a:lnTo>
                  <a:pt x="0" y="289928"/>
                </a:lnTo>
                <a:close/>
              </a:path>
            </a:pathLst>
          </a:custGeom>
          <a:noFill/>
          <a:ln w="12700" cap="flat" cmpd="sng" algn="ctr">
            <a:noFill/>
            <a:prstDash val="solid"/>
            <a:miter lim="800000"/>
          </a:ln>
          <a:effectLst/>
        </p:spPr>
        <p:txBody>
          <a:bodyPr lIns="0" tIns="0" rIns="0" bIns="14400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2017</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flipV="1">
            <a:off x="4405887" y="4130392"/>
            <a:ext cx="0" cy="785481"/>
          </a:xfrm>
          <a:prstGeom prst="line">
            <a:avLst/>
          </a:prstGeom>
          <a:noFill/>
          <a:ln w="6350" cap="flat" cmpd="sng" algn="ctr">
            <a:solidFill>
              <a:schemeClr val="bg2">
                <a:lumMod val="50000"/>
              </a:schemeClr>
            </a:solidFill>
            <a:prstDash val="dash"/>
            <a:miter lim="800000"/>
          </a:ln>
          <a:effectLst/>
        </p:spPr>
      </p:cxnSp>
      <p:sp>
        <p:nvSpPr>
          <p:cNvPr id="12" name="椭圆 11"/>
          <p:cNvSpPr/>
          <p:nvPr/>
        </p:nvSpPr>
        <p:spPr>
          <a:xfrm>
            <a:off x="3926513" y="5091060"/>
            <a:ext cx="958749" cy="958749"/>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坚持</a:t>
            </a:r>
          </a:p>
        </p:txBody>
      </p:sp>
      <p:sp>
        <p:nvSpPr>
          <p:cNvPr id="13" name="任意多边形 12"/>
          <p:cNvSpPr/>
          <p:nvPr/>
        </p:nvSpPr>
        <p:spPr>
          <a:xfrm>
            <a:off x="4016998" y="3563873"/>
            <a:ext cx="779705" cy="500552"/>
          </a:xfrm>
          <a:custGeom>
            <a:avLst/>
            <a:gdLst>
              <a:gd name="connsiteX0" fmla="*/ 0 w 667804"/>
              <a:gd name="connsiteY0" fmla="*/ 0 h 427381"/>
              <a:gd name="connsiteX1" fmla="*/ 667804 w 667804"/>
              <a:gd name="connsiteY1" fmla="*/ 0 h 427381"/>
              <a:gd name="connsiteX2" fmla="*/ 667804 w 667804"/>
              <a:gd name="connsiteY2" fmla="*/ 289928 h 427381"/>
              <a:gd name="connsiteX3" fmla="*/ 444628 w 667804"/>
              <a:gd name="connsiteY3" fmla="*/ 289928 h 427381"/>
              <a:gd name="connsiteX4" fmla="*/ 333903 w 667804"/>
              <a:gd name="connsiteY4" fmla="*/ 427381 h 427381"/>
              <a:gd name="connsiteX5" fmla="*/ 223177 w 667804"/>
              <a:gd name="connsiteY5" fmla="*/ 289928 h 427381"/>
              <a:gd name="connsiteX6" fmla="*/ 0 w 667804"/>
              <a:gd name="connsiteY6" fmla="*/ 289928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0" y="0"/>
                </a:moveTo>
                <a:lnTo>
                  <a:pt x="667804" y="0"/>
                </a:lnTo>
                <a:lnTo>
                  <a:pt x="667804" y="289928"/>
                </a:lnTo>
                <a:lnTo>
                  <a:pt x="444628" y="289928"/>
                </a:lnTo>
                <a:lnTo>
                  <a:pt x="333903" y="427381"/>
                </a:lnTo>
                <a:lnTo>
                  <a:pt x="223177" y="289928"/>
                </a:lnTo>
                <a:lnTo>
                  <a:pt x="0" y="289928"/>
                </a:lnTo>
                <a:close/>
              </a:path>
            </a:pathLst>
          </a:custGeom>
          <a:noFill/>
          <a:ln w="12700" cap="flat" cmpd="sng" algn="ctr">
            <a:noFill/>
            <a:prstDash val="solid"/>
            <a:miter lim="800000"/>
          </a:ln>
          <a:effectLst/>
        </p:spPr>
        <p:txBody>
          <a:bodyPr lIns="0" tIns="0" rIns="0" bIns="14400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2015</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4" name="直接连接符 13"/>
          <p:cNvCxnSpPr/>
          <p:nvPr/>
        </p:nvCxnSpPr>
        <p:spPr>
          <a:xfrm flipV="1">
            <a:off x="2680910" y="3117738"/>
            <a:ext cx="0" cy="785481"/>
          </a:xfrm>
          <a:prstGeom prst="line">
            <a:avLst/>
          </a:prstGeom>
          <a:noFill/>
          <a:ln w="6350" cap="flat" cmpd="sng" algn="ctr">
            <a:solidFill>
              <a:schemeClr val="bg2">
                <a:lumMod val="50000"/>
              </a:schemeClr>
            </a:solidFill>
            <a:prstDash val="dash"/>
            <a:miter lim="800000"/>
          </a:ln>
          <a:effectLst/>
        </p:spPr>
      </p:cxnSp>
      <p:sp>
        <p:nvSpPr>
          <p:cNvPr id="15" name="椭圆 14"/>
          <p:cNvSpPr/>
          <p:nvPr/>
        </p:nvSpPr>
        <p:spPr>
          <a:xfrm>
            <a:off x="2201536" y="2164765"/>
            <a:ext cx="958749"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起航</a:t>
            </a:r>
          </a:p>
        </p:txBody>
      </p:sp>
      <p:sp>
        <p:nvSpPr>
          <p:cNvPr id="16" name="任意多边形 15"/>
          <p:cNvSpPr/>
          <p:nvPr/>
        </p:nvSpPr>
        <p:spPr>
          <a:xfrm>
            <a:off x="2290094" y="3953988"/>
            <a:ext cx="779706"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2014</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7" name="直接连接符 16"/>
          <p:cNvCxnSpPr/>
          <p:nvPr/>
        </p:nvCxnSpPr>
        <p:spPr>
          <a:xfrm flipV="1">
            <a:off x="6130865" y="3117738"/>
            <a:ext cx="0" cy="785481"/>
          </a:xfrm>
          <a:prstGeom prst="line">
            <a:avLst/>
          </a:prstGeom>
          <a:noFill/>
          <a:ln w="6350" cap="flat" cmpd="sng" algn="ctr">
            <a:solidFill>
              <a:schemeClr val="bg2">
                <a:lumMod val="50000"/>
              </a:schemeClr>
            </a:solidFill>
            <a:prstDash val="dash"/>
            <a:miter lim="800000"/>
          </a:ln>
          <a:effectLst/>
        </p:spPr>
      </p:cxnSp>
      <p:sp>
        <p:nvSpPr>
          <p:cNvPr id="18" name="椭圆 17"/>
          <p:cNvSpPr/>
          <p:nvPr/>
        </p:nvSpPr>
        <p:spPr>
          <a:xfrm>
            <a:off x="5651491" y="2164765"/>
            <a:ext cx="960675"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拼搏</a:t>
            </a:r>
          </a:p>
        </p:txBody>
      </p:sp>
      <p:sp>
        <p:nvSpPr>
          <p:cNvPr id="19" name="任意多边形 18"/>
          <p:cNvSpPr/>
          <p:nvPr/>
        </p:nvSpPr>
        <p:spPr>
          <a:xfrm>
            <a:off x="5741976" y="3953988"/>
            <a:ext cx="779705"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2016</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20" name="直接连接符 19"/>
          <p:cNvCxnSpPr/>
          <p:nvPr/>
        </p:nvCxnSpPr>
        <p:spPr>
          <a:xfrm flipV="1">
            <a:off x="9582745" y="3117738"/>
            <a:ext cx="0" cy="785481"/>
          </a:xfrm>
          <a:prstGeom prst="line">
            <a:avLst/>
          </a:prstGeom>
          <a:noFill/>
          <a:ln w="6350" cap="flat" cmpd="sng" algn="ctr">
            <a:solidFill>
              <a:schemeClr val="bg2">
                <a:lumMod val="50000"/>
              </a:schemeClr>
            </a:solidFill>
            <a:prstDash val="dash"/>
            <a:miter lim="800000"/>
          </a:ln>
          <a:effectLst/>
        </p:spPr>
      </p:cxnSp>
      <p:sp>
        <p:nvSpPr>
          <p:cNvPr id="21" name="椭圆 20"/>
          <p:cNvSpPr/>
          <p:nvPr/>
        </p:nvSpPr>
        <p:spPr>
          <a:xfrm>
            <a:off x="9103372" y="2164765"/>
            <a:ext cx="958749"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腾飞</a:t>
            </a:r>
          </a:p>
        </p:txBody>
      </p:sp>
      <p:sp>
        <p:nvSpPr>
          <p:cNvPr id="22" name="任意多边形 21"/>
          <p:cNvSpPr/>
          <p:nvPr/>
        </p:nvSpPr>
        <p:spPr>
          <a:xfrm>
            <a:off x="9191931" y="3953988"/>
            <a:ext cx="779705"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2018</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672611876"/>
      </p:ext>
    </p:extLst>
  </p:cSld>
  <p:clrMapOvr>
    <a:masterClrMapping/>
  </p:clrMapOvr>
  <p:transition spd="slow" advClick="0" advTm="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75" name="组合 74"/>
          <p:cNvGrpSpPr/>
          <p:nvPr/>
        </p:nvGrpSpPr>
        <p:grpSpPr>
          <a:xfrm>
            <a:off x="1187454" y="2394511"/>
            <a:ext cx="4559296" cy="3306757"/>
            <a:chOff x="1596468" y="4098366"/>
            <a:chExt cx="10592357" cy="7682402"/>
          </a:xfrm>
        </p:grpSpPr>
        <p:graphicFrame>
          <p:nvGraphicFramePr>
            <p:cNvPr id="76" name="Chart 23"/>
            <p:cNvGraphicFramePr/>
            <p:nvPr>
              <p:extLst>
                <p:ext uri="{D42A27DB-BD31-4B8C-83A1-F6EECF244321}">
                  <p14:modId xmlns:p14="http://schemas.microsoft.com/office/powerpoint/2010/main" val="1032585451"/>
                </p:ext>
              </p:extLst>
            </p:nvPr>
          </p:nvGraphicFramePr>
          <p:xfrm>
            <a:off x="1596468" y="4098366"/>
            <a:ext cx="10592357" cy="7682402"/>
          </p:xfrm>
          <a:graphic>
            <a:graphicData uri="http://schemas.openxmlformats.org/drawingml/2006/chart">
              <c:chart xmlns:c="http://schemas.openxmlformats.org/drawingml/2006/chart" xmlns:r="http://schemas.openxmlformats.org/officeDocument/2006/relationships" r:id="rId4"/>
            </a:graphicData>
          </a:graphic>
        </p:graphicFrame>
        <p:sp>
          <p:nvSpPr>
            <p:cNvPr id="77" name="TextBox 21"/>
            <p:cNvSpPr txBox="1"/>
            <p:nvPr/>
          </p:nvSpPr>
          <p:spPr>
            <a:xfrm>
              <a:off x="3890857" y="8895427"/>
              <a:ext cx="1155238" cy="858048"/>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1</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dirty="0">
                <a:latin typeface="方正清刻本悦宋简体" panose="02000000000000000000" pitchFamily="2" charset="-122"/>
                <a:ea typeface="方正清刻本悦宋简体" panose="02000000000000000000" pitchFamily="2" charset="-122"/>
                <a:cs typeface="Lato Light" charset="0"/>
              </a:endParaRPr>
            </a:p>
          </p:txBody>
        </p:sp>
        <p:sp>
          <p:nvSpPr>
            <p:cNvPr id="78" name="TextBox 22"/>
            <p:cNvSpPr txBox="1"/>
            <p:nvPr/>
          </p:nvSpPr>
          <p:spPr>
            <a:xfrm>
              <a:off x="5571917" y="7626683"/>
              <a:ext cx="1207374" cy="858048"/>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2</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dirty="0">
                <a:latin typeface="方正清刻本悦宋简体" panose="02000000000000000000" pitchFamily="2" charset="-122"/>
                <a:ea typeface="方正清刻本悦宋简体" panose="02000000000000000000" pitchFamily="2" charset="-122"/>
                <a:cs typeface="Lato Light" charset="0"/>
              </a:endParaRPr>
            </a:p>
          </p:txBody>
        </p:sp>
        <p:sp>
          <p:nvSpPr>
            <p:cNvPr id="79" name="TextBox 24"/>
            <p:cNvSpPr txBox="1"/>
            <p:nvPr/>
          </p:nvSpPr>
          <p:spPr>
            <a:xfrm>
              <a:off x="7226964" y="5576230"/>
              <a:ext cx="1199925" cy="858048"/>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3</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altLang="zh-CN" dirty="0">
                <a:latin typeface="方正清刻本悦宋简体" panose="02000000000000000000" pitchFamily="2" charset="-122"/>
                <a:ea typeface="方正清刻本悦宋简体" panose="02000000000000000000" pitchFamily="2" charset="-122"/>
                <a:cs typeface="Lato Light" charset="0"/>
              </a:endParaRPr>
            </a:p>
          </p:txBody>
        </p:sp>
        <p:sp>
          <p:nvSpPr>
            <p:cNvPr id="80" name="TextBox 25"/>
            <p:cNvSpPr txBox="1"/>
            <p:nvPr/>
          </p:nvSpPr>
          <p:spPr>
            <a:xfrm>
              <a:off x="8938300" y="4396415"/>
              <a:ext cx="1196203" cy="1501584"/>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4</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altLang="zh-CN" dirty="0">
                <a:latin typeface="方正清刻本悦宋简体" panose="02000000000000000000" pitchFamily="2" charset="-122"/>
                <a:ea typeface="方正清刻本悦宋简体" panose="02000000000000000000" pitchFamily="2" charset="-122"/>
                <a:cs typeface="Lato Light" charset="0"/>
              </a:endParaRPr>
            </a:p>
            <a:p>
              <a:pPr algn="ctr"/>
              <a:endParaRPr lang="en-US" dirty="0">
                <a:latin typeface="方正清刻本悦宋简体" panose="02000000000000000000" pitchFamily="2" charset="-122"/>
                <a:ea typeface="方正清刻本悦宋简体" panose="02000000000000000000" pitchFamily="2" charset="-122"/>
                <a:cs typeface="Lato Light" charset="0"/>
              </a:endParaRPr>
            </a:p>
          </p:txBody>
        </p:sp>
      </p:grpSp>
      <p:pic>
        <p:nvPicPr>
          <p:cNvPr id="81" name="图片 80"/>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358021" y="2974207"/>
            <a:ext cx="1393354" cy="754011"/>
          </a:xfrm>
          <a:prstGeom prst="rect">
            <a:avLst/>
          </a:prstGeom>
        </p:spPr>
      </p:pic>
      <p:sp>
        <p:nvSpPr>
          <p:cNvPr id="82" name="TextBox 48"/>
          <p:cNvSpPr txBox="1"/>
          <p:nvPr/>
        </p:nvSpPr>
        <p:spPr>
          <a:xfrm>
            <a:off x="6507508" y="4282546"/>
            <a:ext cx="4352473" cy="1015663"/>
          </a:xfrm>
          <a:prstGeom prst="rect">
            <a:avLst/>
          </a:prstGeom>
          <a:noFill/>
        </p:spPr>
        <p:txBody>
          <a:bodyPr wrap="square" rtlCol="0">
            <a:spAutoFit/>
          </a:bodyPr>
          <a:lstStyle/>
          <a:p>
            <a:pP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点击此处添加文本添加文本此处添加文本添加文本此处添加文本添加文本此处添加文本</a:t>
            </a:r>
            <a:r>
              <a:rPr lang="zh-CN" altLang="en-US" sz="1600" dirty="0">
                <a:solidFill>
                  <a:srgbClr val="444444"/>
                </a:solidFill>
                <a:latin typeface="方正清刻本悦宋简体" panose="02000000000000000000" pitchFamily="2" charset="-122"/>
                <a:ea typeface="方正清刻本悦宋简体" panose="02000000000000000000" pitchFamily="2" charset="-122"/>
              </a:rPr>
              <a:t>添加</a:t>
            </a:r>
            <a:r>
              <a:rPr lang="zh-CN" altLang="en-US" sz="1200" dirty="0">
                <a:solidFill>
                  <a:srgbClr val="444444"/>
                </a:solidFill>
                <a:latin typeface="方正清刻本悦宋简体" panose="02000000000000000000" pitchFamily="2" charset="-122"/>
                <a:ea typeface="方正清刻本悦宋简体" panose="02000000000000000000" pitchFamily="2" charset="-122"/>
              </a:rPr>
              <a:t>文本此处添加文本添加文本此处添加文本添加文本此处添加文本</a:t>
            </a:r>
            <a:r>
              <a:rPr lang="en-US" altLang="zh-CN" sz="1200" dirty="0">
                <a:solidFill>
                  <a:srgbClr val="444444"/>
                </a:solidFill>
                <a:latin typeface="方正清刻本悦宋简体" panose="02000000000000000000" pitchFamily="2" charset="-122"/>
                <a:ea typeface="方正清刻本悦宋简体" panose="02000000000000000000" pitchFamily="2" charset="-122"/>
              </a:rPr>
              <a:t>.</a:t>
            </a:r>
          </a:p>
        </p:txBody>
      </p:sp>
      <p:sp>
        <p:nvSpPr>
          <p:cNvPr id="83" name="矩形 82"/>
          <p:cNvSpPr/>
          <p:nvPr/>
        </p:nvSpPr>
        <p:spPr>
          <a:xfrm>
            <a:off x="6507509" y="3719213"/>
            <a:ext cx="1217000" cy="553998"/>
          </a:xfrm>
          <a:prstGeom prst="rect">
            <a:avLst/>
          </a:prstGeom>
        </p:spPr>
        <p:txBody>
          <a:bodyPr wrap="none">
            <a:spAutoFit/>
          </a:bodyPr>
          <a:lstStyle/>
          <a:p>
            <a:pPr>
              <a:lnSpc>
                <a:spcPct val="150000"/>
              </a:lnSpc>
            </a:pPr>
            <a:r>
              <a:rPr lang="zh-CN" altLang="en-US" sz="2000" dirty="0">
                <a:solidFill>
                  <a:srgbClr val="444444"/>
                </a:solidFill>
                <a:latin typeface="方正清刻本悦宋简体" panose="02000000000000000000" pitchFamily="2" charset="-122"/>
                <a:ea typeface="方正清刻本悦宋简体" panose="02000000000000000000" pitchFamily="2" charset="-122"/>
              </a:rPr>
              <a:t>添加标题</a:t>
            </a:r>
            <a:endParaRPr lang="en-US" altLang="zh-CN" sz="2000" dirty="0">
              <a:solidFill>
                <a:srgbClr val="444444"/>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05217514"/>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anim calcmode="lin" valueType="num">
                                      <p:cBhvr>
                                        <p:cTn id="14" dur="500" fill="hold"/>
                                        <p:tgtEl>
                                          <p:spTgt spid="83"/>
                                        </p:tgtEl>
                                        <p:attrNameLst>
                                          <p:attrName>ppt_x</p:attrName>
                                        </p:attrNameLst>
                                      </p:cBhvr>
                                      <p:tavLst>
                                        <p:tav tm="0">
                                          <p:val>
                                            <p:strVal val="#ppt_x"/>
                                          </p:val>
                                        </p:tav>
                                        <p:tav tm="100000">
                                          <p:val>
                                            <p:strVal val="#ppt_x"/>
                                          </p:val>
                                        </p:tav>
                                      </p:tavLst>
                                    </p:anim>
                                    <p:anim calcmode="lin" valueType="num">
                                      <p:cBhvr>
                                        <p:cTn id="15" dur="500" fill="hold"/>
                                        <p:tgtEl>
                                          <p:spTgt spid="8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anim calcmode="lin" valueType="num">
                                      <p:cBhvr>
                                        <p:cTn id="20" dur="500" fill="hold"/>
                                        <p:tgtEl>
                                          <p:spTgt spid="82"/>
                                        </p:tgtEl>
                                        <p:attrNameLst>
                                          <p:attrName>ppt_x</p:attrName>
                                        </p:attrNameLst>
                                      </p:cBhvr>
                                      <p:tavLst>
                                        <p:tav tm="0">
                                          <p:val>
                                            <p:strVal val="#ppt_x"/>
                                          </p:val>
                                        </p:tav>
                                        <p:tav tm="100000">
                                          <p:val>
                                            <p:strVal val="#ppt_x"/>
                                          </p:val>
                                        </p:tav>
                                      </p:tavLst>
                                    </p:anim>
                                    <p:anim calcmode="lin" valueType="num">
                                      <p:cBhvr>
                                        <p:cTn id="21"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t="73264" r="42158"/>
          <a:stretch/>
        </p:blipFill>
        <p:spPr>
          <a:xfrm>
            <a:off x="4189627" y="2770219"/>
            <a:ext cx="3479190" cy="2277380"/>
          </a:xfrm>
          <a:prstGeom prst="rect">
            <a:avLst/>
          </a:prstGeom>
        </p:spPr>
      </p:pic>
      <p:pic>
        <p:nvPicPr>
          <p:cNvPr id="17" name="图片 1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t="69391"/>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spc="600" dirty="0">
                <a:solidFill>
                  <a:schemeClr val="bg2">
                    <a:lumMod val="25000"/>
                  </a:schemeClr>
                </a:solidFill>
                <a:latin typeface="方正清刻本悦宋简体" panose="02000000000000000000" pitchFamily="2" charset="-122"/>
                <a:ea typeface="方正清刻本悦宋简体" panose="02000000000000000000" pitchFamily="2" charset="-122"/>
              </a:rPr>
              <a:t>谢</a:t>
            </a:r>
          </a:p>
        </p:txBody>
      </p:sp>
      <p:sp>
        <p:nvSpPr>
          <p:cNvPr id="8" name="Text Box 2"/>
          <p:cNvSpPr txBox="1">
            <a:spLocks noChangeArrowheads="1"/>
          </p:cNvSpPr>
          <p:nvPr/>
        </p:nvSpPr>
        <p:spPr bwMode="auto">
          <a:xfrm>
            <a:off x="5421391" y="3360640"/>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bg2">
                    <a:lumMod val="25000"/>
                  </a:schemeClr>
                </a:solidFill>
                <a:latin typeface="方正清刻本悦宋简体" panose="02000000000000000000" pitchFamily="2" charset="-122"/>
                <a:ea typeface="方正清刻本悦宋简体" panose="02000000000000000000" pitchFamily="2" charset="-122"/>
              </a:rPr>
              <a:t>谢</a:t>
            </a:r>
          </a:p>
        </p:txBody>
      </p:sp>
      <p:sp>
        <p:nvSpPr>
          <p:cNvPr id="9" name="Text Box 2"/>
          <p:cNvSpPr txBox="1">
            <a:spLocks noChangeArrowheads="1"/>
          </p:cNvSpPr>
          <p:nvPr/>
        </p:nvSpPr>
        <p:spPr bwMode="auto">
          <a:xfrm>
            <a:off x="5432423" y="3048935"/>
            <a:ext cx="1701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     XIE</a:t>
            </a:r>
          </a:p>
          <a:p>
            <a:pPr algn="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XIE</a:t>
            </a:r>
            <a:endParaRPr lang="zh-CN" altLang="en-US" sz="2000" spc="6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7896355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8" grpId="0" bldLvl="0" autoUpdateAnimBg="0"/>
      <p:bldP spid="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5">
            <a:duotone>
              <a:prstClr val="black"/>
              <a:schemeClr val="tx2">
                <a:tint val="45000"/>
                <a:satMod val="400000"/>
              </a:schemeClr>
            </a:duotone>
            <a:extLst>
              <a:ext uri="{28A0092B-C50C-407E-A947-70E740481C1C}">
                <a14:useLocalDpi xmlns:a14="http://schemas.microsoft.com/office/drawing/2010/main" val="0"/>
              </a:ext>
            </a:extLst>
          </a:blip>
          <a:srcRect l="25863" t="3539" b="65852"/>
          <a:stretch/>
        </p:blipFill>
        <p:spPr>
          <a:xfrm flipH="1">
            <a:off x="896782" y="1013190"/>
            <a:ext cx="6356206" cy="2823582"/>
          </a:xfrm>
          <a:prstGeom prst="rect">
            <a:avLst/>
          </a:prstGeom>
        </p:spPr>
      </p:pic>
      <p:grpSp>
        <p:nvGrpSpPr>
          <p:cNvPr id="8" name="组合 7"/>
          <p:cNvGrpSpPr/>
          <p:nvPr/>
        </p:nvGrpSpPr>
        <p:grpSpPr>
          <a:xfrm>
            <a:off x="1906345" y="1410248"/>
            <a:ext cx="3136888" cy="1557859"/>
            <a:chOff x="2135886" y="996427"/>
            <a:chExt cx="2046128" cy="1016160"/>
          </a:xfrm>
        </p:grpSpPr>
        <p:sp>
          <p:nvSpPr>
            <p:cNvPr id="6" name="TextBox 13"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135886" y="1069032"/>
              <a:ext cx="2046128" cy="943555"/>
            </a:xfrm>
            <a:prstGeom prst="rect">
              <a:avLst/>
            </a:prstGeom>
            <a:noFill/>
          </p:spPr>
          <p:txBody>
            <a:bodyPr wrap="square" rtlCol="0">
              <a:spAutoFit/>
            </a:bodyPr>
            <a:lstStyle/>
            <a:p>
              <a:r>
                <a:rPr lang="en-US" altLang="zh-CN" sz="8800" spc="300" dirty="0">
                  <a:solidFill>
                    <a:schemeClr val="bg2">
                      <a:lumMod val="25000"/>
                    </a:schemeClr>
                  </a:solidFill>
                  <a:latin typeface="Adobe Arabic" panose="02040503050201020203" pitchFamily="18" charset="-78"/>
                  <a:ea typeface="Adobe Gothic Std B" panose="020B0800000000000000" pitchFamily="34" charset="-128"/>
                  <a:cs typeface="Adobe Arabic" panose="02040503050201020203" pitchFamily="18" charset="-78"/>
                </a:rPr>
                <a:t>C</a:t>
              </a:r>
              <a:r>
                <a:rPr lang="en-US" altLang="zh-CN" sz="3200" spc="300" dirty="0">
                  <a:solidFill>
                    <a:schemeClr val="bg2">
                      <a:lumMod val="25000"/>
                    </a:schemeClr>
                  </a:solidFill>
                  <a:latin typeface="Adobe Arabic" panose="02040503050201020203" pitchFamily="18" charset="-78"/>
                  <a:ea typeface="Adobe Gothic Std B" panose="020B0800000000000000" pitchFamily="34" charset="-128"/>
                  <a:cs typeface="Adobe Arabic" panose="02040503050201020203" pitchFamily="18" charset="-78"/>
                </a:rPr>
                <a:t> o n t e n t</a:t>
              </a:r>
              <a:endParaRPr lang="zh-CN" altLang="en-US" sz="3200" spc="300" dirty="0">
                <a:solidFill>
                  <a:schemeClr val="bg2">
                    <a:lumMod val="25000"/>
                  </a:schemeClr>
                </a:solidFill>
                <a:latin typeface="Adobe Arabic" panose="02040503050201020203" pitchFamily="18" charset="-78"/>
                <a:cs typeface="Adobe Arabic" panose="02040503050201020203" pitchFamily="18" charset="-78"/>
              </a:endParaRPr>
            </a:p>
          </p:txBody>
        </p:sp>
        <p:sp>
          <p:nvSpPr>
            <p:cNvPr id="7" name="矩形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2534096" y="996427"/>
              <a:ext cx="1249708" cy="662496"/>
            </a:xfrm>
            <a:prstGeom prst="rect">
              <a:avLst/>
            </a:prstGeom>
          </p:spPr>
          <p:txBody>
            <a:bodyPr wrap="none">
              <a:spAutoFit/>
            </a:bodyPr>
            <a:lstStyle/>
            <a:p>
              <a:pPr lvl="0"/>
              <a:r>
                <a:rPr lang="zh-CN" altLang="en-US" sz="6000" dirty="0">
                  <a:solidFill>
                    <a:schemeClr val="bg2">
                      <a:lumMod val="25000"/>
                    </a:schemeClr>
                  </a:solidFill>
                  <a:latin typeface="方正清刻本悦宋简体" panose="02000000000000000000" pitchFamily="2" charset="-122"/>
                  <a:ea typeface="方正清刻本悦宋简体" panose="02000000000000000000" pitchFamily="2" charset="-122"/>
                </a:rPr>
                <a:t>目 录</a:t>
              </a:r>
              <a:endParaRPr lang="en-US" altLang="zh-CN" sz="6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sp>
        <p:nvSpPr>
          <p:cNvPr id="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
            </p:custDataLst>
          </p:nvPr>
        </p:nvSpPr>
        <p:spPr bwMode="auto">
          <a:xfrm>
            <a:off x="7334527" y="2094989"/>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2"/>
            </p:custDataLst>
          </p:nvPr>
        </p:nvSpPr>
        <p:spPr bwMode="auto">
          <a:xfrm>
            <a:off x="7318198" y="1732958"/>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1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3"/>
            </p:custDataLst>
          </p:nvPr>
        </p:nvSpPr>
        <p:spPr bwMode="auto">
          <a:xfrm>
            <a:off x="7334527" y="1455286"/>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ONE</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4"/>
            </p:custDataLst>
          </p:nvPr>
        </p:nvSpPr>
        <p:spPr bwMode="auto">
          <a:xfrm>
            <a:off x="7334527" y="3243129"/>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3"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5"/>
            </p:custDataLst>
          </p:nvPr>
        </p:nvSpPr>
        <p:spPr bwMode="auto">
          <a:xfrm>
            <a:off x="7318198" y="2881098"/>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1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6"/>
            </p:custDataLst>
          </p:nvPr>
        </p:nvSpPr>
        <p:spPr bwMode="auto">
          <a:xfrm>
            <a:off x="7334527" y="2603426"/>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TWO</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5"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7"/>
            </p:custDataLst>
          </p:nvPr>
        </p:nvSpPr>
        <p:spPr bwMode="auto">
          <a:xfrm>
            <a:off x="7334527" y="4436824"/>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6"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8"/>
            </p:custDataLst>
          </p:nvPr>
        </p:nvSpPr>
        <p:spPr bwMode="auto">
          <a:xfrm>
            <a:off x="7318198" y="4074793"/>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17"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9"/>
            </p:custDataLst>
          </p:nvPr>
        </p:nvSpPr>
        <p:spPr bwMode="auto">
          <a:xfrm>
            <a:off x="7334527" y="3797121"/>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THREE</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8"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0"/>
            </p:custDataLst>
          </p:nvPr>
        </p:nvSpPr>
        <p:spPr bwMode="auto">
          <a:xfrm>
            <a:off x="7334527" y="567589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9"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1"/>
            </p:custDataLst>
          </p:nvPr>
        </p:nvSpPr>
        <p:spPr bwMode="auto">
          <a:xfrm>
            <a:off x="7318198" y="531385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20"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2"/>
            </p:custDataLst>
          </p:nvPr>
        </p:nvSpPr>
        <p:spPr bwMode="auto">
          <a:xfrm>
            <a:off x="7334527" y="503618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FOUR</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21" name="椭圆 20"/>
          <p:cNvSpPr/>
          <p:nvPr/>
        </p:nvSpPr>
        <p:spPr>
          <a:xfrm>
            <a:off x="6372545" y="1491757"/>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正</a:t>
            </a:r>
          </a:p>
        </p:txBody>
      </p:sp>
      <p:sp>
        <p:nvSpPr>
          <p:cNvPr id="22" name="椭圆 21"/>
          <p:cNvSpPr/>
          <p:nvPr/>
        </p:nvSpPr>
        <p:spPr>
          <a:xfrm>
            <a:off x="6372545" y="2558819"/>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清</a:t>
            </a:r>
          </a:p>
        </p:txBody>
      </p:sp>
      <p:sp>
        <p:nvSpPr>
          <p:cNvPr id="23" name="椭圆 22"/>
          <p:cNvSpPr/>
          <p:nvPr/>
        </p:nvSpPr>
        <p:spPr>
          <a:xfrm>
            <a:off x="6372545" y="3836772"/>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和</a:t>
            </a:r>
          </a:p>
        </p:txBody>
      </p:sp>
      <p:sp>
        <p:nvSpPr>
          <p:cNvPr id="24" name="椭圆 23"/>
          <p:cNvSpPr/>
          <p:nvPr/>
        </p:nvSpPr>
        <p:spPr>
          <a:xfrm>
            <a:off x="6372545" y="5182293"/>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雅</a:t>
            </a:r>
          </a:p>
        </p:txBody>
      </p:sp>
    </p:spTree>
    <p:extLst>
      <p:ext uri="{BB962C8B-B14F-4D97-AF65-F5344CB8AC3E}">
        <p14:creationId xmlns:p14="http://schemas.microsoft.com/office/powerpoint/2010/main" val="417860345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2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childTnLst>
                                </p:cTn>
                              </p:par>
                            </p:childTnLst>
                          </p:cTn>
                        </p:par>
                        <p:par>
                          <p:cTn id="30" fill="hold">
                            <p:stCondLst>
                              <p:cond delay="3500"/>
                            </p:stCondLst>
                            <p:childTnLst>
                              <p:par>
                                <p:cTn id="31" presetID="2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42" presetClass="entr" presetSubtype="0"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1000"/>
                                        <p:tgtEl>
                                          <p:spTgt spid="18"/>
                                        </p:tgtEl>
                                      </p:cBhvr>
                                    </p:animEffect>
                                    <p:anim calcmode="lin" valueType="num">
                                      <p:cBhvr>
                                        <p:cTn id="97" dur="1000" fill="hold"/>
                                        <p:tgtEl>
                                          <p:spTgt spid="18"/>
                                        </p:tgtEl>
                                        <p:attrNameLst>
                                          <p:attrName>ppt_x</p:attrName>
                                        </p:attrNameLst>
                                      </p:cBhvr>
                                      <p:tavLst>
                                        <p:tav tm="0">
                                          <p:val>
                                            <p:strVal val="#ppt_x"/>
                                          </p:val>
                                        </p:tav>
                                        <p:tav tm="100000">
                                          <p:val>
                                            <p:strVal val="#ppt_x"/>
                                          </p:val>
                                        </p:tav>
                                      </p:tavLst>
                                    </p:anim>
                                    <p:anim calcmode="lin" valueType="num">
                                      <p:cBhvr>
                                        <p:cTn id="9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P spid="21" grpId="0" animBg="1"/>
      <p:bldP spid="22" grpId="0" animBg="1"/>
      <p:bldP spid="23"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590892" y="2875791"/>
            <a:ext cx="1010213"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ONE</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正</a:t>
            </a:r>
          </a:p>
        </p:txBody>
      </p:sp>
    </p:spTree>
    <p:extLst>
      <p:ext uri="{BB962C8B-B14F-4D97-AF65-F5344CB8AC3E}">
        <p14:creationId xmlns:p14="http://schemas.microsoft.com/office/powerpoint/2010/main" val="205789378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8200296" y="2300830"/>
            <a:ext cx="2581960" cy="1995076"/>
            <a:chOff x="2098673" y="552458"/>
            <a:chExt cx="7431076" cy="5742062"/>
          </a:xfrm>
          <a:solidFill>
            <a:srgbClr val="B6BBC6"/>
          </a:solidFill>
        </p:grpSpPr>
        <p:sp>
          <p:nvSpPr>
            <p:cNvPr id="9" name="Freeform 783"/>
            <p:cNvSpPr>
              <a:spLocks/>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84"/>
            <p:cNvSpPr>
              <a:spLocks/>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86"/>
            <p:cNvSpPr>
              <a:spLocks/>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87"/>
            <p:cNvSpPr>
              <a:spLocks/>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8"/>
            <p:cNvSpPr>
              <a:spLocks/>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89"/>
            <p:cNvSpPr>
              <a:spLocks/>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90"/>
            <p:cNvSpPr>
              <a:spLocks/>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93"/>
            <p:cNvSpPr>
              <a:spLocks/>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95"/>
            <p:cNvSpPr>
              <a:spLocks/>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96"/>
            <p:cNvSpPr>
              <a:spLocks/>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97"/>
            <p:cNvSpPr>
              <a:spLocks/>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8"/>
            <p:cNvSpPr>
              <a:spLocks/>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99"/>
            <p:cNvSpPr>
              <a:spLocks/>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00"/>
            <p:cNvSpPr>
              <a:spLocks/>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02"/>
            <p:cNvSpPr>
              <a:spLocks/>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03"/>
            <p:cNvSpPr>
              <a:spLocks/>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04"/>
            <p:cNvSpPr>
              <a:spLocks/>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05"/>
            <p:cNvSpPr>
              <a:spLocks/>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06"/>
            <p:cNvSpPr>
              <a:spLocks/>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07"/>
            <p:cNvSpPr>
              <a:spLocks/>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08"/>
            <p:cNvSpPr>
              <a:spLocks/>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09"/>
            <p:cNvSpPr>
              <a:spLocks/>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10"/>
            <p:cNvSpPr>
              <a:spLocks/>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11"/>
            <p:cNvSpPr>
              <a:spLocks/>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12"/>
            <p:cNvSpPr>
              <a:spLocks/>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13"/>
            <p:cNvSpPr>
              <a:spLocks/>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14"/>
            <p:cNvSpPr>
              <a:spLocks/>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15"/>
            <p:cNvSpPr>
              <a:spLocks/>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16"/>
            <p:cNvSpPr>
              <a:spLocks/>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17"/>
            <p:cNvSpPr>
              <a:spLocks/>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18"/>
            <p:cNvSpPr>
              <a:spLocks/>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19"/>
            <p:cNvSpPr>
              <a:spLocks/>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20"/>
            <p:cNvSpPr>
              <a:spLocks/>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821"/>
            <p:cNvSpPr>
              <a:spLocks/>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822"/>
            <p:cNvSpPr>
              <a:spLocks/>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23"/>
            <p:cNvSpPr>
              <a:spLocks/>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24"/>
            <p:cNvSpPr>
              <a:spLocks/>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25"/>
            <p:cNvSpPr>
              <a:spLocks/>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26"/>
            <p:cNvSpPr>
              <a:spLocks/>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27"/>
            <p:cNvSpPr>
              <a:spLocks/>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28"/>
            <p:cNvSpPr>
              <a:spLocks/>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29"/>
            <p:cNvSpPr>
              <a:spLocks/>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30"/>
            <p:cNvSpPr>
              <a:spLocks/>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31"/>
            <p:cNvSpPr>
              <a:spLocks/>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32"/>
            <p:cNvSpPr>
              <a:spLocks/>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33"/>
            <p:cNvSpPr>
              <a:spLocks/>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34"/>
            <p:cNvSpPr>
              <a:spLocks/>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35"/>
            <p:cNvSpPr>
              <a:spLocks/>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36"/>
            <p:cNvSpPr>
              <a:spLocks/>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37"/>
            <p:cNvSpPr>
              <a:spLocks/>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38"/>
            <p:cNvSpPr>
              <a:spLocks/>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39"/>
            <p:cNvSpPr>
              <a:spLocks/>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40"/>
            <p:cNvSpPr>
              <a:spLocks/>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1"/>
            <p:cNvSpPr>
              <a:spLocks/>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42"/>
            <p:cNvSpPr>
              <a:spLocks/>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43"/>
            <p:cNvSpPr>
              <a:spLocks/>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44"/>
            <p:cNvSpPr>
              <a:spLocks/>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45"/>
            <p:cNvSpPr>
              <a:spLocks/>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46"/>
            <p:cNvSpPr>
              <a:spLocks/>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47"/>
            <p:cNvSpPr>
              <a:spLocks/>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48"/>
            <p:cNvSpPr>
              <a:spLocks/>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49"/>
            <p:cNvSpPr>
              <a:spLocks/>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50"/>
            <p:cNvSpPr>
              <a:spLocks/>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51"/>
            <p:cNvSpPr>
              <a:spLocks/>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52"/>
            <p:cNvSpPr>
              <a:spLocks/>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53"/>
            <p:cNvSpPr>
              <a:spLocks/>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54"/>
            <p:cNvSpPr>
              <a:spLocks/>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55"/>
            <p:cNvSpPr>
              <a:spLocks/>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6"/>
            <p:cNvSpPr>
              <a:spLocks/>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57"/>
            <p:cNvSpPr>
              <a:spLocks/>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58"/>
            <p:cNvSpPr>
              <a:spLocks/>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59"/>
            <p:cNvSpPr>
              <a:spLocks/>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60"/>
            <p:cNvSpPr>
              <a:spLocks/>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61"/>
            <p:cNvSpPr>
              <a:spLocks/>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62"/>
            <p:cNvSpPr>
              <a:spLocks/>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63"/>
            <p:cNvSpPr>
              <a:spLocks/>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64"/>
            <p:cNvSpPr>
              <a:spLocks/>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65"/>
            <p:cNvSpPr>
              <a:spLocks/>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66"/>
            <p:cNvSpPr>
              <a:spLocks/>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67"/>
            <p:cNvSpPr>
              <a:spLocks/>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68"/>
            <p:cNvSpPr>
              <a:spLocks/>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69"/>
            <p:cNvSpPr>
              <a:spLocks/>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70"/>
            <p:cNvSpPr>
              <a:spLocks/>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71"/>
            <p:cNvSpPr>
              <a:spLocks/>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72"/>
            <p:cNvSpPr>
              <a:spLocks/>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73"/>
            <p:cNvSpPr>
              <a:spLocks/>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74"/>
            <p:cNvSpPr>
              <a:spLocks/>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769131" y="2300830"/>
            <a:ext cx="2581960" cy="1995076"/>
            <a:chOff x="2098673" y="552458"/>
            <a:chExt cx="7431076" cy="5742062"/>
          </a:xfrm>
          <a:solidFill>
            <a:srgbClr val="B6BBC6"/>
          </a:solidFill>
        </p:grpSpPr>
        <p:sp>
          <p:nvSpPr>
            <p:cNvPr id="102" name="Freeform 783"/>
            <p:cNvSpPr>
              <a:spLocks/>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84"/>
            <p:cNvSpPr>
              <a:spLocks/>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786"/>
            <p:cNvSpPr>
              <a:spLocks/>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87"/>
            <p:cNvSpPr>
              <a:spLocks/>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788"/>
            <p:cNvSpPr>
              <a:spLocks/>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789"/>
            <p:cNvSpPr>
              <a:spLocks/>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90"/>
            <p:cNvSpPr>
              <a:spLocks/>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93"/>
            <p:cNvSpPr>
              <a:spLocks/>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95"/>
            <p:cNvSpPr>
              <a:spLocks/>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96"/>
            <p:cNvSpPr>
              <a:spLocks/>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97"/>
            <p:cNvSpPr>
              <a:spLocks/>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98"/>
            <p:cNvSpPr>
              <a:spLocks/>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99"/>
            <p:cNvSpPr>
              <a:spLocks/>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00"/>
            <p:cNvSpPr>
              <a:spLocks/>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02"/>
            <p:cNvSpPr>
              <a:spLocks/>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03"/>
            <p:cNvSpPr>
              <a:spLocks/>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04"/>
            <p:cNvSpPr>
              <a:spLocks/>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05"/>
            <p:cNvSpPr>
              <a:spLocks/>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06"/>
            <p:cNvSpPr>
              <a:spLocks/>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07"/>
            <p:cNvSpPr>
              <a:spLocks/>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08"/>
            <p:cNvSpPr>
              <a:spLocks/>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09"/>
            <p:cNvSpPr>
              <a:spLocks/>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10"/>
            <p:cNvSpPr>
              <a:spLocks/>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11"/>
            <p:cNvSpPr>
              <a:spLocks/>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12"/>
            <p:cNvSpPr>
              <a:spLocks/>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13"/>
            <p:cNvSpPr>
              <a:spLocks/>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14"/>
            <p:cNvSpPr>
              <a:spLocks/>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15"/>
            <p:cNvSpPr>
              <a:spLocks/>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816"/>
            <p:cNvSpPr>
              <a:spLocks/>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17"/>
            <p:cNvSpPr>
              <a:spLocks/>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18"/>
            <p:cNvSpPr>
              <a:spLocks/>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19"/>
            <p:cNvSpPr>
              <a:spLocks/>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20"/>
            <p:cNvSpPr>
              <a:spLocks/>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21"/>
            <p:cNvSpPr>
              <a:spLocks/>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822"/>
            <p:cNvSpPr>
              <a:spLocks/>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23"/>
            <p:cNvSpPr>
              <a:spLocks/>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824"/>
            <p:cNvSpPr>
              <a:spLocks/>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825"/>
            <p:cNvSpPr>
              <a:spLocks/>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26"/>
            <p:cNvSpPr>
              <a:spLocks/>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827"/>
            <p:cNvSpPr>
              <a:spLocks/>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28"/>
            <p:cNvSpPr>
              <a:spLocks/>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29"/>
            <p:cNvSpPr>
              <a:spLocks/>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30"/>
            <p:cNvSpPr>
              <a:spLocks/>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31"/>
            <p:cNvSpPr>
              <a:spLocks/>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32"/>
            <p:cNvSpPr>
              <a:spLocks/>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33"/>
            <p:cNvSpPr>
              <a:spLocks/>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34"/>
            <p:cNvSpPr>
              <a:spLocks/>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35"/>
            <p:cNvSpPr>
              <a:spLocks/>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36"/>
            <p:cNvSpPr>
              <a:spLocks/>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37"/>
            <p:cNvSpPr>
              <a:spLocks/>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38"/>
            <p:cNvSpPr>
              <a:spLocks/>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39"/>
            <p:cNvSpPr>
              <a:spLocks/>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40"/>
            <p:cNvSpPr>
              <a:spLocks/>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41"/>
            <p:cNvSpPr>
              <a:spLocks/>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42"/>
            <p:cNvSpPr>
              <a:spLocks/>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843"/>
            <p:cNvSpPr>
              <a:spLocks/>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44"/>
            <p:cNvSpPr>
              <a:spLocks/>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845"/>
            <p:cNvSpPr>
              <a:spLocks/>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46"/>
            <p:cNvSpPr>
              <a:spLocks/>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47"/>
            <p:cNvSpPr>
              <a:spLocks/>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848"/>
            <p:cNvSpPr>
              <a:spLocks/>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49"/>
            <p:cNvSpPr>
              <a:spLocks/>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50"/>
            <p:cNvSpPr>
              <a:spLocks/>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851"/>
            <p:cNvSpPr>
              <a:spLocks/>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52"/>
            <p:cNvSpPr>
              <a:spLocks/>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853"/>
            <p:cNvSpPr>
              <a:spLocks/>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54"/>
            <p:cNvSpPr>
              <a:spLocks/>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855"/>
            <p:cNvSpPr>
              <a:spLocks/>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856"/>
            <p:cNvSpPr>
              <a:spLocks/>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857"/>
            <p:cNvSpPr>
              <a:spLocks/>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58"/>
            <p:cNvSpPr>
              <a:spLocks/>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59"/>
            <p:cNvSpPr>
              <a:spLocks/>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60"/>
            <p:cNvSpPr>
              <a:spLocks/>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61"/>
            <p:cNvSpPr>
              <a:spLocks/>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62"/>
            <p:cNvSpPr>
              <a:spLocks/>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863"/>
            <p:cNvSpPr>
              <a:spLocks/>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864"/>
            <p:cNvSpPr>
              <a:spLocks/>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865"/>
            <p:cNvSpPr>
              <a:spLocks/>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66"/>
            <p:cNvSpPr>
              <a:spLocks/>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67"/>
            <p:cNvSpPr>
              <a:spLocks/>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868"/>
            <p:cNvSpPr>
              <a:spLocks/>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69"/>
            <p:cNvSpPr>
              <a:spLocks/>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70"/>
            <p:cNvSpPr>
              <a:spLocks/>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871"/>
            <p:cNvSpPr>
              <a:spLocks/>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72"/>
            <p:cNvSpPr>
              <a:spLocks/>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873"/>
            <p:cNvSpPr>
              <a:spLocks/>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874"/>
            <p:cNvSpPr>
              <a:spLocks/>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1337965" y="2300830"/>
            <a:ext cx="2581960" cy="1995076"/>
            <a:chOff x="2098673" y="552458"/>
            <a:chExt cx="7431076" cy="5742062"/>
          </a:xfrm>
          <a:solidFill>
            <a:srgbClr val="B6BBC6"/>
          </a:solidFill>
        </p:grpSpPr>
        <p:sp>
          <p:nvSpPr>
            <p:cNvPr id="195" name="Freeform 783"/>
            <p:cNvSpPr>
              <a:spLocks/>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4"/>
            <p:cNvSpPr>
              <a:spLocks/>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786"/>
            <p:cNvSpPr>
              <a:spLocks/>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87"/>
            <p:cNvSpPr>
              <a:spLocks/>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788"/>
            <p:cNvSpPr>
              <a:spLocks/>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789"/>
            <p:cNvSpPr>
              <a:spLocks/>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790"/>
            <p:cNvSpPr>
              <a:spLocks/>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793"/>
            <p:cNvSpPr>
              <a:spLocks/>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95"/>
            <p:cNvSpPr>
              <a:spLocks/>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796"/>
            <p:cNvSpPr>
              <a:spLocks/>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797"/>
            <p:cNvSpPr>
              <a:spLocks/>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798"/>
            <p:cNvSpPr>
              <a:spLocks/>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799"/>
            <p:cNvSpPr>
              <a:spLocks/>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800"/>
            <p:cNvSpPr>
              <a:spLocks/>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802"/>
            <p:cNvSpPr>
              <a:spLocks/>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803"/>
            <p:cNvSpPr>
              <a:spLocks/>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04"/>
            <p:cNvSpPr>
              <a:spLocks/>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805"/>
            <p:cNvSpPr>
              <a:spLocks/>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06"/>
            <p:cNvSpPr>
              <a:spLocks/>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07"/>
            <p:cNvSpPr>
              <a:spLocks/>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808"/>
            <p:cNvSpPr>
              <a:spLocks/>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809"/>
            <p:cNvSpPr>
              <a:spLocks/>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810"/>
            <p:cNvSpPr>
              <a:spLocks/>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811"/>
            <p:cNvSpPr>
              <a:spLocks/>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812"/>
            <p:cNvSpPr>
              <a:spLocks/>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13"/>
            <p:cNvSpPr>
              <a:spLocks/>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814"/>
            <p:cNvSpPr>
              <a:spLocks/>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815"/>
            <p:cNvSpPr>
              <a:spLocks/>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16"/>
            <p:cNvSpPr>
              <a:spLocks/>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17"/>
            <p:cNvSpPr>
              <a:spLocks/>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818"/>
            <p:cNvSpPr>
              <a:spLocks/>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819"/>
            <p:cNvSpPr>
              <a:spLocks/>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20"/>
            <p:cNvSpPr>
              <a:spLocks/>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21"/>
            <p:cNvSpPr>
              <a:spLocks/>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822"/>
            <p:cNvSpPr>
              <a:spLocks/>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23"/>
            <p:cNvSpPr>
              <a:spLocks/>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24"/>
            <p:cNvSpPr>
              <a:spLocks/>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825"/>
            <p:cNvSpPr>
              <a:spLocks/>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26"/>
            <p:cNvSpPr>
              <a:spLocks/>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27"/>
            <p:cNvSpPr>
              <a:spLocks/>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828"/>
            <p:cNvSpPr>
              <a:spLocks/>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29"/>
            <p:cNvSpPr>
              <a:spLocks/>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830"/>
            <p:cNvSpPr>
              <a:spLocks/>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831"/>
            <p:cNvSpPr>
              <a:spLocks/>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832"/>
            <p:cNvSpPr>
              <a:spLocks/>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833"/>
            <p:cNvSpPr>
              <a:spLocks/>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834"/>
            <p:cNvSpPr>
              <a:spLocks/>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835"/>
            <p:cNvSpPr>
              <a:spLocks/>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36"/>
            <p:cNvSpPr>
              <a:spLocks/>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37"/>
            <p:cNvSpPr>
              <a:spLocks/>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38"/>
            <p:cNvSpPr>
              <a:spLocks/>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39"/>
            <p:cNvSpPr>
              <a:spLocks/>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40"/>
            <p:cNvSpPr>
              <a:spLocks/>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41"/>
            <p:cNvSpPr>
              <a:spLocks/>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42"/>
            <p:cNvSpPr>
              <a:spLocks/>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43"/>
            <p:cNvSpPr>
              <a:spLocks/>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44"/>
            <p:cNvSpPr>
              <a:spLocks/>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845"/>
            <p:cNvSpPr>
              <a:spLocks/>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46"/>
            <p:cNvSpPr>
              <a:spLocks/>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47"/>
            <p:cNvSpPr>
              <a:spLocks/>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848"/>
            <p:cNvSpPr>
              <a:spLocks/>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849"/>
            <p:cNvSpPr>
              <a:spLocks/>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850"/>
            <p:cNvSpPr>
              <a:spLocks/>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851"/>
            <p:cNvSpPr>
              <a:spLocks/>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852"/>
            <p:cNvSpPr>
              <a:spLocks/>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853"/>
            <p:cNvSpPr>
              <a:spLocks/>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854"/>
            <p:cNvSpPr>
              <a:spLocks/>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55"/>
            <p:cNvSpPr>
              <a:spLocks/>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56"/>
            <p:cNvSpPr>
              <a:spLocks/>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57"/>
            <p:cNvSpPr>
              <a:spLocks/>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58"/>
            <p:cNvSpPr>
              <a:spLocks/>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59"/>
            <p:cNvSpPr>
              <a:spLocks/>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60"/>
            <p:cNvSpPr>
              <a:spLocks/>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61"/>
            <p:cNvSpPr>
              <a:spLocks/>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62"/>
            <p:cNvSpPr>
              <a:spLocks/>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63"/>
            <p:cNvSpPr>
              <a:spLocks/>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64"/>
            <p:cNvSpPr>
              <a:spLocks/>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865"/>
            <p:cNvSpPr>
              <a:spLocks/>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866"/>
            <p:cNvSpPr>
              <a:spLocks/>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67"/>
            <p:cNvSpPr>
              <a:spLocks/>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868"/>
            <p:cNvSpPr>
              <a:spLocks/>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869"/>
            <p:cNvSpPr>
              <a:spLocks/>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870"/>
            <p:cNvSpPr>
              <a:spLocks/>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871"/>
            <p:cNvSpPr>
              <a:spLocks/>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72"/>
            <p:cNvSpPr>
              <a:spLocks/>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73"/>
            <p:cNvSpPr>
              <a:spLocks/>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74"/>
            <p:cNvSpPr>
              <a:spLocks/>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7" name="Group 146"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5985930" y="3043532"/>
            <a:ext cx="616460" cy="501630"/>
            <a:chOff x="1550139" y="1314466"/>
            <a:chExt cx="509139" cy="414300"/>
          </a:xfrm>
          <a:solidFill>
            <a:schemeClr val="bg2">
              <a:lumMod val="25000"/>
            </a:schemeClr>
          </a:solidFill>
        </p:grpSpPr>
        <p:sp>
          <p:nvSpPr>
            <p:cNvPr id="28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1" name="Freeform 63"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SpPr>
            <a:spLocks noEditPoints="1"/>
          </p:cNvSpPr>
          <p:nvPr/>
        </p:nvSpPr>
        <p:spPr bwMode="auto">
          <a:xfrm>
            <a:off x="2635315" y="3054221"/>
            <a:ext cx="410974" cy="55602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92" name="Group 218"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9568870" y="2954006"/>
            <a:ext cx="338449" cy="616463"/>
            <a:chOff x="3536781" y="2689641"/>
            <a:chExt cx="279527" cy="509141"/>
          </a:xfrm>
          <a:solidFill>
            <a:schemeClr val="bg2">
              <a:lumMod val="25000"/>
            </a:schemeClr>
          </a:solidFill>
        </p:grpSpPr>
        <p:sp>
          <p:nvSpPr>
            <p:cNvPr id="293"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300" name="图片 299"/>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301" name="文本框 300"/>
          <p:cNvSpPr txBox="1"/>
          <p:nvPr/>
        </p:nvSpPr>
        <p:spPr bwMode="auto">
          <a:xfrm>
            <a:off x="2064227"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02" name="文本框 301"/>
          <p:cNvSpPr txBox="1"/>
          <p:nvPr/>
        </p:nvSpPr>
        <p:spPr bwMode="auto">
          <a:xfrm>
            <a:off x="1838802"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303" name="文本框 302"/>
          <p:cNvSpPr txBox="1"/>
          <p:nvPr/>
        </p:nvSpPr>
        <p:spPr bwMode="auto">
          <a:xfrm>
            <a:off x="5496104"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04" name="文本框 303"/>
          <p:cNvSpPr txBox="1"/>
          <p:nvPr/>
        </p:nvSpPr>
        <p:spPr bwMode="auto">
          <a:xfrm>
            <a:off x="5270679"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305" name="文本框 304"/>
          <p:cNvSpPr txBox="1"/>
          <p:nvPr/>
        </p:nvSpPr>
        <p:spPr bwMode="auto">
          <a:xfrm>
            <a:off x="8937581"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06" name="文本框 305"/>
          <p:cNvSpPr txBox="1"/>
          <p:nvPr/>
        </p:nvSpPr>
        <p:spPr bwMode="auto">
          <a:xfrm>
            <a:off x="8712156"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Tree>
    <p:extLst>
      <p:ext uri="{BB962C8B-B14F-4D97-AF65-F5344CB8AC3E}">
        <p14:creationId xmlns:p14="http://schemas.microsoft.com/office/powerpoint/2010/main" val="37108072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7"/>
                                        </p:tgtEl>
                                        <p:attrNameLst>
                                          <p:attrName>style.visibility</p:attrName>
                                        </p:attrNameLst>
                                      </p:cBhvr>
                                      <p:to>
                                        <p:strVal val="visible"/>
                                      </p:to>
                                    </p:set>
                                    <p:anim calcmode="lin" valueType="num">
                                      <p:cBhvr additive="base">
                                        <p:cTn id="7" dur="250" fill="hold"/>
                                        <p:tgtEl>
                                          <p:spTgt spid="287"/>
                                        </p:tgtEl>
                                        <p:attrNameLst>
                                          <p:attrName>ppt_x</p:attrName>
                                        </p:attrNameLst>
                                      </p:cBhvr>
                                      <p:tavLst>
                                        <p:tav tm="0">
                                          <p:val>
                                            <p:strVal val="#ppt_x"/>
                                          </p:val>
                                        </p:tav>
                                        <p:tav tm="100000">
                                          <p:val>
                                            <p:strVal val="#ppt_x"/>
                                          </p:val>
                                        </p:tav>
                                      </p:tavLst>
                                    </p:anim>
                                    <p:anim calcmode="lin" valueType="num">
                                      <p:cBhvr additive="base">
                                        <p:cTn id="8" dur="250" fill="hold"/>
                                        <p:tgtEl>
                                          <p:spTgt spid="28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92"/>
                                        </p:tgtEl>
                                        <p:attrNameLst>
                                          <p:attrName>style.visibility</p:attrName>
                                        </p:attrNameLst>
                                      </p:cBhvr>
                                      <p:to>
                                        <p:strVal val="visible"/>
                                      </p:to>
                                    </p:set>
                                    <p:anim calcmode="lin" valueType="num">
                                      <p:cBhvr additive="base">
                                        <p:cTn id="12" dur="250" fill="hold"/>
                                        <p:tgtEl>
                                          <p:spTgt spid="292"/>
                                        </p:tgtEl>
                                        <p:attrNameLst>
                                          <p:attrName>ppt_x</p:attrName>
                                        </p:attrNameLst>
                                      </p:cBhvr>
                                      <p:tavLst>
                                        <p:tav tm="0">
                                          <p:val>
                                            <p:strVal val="#ppt_x"/>
                                          </p:val>
                                        </p:tav>
                                        <p:tav tm="100000">
                                          <p:val>
                                            <p:strVal val="#ppt_x"/>
                                          </p:val>
                                        </p:tav>
                                      </p:tavLst>
                                    </p:anim>
                                    <p:anim calcmode="lin" valueType="num">
                                      <p:cBhvr additive="base">
                                        <p:cTn id="13" dur="250" fill="hold"/>
                                        <p:tgtEl>
                                          <p:spTgt spid="29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91"/>
                                        </p:tgtEl>
                                        <p:attrNameLst>
                                          <p:attrName>style.visibility</p:attrName>
                                        </p:attrNameLst>
                                      </p:cBhvr>
                                      <p:to>
                                        <p:strVal val="visible"/>
                                      </p:to>
                                    </p:set>
                                    <p:anim calcmode="lin" valueType="num">
                                      <p:cBhvr additive="base">
                                        <p:cTn id="17" dur="250" fill="hold"/>
                                        <p:tgtEl>
                                          <p:spTgt spid="291"/>
                                        </p:tgtEl>
                                        <p:attrNameLst>
                                          <p:attrName>ppt_x</p:attrName>
                                        </p:attrNameLst>
                                      </p:cBhvr>
                                      <p:tavLst>
                                        <p:tav tm="0">
                                          <p:val>
                                            <p:strVal val="#ppt_x"/>
                                          </p:val>
                                        </p:tav>
                                        <p:tav tm="100000">
                                          <p:val>
                                            <p:strVal val="#ppt_x"/>
                                          </p:val>
                                        </p:tav>
                                      </p:tavLst>
                                    </p:anim>
                                    <p:anim calcmode="lin" valueType="num">
                                      <p:cBhvr additive="base">
                                        <p:cTn id="18" dur="250" fill="hold"/>
                                        <p:tgtEl>
                                          <p:spTgt spid="291"/>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42" presetClass="entr" presetSubtype="0" fill="hold" grpId="0" nodeType="after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fade">
                                      <p:cBhvr>
                                        <p:cTn id="22" dur="250"/>
                                        <p:tgtEl>
                                          <p:spTgt spid="301"/>
                                        </p:tgtEl>
                                      </p:cBhvr>
                                    </p:animEffect>
                                    <p:anim calcmode="lin" valueType="num">
                                      <p:cBhvr>
                                        <p:cTn id="23" dur="250" fill="hold"/>
                                        <p:tgtEl>
                                          <p:spTgt spid="301"/>
                                        </p:tgtEl>
                                        <p:attrNameLst>
                                          <p:attrName>ppt_x</p:attrName>
                                        </p:attrNameLst>
                                      </p:cBhvr>
                                      <p:tavLst>
                                        <p:tav tm="0">
                                          <p:val>
                                            <p:strVal val="#ppt_x"/>
                                          </p:val>
                                        </p:tav>
                                        <p:tav tm="100000">
                                          <p:val>
                                            <p:strVal val="#ppt_x"/>
                                          </p:val>
                                        </p:tav>
                                      </p:tavLst>
                                    </p:anim>
                                    <p:anim calcmode="lin" valueType="num">
                                      <p:cBhvr>
                                        <p:cTn id="24" dur="250" fill="hold"/>
                                        <p:tgtEl>
                                          <p:spTgt spid="30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2"/>
                                        </p:tgtEl>
                                        <p:attrNameLst>
                                          <p:attrName>style.visibility</p:attrName>
                                        </p:attrNameLst>
                                      </p:cBhvr>
                                      <p:to>
                                        <p:strVal val="visible"/>
                                      </p:to>
                                    </p:set>
                                    <p:animEffect transition="in" filter="fade">
                                      <p:cBhvr>
                                        <p:cTn id="28" dur="250"/>
                                        <p:tgtEl>
                                          <p:spTgt spid="302"/>
                                        </p:tgtEl>
                                      </p:cBhvr>
                                    </p:animEffect>
                                  </p:childTnLst>
                                </p:cTn>
                              </p:par>
                            </p:childTnLst>
                          </p:cTn>
                        </p:par>
                        <p:par>
                          <p:cTn id="29" fill="hold">
                            <p:stCondLst>
                              <p:cond delay="1575"/>
                            </p:stCondLst>
                            <p:childTnLst>
                              <p:par>
                                <p:cTn id="30" presetID="42" presetClass="entr" presetSubtype="0" fill="hold" grpId="0" nodeType="afterEffect">
                                  <p:stCondLst>
                                    <p:cond delay="0"/>
                                  </p:stCondLst>
                                  <p:childTnLst>
                                    <p:set>
                                      <p:cBhvr>
                                        <p:cTn id="31" dur="1" fill="hold">
                                          <p:stCondLst>
                                            <p:cond delay="0"/>
                                          </p:stCondLst>
                                        </p:cTn>
                                        <p:tgtEl>
                                          <p:spTgt spid="303"/>
                                        </p:tgtEl>
                                        <p:attrNameLst>
                                          <p:attrName>style.visibility</p:attrName>
                                        </p:attrNameLst>
                                      </p:cBhvr>
                                      <p:to>
                                        <p:strVal val="visible"/>
                                      </p:to>
                                    </p:set>
                                    <p:animEffect transition="in" filter="fade">
                                      <p:cBhvr>
                                        <p:cTn id="32" dur="250"/>
                                        <p:tgtEl>
                                          <p:spTgt spid="303"/>
                                        </p:tgtEl>
                                      </p:cBhvr>
                                    </p:animEffect>
                                    <p:anim calcmode="lin" valueType="num">
                                      <p:cBhvr>
                                        <p:cTn id="33" dur="250" fill="hold"/>
                                        <p:tgtEl>
                                          <p:spTgt spid="303"/>
                                        </p:tgtEl>
                                        <p:attrNameLst>
                                          <p:attrName>ppt_x</p:attrName>
                                        </p:attrNameLst>
                                      </p:cBhvr>
                                      <p:tavLst>
                                        <p:tav tm="0">
                                          <p:val>
                                            <p:strVal val="#ppt_x"/>
                                          </p:val>
                                        </p:tav>
                                        <p:tav tm="100000">
                                          <p:val>
                                            <p:strVal val="#ppt_x"/>
                                          </p:val>
                                        </p:tav>
                                      </p:tavLst>
                                    </p:anim>
                                    <p:anim calcmode="lin" valueType="num">
                                      <p:cBhvr>
                                        <p:cTn id="34" dur="250" fill="hold"/>
                                        <p:tgtEl>
                                          <p:spTgt spid="303"/>
                                        </p:tgtEl>
                                        <p:attrNameLst>
                                          <p:attrName>ppt_y</p:attrName>
                                        </p:attrNameLst>
                                      </p:cBhvr>
                                      <p:tavLst>
                                        <p:tav tm="0">
                                          <p:val>
                                            <p:strVal val="#ppt_y+.1"/>
                                          </p:val>
                                        </p:tav>
                                        <p:tav tm="100000">
                                          <p:val>
                                            <p:strVal val="#ppt_y"/>
                                          </p:val>
                                        </p:tav>
                                      </p:tavLst>
                                    </p:anim>
                                  </p:childTnLst>
                                </p:cTn>
                              </p:par>
                            </p:childTnLst>
                          </p:cTn>
                        </p:par>
                        <p:par>
                          <p:cTn id="35" fill="hold">
                            <p:stCondLst>
                              <p:cond delay="182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304"/>
                                        </p:tgtEl>
                                        <p:attrNameLst>
                                          <p:attrName>style.visibility</p:attrName>
                                        </p:attrNameLst>
                                      </p:cBhvr>
                                      <p:to>
                                        <p:strVal val="visible"/>
                                      </p:to>
                                    </p:set>
                                    <p:animEffect transition="in" filter="fade">
                                      <p:cBhvr>
                                        <p:cTn id="38" dur="250"/>
                                        <p:tgtEl>
                                          <p:spTgt spid="304"/>
                                        </p:tgtEl>
                                      </p:cBhvr>
                                    </p:animEffect>
                                  </p:childTnLst>
                                </p:cTn>
                              </p:par>
                            </p:childTnLst>
                          </p:cTn>
                        </p:par>
                        <p:par>
                          <p:cTn id="39" fill="hold">
                            <p:stCondLst>
                              <p:cond delay="2400"/>
                            </p:stCondLst>
                            <p:childTnLst>
                              <p:par>
                                <p:cTn id="40" presetID="42" presetClass="entr" presetSubtype="0" fill="hold" grpId="0" nodeType="afterEffect">
                                  <p:stCondLst>
                                    <p:cond delay="0"/>
                                  </p:stCondLst>
                                  <p:childTnLst>
                                    <p:set>
                                      <p:cBhvr>
                                        <p:cTn id="41" dur="1" fill="hold">
                                          <p:stCondLst>
                                            <p:cond delay="0"/>
                                          </p:stCondLst>
                                        </p:cTn>
                                        <p:tgtEl>
                                          <p:spTgt spid="305"/>
                                        </p:tgtEl>
                                        <p:attrNameLst>
                                          <p:attrName>style.visibility</p:attrName>
                                        </p:attrNameLst>
                                      </p:cBhvr>
                                      <p:to>
                                        <p:strVal val="visible"/>
                                      </p:to>
                                    </p:set>
                                    <p:animEffect transition="in" filter="fade">
                                      <p:cBhvr>
                                        <p:cTn id="42" dur="250"/>
                                        <p:tgtEl>
                                          <p:spTgt spid="305"/>
                                        </p:tgtEl>
                                      </p:cBhvr>
                                    </p:animEffect>
                                    <p:anim calcmode="lin" valueType="num">
                                      <p:cBhvr>
                                        <p:cTn id="43" dur="250" fill="hold"/>
                                        <p:tgtEl>
                                          <p:spTgt spid="305"/>
                                        </p:tgtEl>
                                        <p:attrNameLst>
                                          <p:attrName>ppt_x</p:attrName>
                                        </p:attrNameLst>
                                      </p:cBhvr>
                                      <p:tavLst>
                                        <p:tav tm="0">
                                          <p:val>
                                            <p:strVal val="#ppt_x"/>
                                          </p:val>
                                        </p:tav>
                                        <p:tav tm="100000">
                                          <p:val>
                                            <p:strVal val="#ppt_x"/>
                                          </p:val>
                                        </p:tav>
                                      </p:tavLst>
                                    </p:anim>
                                    <p:anim calcmode="lin" valueType="num">
                                      <p:cBhvr>
                                        <p:cTn id="44" dur="250" fill="hold"/>
                                        <p:tgtEl>
                                          <p:spTgt spid="305"/>
                                        </p:tgtEl>
                                        <p:attrNameLst>
                                          <p:attrName>ppt_y</p:attrName>
                                        </p:attrNameLst>
                                      </p:cBhvr>
                                      <p:tavLst>
                                        <p:tav tm="0">
                                          <p:val>
                                            <p:strVal val="#ppt_y+.1"/>
                                          </p:val>
                                        </p:tav>
                                        <p:tav tm="100000">
                                          <p:val>
                                            <p:strVal val="#ppt_y"/>
                                          </p:val>
                                        </p:tav>
                                      </p:tavLst>
                                    </p:anim>
                                  </p:childTnLst>
                                </p:cTn>
                              </p:par>
                            </p:childTnLst>
                          </p:cTn>
                        </p:par>
                        <p:par>
                          <p:cTn id="45" fill="hold">
                            <p:stCondLst>
                              <p:cond delay="265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06"/>
                                        </p:tgtEl>
                                        <p:attrNameLst>
                                          <p:attrName>style.visibility</p:attrName>
                                        </p:attrNameLst>
                                      </p:cBhvr>
                                      <p:to>
                                        <p:strVal val="visible"/>
                                      </p:to>
                                    </p:set>
                                    <p:animEffect transition="in" filter="fade">
                                      <p:cBhvr>
                                        <p:cTn id="48" dur="25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animBg="1"/>
      <p:bldP spid="301" grpId="0"/>
      <p:bldP spid="302" grpId="0"/>
      <p:bldP spid="303" grpId="0"/>
      <p:bldP spid="304" grpId="0"/>
      <p:bldP spid="305" grpId="0"/>
      <p:bldP spid="30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aphicFrame>
        <p:nvGraphicFramePr>
          <p:cNvPr id="6" name="图表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GraphicFramePr/>
          <p:nvPr>
            <p:extLst>
              <p:ext uri="{D42A27DB-BD31-4B8C-83A1-F6EECF244321}">
                <p14:modId xmlns:p14="http://schemas.microsoft.com/office/powerpoint/2010/main" val="165258771"/>
              </p:ext>
            </p:extLst>
          </p:nvPr>
        </p:nvGraphicFramePr>
        <p:xfrm>
          <a:off x="1015534" y="2222830"/>
          <a:ext cx="5453041" cy="3116345"/>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46"/>
          <p:cNvSpPr txBox="1">
            <a:spLocks noChangeArrowheads="1"/>
          </p:cNvSpPr>
          <p:nvPr/>
        </p:nvSpPr>
        <p:spPr bwMode="auto">
          <a:xfrm>
            <a:off x="6927881" y="3217313"/>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请在此处输入您的文本，或者将文本粘贴到此处请在此处输入您的文本，或者将文本粘贴到此处请在</a:t>
            </a:r>
          </a:p>
        </p:txBody>
      </p:sp>
      <p:sp>
        <p:nvSpPr>
          <p:cNvPr id="9" name="文本框 8"/>
          <p:cNvSpPr txBox="1">
            <a:spLocks noChangeArrowheads="1"/>
          </p:cNvSpPr>
          <p:nvPr/>
        </p:nvSpPr>
        <p:spPr bwMode="auto">
          <a:xfrm>
            <a:off x="6927881" y="2555593"/>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nSpc>
                <a:spcPct val="100000"/>
              </a:lnSpc>
              <a:spcBef>
                <a:spcPts val="0"/>
              </a:spcBef>
              <a:buFontTx/>
              <a:buNone/>
            </a:pPr>
            <a:r>
              <a:rPr lang="zh-CN" altLang="en-US" sz="2400"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165938" y="3429419"/>
            <a:ext cx="632001" cy="1335170"/>
          </a:xfrm>
          <a:prstGeom prst="rect">
            <a:avLst/>
          </a:prstGeom>
        </p:spPr>
      </p:pic>
      <p:sp>
        <p:nvSpPr>
          <p:cNvPr id="12" name="TextBox 46"/>
          <p:cNvSpPr txBox="1">
            <a:spLocks noChangeArrowheads="1"/>
          </p:cNvSpPr>
          <p:nvPr/>
        </p:nvSpPr>
        <p:spPr bwMode="auto">
          <a:xfrm>
            <a:off x="6927881" y="3990655"/>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请在此处输入您的文本，或者将文本粘贴到此处请在此处输入您的文本，或者将文本粘贴到此处请在</a:t>
            </a:r>
          </a:p>
        </p:txBody>
      </p:sp>
      <p:sp>
        <p:nvSpPr>
          <p:cNvPr id="13" name="TextBox 46"/>
          <p:cNvSpPr txBox="1">
            <a:spLocks noChangeArrowheads="1"/>
          </p:cNvSpPr>
          <p:nvPr/>
        </p:nvSpPr>
        <p:spPr bwMode="auto">
          <a:xfrm>
            <a:off x="6927881" y="4711834"/>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请在此处输入您的文本，或者将文本粘贴到此处请在此处输入您的文本，或者将文本粘贴到此处请在</a:t>
            </a:r>
          </a:p>
        </p:txBody>
      </p:sp>
    </p:spTree>
    <p:extLst>
      <p:ext uri="{BB962C8B-B14F-4D97-AF65-F5344CB8AC3E}">
        <p14:creationId xmlns:p14="http://schemas.microsoft.com/office/powerpoint/2010/main" val="150266172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900" decel="100000" fill="hold"/>
                                        <p:tgtEl>
                                          <p:spTgt spid="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900" decel="100000" fill="hold"/>
                                        <p:tgtEl>
                                          <p:spTgt spid="1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20" name="组合 19"/>
          <p:cNvGrpSpPr/>
          <p:nvPr/>
        </p:nvGrpSpPr>
        <p:grpSpPr>
          <a:xfrm>
            <a:off x="4707063" y="2232314"/>
            <a:ext cx="3133723" cy="3103953"/>
            <a:chOff x="2118573" y="492456"/>
            <a:chExt cx="6484653" cy="6423051"/>
          </a:xfrm>
        </p:grpSpPr>
        <p:sp>
          <p:nvSpPr>
            <p:cNvPr id="21" name="椭圆 20"/>
            <p:cNvSpPr/>
            <p:nvPr/>
          </p:nvSpPr>
          <p:spPr>
            <a:xfrm>
              <a:off x="2118573" y="492456"/>
              <a:ext cx="6423051" cy="6423051"/>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a:xfrm>
              <a:off x="8495226" y="3649981"/>
              <a:ext cx="108000" cy="108000"/>
            </a:xfrm>
            <a:prstGeom prst="ellipse">
              <a:avLst/>
            </a:prstGeom>
            <a:solidFill>
              <a:srgbClr val="FFC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23" name="椭圆 22"/>
            <p:cNvSpPr/>
            <p:nvPr/>
          </p:nvSpPr>
          <p:spPr>
            <a:xfrm>
              <a:off x="3589398" y="921296"/>
              <a:ext cx="108000" cy="108000"/>
            </a:xfrm>
            <a:prstGeom prst="ellipse">
              <a:avLst/>
            </a:prstGeom>
            <a:solidFill>
              <a:schemeClr val="bg2">
                <a:lumMod val="1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grpSp>
        <p:nvGrpSpPr>
          <p:cNvPr id="24" name="组合 23"/>
          <p:cNvGrpSpPr/>
          <p:nvPr/>
        </p:nvGrpSpPr>
        <p:grpSpPr>
          <a:xfrm>
            <a:off x="7595571" y="3568088"/>
            <a:ext cx="430887" cy="434519"/>
            <a:chOff x="11165602" y="552138"/>
            <a:chExt cx="585614" cy="590550"/>
          </a:xfrm>
        </p:grpSpPr>
        <p:sp>
          <p:nvSpPr>
            <p:cNvPr id="2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11165602"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27" name="组合 26"/>
          <p:cNvGrpSpPr/>
          <p:nvPr/>
        </p:nvGrpSpPr>
        <p:grpSpPr>
          <a:xfrm>
            <a:off x="4491960" y="3519714"/>
            <a:ext cx="430887" cy="434519"/>
            <a:chOff x="11165604" y="552138"/>
            <a:chExt cx="585614" cy="590550"/>
          </a:xfrm>
        </p:grpSpPr>
        <p:sp>
          <p:nvSpPr>
            <p:cNvPr id="28"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sp>
          <p:nvSpPr>
            <p:cNvPr id="29" name="文本框 28"/>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latin typeface="方正清刻本悦宋简体" panose="02000000000000000000" pitchFamily="2" charset="-122"/>
                  <a:ea typeface="方正清刻本悦宋简体" panose="02000000000000000000" pitchFamily="2" charset="-122"/>
                </a:rPr>
                <a:t>二</a:t>
              </a:r>
            </a:p>
          </p:txBody>
        </p:sp>
      </p:grpSp>
      <p:sp>
        <p:nvSpPr>
          <p:cNvPr id="30" name="Text Box 15"/>
          <p:cNvSpPr txBox="1">
            <a:spLocks noChangeArrowheads="1"/>
          </p:cNvSpPr>
          <p:nvPr/>
        </p:nvSpPr>
        <p:spPr bwMode="auto">
          <a:xfrm>
            <a:off x="8088631" y="3652735"/>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a:t>
            </a:r>
          </a:p>
        </p:txBody>
      </p:sp>
      <p:sp>
        <p:nvSpPr>
          <p:cNvPr id="31" name="Text Box 16"/>
          <p:cNvSpPr txBox="1">
            <a:spLocks noChangeArrowheads="1"/>
          </p:cNvSpPr>
          <p:nvPr/>
        </p:nvSpPr>
        <p:spPr bwMode="auto">
          <a:xfrm>
            <a:off x="8061646" y="3286023"/>
            <a:ext cx="19672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2" name="Text Box 15"/>
          <p:cNvSpPr txBox="1">
            <a:spLocks noChangeArrowheads="1"/>
          </p:cNvSpPr>
          <p:nvPr/>
        </p:nvSpPr>
        <p:spPr bwMode="auto">
          <a:xfrm>
            <a:off x="821059" y="3652735"/>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a:t>
            </a:r>
          </a:p>
        </p:txBody>
      </p:sp>
      <p:sp>
        <p:nvSpPr>
          <p:cNvPr id="33" name="Text Box 16"/>
          <p:cNvSpPr txBox="1">
            <a:spLocks noChangeArrowheads="1"/>
          </p:cNvSpPr>
          <p:nvPr/>
        </p:nvSpPr>
        <p:spPr bwMode="auto">
          <a:xfrm>
            <a:off x="2477811" y="3286023"/>
            <a:ext cx="16993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5202176" y="1476245"/>
            <a:ext cx="1934547" cy="4086938"/>
          </a:xfrm>
          <a:prstGeom prst="rect">
            <a:avLst/>
          </a:prstGeom>
        </p:spPr>
      </p:pic>
    </p:spTree>
    <p:extLst>
      <p:ext uri="{BB962C8B-B14F-4D97-AF65-F5344CB8AC3E}">
        <p14:creationId xmlns:p14="http://schemas.microsoft.com/office/powerpoint/2010/main" val="378370028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out)">
                                      <p:cBhvr>
                                        <p:cTn id="7" dur="1000"/>
                                        <p:tgtEl>
                                          <p:spTgt spid="24"/>
                                        </p:tgtEl>
                                      </p:cBhvr>
                                    </p:animEffect>
                                  </p:childTnLst>
                                </p:cTn>
                              </p:par>
                            </p:childTnLst>
                          </p:cTn>
                        </p:par>
                        <p:par>
                          <p:cTn id="8" fill="hold">
                            <p:stCondLst>
                              <p:cond delay="1000"/>
                            </p:stCondLst>
                            <p:childTnLst>
                              <p:par>
                                <p:cTn id="9" presetID="6" presetClass="entr" presetSubtype="32"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circle(out)">
                                      <p:cBhvr>
                                        <p:cTn id="11" dur="1000"/>
                                        <p:tgtEl>
                                          <p:spTgt spid="2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utoUpdateAnimBg="0"/>
      <p:bldP spid="31" grpId="0" bldLvl="0" autoUpdateAnimBg="0"/>
      <p:bldP spid="32" grpId="0" bldLvl="0" autoUpdateAnimBg="0"/>
      <p:bldP spid="3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7" name="文本框 6"/>
          <p:cNvSpPr txBox="1"/>
          <p:nvPr/>
        </p:nvSpPr>
        <p:spPr bwMode="auto">
          <a:xfrm>
            <a:off x="2435527" y="269365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8" name="文本框 7"/>
          <p:cNvSpPr txBox="1"/>
          <p:nvPr/>
        </p:nvSpPr>
        <p:spPr bwMode="auto">
          <a:xfrm>
            <a:off x="2435527" y="3062985"/>
            <a:ext cx="2070100" cy="55085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9" name="文本框 8"/>
          <p:cNvSpPr txBox="1"/>
          <p:nvPr/>
        </p:nvSpPr>
        <p:spPr bwMode="auto">
          <a:xfrm>
            <a:off x="2435527" y="462405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10" name="文本框 9"/>
          <p:cNvSpPr txBox="1"/>
          <p:nvPr/>
        </p:nvSpPr>
        <p:spPr bwMode="auto">
          <a:xfrm>
            <a:off x="2435527" y="4993385"/>
            <a:ext cx="2070100" cy="55085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11" name="文本框 10"/>
          <p:cNvSpPr txBox="1"/>
          <p:nvPr/>
        </p:nvSpPr>
        <p:spPr bwMode="auto">
          <a:xfrm>
            <a:off x="8307433" y="2693653"/>
            <a:ext cx="1619250" cy="369332"/>
          </a:xfrm>
          <a:prstGeom prst="rect">
            <a:avLst/>
          </a:prstGeom>
          <a:noFill/>
        </p:spPr>
        <p:txBody>
          <a:bodyPr>
            <a:spAutoFit/>
          </a:bodyPr>
          <a:lstStyle/>
          <a:p>
            <a:pPr algn="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12" name="文本框 11"/>
          <p:cNvSpPr txBox="1"/>
          <p:nvPr/>
        </p:nvSpPr>
        <p:spPr bwMode="auto">
          <a:xfrm>
            <a:off x="7856583" y="3062985"/>
            <a:ext cx="2070100" cy="55085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13" name="文本框 12"/>
          <p:cNvSpPr txBox="1"/>
          <p:nvPr/>
        </p:nvSpPr>
        <p:spPr bwMode="auto">
          <a:xfrm>
            <a:off x="8307433" y="4624053"/>
            <a:ext cx="1619250" cy="369332"/>
          </a:xfrm>
          <a:prstGeom prst="rect">
            <a:avLst/>
          </a:prstGeom>
          <a:noFill/>
        </p:spPr>
        <p:txBody>
          <a:bodyPr>
            <a:spAutoFit/>
          </a:bodyPr>
          <a:lstStyle/>
          <a:p>
            <a:pPr algn="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14" name="文本框 13"/>
          <p:cNvSpPr txBox="1"/>
          <p:nvPr/>
        </p:nvSpPr>
        <p:spPr bwMode="auto">
          <a:xfrm>
            <a:off x="7856583" y="4993385"/>
            <a:ext cx="2070100" cy="572464"/>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pic>
        <p:nvPicPr>
          <p:cNvPr id="18" name="图片 17"/>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25863" t="29316" b="43667"/>
          <a:stretch/>
        </p:blipFill>
        <p:spPr>
          <a:xfrm flipH="1">
            <a:off x="3245152" y="2878319"/>
            <a:ext cx="6356206" cy="2492259"/>
          </a:xfrm>
          <a:prstGeom prst="rect">
            <a:avLst/>
          </a:prstGeom>
        </p:spPr>
      </p:pic>
    </p:spTree>
    <p:extLst>
      <p:ext uri="{BB962C8B-B14F-4D97-AF65-F5344CB8AC3E}">
        <p14:creationId xmlns:p14="http://schemas.microsoft.com/office/powerpoint/2010/main" val="75056085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childTnLst>
                                </p:cTn>
                              </p:par>
                            </p:childTnLst>
                          </p:cTn>
                        </p:par>
                        <p:par>
                          <p:cTn id="14" fill="hold">
                            <p:stCondLst>
                              <p:cond delay="825"/>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75"/>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childTnLst>
                          </p:cTn>
                        </p:par>
                        <p:par>
                          <p:cTn id="24" fill="hold">
                            <p:stCondLst>
                              <p:cond delay="165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50"/>
                                        <p:tgtEl>
                                          <p:spTgt spid="11"/>
                                        </p:tgtEl>
                                      </p:cBhvr>
                                    </p:animEffect>
                                    <p:anim calcmode="lin" valueType="num">
                                      <p:cBhvr>
                                        <p:cTn id="28" dur="250" fill="hold"/>
                                        <p:tgtEl>
                                          <p:spTgt spid="11"/>
                                        </p:tgtEl>
                                        <p:attrNameLst>
                                          <p:attrName>ppt_x</p:attrName>
                                        </p:attrNameLst>
                                      </p:cBhvr>
                                      <p:tavLst>
                                        <p:tav tm="0">
                                          <p:val>
                                            <p:strVal val="#ppt_x"/>
                                          </p:val>
                                        </p:tav>
                                        <p:tav tm="100000">
                                          <p:val>
                                            <p:strVal val="#ppt_x"/>
                                          </p:val>
                                        </p:tav>
                                      </p:tavLst>
                                    </p:anim>
                                    <p:anim calcmode="lin" valueType="num">
                                      <p:cBhvr>
                                        <p:cTn id="29" dur="25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19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250"/>
                                        <p:tgtEl>
                                          <p:spTgt spid="12"/>
                                        </p:tgtEl>
                                      </p:cBhvr>
                                    </p:animEffect>
                                  </p:childTnLst>
                                </p:cTn>
                              </p:par>
                            </p:childTnLst>
                          </p:cTn>
                        </p:par>
                        <p:par>
                          <p:cTn id="34" fill="hold">
                            <p:stCondLst>
                              <p:cond delay="2475"/>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2725"/>
                            </p:stCondLst>
                            <p:childTnLst>
                              <p:par>
                                <p:cTn id="41" presetID="10" presetClass="entr" presetSubtype="0" fill="hold" grpId="0" nodeType="afterEffect">
                                  <p:stCondLst>
                                    <p:cond delay="0"/>
                                  </p:stCondLst>
                                  <p:iterate type="wd">
                                    <p:tmPct val="10000"/>
                                  </p:iterate>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566847" y="2875791"/>
            <a:ext cx="1058303"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TWO</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清</a:t>
            </a:r>
          </a:p>
        </p:txBody>
      </p:sp>
    </p:spTree>
    <p:extLst>
      <p:ext uri="{BB962C8B-B14F-4D97-AF65-F5344CB8AC3E}">
        <p14:creationId xmlns:p14="http://schemas.microsoft.com/office/powerpoint/2010/main" val="421420005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1167</TotalTime>
  <Words>1163</Words>
  <Application>Microsoft Office PowerPoint</Application>
  <PresentationFormat>宽屏</PresentationFormat>
  <Paragraphs>209</Paragraphs>
  <Slides>24</Slides>
  <Notes>24</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Adobe Gothic Std B</vt:lpstr>
      <vt:lpstr>Lato Light</vt:lpstr>
      <vt:lpstr>Open Sans</vt:lpstr>
      <vt:lpstr>等线</vt:lpstr>
      <vt:lpstr>等线 Light</vt:lpstr>
      <vt:lpstr>方正清刻本悦宋简体</vt:lpstr>
      <vt:lpstr>微软雅黑</vt:lpstr>
      <vt:lpstr>造字工房悦黑体验版常规体</vt:lpstr>
      <vt:lpstr>Adobe Arabic</vt:lpstr>
      <vt:lpstr>Arial</vt:lpstr>
      <vt:lpstr>Calibri</vt:lpstr>
      <vt:lpstr>Ebrima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FIVE</dc:creator>
  <cp:lastModifiedBy>Administrator</cp:lastModifiedBy>
  <cp:revision>103</cp:revision>
  <dcterms:created xsi:type="dcterms:W3CDTF">2017-07-28T09:08:05Z</dcterms:created>
  <dcterms:modified xsi:type="dcterms:W3CDTF">2018-11-13T04:49:35Z</dcterms:modified>
</cp:coreProperties>
</file>