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83" r:id="rId2"/>
    <p:sldId id="284" r:id="rId3"/>
    <p:sldId id="285" r:id="rId4"/>
    <p:sldId id="286" r:id="rId5"/>
    <p:sldId id="287" r:id="rId6"/>
    <p:sldId id="267" r:id="rId7"/>
    <p:sldId id="269" r:id="rId8"/>
    <p:sldId id="268" r:id="rId9"/>
    <p:sldId id="288" r:id="rId10"/>
    <p:sldId id="270" r:id="rId11"/>
    <p:sldId id="271" r:id="rId12"/>
    <p:sldId id="273" r:id="rId13"/>
    <p:sldId id="289" r:id="rId14"/>
    <p:sldId id="274" r:id="rId15"/>
    <p:sldId id="275" r:id="rId16"/>
    <p:sldId id="276" r:id="rId17"/>
    <p:sldId id="290" r:id="rId18"/>
    <p:sldId id="278" r:id="rId19"/>
    <p:sldId id="279" r:id="rId20"/>
    <p:sldId id="280" r:id="rId21"/>
    <p:sldId id="281" r:id="rId22"/>
    <p:sldId id="291" r:id="rId23"/>
    <p:sldId id="292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814C"/>
    <a:srgbClr val="F8999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3151" autoAdjust="0"/>
  </p:normalViewPr>
  <p:slideViewPr>
    <p:cSldViewPr snapToGrid="0">
      <p:cViewPr varScale="1">
        <p:scale>
          <a:sx n="98" d="100"/>
          <a:sy n="98" d="100"/>
        </p:scale>
        <p:origin x="8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1EF93-203D-4EB8-8F90-EE886D42974F}" type="datetimeFigureOut">
              <a:rPr lang="zh-CN" altLang="en-US" smtClean="0"/>
              <a:t>2021/5/7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D1AC94-8216-4CF2-ABDD-D1A6E3D87D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884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547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232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057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4676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083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845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979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3136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50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6609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787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8561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157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3238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832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330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50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481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92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594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572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1AC94-8216-4CF2-ABDD-D1A6E3D87D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550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29661" y="671565"/>
            <a:ext cx="11543024" cy="5874386"/>
            <a:chOff x="275595" y="112216"/>
            <a:chExt cx="11778518" cy="6288583"/>
          </a:xfrm>
        </p:grpSpPr>
        <p:sp>
          <p:nvSpPr>
            <p:cNvPr id="3" name="圆角矩形 1823"/>
            <p:cNvSpPr/>
            <p:nvPr/>
          </p:nvSpPr>
          <p:spPr>
            <a:xfrm>
              <a:off x="275595" y="246537"/>
              <a:ext cx="11640633" cy="6154262"/>
            </a:xfrm>
            <a:custGeom>
              <a:avLst/>
              <a:gdLst>
                <a:gd name="connsiteX0" fmla="*/ 0 w 11640458"/>
                <a:gd name="connsiteY0" fmla="*/ 357674 h 6154057"/>
                <a:gd name="connsiteX1" fmla="*/ 357674 w 11640458"/>
                <a:gd name="connsiteY1" fmla="*/ 0 h 6154057"/>
                <a:gd name="connsiteX2" fmla="*/ 11282784 w 11640458"/>
                <a:gd name="connsiteY2" fmla="*/ 0 h 6154057"/>
                <a:gd name="connsiteX3" fmla="*/ 11640458 w 11640458"/>
                <a:gd name="connsiteY3" fmla="*/ 357674 h 6154057"/>
                <a:gd name="connsiteX4" fmla="*/ 11640458 w 11640458"/>
                <a:gd name="connsiteY4" fmla="*/ 5796383 h 6154057"/>
                <a:gd name="connsiteX5" fmla="*/ 11282784 w 11640458"/>
                <a:gd name="connsiteY5" fmla="*/ 6154057 h 6154057"/>
                <a:gd name="connsiteX6" fmla="*/ 357674 w 11640458"/>
                <a:gd name="connsiteY6" fmla="*/ 6154057 h 6154057"/>
                <a:gd name="connsiteX7" fmla="*/ 0 w 11640458"/>
                <a:gd name="connsiteY7" fmla="*/ 5796383 h 6154057"/>
                <a:gd name="connsiteX8" fmla="*/ 0 w 11640458"/>
                <a:gd name="connsiteY8" fmla="*/ 357674 h 6154057"/>
                <a:gd name="connsiteX0" fmla="*/ 0 w 11640458"/>
                <a:gd name="connsiteY0" fmla="*/ 357879 h 6154262"/>
                <a:gd name="connsiteX1" fmla="*/ 357674 w 11640458"/>
                <a:gd name="connsiteY1" fmla="*/ 205 h 6154262"/>
                <a:gd name="connsiteX2" fmla="*/ 2888343 w 11640458"/>
                <a:gd name="connsiteY2" fmla="*/ 72777 h 6154262"/>
                <a:gd name="connsiteX3" fmla="*/ 11282784 w 11640458"/>
                <a:gd name="connsiteY3" fmla="*/ 205 h 6154262"/>
                <a:gd name="connsiteX4" fmla="*/ 11640458 w 11640458"/>
                <a:gd name="connsiteY4" fmla="*/ 357879 h 6154262"/>
                <a:gd name="connsiteX5" fmla="*/ 11640458 w 11640458"/>
                <a:gd name="connsiteY5" fmla="*/ 5796588 h 6154262"/>
                <a:gd name="connsiteX6" fmla="*/ 11282784 w 11640458"/>
                <a:gd name="connsiteY6" fmla="*/ 6154262 h 6154262"/>
                <a:gd name="connsiteX7" fmla="*/ 357674 w 11640458"/>
                <a:gd name="connsiteY7" fmla="*/ 6154262 h 6154262"/>
                <a:gd name="connsiteX8" fmla="*/ 0 w 11640458"/>
                <a:gd name="connsiteY8" fmla="*/ 5796588 h 6154262"/>
                <a:gd name="connsiteX9" fmla="*/ 0 w 11640458"/>
                <a:gd name="connsiteY9" fmla="*/ 357879 h 6154262"/>
                <a:gd name="connsiteX0" fmla="*/ 0 w 11640458"/>
                <a:gd name="connsiteY0" fmla="*/ 357879 h 6154262"/>
                <a:gd name="connsiteX1" fmla="*/ 357674 w 11640458"/>
                <a:gd name="connsiteY1" fmla="*/ 205 h 6154262"/>
                <a:gd name="connsiteX2" fmla="*/ 2888343 w 11640458"/>
                <a:gd name="connsiteY2" fmla="*/ 72777 h 6154262"/>
                <a:gd name="connsiteX3" fmla="*/ 11282784 w 11640458"/>
                <a:gd name="connsiteY3" fmla="*/ 205 h 6154262"/>
                <a:gd name="connsiteX4" fmla="*/ 11640458 w 11640458"/>
                <a:gd name="connsiteY4" fmla="*/ 357879 h 6154262"/>
                <a:gd name="connsiteX5" fmla="*/ 11524343 w 11640458"/>
                <a:gd name="connsiteY5" fmla="*/ 2961120 h 6154262"/>
                <a:gd name="connsiteX6" fmla="*/ 11640458 w 11640458"/>
                <a:gd name="connsiteY6" fmla="*/ 5796588 h 6154262"/>
                <a:gd name="connsiteX7" fmla="*/ 11282784 w 11640458"/>
                <a:gd name="connsiteY7" fmla="*/ 6154262 h 6154262"/>
                <a:gd name="connsiteX8" fmla="*/ 357674 w 11640458"/>
                <a:gd name="connsiteY8" fmla="*/ 6154262 h 6154262"/>
                <a:gd name="connsiteX9" fmla="*/ 0 w 11640458"/>
                <a:gd name="connsiteY9" fmla="*/ 5796588 h 6154262"/>
                <a:gd name="connsiteX10" fmla="*/ 0 w 11640458"/>
                <a:gd name="connsiteY10" fmla="*/ 357879 h 6154262"/>
                <a:gd name="connsiteX0" fmla="*/ 175 w 11640633"/>
                <a:gd name="connsiteY0" fmla="*/ 357879 h 6154262"/>
                <a:gd name="connsiteX1" fmla="*/ 357849 w 11640633"/>
                <a:gd name="connsiteY1" fmla="*/ 205 h 6154262"/>
                <a:gd name="connsiteX2" fmla="*/ 2888518 w 11640633"/>
                <a:gd name="connsiteY2" fmla="*/ 72777 h 6154262"/>
                <a:gd name="connsiteX3" fmla="*/ 11282959 w 11640633"/>
                <a:gd name="connsiteY3" fmla="*/ 205 h 6154262"/>
                <a:gd name="connsiteX4" fmla="*/ 11640633 w 11640633"/>
                <a:gd name="connsiteY4" fmla="*/ 357879 h 6154262"/>
                <a:gd name="connsiteX5" fmla="*/ 11524518 w 11640633"/>
                <a:gd name="connsiteY5" fmla="*/ 2961120 h 6154262"/>
                <a:gd name="connsiteX6" fmla="*/ 11640633 w 11640633"/>
                <a:gd name="connsiteY6" fmla="*/ 5796588 h 6154262"/>
                <a:gd name="connsiteX7" fmla="*/ 11282959 w 11640633"/>
                <a:gd name="connsiteY7" fmla="*/ 6154262 h 6154262"/>
                <a:gd name="connsiteX8" fmla="*/ 357849 w 11640633"/>
                <a:gd name="connsiteY8" fmla="*/ 6154262 h 6154262"/>
                <a:gd name="connsiteX9" fmla="*/ 175 w 11640633"/>
                <a:gd name="connsiteY9" fmla="*/ 5796588 h 6154262"/>
                <a:gd name="connsiteX10" fmla="*/ 87261 w 11640633"/>
                <a:gd name="connsiteY10" fmla="*/ 3831977 h 6154262"/>
                <a:gd name="connsiteX11" fmla="*/ 175 w 11640633"/>
                <a:gd name="connsiteY11" fmla="*/ 357879 h 615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40633" h="6154262">
                  <a:moveTo>
                    <a:pt x="175" y="357879"/>
                  </a:moveTo>
                  <a:cubicBezTo>
                    <a:pt x="175" y="160341"/>
                    <a:pt x="160311" y="205"/>
                    <a:pt x="357849" y="205"/>
                  </a:cubicBezTo>
                  <a:cubicBezTo>
                    <a:pt x="1201405" y="-4633"/>
                    <a:pt x="2044962" y="77615"/>
                    <a:pt x="2888518" y="72777"/>
                  </a:cubicBezTo>
                  <a:lnTo>
                    <a:pt x="11282959" y="205"/>
                  </a:lnTo>
                  <a:cubicBezTo>
                    <a:pt x="11480497" y="205"/>
                    <a:pt x="11640633" y="160341"/>
                    <a:pt x="11640633" y="357879"/>
                  </a:cubicBezTo>
                  <a:cubicBezTo>
                    <a:pt x="11635795" y="1220788"/>
                    <a:pt x="11529356" y="2098211"/>
                    <a:pt x="11524518" y="2961120"/>
                  </a:cubicBezTo>
                  <a:lnTo>
                    <a:pt x="11640633" y="5796588"/>
                  </a:lnTo>
                  <a:cubicBezTo>
                    <a:pt x="11640633" y="5994126"/>
                    <a:pt x="11480497" y="6154262"/>
                    <a:pt x="11282959" y="6154262"/>
                  </a:cubicBezTo>
                  <a:lnTo>
                    <a:pt x="357849" y="6154262"/>
                  </a:lnTo>
                  <a:cubicBezTo>
                    <a:pt x="160311" y="6154262"/>
                    <a:pt x="175" y="5994126"/>
                    <a:pt x="175" y="5796588"/>
                  </a:cubicBezTo>
                  <a:cubicBezTo>
                    <a:pt x="-4663" y="5141718"/>
                    <a:pt x="92099" y="4486847"/>
                    <a:pt x="87261" y="3831977"/>
                  </a:cubicBezTo>
                  <a:lnTo>
                    <a:pt x="175" y="357879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1823"/>
            <p:cNvSpPr/>
            <p:nvPr/>
          </p:nvSpPr>
          <p:spPr>
            <a:xfrm>
              <a:off x="413480" y="112216"/>
              <a:ext cx="11640633" cy="6154262"/>
            </a:xfrm>
            <a:custGeom>
              <a:avLst/>
              <a:gdLst>
                <a:gd name="connsiteX0" fmla="*/ 0 w 11640458"/>
                <a:gd name="connsiteY0" fmla="*/ 357674 h 6154057"/>
                <a:gd name="connsiteX1" fmla="*/ 357674 w 11640458"/>
                <a:gd name="connsiteY1" fmla="*/ 0 h 6154057"/>
                <a:gd name="connsiteX2" fmla="*/ 11282784 w 11640458"/>
                <a:gd name="connsiteY2" fmla="*/ 0 h 6154057"/>
                <a:gd name="connsiteX3" fmla="*/ 11640458 w 11640458"/>
                <a:gd name="connsiteY3" fmla="*/ 357674 h 6154057"/>
                <a:gd name="connsiteX4" fmla="*/ 11640458 w 11640458"/>
                <a:gd name="connsiteY4" fmla="*/ 5796383 h 6154057"/>
                <a:gd name="connsiteX5" fmla="*/ 11282784 w 11640458"/>
                <a:gd name="connsiteY5" fmla="*/ 6154057 h 6154057"/>
                <a:gd name="connsiteX6" fmla="*/ 357674 w 11640458"/>
                <a:gd name="connsiteY6" fmla="*/ 6154057 h 6154057"/>
                <a:gd name="connsiteX7" fmla="*/ 0 w 11640458"/>
                <a:gd name="connsiteY7" fmla="*/ 5796383 h 6154057"/>
                <a:gd name="connsiteX8" fmla="*/ 0 w 11640458"/>
                <a:gd name="connsiteY8" fmla="*/ 357674 h 6154057"/>
                <a:gd name="connsiteX0" fmla="*/ 0 w 11640458"/>
                <a:gd name="connsiteY0" fmla="*/ 357879 h 6154262"/>
                <a:gd name="connsiteX1" fmla="*/ 357674 w 11640458"/>
                <a:gd name="connsiteY1" fmla="*/ 205 h 6154262"/>
                <a:gd name="connsiteX2" fmla="*/ 2888343 w 11640458"/>
                <a:gd name="connsiteY2" fmla="*/ 72777 h 6154262"/>
                <a:gd name="connsiteX3" fmla="*/ 11282784 w 11640458"/>
                <a:gd name="connsiteY3" fmla="*/ 205 h 6154262"/>
                <a:gd name="connsiteX4" fmla="*/ 11640458 w 11640458"/>
                <a:gd name="connsiteY4" fmla="*/ 357879 h 6154262"/>
                <a:gd name="connsiteX5" fmla="*/ 11640458 w 11640458"/>
                <a:gd name="connsiteY5" fmla="*/ 5796588 h 6154262"/>
                <a:gd name="connsiteX6" fmla="*/ 11282784 w 11640458"/>
                <a:gd name="connsiteY6" fmla="*/ 6154262 h 6154262"/>
                <a:gd name="connsiteX7" fmla="*/ 357674 w 11640458"/>
                <a:gd name="connsiteY7" fmla="*/ 6154262 h 6154262"/>
                <a:gd name="connsiteX8" fmla="*/ 0 w 11640458"/>
                <a:gd name="connsiteY8" fmla="*/ 5796588 h 6154262"/>
                <a:gd name="connsiteX9" fmla="*/ 0 w 11640458"/>
                <a:gd name="connsiteY9" fmla="*/ 357879 h 6154262"/>
                <a:gd name="connsiteX0" fmla="*/ 0 w 11640458"/>
                <a:gd name="connsiteY0" fmla="*/ 357879 h 6154262"/>
                <a:gd name="connsiteX1" fmla="*/ 357674 w 11640458"/>
                <a:gd name="connsiteY1" fmla="*/ 205 h 6154262"/>
                <a:gd name="connsiteX2" fmla="*/ 2888343 w 11640458"/>
                <a:gd name="connsiteY2" fmla="*/ 72777 h 6154262"/>
                <a:gd name="connsiteX3" fmla="*/ 11282784 w 11640458"/>
                <a:gd name="connsiteY3" fmla="*/ 205 h 6154262"/>
                <a:gd name="connsiteX4" fmla="*/ 11640458 w 11640458"/>
                <a:gd name="connsiteY4" fmla="*/ 357879 h 6154262"/>
                <a:gd name="connsiteX5" fmla="*/ 11524343 w 11640458"/>
                <a:gd name="connsiteY5" fmla="*/ 2961120 h 6154262"/>
                <a:gd name="connsiteX6" fmla="*/ 11640458 w 11640458"/>
                <a:gd name="connsiteY6" fmla="*/ 5796588 h 6154262"/>
                <a:gd name="connsiteX7" fmla="*/ 11282784 w 11640458"/>
                <a:gd name="connsiteY7" fmla="*/ 6154262 h 6154262"/>
                <a:gd name="connsiteX8" fmla="*/ 357674 w 11640458"/>
                <a:gd name="connsiteY8" fmla="*/ 6154262 h 6154262"/>
                <a:gd name="connsiteX9" fmla="*/ 0 w 11640458"/>
                <a:gd name="connsiteY9" fmla="*/ 5796588 h 6154262"/>
                <a:gd name="connsiteX10" fmla="*/ 0 w 11640458"/>
                <a:gd name="connsiteY10" fmla="*/ 357879 h 6154262"/>
                <a:gd name="connsiteX0" fmla="*/ 175 w 11640633"/>
                <a:gd name="connsiteY0" fmla="*/ 357879 h 6154262"/>
                <a:gd name="connsiteX1" fmla="*/ 357849 w 11640633"/>
                <a:gd name="connsiteY1" fmla="*/ 205 h 6154262"/>
                <a:gd name="connsiteX2" fmla="*/ 2888518 w 11640633"/>
                <a:gd name="connsiteY2" fmla="*/ 72777 h 6154262"/>
                <a:gd name="connsiteX3" fmla="*/ 11282959 w 11640633"/>
                <a:gd name="connsiteY3" fmla="*/ 205 h 6154262"/>
                <a:gd name="connsiteX4" fmla="*/ 11640633 w 11640633"/>
                <a:gd name="connsiteY4" fmla="*/ 357879 h 6154262"/>
                <a:gd name="connsiteX5" fmla="*/ 11524518 w 11640633"/>
                <a:gd name="connsiteY5" fmla="*/ 2961120 h 6154262"/>
                <a:gd name="connsiteX6" fmla="*/ 11640633 w 11640633"/>
                <a:gd name="connsiteY6" fmla="*/ 5796588 h 6154262"/>
                <a:gd name="connsiteX7" fmla="*/ 11282959 w 11640633"/>
                <a:gd name="connsiteY7" fmla="*/ 6154262 h 6154262"/>
                <a:gd name="connsiteX8" fmla="*/ 357849 w 11640633"/>
                <a:gd name="connsiteY8" fmla="*/ 6154262 h 6154262"/>
                <a:gd name="connsiteX9" fmla="*/ 175 w 11640633"/>
                <a:gd name="connsiteY9" fmla="*/ 5796588 h 6154262"/>
                <a:gd name="connsiteX10" fmla="*/ 87261 w 11640633"/>
                <a:gd name="connsiteY10" fmla="*/ 3831977 h 6154262"/>
                <a:gd name="connsiteX11" fmla="*/ 175 w 11640633"/>
                <a:gd name="connsiteY11" fmla="*/ 357879 h 615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40633" h="6154262">
                  <a:moveTo>
                    <a:pt x="175" y="357879"/>
                  </a:moveTo>
                  <a:cubicBezTo>
                    <a:pt x="175" y="160341"/>
                    <a:pt x="160311" y="205"/>
                    <a:pt x="357849" y="205"/>
                  </a:cubicBezTo>
                  <a:cubicBezTo>
                    <a:pt x="1201405" y="-4633"/>
                    <a:pt x="2044962" y="77615"/>
                    <a:pt x="2888518" y="72777"/>
                  </a:cubicBezTo>
                  <a:lnTo>
                    <a:pt x="11282959" y="205"/>
                  </a:lnTo>
                  <a:cubicBezTo>
                    <a:pt x="11480497" y="205"/>
                    <a:pt x="11640633" y="160341"/>
                    <a:pt x="11640633" y="357879"/>
                  </a:cubicBezTo>
                  <a:cubicBezTo>
                    <a:pt x="11635795" y="1220788"/>
                    <a:pt x="11529356" y="2098211"/>
                    <a:pt x="11524518" y="2961120"/>
                  </a:cubicBezTo>
                  <a:lnTo>
                    <a:pt x="11640633" y="5796588"/>
                  </a:lnTo>
                  <a:cubicBezTo>
                    <a:pt x="11640633" y="5994126"/>
                    <a:pt x="11480497" y="6154262"/>
                    <a:pt x="11282959" y="6154262"/>
                  </a:cubicBezTo>
                  <a:lnTo>
                    <a:pt x="357849" y="6154262"/>
                  </a:lnTo>
                  <a:cubicBezTo>
                    <a:pt x="160311" y="6154262"/>
                    <a:pt x="175" y="5994126"/>
                    <a:pt x="175" y="5796588"/>
                  </a:cubicBezTo>
                  <a:cubicBezTo>
                    <a:pt x="-4663" y="5141718"/>
                    <a:pt x="92099" y="4486847"/>
                    <a:pt x="87261" y="3831977"/>
                  </a:cubicBezTo>
                  <a:lnTo>
                    <a:pt x="175" y="357879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4468233" y="326965"/>
            <a:ext cx="3130752" cy="783772"/>
          </a:xfrm>
          <a:prstGeom prst="rect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9046" y="4412672"/>
            <a:ext cx="2706097" cy="2445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76132">
            <a:off x="269730" y="-199853"/>
            <a:ext cx="1061470" cy="16360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1.wdp"/><Relationship Id="rId5" Type="http://schemas.openxmlformats.org/officeDocument/2006/relationships/image" Target="../media/image19.png"/><Relationship Id="rId4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2.wdp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1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4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1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5.wdp"/><Relationship Id="rId5" Type="http://schemas.openxmlformats.org/officeDocument/2006/relationships/image" Target="../media/image23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microsoft.com/office/2007/relationships/hdphoto" Target="../media/hdphoto1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827" y="575151"/>
            <a:ext cx="10350003" cy="55154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356" y="438257"/>
            <a:ext cx="10744200" cy="6082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4293895"/>
            <a:ext cx="12192000" cy="2564105"/>
          </a:xfrm>
          <a:prstGeom prst="rect">
            <a:avLst/>
          </a:prstGeom>
          <a:effectLst>
            <a:outerShdw blurRad="8509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1459789" y="1205997"/>
            <a:ext cx="92640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“毕业季</a:t>
            </a:r>
            <a:r>
              <a:rPr lang="zh-CN" altLang="en-US" sz="8000" dirty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正青</a:t>
            </a:r>
            <a:r>
              <a:rPr lang="zh-CN" altLang="en-US" sz="8000" dirty="0" smtClean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春</a:t>
            </a:r>
            <a:r>
              <a:rPr lang="zh-CN" altLang="en-US" sz="8000" dirty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纪念</a:t>
            </a:r>
            <a:r>
              <a:rPr lang="zh-CN" altLang="en-US" sz="8000" dirty="0" smtClean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册</a:t>
            </a:r>
            <a:r>
              <a:rPr lang="zh-CN" altLang="en-US" sz="8000" dirty="0">
                <a:blipFill>
                  <a:blip r:embed="rId6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”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615829" y="2745114"/>
            <a:ext cx="49519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blipFill>
                  <a:blip r:embed="rId6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我们毕业了，青春不散场！</a:t>
            </a:r>
            <a:endParaRPr lang="zh-CN" altLang="en-US" sz="3200" dirty="0">
              <a:blipFill>
                <a:blip r:embed="rId6"/>
                <a:stretch>
                  <a:fillRect/>
                </a:stretch>
              </a:blip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01250" y="3545567"/>
            <a:ext cx="258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某某中学高三（</a:t>
            </a:r>
            <a:r>
              <a:rPr lang="en-US" altLang="zh-CN" sz="24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3</a:t>
            </a:r>
            <a:r>
              <a:rPr lang="zh-CN" altLang="en-US" sz="2400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）班</a:t>
            </a:r>
            <a:endParaRPr lang="zh-CN" altLang="en-US" sz="24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22" name="文本框 1821"/>
          <p:cNvSpPr txBox="1"/>
          <p:nvPr/>
        </p:nvSpPr>
        <p:spPr>
          <a:xfrm>
            <a:off x="5149003" y="4222910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</a:rPr>
              <a:t>模板网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7353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D17D0C7-FAE2-4297-8DE5-0DF00770AF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15260">
            <a:off x="1522154" y="1513597"/>
            <a:ext cx="5715000" cy="2571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B8110F1-F384-4612-8CB5-64364808DB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7844">
            <a:off x="6783044" y="1240819"/>
            <a:ext cx="4203338" cy="2865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F97BACE-F552-41AD-8F94-9248F535A7F6}"/>
              </a:ext>
            </a:extLst>
          </p:cNvPr>
          <p:cNvSpPr/>
          <p:nvPr/>
        </p:nvSpPr>
        <p:spPr>
          <a:xfrm>
            <a:off x="1109024" y="4110656"/>
            <a:ext cx="6096000" cy="19496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祝愿毕业的朋友，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一如既往的奋斗，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新的旅程有新的收获。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0EA0026-8B7D-49C1-A171-FCCA94D851D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695" y="3104341"/>
            <a:ext cx="2802875" cy="19620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部门篇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88091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989FB1F-46D2-4F6F-8BC0-6C839A281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6434" y="1690448"/>
            <a:ext cx="5715000" cy="2571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39DA7E2-DEA4-4332-A165-679D3867D5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94337">
            <a:off x="5776761" y="3614340"/>
            <a:ext cx="2802875" cy="19620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6893E85-81AA-4BAF-9E31-03484E710E42}"/>
              </a:ext>
            </a:extLst>
          </p:cNvPr>
          <p:cNvSpPr txBox="1"/>
          <p:nvPr/>
        </p:nvSpPr>
        <p:spPr>
          <a:xfrm>
            <a:off x="1213774" y="1814996"/>
            <a:ext cx="4850296" cy="4386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告别挚爱的老师同学，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背起打包的行囊，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携带满心的祝福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和美好回忆，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踏上未来的奇幻旅程。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部门篇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38326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77A8F19-CD77-4C3A-9AE8-E5E2E1B33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852" y="1506905"/>
            <a:ext cx="3673508" cy="24490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0DC44F3-C403-491F-B1F8-D26466FD9E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1606" y="3049099"/>
            <a:ext cx="4717378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53995D1-2119-4C68-9684-48B7AA0C3D67}"/>
              </a:ext>
            </a:extLst>
          </p:cNvPr>
          <p:cNvSpPr txBox="1"/>
          <p:nvPr/>
        </p:nvSpPr>
        <p:spPr>
          <a:xfrm>
            <a:off x="7478812" y="1791488"/>
            <a:ext cx="4850296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告别挚爱的老师同学，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背起打包的行囊，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携带满心的祝福和美好回忆，踏上未来的奇幻旅程。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部门篇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58438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771" y="575151"/>
            <a:ext cx="10350003" cy="55154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38257"/>
            <a:ext cx="10833100" cy="6082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2701304" y="1763725"/>
            <a:ext cx="64972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8000" b="1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PART </a:t>
            </a:r>
            <a:r>
              <a:rPr lang="en-US" altLang="zh-CN" sz="8000" b="1" dirty="0" smtClean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THREE</a:t>
            </a:r>
            <a:endParaRPr lang="zh-CN" altLang="en-US" sz="8000" b="1" dirty="0">
              <a:blipFill>
                <a:blip r:embed="rId5"/>
                <a:stretch>
                  <a:fillRect/>
                </a:stretch>
              </a:blip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17A5D36-7859-4077-85D4-BD59E1047194}"/>
              </a:ext>
            </a:extLst>
          </p:cNvPr>
          <p:cNvSpPr txBox="1"/>
          <p:nvPr/>
        </p:nvSpPr>
        <p:spPr>
          <a:xfrm>
            <a:off x="4131945" y="3087164"/>
            <a:ext cx="3636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——</a:t>
            </a:r>
            <a:r>
              <a:rPr lang="zh-CN" altLang="en-US" sz="3200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舍友</a:t>
            </a:r>
            <a:r>
              <a:rPr lang="zh-CN" altLang="en-US" sz="3200" dirty="0" smtClean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篇</a:t>
            </a:r>
            <a:r>
              <a:rPr lang="en-US" altLang="zh-CN" sz="3200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——</a:t>
            </a:r>
            <a:endParaRPr lang="zh-CN" altLang="en-US" sz="3200" dirty="0">
              <a:blipFill>
                <a:blip r:embed="rId5"/>
                <a:stretch>
                  <a:fillRect/>
                </a:stretch>
              </a:blip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9" name="组合 442"/>
          <p:cNvGrpSpPr>
            <a:grpSpLocks/>
          </p:cNvGrpSpPr>
          <p:nvPr/>
        </p:nvGrpSpPr>
        <p:grpSpPr bwMode="auto">
          <a:xfrm>
            <a:off x="9131812" y="4339923"/>
            <a:ext cx="1437217" cy="755649"/>
            <a:chOff x="7394576" y="3627438"/>
            <a:chExt cx="1077913" cy="566738"/>
          </a:xfrm>
        </p:grpSpPr>
        <p:sp>
          <p:nvSpPr>
            <p:cNvPr id="20" name="Freeform 100"/>
            <p:cNvSpPr>
              <a:spLocks/>
            </p:cNvSpPr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01"/>
            <p:cNvSpPr>
              <a:spLocks/>
            </p:cNvSpPr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02"/>
            <p:cNvSpPr>
              <a:spLocks/>
            </p:cNvSpPr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03"/>
            <p:cNvSpPr>
              <a:spLocks/>
            </p:cNvSpPr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4"/>
            <p:cNvSpPr>
              <a:spLocks/>
            </p:cNvSpPr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05"/>
            <p:cNvSpPr>
              <a:spLocks/>
            </p:cNvSpPr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07"/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446"/>
          <p:cNvGrpSpPr>
            <a:grpSpLocks/>
          </p:cNvGrpSpPr>
          <p:nvPr/>
        </p:nvGrpSpPr>
        <p:grpSpPr bwMode="auto">
          <a:xfrm>
            <a:off x="6278400" y="4208688"/>
            <a:ext cx="757767" cy="948267"/>
            <a:chOff x="4713288" y="508000"/>
            <a:chExt cx="568325" cy="711200"/>
          </a:xfrm>
        </p:grpSpPr>
        <p:sp>
          <p:nvSpPr>
            <p:cNvPr id="29" name="Freeform 119"/>
            <p:cNvSpPr>
              <a:spLocks noEditPoints="1"/>
            </p:cNvSpPr>
            <p:nvPr/>
          </p:nvSpPr>
          <p:spPr bwMode="auto">
            <a:xfrm>
              <a:off x="5051425" y="919163"/>
              <a:ext cx="195263" cy="11588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0"/>
            <p:cNvSpPr>
              <a:spLocks noEditPoints="1"/>
            </p:cNvSpPr>
            <p:nvPr/>
          </p:nvSpPr>
          <p:spPr bwMode="auto">
            <a:xfrm>
              <a:off x="5064125" y="933450"/>
              <a:ext cx="166688" cy="85725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21"/>
            <p:cNvSpPr>
              <a:spLocks noEditPoints="1"/>
            </p:cNvSpPr>
            <p:nvPr/>
          </p:nvSpPr>
          <p:spPr bwMode="auto">
            <a:xfrm>
              <a:off x="5045075" y="744538"/>
              <a:ext cx="141288" cy="63500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2"/>
            <p:cNvSpPr>
              <a:spLocks noEditPoints="1"/>
            </p:cNvSpPr>
            <p:nvPr/>
          </p:nvSpPr>
          <p:spPr bwMode="auto">
            <a:xfrm>
              <a:off x="5060950" y="757238"/>
              <a:ext cx="112713" cy="38100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23"/>
            <p:cNvSpPr>
              <a:spLocks noEditPoints="1"/>
            </p:cNvSpPr>
            <p:nvPr/>
          </p:nvSpPr>
          <p:spPr bwMode="auto">
            <a:xfrm>
              <a:off x="5064125" y="687388"/>
              <a:ext cx="82550" cy="57150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24"/>
            <p:cNvSpPr>
              <a:spLocks noEditPoints="1"/>
            </p:cNvSpPr>
            <p:nvPr/>
          </p:nvSpPr>
          <p:spPr bwMode="auto">
            <a:xfrm>
              <a:off x="5083175" y="696913"/>
              <a:ext cx="60325" cy="38100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26"/>
            <p:cNvSpPr>
              <a:spLocks noEditPoints="1"/>
            </p:cNvSpPr>
            <p:nvPr/>
          </p:nvSpPr>
          <p:spPr bwMode="auto">
            <a:xfrm>
              <a:off x="5102225" y="1028700"/>
              <a:ext cx="106363" cy="47625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Freeform 145"/>
          <p:cNvSpPr>
            <a:spLocks noEditPoints="1"/>
          </p:cNvSpPr>
          <p:nvPr/>
        </p:nvSpPr>
        <p:spPr bwMode="auto">
          <a:xfrm>
            <a:off x="7653576" y="4240439"/>
            <a:ext cx="1001184" cy="855133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Freeform 302"/>
          <p:cNvSpPr>
            <a:spLocks noEditPoints="1"/>
          </p:cNvSpPr>
          <p:nvPr/>
        </p:nvSpPr>
        <p:spPr bwMode="auto">
          <a:xfrm>
            <a:off x="4554374" y="4299705"/>
            <a:ext cx="1151467" cy="808567"/>
          </a:xfrm>
          <a:custGeom>
            <a:avLst/>
            <a:gdLst>
              <a:gd name="T0" fmla="*/ 158 w 274"/>
              <a:gd name="T1" fmla="*/ 11 h 192"/>
              <a:gd name="T2" fmla="*/ 164 w 274"/>
              <a:gd name="T3" fmla="*/ 61 h 192"/>
              <a:gd name="T4" fmla="*/ 218 w 274"/>
              <a:gd name="T5" fmla="*/ 26 h 192"/>
              <a:gd name="T6" fmla="*/ 237 w 274"/>
              <a:gd name="T7" fmla="*/ 17 h 192"/>
              <a:gd name="T8" fmla="*/ 258 w 274"/>
              <a:gd name="T9" fmla="*/ 40 h 192"/>
              <a:gd name="T10" fmla="*/ 270 w 274"/>
              <a:gd name="T11" fmla="*/ 85 h 192"/>
              <a:gd name="T12" fmla="*/ 216 w 274"/>
              <a:gd name="T13" fmla="*/ 172 h 192"/>
              <a:gd name="T14" fmla="*/ 115 w 274"/>
              <a:gd name="T15" fmla="*/ 184 h 192"/>
              <a:gd name="T16" fmla="*/ 9 w 274"/>
              <a:gd name="T17" fmla="*/ 191 h 192"/>
              <a:gd name="T18" fmla="*/ 4 w 274"/>
              <a:gd name="T19" fmla="*/ 148 h 192"/>
              <a:gd name="T20" fmla="*/ 26 w 274"/>
              <a:gd name="T21" fmla="*/ 107 h 192"/>
              <a:gd name="T22" fmla="*/ 107 w 274"/>
              <a:gd name="T23" fmla="*/ 57 h 192"/>
              <a:gd name="T24" fmla="*/ 143 w 274"/>
              <a:gd name="T25" fmla="*/ 95 h 192"/>
              <a:gd name="T26" fmla="*/ 155 w 274"/>
              <a:gd name="T27" fmla="*/ 25 h 192"/>
              <a:gd name="T28" fmla="*/ 118 w 274"/>
              <a:gd name="T29" fmla="*/ 88 h 192"/>
              <a:gd name="T30" fmla="*/ 139 w 274"/>
              <a:gd name="T31" fmla="*/ 107 h 192"/>
              <a:gd name="T32" fmla="*/ 154 w 274"/>
              <a:gd name="T33" fmla="*/ 78 h 192"/>
              <a:gd name="T34" fmla="*/ 145 w 274"/>
              <a:gd name="T35" fmla="*/ 140 h 192"/>
              <a:gd name="T36" fmla="*/ 224 w 274"/>
              <a:gd name="T37" fmla="*/ 24 h 192"/>
              <a:gd name="T38" fmla="*/ 156 w 274"/>
              <a:gd name="T39" fmla="*/ 132 h 192"/>
              <a:gd name="T40" fmla="*/ 136 w 274"/>
              <a:gd name="T41" fmla="*/ 156 h 192"/>
              <a:gd name="T42" fmla="*/ 177 w 274"/>
              <a:gd name="T43" fmla="*/ 124 h 192"/>
              <a:gd name="T44" fmla="*/ 234 w 274"/>
              <a:gd name="T45" fmla="*/ 24 h 192"/>
              <a:gd name="T46" fmla="*/ 248 w 274"/>
              <a:gd name="T47" fmla="*/ 32 h 192"/>
              <a:gd name="T48" fmla="*/ 241 w 274"/>
              <a:gd name="T49" fmla="*/ 25 h 192"/>
              <a:gd name="T50" fmla="*/ 213 w 274"/>
              <a:gd name="T51" fmla="*/ 115 h 192"/>
              <a:gd name="T52" fmla="*/ 229 w 274"/>
              <a:gd name="T53" fmla="*/ 64 h 192"/>
              <a:gd name="T54" fmla="*/ 225 w 274"/>
              <a:gd name="T55" fmla="*/ 106 h 192"/>
              <a:gd name="T56" fmla="*/ 233 w 274"/>
              <a:gd name="T57" fmla="*/ 100 h 192"/>
              <a:gd name="T58" fmla="*/ 167 w 274"/>
              <a:gd name="T59" fmla="*/ 145 h 192"/>
              <a:gd name="T60" fmla="*/ 245 w 274"/>
              <a:gd name="T61" fmla="*/ 77 h 192"/>
              <a:gd name="T62" fmla="*/ 239 w 274"/>
              <a:gd name="T63" fmla="*/ 78 h 192"/>
              <a:gd name="T64" fmla="*/ 57 w 274"/>
              <a:gd name="T65" fmla="*/ 64 h 192"/>
              <a:gd name="T66" fmla="*/ 60 w 274"/>
              <a:gd name="T67" fmla="*/ 148 h 192"/>
              <a:gd name="T68" fmla="*/ 117 w 274"/>
              <a:gd name="T69" fmla="*/ 90 h 192"/>
              <a:gd name="T70" fmla="*/ 261 w 274"/>
              <a:gd name="T71" fmla="*/ 61 h 192"/>
              <a:gd name="T72" fmla="*/ 235 w 274"/>
              <a:gd name="T73" fmla="*/ 159 h 192"/>
              <a:gd name="T74" fmla="*/ 165 w 274"/>
              <a:gd name="T75" fmla="*/ 164 h 192"/>
              <a:gd name="T76" fmla="*/ 182 w 274"/>
              <a:gd name="T77" fmla="*/ 169 h 192"/>
              <a:gd name="T78" fmla="*/ 247 w 274"/>
              <a:gd name="T79" fmla="*/ 166 h 192"/>
              <a:gd name="T80" fmla="*/ 270 w 274"/>
              <a:gd name="T81" fmla="*/ 72 h 192"/>
              <a:gd name="T82" fmla="*/ 233 w 274"/>
              <a:gd name="T83" fmla="*/ 133 h 192"/>
              <a:gd name="T84" fmla="*/ 134 w 274"/>
              <a:gd name="T85" fmla="*/ 173 h 192"/>
              <a:gd name="T86" fmla="*/ 249 w 274"/>
              <a:gd name="T87" fmla="*/ 104 h 192"/>
              <a:gd name="T88" fmla="*/ 240 w 274"/>
              <a:gd name="T89" fmla="*/ 74 h 192"/>
              <a:gd name="T90" fmla="*/ 159 w 274"/>
              <a:gd name="T91" fmla="*/ 148 h 192"/>
              <a:gd name="T92" fmla="*/ 206 w 274"/>
              <a:gd name="T93" fmla="*/ 121 h 192"/>
              <a:gd name="T94" fmla="*/ 208 w 274"/>
              <a:gd name="T95" fmla="*/ 116 h 192"/>
              <a:gd name="T96" fmla="*/ 4 w 274"/>
              <a:gd name="T97" fmla="*/ 145 h 192"/>
              <a:gd name="T98" fmla="*/ 79 w 274"/>
              <a:gd name="T99" fmla="*/ 159 h 192"/>
              <a:gd name="T100" fmla="*/ 48 w 274"/>
              <a:gd name="T101" fmla="*/ 156 h 192"/>
              <a:gd name="T102" fmla="*/ 79 w 274"/>
              <a:gd name="T103" fmla="*/ 156 h 192"/>
              <a:gd name="T104" fmla="*/ 12 w 274"/>
              <a:gd name="T105" fmla="*/ 156 h 192"/>
              <a:gd name="T106" fmla="*/ 87 w 274"/>
              <a:gd name="T107" fmla="*/ 167 h 192"/>
              <a:gd name="T108" fmla="*/ 64 w 274"/>
              <a:gd name="T109" fmla="*/ 165 h 192"/>
              <a:gd name="T110" fmla="*/ 11 w 274"/>
              <a:gd name="T111" fmla="*/ 168 h 192"/>
              <a:gd name="T112" fmla="*/ 114 w 274"/>
              <a:gd name="T113" fmla="*/ 179 h 192"/>
              <a:gd name="T114" fmla="*/ 45 w 274"/>
              <a:gd name="T115" fmla="*/ 181 h 192"/>
              <a:gd name="T116" fmla="*/ 17 w 274"/>
              <a:gd name="T117" fmla="*/ 164 h 192"/>
              <a:gd name="T118" fmla="*/ 21 w 274"/>
              <a:gd name="T119" fmla="*/ 179 h 192"/>
              <a:gd name="T120" fmla="*/ 106 w 274"/>
              <a:gd name="T121" fmla="*/ 175 h 192"/>
              <a:gd name="T122" fmla="*/ 133 w 274"/>
              <a:gd name="T123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192">
                <a:moveTo>
                  <a:pt x="145" y="38"/>
                </a:moveTo>
                <a:cubicBezTo>
                  <a:pt x="145" y="37"/>
                  <a:pt x="145" y="37"/>
                  <a:pt x="145" y="37"/>
                </a:cubicBezTo>
                <a:cubicBezTo>
                  <a:pt x="145" y="38"/>
                  <a:pt x="144" y="37"/>
                  <a:pt x="145" y="37"/>
                </a:cubicBezTo>
                <a:cubicBezTo>
                  <a:pt x="145" y="36"/>
                  <a:pt x="145" y="37"/>
                  <a:pt x="145" y="37"/>
                </a:cubicBezTo>
                <a:cubicBezTo>
                  <a:pt x="145" y="36"/>
                  <a:pt x="146" y="35"/>
                  <a:pt x="146" y="35"/>
                </a:cubicBezTo>
                <a:cubicBezTo>
                  <a:pt x="147" y="33"/>
                  <a:pt x="149" y="30"/>
                  <a:pt x="151" y="28"/>
                </a:cubicBezTo>
                <a:cubicBezTo>
                  <a:pt x="152" y="22"/>
                  <a:pt x="159" y="18"/>
                  <a:pt x="158" y="11"/>
                </a:cubicBezTo>
                <a:cubicBezTo>
                  <a:pt x="159" y="12"/>
                  <a:pt x="160" y="9"/>
                  <a:pt x="159" y="8"/>
                </a:cubicBezTo>
                <a:cubicBezTo>
                  <a:pt x="161" y="7"/>
                  <a:pt x="161" y="1"/>
                  <a:pt x="163" y="0"/>
                </a:cubicBezTo>
                <a:cubicBezTo>
                  <a:pt x="165" y="2"/>
                  <a:pt x="165" y="6"/>
                  <a:pt x="166" y="10"/>
                </a:cubicBezTo>
                <a:cubicBezTo>
                  <a:pt x="166" y="12"/>
                  <a:pt x="167" y="14"/>
                  <a:pt x="168" y="15"/>
                </a:cubicBezTo>
                <a:cubicBezTo>
                  <a:pt x="168" y="18"/>
                  <a:pt x="168" y="22"/>
                  <a:pt x="168" y="25"/>
                </a:cubicBezTo>
                <a:cubicBezTo>
                  <a:pt x="168" y="30"/>
                  <a:pt x="168" y="34"/>
                  <a:pt x="169" y="37"/>
                </a:cubicBezTo>
                <a:cubicBezTo>
                  <a:pt x="168" y="45"/>
                  <a:pt x="166" y="53"/>
                  <a:pt x="164" y="61"/>
                </a:cubicBezTo>
                <a:cubicBezTo>
                  <a:pt x="169" y="56"/>
                  <a:pt x="174" y="51"/>
                  <a:pt x="180" y="47"/>
                </a:cubicBezTo>
                <a:cubicBezTo>
                  <a:pt x="181" y="46"/>
                  <a:pt x="183" y="44"/>
                  <a:pt x="184" y="43"/>
                </a:cubicBezTo>
                <a:cubicBezTo>
                  <a:pt x="186" y="42"/>
                  <a:pt x="188" y="42"/>
                  <a:pt x="189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4" y="37"/>
                  <a:pt x="198" y="36"/>
                  <a:pt x="202" y="33"/>
                </a:cubicBezTo>
                <a:cubicBezTo>
                  <a:pt x="207" y="31"/>
                  <a:pt x="211" y="29"/>
                  <a:pt x="216" y="27"/>
                </a:cubicBezTo>
                <a:cubicBezTo>
                  <a:pt x="216" y="27"/>
                  <a:pt x="217" y="26"/>
                  <a:pt x="218" y="26"/>
                </a:cubicBezTo>
                <a:cubicBezTo>
                  <a:pt x="218" y="25"/>
                  <a:pt x="219" y="24"/>
                  <a:pt x="219" y="24"/>
                </a:cubicBezTo>
                <a:cubicBezTo>
                  <a:pt x="220" y="23"/>
                  <a:pt x="221" y="23"/>
                  <a:pt x="221" y="23"/>
                </a:cubicBezTo>
                <a:cubicBezTo>
                  <a:pt x="224" y="21"/>
                  <a:pt x="225" y="17"/>
                  <a:pt x="227" y="14"/>
                </a:cubicBezTo>
                <a:cubicBezTo>
                  <a:pt x="227" y="13"/>
                  <a:pt x="226" y="12"/>
                  <a:pt x="227" y="11"/>
                </a:cubicBezTo>
                <a:cubicBezTo>
                  <a:pt x="228" y="11"/>
                  <a:pt x="228" y="12"/>
                  <a:pt x="228" y="11"/>
                </a:cubicBezTo>
                <a:cubicBezTo>
                  <a:pt x="229" y="14"/>
                  <a:pt x="230" y="17"/>
                  <a:pt x="230" y="19"/>
                </a:cubicBezTo>
                <a:cubicBezTo>
                  <a:pt x="233" y="19"/>
                  <a:pt x="234" y="18"/>
                  <a:pt x="237" y="17"/>
                </a:cubicBezTo>
                <a:cubicBezTo>
                  <a:pt x="238" y="19"/>
                  <a:pt x="240" y="21"/>
                  <a:pt x="241" y="23"/>
                </a:cubicBezTo>
                <a:cubicBezTo>
                  <a:pt x="242" y="23"/>
                  <a:pt x="243" y="21"/>
                  <a:pt x="243" y="22"/>
                </a:cubicBezTo>
                <a:cubicBezTo>
                  <a:pt x="245" y="22"/>
                  <a:pt x="244" y="26"/>
                  <a:pt x="246" y="27"/>
                </a:cubicBezTo>
                <a:cubicBezTo>
                  <a:pt x="247" y="26"/>
                  <a:pt x="249" y="25"/>
                  <a:pt x="250" y="26"/>
                </a:cubicBezTo>
                <a:cubicBezTo>
                  <a:pt x="252" y="31"/>
                  <a:pt x="250" y="37"/>
                  <a:pt x="249" y="41"/>
                </a:cubicBezTo>
                <a:cubicBezTo>
                  <a:pt x="250" y="41"/>
                  <a:pt x="252" y="41"/>
                  <a:pt x="254" y="41"/>
                </a:cubicBezTo>
                <a:cubicBezTo>
                  <a:pt x="256" y="41"/>
                  <a:pt x="256" y="39"/>
                  <a:pt x="258" y="40"/>
                </a:cubicBezTo>
                <a:cubicBezTo>
                  <a:pt x="258" y="41"/>
                  <a:pt x="257" y="43"/>
                  <a:pt x="257" y="44"/>
                </a:cubicBezTo>
                <a:cubicBezTo>
                  <a:pt x="256" y="48"/>
                  <a:pt x="255" y="52"/>
                  <a:pt x="254" y="56"/>
                </a:cubicBezTo>
                <a:cubicBezTo>
                  <a:pt x="260" y="56"/>
                  <a:pt x="265" y="55"/>
                  <a:pt x="270" y="55"/>
                </a:cubicBezTo>
                <a:cubicBezTo>
                  <a:pt x="273" y="58"/>
                  <a:pt x="274" y="60"/>
                  <a:pt x="273" y="65"/>
                </a:cubicBezTo>
                <a:cubicBezTo>
                  <a:pt x="273" y="67"/>
                  <a:pt x="272" y="70"/>
                  <a:pt x="271" y="73"/>
                </a:cubicBezTo>
                <a:cubicBezTo>
                  <a:pt x="271" y="75"/>
                  <a:pt x="271" y="78"/>
                  <a:pt x="271" y="80"/>
                </a:cubicBezTo>
                <a:cubicBezTo>
                  <a:pt x="271" y="82"/>
                  <a:pt x="270" y="83"/>
                  <a:pt x="270" y="85"/>
                </a:cubicBezTo>
                <a:cubicBezTo>
                  <a:pt x="269" y="88"/>
                  <a:pt x="268" y="90"/>
                  <a:pt x="267" y="93"/>
                </a:cubicBezTo>
                <a:cubicBezTo>
                  <a:pt x="264" y="107"/>
                  <a:pt x="261" y="121"/>
                  <a:pt x="257" y="133"/>
                </a:cubicBezTo>
                <a:cubicBezTo>
                  <a:pt x="256" y="137"/>
                  <a:pt x="255" y="141"/>
                  <a:pt x="254" y="145"/>
                </a:cubicBezTo>
                <a:cubicBezTo>
                  <a:pt x="253" y="154"/>
                  <a:pt x="251" y="161"/>
                  <a:pt x="248" y="168"/>
                </a:cubicBezTo>
                <a:cubicBezTo>
                  <a:pt x="247" y="169"/>
                  <a:pt x="246" y="169"/>
                  <a:pt x="245" y="170"/>
                </a:cubicBezTo>
                <a:cubicBezTo>
                  <a:pt x="242" y="170"/>
                  <a:pt x="239" y="170"/>
                  <a:pt x="235" y="170"/>
                </a:cubicBezTo>
                <a:cubicBezTo>
                  <a:pt x="228" y="169"/>
                  <a:pt x="222" y="171"/>
                  <a:pt x="216" y="172"/>
                </a:cubicBezTo>
                <a:cubicBezTo>
                  <a:pt x="213" y="172"/>
                  <a:pt x="211" y="171"/>
                  <a:pt x="209" y="173"/>
                </a:cubicBezTo>
                <a:cubicBezTo>
                  <a:pt x="198" y="173"/>
                  <a:pt x="186" y="174"/>
                  <a:pt x="174" y="175"/>
                </a:cubicBezTo>
                <a:cubicBezTo>
                  <a:pt x="161" y="176"/>
                  <a:pt x="148" y="177"/>
                  <a:pt x="137" y="181"/>
                </a:cubicBezTo>
                <a:cubicBezTo>
                  <a:pt x="136" y="181"/>
                  <a:pt x="136" y="181"/>
                  <a:pt x="136" y="181"/>
                </a:cubicBezTo>
                <a:cubicBezTo>
                  <a:pt x="133" y="182"/>
                  <a:pt x="132" y="184"/>
                  <a:pt x="129" y="185"/>
                </a:cubicBezTo>
                <a:cubicBezTo>
                  <a:pt x="126" y="185"/>
                  <a:pt x="123" y="185"/>
                  <a:pt x="120" y="185"/>
                </a:cubicBezTo>
                <a:cubicBezTo>
                  <a:pt x="119" y="185"/>
                  <a:pt x="116" y="184"/>
                  <a:pt x="115" y="184"/>
                </a:cubicBezTo>
                <a:cubicBezTo>
                  <a:pt x="112" y="184"/>
                  <a:pt x="107" y="184"/>
                  <a:pt x="104" y="184"/>
                </a:cubicBezTo>
                <a:cubicBezTo>
                  <a:pt x="98" y="184"/>
                  <a:pt x="93" y="185"/>
                  <a:pt x="87" y="186"/>
                </a:cubicBezTo>
                <a:cubicBezTo>
                  <a:pt x="81" y="187"/>
                  <a:pt x="74" y="187"/>
                  <a:pt x="68" y="188"/>
                </a:cubicBezTo>
                <a:cubicBezTo>
                  <a:pt x="57" y="189"/>
                  <a:pt x="47" y="191"/>
                  <a:pt x="36" y="191"/>
                </a:cubicBezTo>
                <a:cubicBezTo>
                  <a:pt x="34" y="191"/>
                  <a:pt x="33" y="190"/>
                  <a:pt x="32" y="190"/>
                </a:cubicBezTo>
                <a:cubicBezTo>
                  <a:pt x="28" y="191"/>
                  <a:pt x="25" y="192"/>
                  <a:pt x="21" y="192"/>
                </a:cubicBezTo>
                <a:cubicBezTo>
                  <a:pt x="17" y="192"/>
                  <a:pt x="13" y="191"/>
                  <a:pt x="9" y="191"/>
                </a:cubicBezTo>
                <a:cubicBezTo>
                  <a:pt x="6" y="191"/>
                  <a:pt x="4" y="190"/>
                  <a:pt x="1" y="190"/>
                </a:cubicBezTo>
                <a:cubicBezTo>
                  <a:pt x="1" y="188"/>
                  <a:pt x="1" y="186"/>
                  <a:pt x="0" y="185"/>
                </a:cubicBezTo>
                <a:cubicBezTo>
                  <a:pt x="4" y="178"/>
                  <a:pt x="8" y="169"/>
                  <a:pt x="12" y="163"/>
                </a:cubicBezTo>
                <a:cubicBezTo>
                  <a:pt x="9" y="163"/>
                  <a:pt x="5" y="164"/>
                  <a:pt x="2" y="163"/>
                </a:cubicBezTo>
                <a:cubicBezTo>
                  <a:pt x="2" y="161"/>
                  <a:pt x="4" y="158"/>
                  <a:pt x="5" y="155"/>
                </a:cubicBezTo>
                <a:cubicBezTo>
                  <a:pt x="3" y="154"/>
                  <a:pt x="1" y="156"/>
                  <a:pt x="0" y="154"/>
                </a:cubicBezTo>
                <a:cubicBezTo>
                  <a:pt x="0" y="151"/>
                  <a:pt x="3" y="150"/>
                  <a:pt x="4" y="148"/>
                </a:cubicBezTo>
                <a:cubicBezTo>
                  <a:pt x="3" y="148"/>
                  <a:pt x="2" y="148"/>
                  <a:pt x="1" y="147"/>
                </a:cubicBezTo>
                <a:cubicBezTo>
                  <a:pt x="2" y="144"/>
                  <a:pt x="5" y="142"/>
                  <a:pt x="6" y="139"/>
                </a:cubicBezTo>
                <a:cubicBezTo>
                  <a:pt x="5" y="139"/>
                  <a:pt x="3" y="140"/>
                  <a:pt x="2" y="138"/>
                </a:cubicBezTo>
                <a:cubicBezTo>
                  <a:pt x="3" y="135"/>
                  <a:pt x="6" y="135"/>
                  <a:pt x="6" y="132"/>
                </a:cubicBezTo>
                <a:cubicBezTo>
                  <a:pt x="7" y="132"/>
                  <a:pt x="7" y="131"/>
                  <a:pt x="8" y="131"/>
                </a:cubicBezTo>
                <a:cubicBezTo>
                  <a:pt x="13" y="123"/>
                  <a:pt x="20" y="117"/>
                  <a:pt x="24" y="108"/>
                </a:cubicBezTo>
                <a:cubicBezTo>
                  <a:pt x="25" y="108"/>
                  <a:pt x="25" y="107"/>
                  <a:pt x="26" y="107"/>
                </a:cubicBezTo>
                <a:cubicBezTo>
                  <a:pt x="27" y="105"/>
                  <a:pt x="29" y="101"/>
                  <a:pt x="32" y="99"/>
                </a:cubicBezTo>
                <a:cubicBezTo>
                  <a:pt x="38" y="88"/>
                  <a:pt x="44" y="82"/>
                  <a:pt x="49" y="69"/>
                </a:cubicBezTo>
                <a:cubicBezTo>
                  <a:pt x="50" y="69"/>
                  <a:pt x="50" y="69"/>
                  <a:pt x="51" y="69"/>
                </a:cubicBezTo>
                <a:cubicBezTo>
                  <a:pt x="54" y="64"/>
                  <a:pt x="58" y="59"/>
                  <a:pt x="61" y="54"/>
                </a:cubicBezTo>
                <a:cubicBezTo>
                  <a:pt x="62" y="54"/>
                  <a:pt x="62" y="55"/>
                  <a:pt x="63" y="55"/>
                </a:cubicBezTo>
                <a:cubicBezTo>
                  <a:pt x="68" y="54"/>
                  <a:pt x="74" y="55"/>
                  <a:pt x="80" y="55"/>
                </a:cubicBezTo>
                <a:cubicBezTo>
                  <a:pt x="89" y="56"/>
                  <a:pt x="98" y="56"/>
                  <a:pt x="107" y="57"/>
                </a:cubicBezTo>
                <a:cubicBezTo>
                  <a:pt x="113" y="59"/>
                  <a:pt x="122" y="59"/>
                  <a:pt x="130" y="62"/>
                </a:cubicBezTo>
                <a:cubicBezTo>
                  <a:pt x="131" y="59"/>
                  <a:pt x="133" y="57"/>
                  <a:pt x="134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9" y="49"/>
                  <a:pt x="141" y="43"/>
                  <a:pt x="145" y="38"/>
                </a:cubicBezTo>
                <a:close/>
                <a:moveTo>
                  <a:pt x="140" y="106"/>
                </a:moveTo>
                <a:cubicBezTo>
                  <a:pt x="141" y="104"/>
                  <a:pt x="141" y="103"/>
                  <a:pt x="142" y="101"/>
                </a:cubicBezTo>
                <a:cubicBezTo>
                  <a:pt x="142" y="100"/>
                  <a:pt x="143" y="95"/>
                  <a:pt x="143" y="95"/>
                </a:cubicBezTo>
                <a:cubicBezTo>
                  <a:pt x="144" y="95"/>
                  <a:pt x="144" y="93"/>
                  <a:pt x="144" y="92"/>
                </a:cubicBezTo>
                <a:cubicBezTo>
                  <a:pt x="148" y="86"/>
                  <a:pt x="151" y="79"/>
                  <a:pt x="155" y="72"/>
                </a:cubicBezTo>
                <a:cubicBezTo>
                  <a:pt x="155" y="72"/>
                  <a:pt x="156" y="72"/>
                  <a:pt x="156" y="71"/>
                </a:cubicBezTo>
                <a:cubicBezTo>
                  <a:pt x="158" y="68"/>
                  <a:pt x="160" y="65"/>
                  <a:pt x="162" y="63"/>
                </a:cubicBezTo>
                <a:cubicBezTo>
                  <a:pt x="167" y="44"/>
                  <a:pt x="169" y="23"/>
                  <a:pt x="163" y="6"/>
                </a:cubicBezTo>
                <a:cubicBezTo>
                  <a:pt x="161" y="10"/>
                  <a:pt x="160" y="15"/>
                  <a:pt x="158" y="20"/>
                </a:cubicBezTo>
                <a:cubicBezTo>
                  <a:pt x="158" y="21"/>
                  <a:pt x="156" y="23"/>
                  <a:pt x="155" y="25"/>
                </a:cubicBezTo>
                <a:cubicBezTo>
                  <a:pt x="155" y="26"/>
                  <a:pt x="155" y="26"/>
                  <a:pt x="155" y="27"/>
                </a:cubicBezTo>
                <a:cubicBezTo>
                  <a:pt x="154" y="28"/>
                  <a:pt x="152" y="29"/>
                  <a:pt x="152" y="30"/>
                </a:cubicBezTo>
                <a:cubicBezTo>
                  <a:pt x="150" y="32"/>
                  <a:pt x="149" y="35"/>
                  <a:pt x="148" y="37"/>
                </a:cubicBezTo>
                <a:cubicBezTo>
                  <a:pt x="146" y="39"/>
                  <a:pt x="144" y="42"/>
                  <a:pt x="143" y="45"/>
                </a:cubicBezTo>
                <a:cubicBezTo>
                  <a:pt x="138" y="50"/>
                  <a:pt x="135" y="58"/>
                  <a:pt x="130" y="65"/>
                </a:cubicBezTo>
                <a:cubicBezTo>
                  <a:pt x="131" y="66"/>
                  <a:pt x="130" y="66"/>
                  <a:pt x="130" y="67"/>
                </a:cubicBezTo>
                <a:cubicBezTo>
                  <a:pt x="126" y="74"/>
                  <a:pt x="121" y="80"/>
                  <a:pt x="118" y="88"/>
                </a:cubicBezTo>
                <a:cubicBezTo>
                  <a:pt x="119" y="91"/>
                  <a:pt x="120" y="94"/>
                  <a:pt x="121" y="97"/>
                </a:cubicBezTo>
                <a:cubicBezTo>
                  <a:pt x="127" y="119"/>
                  <a:pt x="119" y="141"/>
                  <a:pt x="123" y="167"/>
                </a:cubicBezTo>
                <a:cubicBezTo>
                  <a:pt x="126" y="148"/>
                  <a:pt x="130" y="132"/>
                  <a:pt x="136" y="115"/>
                </a:cubicBezTo>
                <a:cubicBezTo>
                  <a:pt x="137" y="115"/>
                  <a:pt x="136" y="115"/>
                  <a:pt x="136" y="114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38" y="111"/>
                  <a:pt x="139" y="110"/>
                  <a:pt x="139" y="107"/>
                </a:cubicBezTo>
                <a:cubicBezTo>
                  <a:pt x="139" y="106"/>
                  <a:pt x="139" y="108"/>
                  <a:pt x="139" y="107"/>
                </a:cubicBezTo>
                <a:cubicBezTo>
                  <a:pt x="139" y="106"/>
                  <a:pt x="140" y="107"/>
                  <a:pt x="140" y="106"/>
                </a:cubicBezTo>
                <a:close/>
                <a:moveTo>
                  <a:pt x="224" y="24"/>
                </a:moveTo>
                <a:cubicBezTo>
                  <a:pt x="221" y="26"/>
                  <a:pt x="218" y="28"/>
                  <a:pt x="214" y="30"/>
                </a:cubicBezTo>
                <a:cubicBezTo>
                  <a:pt x="205" y="33"/>
                  <a:pt x="196" y="38"/>
                  <a:pt x="188" y="43"/>
                </a:cubicBezTo>
                <a:cubicBezTo>
                  <a:pt x="183" y="46"/>
                  <a:pt x="178" y="51"/>
                  <a:pt x="173" y="55"/>
                </a:cubicBezTo>
                <a:cubicBezTo>
                  <a:pt x="167" y="59"/>
                  <a:pt x="163" y="64"/>
                  <a:pt x="159" y="69"/>
                </a:cubicBezTo>
                <a:cubicBezTo>
                  <a:pt x="158" y="72"/>
                  <a:pt x="156" y="75"/>
                  <a:pt x="154" y="78"/>
                </a:cubicBezTo>
                <a:cubicBezTo>
                  <a:pt x="151" y="82"/>
                  <a:pt x="149" y="87"/>
                  <a:pt x="147" y="92"/>
                </a:cubicBezTo>
                <a:cubicBezTo>
                  <a:pt x="143" y="102"/>
                  <a:pt x="140" y="113"/>
                  <a:pt x="136" y="123"/>
                </a:cubicBezTo>
                <a:cubicBezTo>
                  <a:pt x="131" y="136"/>
                  <a:pt x="128" y="149"/>
                  <a:pt x="125" y="162"/>
                </a:cubicBezTo>
                <a:cubicBezTo>
                  <a:pt x="126" y="164"/>
                  <a:pt x="124" y="166"/>
                  <a:pt x="125" y="168"/>
                </a:cubicBezTo>
                <a:cubicBezTo>
                  <a:pt x="126" y="165"/>
                  <a:pt x="126" y="163"/>
                  <a:pt x="128" y="162"/>
                </a:cubicBezTo>
                <a:cubicBezTo>
                  <a:pt x="131" y="157"/>
                  <a:pt x="135" y="150"/>
                  <a:pt x="139" y="146"/>
                </a:cubicBezTo>
                <a:cubicBezTo>
                  <a:pt x="141" y="144"/>
                  <a:pt x="143" y="142"/>
                  <a:pt x="145" y="140"/>
                </a:cubicBezTo>
                <a:cubicBezTo>
                  <a:pt x="147" y="137"/>
                  <a:pt x="149" y="135"/>
                  <a:pt x="151" y="133"/>
                </a:cubicBezTo>
                <a:cubicBezTo>
                  <a:pt x="165" y="121"/>
                  <a:pt x="181" y="110"/>
                  <a:pt x="203" y="110"/>
                </a:cubicBezTo>
                <a:cubicBezTo>
                  <a:pt x="204" y="98"/>
                  <a:pt x="207" y="89"/>
                  <a:pt x="210" y="77"/>
                </a:cubicBezTo>
                <a:cubicBezTo>
                  <a:pt x="212" y="71"/>
                  <a:pt x="215" y="64"/>
                  <a:pt x="217" y="58"/>
                </a:cubicBezTo>
                <a:cubicBezTo>
                  <a:pt x="222" y="45"/>
                  <a:pt x="232" y="32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7" y="20"/>
                  <a:pt x="225" y="21"/>
                  <a:pt x="224" y="24"/>
                </a:cubicBezTo>
                <a:close/>
                <a:moveTo>
                  <a:pt x="230" y="21"/>
                </a:moveTo>
                <a:cubicBezTo>
                  <a:pt x="232" y="34"/>
                  <a:pt x="225" y="44"/>
                  <a:pt x="220" y="55"/>
                </a:cubicBezTo>
                <a:cubicBezTo>
                  <a:pt x="218" y="59"/>
                  <a:pt x="217" y="63"/>
                  <a:pt x="216" y="68"/>
                </a:cubicBezTo>
                <a:cubicBezTo>
                  <a:pt x="211" y="81"/>
                  <a:pt x="206" y="96"/>
                  <a:pt x="205" y="111"/>
                </a:cubicBezTo>
                <a:cubicBezTo>
                  <a:pt x="200" y="112"/>
                  <a:pt x="195" y="112"/>
                  <a:pt x="190" y="112"/>
                </a:cubicBezTo>
                <a:cubicBezTo>
                  <a:pt x="181" y="115"/>
                  <a:pt x="172" y="119"/>
                  <a:pt x="164" y="125"/>
                </a:cubicBezTo>
                <a:cubicBezTo>
                  <a:pt x="161" y="127"/>
                  <a:pt x="159" y="130"/>
                  <a:pt x="156" y="132"/>
                </a:cubicBezTo>
                <a:cubicBezTo>
                  <a:pt x="155" y="133"/>
                  <a:pt x="153" y="134"/>
                  <a:pt x="151" y="136"/>
                </a:cubicBezTo>
                <a:cubicBezTo>
                  <a:pt x="149" y="137"/>
                  <a:pt x="148" y="139"/>
                  <a:pt x="146" y="141"/>
                </a:cubicBezTo>
                <a:cubicBezTo>
                  <a:pt x="143" y="144"/>
                  <a:pt x="140" y="147"/>
                  <a:pt x="137" y="151"/>
                </a:cubicBezTo>
                <a:cubicBezTo>
                  <a:pt x="132" y="158"/>
                  <a:pt x="127" y="166"/>
                  <a:pt x="123" y="174"/>
                </a:cubicBezTo>
                <a:cubicBezTo>
                  <a:pt x="125" y="172"/>
                  <a:pt x="126" y="169"/>
                  <a:pt x="128" y="166"/>
                </a:cubicBezTo>
                <a:cubicBezTo>
                  <a:pt x="129" y="164"/>
                  <a:pt x="131" y="163"/>
                  <a:pt x="132" y="161"/>
                </a:cubicBezTo>
                <a:cubicBezTo>
                  <a:pt x="133" y="159"/>
                  <a:pt x="135" y="157"/>
                  <a:pt x="136" y="156"/>
                </a:cubicBezTo>
                <a:cubicBezTo>
                  <a:pt x="137" y="154"/>
                  <a:pt x="138" y="151"/>
                  <a:pt x="141" y="151"/>
                </a:cubicBezTo>
                <a:cubicBezTo>
                  <a:pt x="137" y="157"/>
                  <a:pt x="132" y="162"/>
                  <a:pt x="129" y="167"/>
                </a:cubicBezTo>
                <a:cubicBezTo>
                  <a:pt x="128" y="169"/>
                  <a:pt x="127" y="172"/>
                  <a:pt x="126" y="174"/>
                </a:cubicBezTo>
                <a:cubicBezTo>
                  <a:pt x="127" y="174"/>
                  <a:pt x="128" y="173"/>
                  <a:pt x="129" y="173"/>
                </a:cubicBezTo>
                <a:cubicBezTo>
                  <a:pt x="138" y="161"/>
                  <a:pt x="147" y="148"/>
                  <a:pt x="158" y="138"/>
                </a:cubicBezTo>
                <a:cubicBezTo>
                  <a:pt x="159" y="138"/>
                  <a:pt x="159" y="137"/>
                  <a:pt x="160" y="137"/>
                </a:cubicBezTo>
                <a:cubicBezTo>
                  <a:pt x="165" y="133"/>
                  <a:pt x="171" y="128"/>
                  <a:pt x="177" y="124"/>
                </a:cubicBezTo>
                <a:cubicBezTo>
                  <a:pt x="184" y="119"/>
                  <a:pt x="192" y="114"/>
                  <a:pt x="203" y="114"/>
                </a:cubicBezTo>
                <a:cubicBezTo>
                  <a:pt x="205" y="114"/>
                  <a:pt x="206" y="114"/>
                  <a:pt x="208" y="114"/>
                </a:cubicBezTo>
                <a:cubicBezTo>
                  <a:pt x="213" y="97"/>
                  <a:pt x="219" y="80"/>
                  <a:pt x="222" y="62"/>
                </a:cubicBezTo>
                <a:cubicBezTo>
                  <a:pt x="222" y="61"/>
                  <a:pt x="223" y="61"/>
                  <a:pt x="224" y="60"/>
                </a:cubicBezTo>
                <a:cubicBezTo>
                  <a:pt x="226" y="53"/>
                  <a:pt x="226" y="46"/>
                  <a:pt x="229" y="40"/>
                </a:cubicBezTo>
                <a:cubicBezTo>
                  <a:pt x="229" y="39"/>
                  <a:pt x="230" y="39"/>
                  <a:pt x="230" y="38"/>
                </a:cubicBezTo>
                <a:cubicBezTo>
                  <a:pt x="232" y="34"/>
                  <a:pt x="233" y="28"/>
                  <a:pt x="234" y="24"/>
                </a:cubicBezTo>
                <a:cubicBezTo>
                  <a:pt x="234" y="23"/>
                  <a:pt x="236" y="21"/>
                  <a:pt x="235" y="20"/>
                </a:cubicBezTo>
                <a:cubicBezTo>
                  <a:pt x="233" y="20"/>
                  <a:pt x="232" y="21"/>
                  <a:pt x="230" y="21"/>
                </a:cubicBezTo>
                <a:close/>
                <a:moveTo>
                  <a:pt x="239" y="78"/>
                </a:moveTo>
                <a:cubicBezTo>
                  <a:pt x="239" y="77"/>
                  <a:pt x="239" y="78"/>
                  <a:pt x="238" y="79"/>
                </a:cubicBezTo>
                <a:cubicBezTo>
                  <a:pt x="240" y="68"/>
                  <a:pt x="242" y="57"/>
                  <a:pt x="244" y="45"/>
                </a:cubicBezTo>
                <a:cubicBezTo>
                  <a:pt x="245" y="44"/>
                  <a:pt x="245" y="44"/>
                  <a:pt x="246" y="43"/>
                </a:cubicBezTo>
                <a:cubicBezTo>
                  <a:pt x="246" y="41"/>
                  <a:pt x="247" y="36"/>
                  <a:pt x="248" y="32"/>
                </a:cubicBezTo>
                <a:cubicBezTo>
                  <a:pt x="249" y="32"/>
                  <a:pt x="249" y="31"/>
                  <a:pt x="249" y="30"/>
                </a:cubicBezTo>
                <a:cubicBezTo>
                  <a:pt x="248" y="29"/>
                  <a:pt x="248" y="29"/>
                  <a:pt x="247" y="28"/>
                </a:cubicBezTo>
                <a:cubicBezTo>
                  <a:pt x="244" y="31"/>
                  <a:pt x="245" y="36"/>
                  <a:pt x="243" y="39"/>
                </a:cubicBezTo>
                <a:cubicBezTo>
                  <a:pt x="242" y="36"/>
                  <a:pt x="244" y="32"/>
                  <a:pt x="244" y="29"/>
                </a:cubicBezTo>
                <a:cubicBezTo>
                  <a:pt x="243" y="28"/>
                  <a:pt x="243" y="26"/>
                  <a:pt x="243" y="25"/>
                </a:cubicBezTo>
                <a:cubicBezTo>
                  <a:pt x="242" y="28"/>
                  <a:pt x="241" y="32"/>
                  <a:pt x="240" y="35"/>
                </a:cubicBezTo>
                <a:cubicBezTo>
                  <a:pt x="240" y="31"/>
                  <a:pt x="241" y="28"/>
                  <a:pt x="241" y="25"/>
                </a:cubicBezTo>
                <a:cubicBezTo>
                  <a:pt x="240" y="27"/>
                  <a:pt x="240" y="29"/>
                  <a:pt x="239" y="31"/>
                </a:cubicBezTo>
                <a:cubicBezTo>
                  <a:pt x="238" y="35"/>
                  <a:pt x="237" y="39"/>
                  <a:pt x="236" y="42"/>
                </a:cubicBezTo>
                <a:cubicBezTo>
                  <a:pt x="236" y="45"/>
                  <a:pt x="236" y="46"/>
                  <a:pt x="235" y="46"/>
                </a:cubicBezTo>
                <a:cubicBezTo>
                  <a:pt x="235" y="38"/>
                  <a:pt x="238" y="32"/>
                  <a:pt x="239" y="24"/>
                </a:cubicBezTo>
                <a:cubicBezTo>
                  <a:pt x="239" y="23"/>
                  <a:pt x="238" y="22"/>
                  <a:pt x="237" y="21"/>
                </a:cubicBezTo>
                <a:cubicBezTo>
                  <a:pt x="227" y="50"/>
                  <a:pt x="220" y="83"/>
                  <a:pt x="210" y="113"/>
                </a:cubicBezTo>
                <a:cubicBezTo>
                  <a:pt x="211" y="114"/>
                  <a:pt x="211" y="115"/>
                  <a:pt x="213" y="115"/>
                </a:cubicBezTo>
                <a:cubicBezTo>
                  <a:pt x="214" y="110"/>
                  <a:pt x="216" y="106"/>
                  <a:pt x="217" y="102"/>
                </a:cubicBezTo>
                <a:cubicBezTo>
                  <a:pt x="218" y="100"/>
                  <a:pt x="217" y="97"/>
                  <a:pt x="219" y="95"/>
                </a:cubicBezTo>
                <a:cubicBezTo>
                  <a:pt x="218" y="102"/>
                  <a:pt x="216" y="108"/>
                  <a:pt x="215" y="115"/>
                </a:cubicBezTo>
                <a:cubicBezTo>
                  <a:pt x="216" y="114"/>
                  <a:pt x="217" y="115"/>
                  <a:pt x="217" y="115"/>
                </a:cubicBezTo>
                <a:cubicBezTo>
                  <a:pt x="219" y="104"/>
                  <a:pt x="223" y="93"/>
                  <a:pt x="225" y="81"/>
                </a:cubicBezTo>
                <a:cubicBezTo>
                  <a:pt x="227" y="80"/>
                  <a:pt x="226" y="78"/>
                  <a:pt x="227" y="75"/>
                </a:cubicBezTo>
                <a:cubicBezTo>
                  <a:pt x="227" y="72"/>
                  <a:pt x="228" y="68"/>
                  <a:pt x="229" y="64"/>
                </a:cubicBezTo>
                <a:cubicBezTo>
                  <a:pt x="229" y="62"/>
                  <a:pt x="230" y="61"/>
                  <a:pt x="230" y="59"/>
                </a:cubicBezTo>
                <a:cubicBezTo>
                  <a:pt x="231" y="57"/>
                  <a:pt x="231" y="55"/>
                  <a:pt x="232" y="54"/>
                </a:cubicBezTo>
                <a:cubicBezTo>
                  <a:pt x="231" y="66"/>
                  <a:pt x="227" y="81"/>
                  <a:pt x="224" y="94"/>
                </a:cubicBezTo>
                <a:cubicBezTo>
                  <a:pt x="223" y="97"/>
                  <a:pt x="223" y="100"/>
                  <a:pt x="222" y="103"/>
                </a:cubicBezTo>
                <a:cubicBezTo>
                  <a:pt x="221" y="108"/>
                  <a:pt x="217" y="114"/>
                  <a:pt x="218" y="119"/>
                </a:cubicBezTo>
                <a:cubicBezTo>
                  <a:pt x="219" y="120"/>
                  <a:pt x="220" y="120"/>
                  <a:pt x="221" y="120"/>
                </a:cubicBezTo>
                <a:cubicBezTo>
                  <a:pt x="222" y="115"/>
                  <a:pt x="224" y="110"/>
                  <a:pt x="225" y="106"/>
                </a:cubicBezTo>
                <a:cubicBezTo>
                  <a:pt x="227" y="102"/>
                  <a:pt x="226" y="97"/>
                  <a:pt x="229" y="94"/>
                </a:cubicBezTo>
                <a:cubicBezTo>
                  <a:pt x="228" y="98"/>
                  <a:pt x="227" y="107"/>
                  <a:pt x="224" y="110"/>
                </a:cubicBezTo>
                <a:cubicBezTo>
                  <a:pt x="224" y="114"/>
                  <a:pt x="223" y="117"/>
                  <a:pt x="222" y="120"/>
                </a:cubicBezTo>
                <a:cubicBezTo>
                  <a:pt x="224" y="119"/>
                  <a:pt x="224" y="123"/>
                  <a:pt x="225" y="124"/>
                </a:cubicBezTo>
                <a:cubicBezTo>
                  <a:pt x="226" y="112"/>
                  <a:pt x="232" y="102"/>
                  <a:pt x="234" y="90"/>
                </a:cubicBezTo>
                <a:cubicBezTo>
                  <a:pt x="234" y="89"/>
                  <a:pt x="233" y="88"/>
                  <a:pt x="235" y="87"/>
                </a:cubicBezTo>
                <a:cubicBezTo>
                  <a:pt x="235" y="91"/>
                  <a:pt x="234" y="96"/>
                  <a:pt x="233" y="100"/>
                </a:cubicBezTo>
                <a:cubicBezTo>
                  <a:pt x="231" y="108"/>
                  <a:pt x="227" y="117"/>
                  <a:pt x="226" y="126"/>
                </a:cubicBezTo>
                <a:cubicBezTo>
                  <a:pt x="225" y="126"/>
                  <a:pt x="224" y="127"/>
                  <a:pt x="224" y="127"/>
                </a:cubicBezTo>
                <a:cubicBezTo>
                  <a:pt x="221" y="127"/>
                  <a:pt x="218" y="126"/>
                  <a:pt x="214" y="127"/>
                </a:cubicBezTo>
                <a:cubicBezTo>
                  <a:pt x="208" y="128"/>
                  <a:pt x="201" y="131"/>
                  <a:pt x="195" y="132"/>
                </a:cubicBezTo>
                <a:cubicBezTo>
                  <a:pt x="189" y="133"/>
                  <a:pt x="183" y="137"/>
                  <a:pt x="177" y="140"/>
                </a:cubicBezTo>
                <a:cubicBezTo>
                  <a:pt x="175" y="141"/>
                  <a:pt x="173" y="142"/>
                  <a:pt x="171" y="144"/>
                </a:cubicBezTo>
                <a:cubicBezTo>
                  <a:pt x="170" y="144"/>
                  <a:pt x="168" y="145"/>
                  <a:pt x="167" y="145"/>
                </a:cubicBezTo>
                <a:cubicBezTo>
                  <a:pt x="158" y="152"/>
                  <a:pt x="148" y="158"/>
                  <a:pt x="141" y="167"/>
                </a:cubicBezTo>
                <a:cubicBezTo>
                  <a:pt x="150" y="161"/>
                  <a:pt x="159" y="156"/>
                  <a:pt x="168" y="152"/>
                </a:cubicBezTo>
                <a:cubicBezTo>
                  <a:pt x="169" y="151"/>
                  <a:pt x="170" y="150"/>
                  <a:pt x="171" y="150"/>
                </a:cubicBezTo>
                <a:cubicBezTo>
                  <a:pt x="182" y="145"/>
                  <a:pt x="196" y="142"/>
                  <a:pt x="210" y="140"/>
                </a:cubicBezTo>
                <a:cubicBezTo>
                  <a:pt x="216" y="138"/>
                  <a:pt x="222" y="138"/>
                  <a:pt x="229" y="137"/>
                </a:cubicBezTo>
                <a:cubicBezTo>
                  <a:pt x="234" y="123"/>
                  <a:pt x="236" y="111"/>
                  <a:pt x="240" y="97"/>
                </a:cubicBezTo>
                <a:cubicBezTo>
                  <a:pt x="241" y="90"/>
                  <a:pt x="244" y="83"/>
                  <a:pt x="245" y="77"/>
                </a:cubicBezTo>
                <a:cubicBezTo>
                  <a:pt x="246" y="73"/>
                  <a:pt x="247" y="70"/>
                  <a:pt x="248" y="66"/>
                </a:cubicBezTo>
                <a:cubicBezTo>
                  <a:pt x="249" y="62"/>
                  <a:pt x="251" y="59"/>
                  <a:pt x="251" y="56"/>
                </a:cubicBezTo>
                <a:cubicBezTo>
                  <a:pt x="253" y="52"/>
                  <a:pt x="254" y="46"/>
                  <a:pt x="255" y="42"/>
                </a:cubicBezTo>
                <a:cubicBezTo>
                  <a:pt x="252" y="42"/>
                  <a:pt x="250" y="43"/>
                  <a:pt x="248" y="43"/>
                </a:cubicBezTo>
                <a:cubicBezTo>
                  <a:pt x="246" y="49"/>
                  <a:pt x="245" y="57"/>
                  <a:pt x="243" y="63"/>
                </a:cubicBezTo>
                <a:cubicBezTo>
                  <a:pt x="243" y="63"/>
                  <a:pt x="243" y="62"/>
                  <a:pt x="243" y="63"/>
                </a:cubicBezTo>
                <a:cubicBezTo>
                  <a:pt x="242" y="68"/>
                  <a:pt x="240" y="72"/>
                  <a:pt x="239" y="78"/>
                </a:cubicBezTo>
                <a:close/>
                <a:moveTo>
                  <a:pt x="107" y="59"/>
                </a:moveTo>
                <a:cubicBezTo>
                  <a:pt x="104" y="58"/>
                  <a:pt x="101" y="59"/>
                  <a:pt x="98" y="58"/>
                </a:cubicBezTo>
                <a:cubicBezTo>
                  <a:pt x="93" y="58"/>
                  <a:pt x="90" y="57"/>
                  <a:pt x="87" y="57"/>
                </a:cubicBezTo>
                <a:cubicBezTo>
                  <a:pt x="87" y="57"/>
                  <a:pt x="87" y="58"/>
                  <a:pt x="87" y="58"/>
                </a:cubicBezTo>
                <a:cubicBezTo>
                  <a:pt x="83" y="57"/>
                  <a:pt x="79" y="56"/>
                  <a:pt x="75" y="56"/>
                </a:cubicBezTo>
                <a:cubicBezTo>
                  <a:pt x="71" y="56"/>
                  <a:pt x="68" y="56"/>
                  <a:pt x="63" y="56"/>
                </a:cubicBezTo>
                <a:cubicBezTo>
                  <a:pt x="61" y="58"/>
                  <a:pt x="59" y="61"/>
                  <a:pt x="57" y="64"/>
                </a:cubicBezTo>
                <a:cubicBezTo>
                  <a:pt x="52" y="71"/>
                  <a:pt x="46" y="78"/>
                  <a:pt x="43" y="85"/>
                </a:cubicBezTo>
                <a:cubicBezTo>
                  <a:pt x="42" y="86"/>
                  <a:pt x="42" y="85"/>
                  <a:pt x="42" y="85"/>
                </a:cubicBezTo>
                <a:cubicBezTo>
                  <a:pt x="38" y="94"/>
                  <a:pt x="31" y="100"/>
                  <a:pt x="27" y="109"/>
                </a:cubicBezTo>
                <a:cubicBezTo>
                  <a:pt x="20" y="118"/>
                  <a:pt x="13" y="127"/>
                  <a:pt x="7" y="136"/>
                </a:cubicBezTo>
                <a:cubicBezTo>
                  <a:pt x="17" y="137"/>
                  <a:pt x="26" y="139"/>
                  <a:pt x="35" y="142"/>
                </a:cubicBezTo>
                <a:cubicBezTo>
                  <a:pt x="39" y="143"/>
                  <a:pt x="43" y="144"/>
                  <a:pt x="47" y="145"/>
                </a:cubicBezTo>
                <a:cubicBezTo>
                  <a:pt x="52" y="147"/>
                  <a:pt x="57" y="148"/>
                  <a:pt x="60" y="148"/>
                </a:cubicBezTo>
                <a:cubicBezTo>
                  <a:pt x="69" y="151"/>
                  <a:pt x="80" y="154"/>
                  <a:pt x="90" y="158"/>
                </a:cubicBezTo>
                <a:cubicBezTo>
                  <a:pt x="91" y="158"/>
                  <a:pt x="92" y="160"/>
                  <a:pt x="94" y="160"/>
                </a:cubicBezTo>
                <a:cubicBezTo>
                  <a:pt x="99" y="162"/>
                  <a:pt x="104" y="162"/>
                  <a:pt x="108" y="166"/>
                </a:cubicBezTo>
                <a:cubicBezTo>
                  <a:pt x="114" y="167"/>
                  <a:pt x="117" y="170"/>
                  <a:pt x="121" y="172"/>
                </a:cubicBezTo>
                <a:cubicBezTo>
                  <a:pt x="120" y="164"/>
                  <a:pt x="120" y="157"/>
                  <a:pt x="119" y="150"/>
                </a:cubicBezTo>
                <a:cubicBezTo>
                  <a:pt x="121" y="135"/>
                  <a:pt x="121" y="122"/>
                  <a:pt x="121" y="108"/>
                </a:cubicBezTo>
                <a:cubicBezTo>
                  <a:pt x="121" y="101"/>
                  <a:pt x="117" y="96"/>
                  <a:pt x="117" y="90"/>
                </a:cubicBezTo>
                <a:cubicBezTo>
                  <a:pt x="116" y="88"/>
                  <a:pt x="116" y="87"/>
                  <a:pt x="115" y="86"/>
                </a:cubicBezTo>
                <a:cubicBezTo>
                  <a:pt x="121" y="80"/>
                  <a:pt x="125" y="71"/>
                  <a:pt x="129" y="63"/>
                </a:cubicBezTo>
                <a:cubicBezTo>
                  <a:pt x="122" y="62"/>
                  <a:pt x="113" y="59"/>
                  <a:pt x="107" y="59"/>
                </a:cubicBezTo>
                <a:close/>
                <a:moveTo>
                  <a:pt x="263" y="58"/>
                </a:moveTo>
                <a:cubicBezTo>
                  <a:pt x="259" y="58"/>
                  <a:pt x="257" y="58"/>
                  <a:pt x="255" y="59"/>
                </a:cubicBezTo>
                <a:cubicBezTo>
                  <a:pt x="254" y="59"/>
                  <a:pt x="252" y="59"/>
                  <a:pt x="252" y="61"/>
                </a:cubicBezTo>
                <a:cubicBezTo>
                  <a:pt x="255" y="61"/>
                  <a:pt x="258" y="62"/>
                  <a:pt x="261" y="61"/>
                </a:cubicBezTo>
                <a:cubicBezTo>
                  <a:pt x="261" y="61"/>
                  <a:pt x="261" y="62"/>
                  <a:pt x="262" y="62"/>
                </a:cubicBezTo>
                <a:cubicBezTo>
                  <a:pt x="262" y="73"/>
                  <a:pt x="256" y="82"/>
                  <a:pt x="254" y="92"/>
                </a:cubicBezTo>
                <a:cubicBezTo>
                  <a:pt x="253" y="97"/>
                  <a:pt x="252" y="102"/>
                  <a:pt x="250" y="106"/>
                </a:cubicBezTo>
                <a:cubicBezTo>
                  <a:pt x="249" y="111"/>
                  <a:pt x="247" y="116"/>
                  <a:pt x="246" y="122"/>
                </a:cubicBezTo>
                <a:cubicBezTo>
                  <a:pt x="245" y="127"/>
                  <a:pt x="242" y="132"/>
                  <a:pt x="241" y="136"/>
                </a:cubicBezTo>
                <a:cubicBezTo>
                  <a:pt x="241" y="141"/>
                  <a:pt x="240" y="145"/>
                  <a:pt x="239" y="149"/>
                </a:cubicBezTo>
                <a:cubicBezTo>
                  <a:pt x="238" y="152"/>
                  <a:pt x="237" y="156"/>
                  <a:pt x="235" y="159"/>
                </a:cubicBezTo>
                <a:cubicBezTo>
                  <a:pt x="234" y="159"/>
                  <a:pt x="233" y="159"/>
                  <a:pt x="232" y="158"/>
                </a:cubicBezTo>
                <a:cubicBezTo>
                  <a:pt x="225" y="158"/>
                  <a:pt x="217" y="157"/>
                  <a:pt x="210" y="158"/>
                </a:cubicBezTo>
                <a:cubicBezTo>
                  <a:pt x="208" y="157"/>
                  <a:pt x="207" y="159"/>
                  <a:pt x="206" y="159"/>
                </a:cubicBezTo>
                <a:cubicBezTo>
                  <a:pt x="203" y="159"/>
                  <a:pt x="199" y="159"/>
                  <a:pt x="196" y="160"/>
                </a:cubicBezTo>
                <a:cubicBezTo>
                  <a:pt x="193" y="160"/>
                  <a:pt x="190" y="160"/>
                  <a:pt x="188" y="161"/>
                </a:cubicBezTo>
                <a:cubicBezTo>
                  <a:pt x="181" y="161"/>
                  <a:pt x="174" y="162"/>
                  <a:pt x="168" y="163"/>
                </a:cubicBezTo>
                <a:cubicBezTo>
                  <a:pt x="167" y="163"/>
                  <a:pt x="166" y="164"/>
                  <a:pt x="165" y="164"/>
                </a:cubicBezTo>
                <a:cubicBezTo>
                  <a:pt x="157" y="166"/>
                  <a:pt x="150" y="168"/>
                  <a:pt x="143" y="172"/>
                </a:cubicBezTo>
                <a:cubicBezTo>
                  <a:pt x="156" y="170"/>
                  <a:pt x="169" y="168"/>
                  <a:pt x="183" y="167"/>
                </a:cubicBezTo>
                <a:cubicBezTo>
                  <a:pt x="188" y="166"/>
                  <a:pt x="194" y="165"/>
                  <a:pt x="200" y="165"/>
                </a:cubicBezTo>
                <a:cubicBezTo>
                  <a:pt x="204" y="165"/>
                  <a:pt x="207" y="165"/>
                  <a:pt x="210" y="165"/>
                </a:cubicBezTo>
                <a:cubicBezTo>
                  <a:pt x="212" y="165"/>
                  <a:pt x="215" y="164"/>
                  <a:pt x="215" y="166"/>
                </a:cubicBezTo>
                <a:cubicBezTo>
                  <a:pt x="212" y="168"/>
                  <a:pt x="209" y="166"/>
                  <a:pt x="206" y="166"/>
                </a:cubicBezTo>
                <a:cubicBezTo>
                  <a:pt x="197" y="166"/>
                  <a:pt x="188" y="168"/>
                  <a:pt x="182" y="169"/>
                </a:cubicBezTo>
                <a:cubicBezTo>
                  <a:pt x="175" y="169"/>
                  <a:pt x="171" y="170"/>
                  <a:pt x="165" y="170"/>
                </a:cubicBezTo>
                <a:cubicBezTo>
                  <a:pt x="162" y="171"/>
                  <a:pt x="158" y="172"/>
                  <a:pt x="154" y="172"/>
                </a:cubicBezTo>
                <a:cubicBezTo>
                  <a:pt x="146" y="173"/>
                  <a:pt x="140" y="174"/>
                  <a:pt x="134" y="177"/>
                </a:cubicBezTo>
                <a:cubicBezTo>
                  <a:pt x="135" y="178"/>
                  <a:pt x="135" y="178"/>
                  <a:pt x="135" y="179"/>
                </a:cubicBezTo>
                <a:cubicBezTo>
                  <a:pt x="138" y="178"/>
                  <a:pt x="142" y="176"/>
                  <a:pt x="147" y="176"/>
                </a:cubicBezTo>
                <a:cubicBezTo>
                  <a:pt x="172" y="172"/>
                  <a:pt x="202" y="171"/>
                  <a:pt x="229" y="168"/>
                </a:cubicBezTo>
                <a:cubicBezTo>
                  <a:pt x="235" y="167"/>
                  <a:pt x="243" y="170"/>
                  <a:pt x="247" y="166"/>
                </a:cubicBezTo>
                <a:cubicBezTo>
                  <a:pt x="251" y="156"/>
                  <a:pt x="252" y="145"/>
                  <a:pt x="254" y="135"/>
                </a:cubicBezTo>
                <a:cubicBezTo>
                  <a:pt x="255" y="131"/>
                  <a:pt x="257" y="128"/>
                  <a:pt x="258" y="125"/>
                </a:cubicBezTo>
                <a:cubicBezTo>
                  <a:pt x="259" y="121"/>
                  <a:pt x="260" y="117"/>
                  <a:pt x="261" y="113"/>
                </a:cubicBezTo>
                <a:cubicBezTo>
                  <a:pt x="261" y="110"/>
                  <a:pt x="263" y="106"/>
                  <a:pt x="263" y="102"/>
                </a:cubicBezTo>
                <a:cubicBezTo>
                  <a:pt x="264" y="99"/>
                  <a:pt x="265" y="95"/>
                  <a:pt x="266" y="91"/>
                </a:cubicBezTo>
                <a:cubicBezTo>
                  <a:pt x="266" y="89"/>
                  <a:pt x="267" y="88"/>
                  <a:pt x="268" y="87"/>
                </a:cubicBezTo>
                <a:cubicBezTo>
                  <a:pt x="269" y="82"/>
                  <a:pt x="269" y="76"/>
                  <a:pt x="270" y="72"/>
                </a:cubicBezTo>
                <a:cubicBezTo>
                  <a:pt x="270" y="68"/>
                  <a:pt x="273" y="62"/>
                  <a:pt x="270" y="58"/>
                </a:cubicBezTo>
                <a:cubicBezTo>
                  <a:pt x="268" y="57"/>
                  <a:pt x="265" y="58"/>
                  <a:pt x="263" y="58"/>
                </a:cubicBezTo>
                <a:close/>
                <a:moveTo>
                  <a:pt x="252" y="63"/>
                </a:moveTo>
                <a:cubicBezTo>
                  <a:pt x="248" y="73"/>
                  <a:pt x="247" y="84"/>
                  <a:pt x="244" y="95"/>
                </a:cubicBezTo>
                <a:cubicBezTo>
                  <a:pt x="243" y="98"/>
                  <a:pt x="242" y="101"/>
                  <a:pt x="241" y="104"/>
                </a:cubicBezTo>
                <a:cubicBezTo>
                  <a:pt x="240" y="107"/>
                  <a:pt x="239" y="110"/>
                  <a:pt x="239" y="114"/>
                </a:cubicBezTo>
                <a:cubicBezTo>
                  <a:pt x="237" y="120"/>
                  <a:pt x="235" y="127"/>
                  <a:pt x="233" y="133"/>
                </a:cubicBezTo>
                <a:cubicBezTo>
                  <a:pt x="233" y="135"/>
                  <a:pt x="233" y="136"/>
                  <a:pt x="232" y="137"/>
                </a:cubicBezTo>
                <a:cubicBezTo>
                  <a:pt x="232" y="138"/>
                  <a:pt x="232" y="139"/>
                  <a:pt x="232" y="139"/>
                </a:cubicBezTo>
                <a:cubicBezTo>
                  <a:pt x="224" y="140"/>
                  <a:pt x="216" y="140"/>
                  <a:pt x="208" y="142"/>
                </a:cubicBezTo>
                <a:cubicBezTo>
                  <a:pt x="195" y="144"/>
                  <a:pt x="183" y="147"/>
                  <a:pt x="172" y="152"/>
                </a:cubicBezTo>
                <a:cubicBezTo>
                  <a:pt x="165" y="155"/>
                  <a:pt x="158" y="159"/>
                  <a:pt x="151" y="163"/>
                </a:cubicBezTo>
                <a:cubicBezTo>
                  <a:pt x="148" y="165"/>
                  <a:pt x="145" y="167"/>
                  <a:pt x="141" y="169"/>
                </a:cubicBezTo>
                <a:cubicBezTo>
                  <a:pt x="139" y="170"/>
                  <a:pt x="136" y="171"/>
                  <a:pt x="134" y="173"/>
                </a:cubicBezTo>
                <a:cubicBezTo>
                  <a:pt x="134" y="173"/>
                  <a:pt x="133" y="174"/>
                  <a:pt x="133" y="175"/>
                </a:cubicBezTo>
                <a:cubicBezTo>
                  <a:pt x="134" y="175"/>
                  <a:pt x="135" y="174"/>
                  <a:pt x="136" y="173"/>
                </a:cubicBezTo>
                <a:cubicBezTo>
                  <a:pt x="138" y="172"/>
                  <a:pt x="140" y="171"/>
                  <a:pt x="142" y="170"/>
                </a:cubicBezTo>
                <a:cubicBezTo>
                  <a:pt x="145" y="169"/>
                  <a:pt x="147" y="168"/>
                  <a:pt x="149" y="167"/>
                </a:cubicBezTo>
                <a:cubicBezTo>
                  <a:pt x="163" y="161"/>
                  <a:pt x="179" y="159"/>
                  <a:pt x="195" y="158"/>
                </a:cubicBezTo>
                <a:cubicBezTo>
                  <a:pt x="208" y="156"/>
                  <a:pt x="222" y="154"/>
                  <a:pt x="235" y="157"/>
                </a:cubicBezTo>
                <a:cubicBezTo>
                  <a:pt x="239" y="139"/>
                  <a:pt x="244" y="120"/>
                  <a:pt x="249" y="104"/>
                </a:cubicBezTo>
                <a:cubicBezTo>
                  <a:pt x="249" y="103"/>
                  <a:pt x="249" y="101"/>
                  <a:pt x="250" y="100"/>
                </a:cubicBezTo>
                <a:cubicBezTo>
                  <a:pt x="250" y="98"/>
                  <a:pt x="251" y="96"/>
                  <a:pt x="252" y="95"/>
                </a:cubicBezTo>
                <a:cubicBezTo>
                  <a:pt x="252" y="93"/>
                  <a:pt x="253" y="90"/>
                  <a:pt x="253" y="88"/>
                </a:cubicBezTo>
                <a:cubicBezTo>
                  <a:pt x="256" y="80"/>
                  <a:pt x="259" y="72"/>
                  <a:pt x="260" y="64"/>
                </a:cubicBezTo>
                <a:cubicBezTo>
                  <a:pt x="257" y="63"/>
                  <a:pt x="254" y="63"/>
                  <a:pt x="252" y="63"/>
                </a:cubicBezTo>
                <a:close/>
                <a:moveTo>
                  <a:pt x="239" y="77"/>
                </a:moveTo>
                <a:cubicBezTo>
                  <a:pt x="239" y="76"/>
                  <a:pt x="240" y="75"/>
                  <a:pt x="240" y="74"/>
                </a:cubicBezTo>
                <a:cubicBezTo>
                  <a:pt x="239" y="75"/>
                  <a:pt x="239" y="76"/>
                  <a:pt x="239" y="77"/>
                </a:cubicBezTo>
                <a:close/>
                <a:moveTo>
                  <a:pt x="197" y="116"/>
                </a:moveTo>
                <a:cubicBezTo>
                  <a:pt x="189" y="117"/>
                  <a:pt x="183" y="122"/>
                  <a:pt x="176" y="126"/>
                </a:cubicBezTo>
                <a:cubicBezTo>
                  <a:pt x="171" y="130"/>
                  <a:pt x="165" y="134"/>
                  <a:pt x="160" y="138"/>
                </a:cubicBezTo>
                <a:cubicBezTo>
                  <a:pt x="150" y="149"/>
                  <a:pt x="140" y="161"/>
                  <a:pt x="132" y="173"/>
                </a:cubicBezTo>
                <a:cubicBezTo>
                  <a:pt x="138" y="166"/>
                  <a:pt x="145" y="159"/>
                  <a:pt x="152" y="153"/>
                </a:cubicBezTo>
                <a:cubicBezTo>
                  <a:pt x="155" y="153"/>
                  <a:pt x="157" y="150"/>
                  <a:pt x="159" y="148"/>
                </a:cubicBezTo>
                <a:cubicBezTo>
                  <a:pt x="165" y="146"/>
                  <a:pt x="169" y="142"/>
                  <a:pt x="174" y="139"/>
                </a:cubicBezTo>
                <a:cubicBezTo>
                  <a:pt x="180" y="136"/>
                  <a:pt x="185" y="133"/>
                  <a:pt x="191" y="131"/>
                </a:cubicBezTo>
                <a:cubicBezTo>
                  <a:pt x="191" y="130"/>
                  <a:pt x="192" y="130"/>
                  <a:pt x="192" y="130"/>
                </a:cubicBezTo>
                <a:cubicBezTo>
                  <a:pt x="201" y="127"/>
                  <a:pt x="213" y="123"/>
                  <a:pt x="223" y="125"/>
                </a:cubicBezTo>
                <a:cubicBezTo>
                  <a:pt x="223" y="124"/>
                  <a:pt x="222" y="123"/>
                  <a:pt x="222" y="122"/>
                </a:cubicBezTo>
                <a:cubicBezTo>
                  <a:pt x="221" y="122"/>
                  <a:pt x="219" y="122"/>
                  <a:pt x="218" y="122"/>
                </a:cubicBezTo>
                <a:cubicBezTo>
                  <a:pt x="215" y="120"/>
                  <a:pt x="210" y="121"/>
                  <a:pt x="206" y="121"/>
                </a:cubicBezTo>
                <a:cubicBezTo>
                  <a:pt x="201" y="122"/>
                  <a:pt x="194" y="124"/>
                  <a:pt x="190" y="127"/>
                </a:cubicBezTo>
                <a:cubicBezTo>
                  <a:pt x="188" y="128"/>
                  <a:pt x="187" y="130"/>
                  <a:pt x="185" y="130"/>
                </a:cubicBezTo>
                <a:cubicBezTo>
                  <a:pt x="185" y="129"/>
                  <a:pt x="187" y="128"/>
                  <a:pt x="188" y="128"/>
                </a:cubicBezTo>
                <a:cubicBezTo>
                  <a:pt x="193" y="121"/>
                  <a:pt x="206" y="120"/>
                  <a:pt x="216" y="119"/>
                </a:cubicBezTo>
                <a:cubicBezTo>
                  <a:pt x="216" y="118"/>
                  <a:pt x="216" y="117"/>
                  <a:pt x="216" y="117"/>
                </a:cubicBezTo>
                <a:cubicBezTo>
                  <a:pt x="207" y="117"/>
                  <a:pt x="197" y="120"/>
                  <a:pt x="191" y="122"/>
                </a:cubicBezTo>
                <a:cubicBezTo>
                  <a:pt x="195" y="119"/>
                  <a:pt x="203" y="117"/>
                  <a:pt x="208" y="116"/>
                </a:cubicBezTo>
                <a:cubicBezTo>
                  <a:pt x="205" y="116"/>
                  <a:pt x="201" y="115"/>
                  <a:pt x="197" y="116"/>
                </a:cubicBezTo>
                <a:close/>
                <a:moveTo>
                  <a:pt x="59" y="151"/>
                </a:moveTo>
                <a:cubicBezTo>
                  <a:pt x="58" y="151"/>
                  <a:pt x="57" y="150"/>
                  <a:pt x="57" y="150"/>
                </a:cubicBezTo>
                <a:cubicBezTo>
                  <a:pt x="49" y="148"/>
                  <a:pt x="41" y="146"/>
                  <a:pt x="34" y="144"/>
                </a:cubicBezTo>
                <a:cubicBezTo>
                  <a:pt x="26" y="142"/>
                  <a:pt x="17" y="141"/>
                  <a:pt x="10" y="140"/>
                </a:cubicBezTo>
                <a:cubicBezTo>
                  <a:pt x="9" y="140"/>
                  <a:pt x="9" y="140"/>
                  <a:pt x="7" y="140"/>
                </a:cubicBezTo>
                <a:cubicBezTo>
                  <a:pt x="6" y="142"/>
                  <a:pt x="5" y="143"/>
                  <a:pt x="4" y="145"/>
                </a:cubicBezTo>
                <a:cubicBezTo>
                  <a:pt x="8" y="145"/>
                  <a:pt x="11" y="146"/>
                  <a:pt x="14" y="146"/>
                </a:cubicBezTo>
                <a:cubicBezTo>
                  <a:pt x="27" y="148"/>
                  <a:pt x="40" y="151"/>
                  <a:pt x="53" y="152"/>
                </a:cubicBezTo>
                <a:cubicBezTo>
                  <a:pt x="58" y="153"/>
                  <a:pt x="64" y="153"/>
                  <a:pt x="70" y="154"/>
                </a:cubicBezTo>
                <a:cubicBezTo>
                  <a:pt x="71" y="154"/>
                  <a:pt x="72" y="155"/>
                  <a:pt x="72" y="154"/>
                </a:cubicBezTo>
                <a:cubicBezTo>
                  <a:pt x="68" y="153"/>
                  <a:pt x="63" y="152"/>
                  <a:pt x="59" y="151"/>
                </a:cubicBezTo>
                <a:close/>
                <a:moveTo>
                  <a:pt x="88" y="162"/>
                </a:moveTo>
                <a:cubicBezTo>
                  <a:pt x="85" y="161"/>
                  <a:pt x="82" y="160"/>
                  <a:pt x="79" y="159"/>
                </a:cubicBezTo>
                <a:cubicBezTo>
                  <a:pt x="78" y="158"/>
                  <a:pt x="76" y="158"/>
                  <a:pt x="74" y="157"/>
                </a:cubicBezTo>
                <a:cubicBezTo>
                  <a:pt x="71" y="156"/>
                  <a:pt x="67" y="156"/>
                  <a:pt x="63" y="156"/>
                </a:cubicBezTo>
                <a:cubicBezTo>
                  <a:pt x="58" y="155"/>
                  <a:pt x="52" y="154"/>
                  <a:pt x="47" y="154"/>
                </a:cubicBezTo>
                <a:cubicBezTo>
                  <a:pt x="32" y="152"/>
                  <a:pt x="19" y="148"/>
                  <a:pt x="6" y="147"/>
                </a:cubicBezTo>
                <a:cubicBezTo>
                  <a:pt x="5" y="149"/>
                  <a:pt x="3" y="151"/>
                  <a:pt x="3" y="153"/>
                </a:cubicBezTo>
                <a:cubicBezTo>
                  <a:pt x="9" y="153"/>
                  <a:pt x="16" y="154"/>
                  <a:pt x="23" y="155"/>
                </a:cubicBezTo>
                <a:cubicBezTo>
                  <a:pt x="30" y="156"/>
                  <a:pt x="41" y="156"/>
                  <a:pt x="48" y="156"/>
                </a:cubicBezTo>
                <a:cubicBezTo>
                  <a:pt x="51" y="157"/>
                  <a:pt x="54" y="157"/>
                  <a:pt x="57" y="158"/>
                </a:cubicBezTo>
                <a:cubicBezTo>
                  <a:pt x="58" y="158"/>
                  <a:pt x="59" y="158"/>
                  <a:pt x="59" y="159"/>
                </a:cubicBezTo>
                <a:cubicBezTo>
                  <a:pt x="64" y="160"/>
                  <a:pt x="68" y="159"/>
                  <a:pt x="73" y="160"/>
                </a:cubicBezTo>
                <a:cubicBezTo>
                  <a:pt x="80" y="162"/>
                  <a:pt x="86" y="164"/>
                  <a:pt x="92" y="166"/>
                </a:cubicBezTo>
                <a:cubicBezTo>
                  <a:pt x="94" y="166"/>
                  <a:pt x="96" y="167"/>
                  <a:pt x="99" y="167"/>
                </a:cubicBezTo>
                <a:cubicBezTo>
                  <a:pt x="95" y="166"/>
                  <a:pt x="92" y="164"/>
                  <a:pt x="88" y="162"/>
                </a:cubicBezTo>
                <a:close/>
                <a:moveTo>
                  <a:pt x="79" y="156"/>
                </a:moveTo>
                <a:cubicBezTo>
                  <a:pt x="77" y="156"/>
                  <a:pt x="75" y="155"/>
                  <a:pt x="73" y="154"/>
                </a:cubicBezTo>
                <a:cubicBezTo>
                  <a:pt x="74" y="156"/>
                  <a:pt x="77" y="156"/>
                  <a:pt x="79" y="156"/>
                </a:cubicBezTo>
                <a:close/>
                <a:moveTo>
                  <a:pt x="64" y="161"/>
                </a:moveTo>
                <a:cubicBezTo>
                  <a:pt x="60" y="161"/>
                  <a:pt x="58" y="160"/>
                  <a:pt x="54" y="160"/>
                </a:cubicBezTo>
                <a:cubicBezTo>
                  <a:pt x="48" y="159"/>
                  <a:pt x="43" y="157"/>
                  <a:pt x="38" y="157"/>
                </a:cubicBezTo>
                <a:cubicBezTo>
                  <a:pt x="30" y="157"/>
                  <a:pt x="23" y="157"/>
                  <a:pt x="17" y="156"/>
                </a:cubicBezTo>
                <a:cubicBezTo>
                  <a:pt x="15" y="156"/>
                  <a:pt x="14" y="156"/>
                  <a:pt x="12" y="156"/>
                </a:cubicBezTo>
                <a:cubicBezTo>
                  <a:pt x="11" y="156"/>
                  <a:pt x="8" y="155"/>
                  <a:pt x="7" y="155"/>
                </a:cubicBezTo>
                <a:cubicBezTo>
                  <a:pt x="5" y="156"/>
                  <a:pt x="4" y="159"/>
                  <a:pt x="4" y="162"/>
                </a:cubicBezTo>
                <a:cubicBezTo>
                  <a:pt x="8" y="161"/>
                  <a:pt x="12" y="162"/>
                  <a:pt x="14" y="160"/>
                </a:cubicBezTo>
                <a:cubicBezTo>
                  <a:pt x="16" y="161"/>
                  <a:pt x="20" y="160"/>
                  <a:pt x="23" y="160"/>
                </a:cubicBezTo>
                <a:cubicBezTo>
                  <a:pt x="24" y="160"/>
                  <a:pt x="26" y="161"/>
                  <a:pt x="27" y="161"/>
                </a:cubicBezTo>
                <a:cubicBezTo>
                  <a:pt x="33" y="161"/>
                  <a:pt x="40" y="161"/>
                  <a:pt x="47" y="161"/>
                </a:cubicBezTo>
                <a:cubicBezTo>
                  <a:pt x="62" y="161"/>
                  <a:pt x="75" y="166"/>
                  <a:pt x="87" y="167"/>
                </a:cubicBezTo>
                <a:cubicBezTo>
                  <a:pt x="80" y="164"/>
                  <a:pt x="72" y="162"/>
                  <a:pt x="64" y="161"/>
                </a:cubicBezTo>
                <a:close/>
                <a:moveTo>
                  <a:pt x="103" y="166"/>
                </a:moveTo>
                <a:cubicBezTo>
                  <a:pt x="108" y="169"/>
                  <a:pt x="114" y="171"/>
                  <a:pt x="118" y="173"/>
                </a:cubicBezTo>
                <a:cubicBezTo>
                  <a:pt x="108" y="167"/>
                  <a:pt x="97" y="163"/>
                  <a:pt x="85" y="159"/>
                </a:cubicBezTo>
                <a:cubicBezTo>
                  <a:pt x="91" y="161"/>
                  <a:pt x="97" y="165"/>
                  <a:pt x="103" y="166"/>
                </a:cubicBezTo>
                <a:close/>
                <a:moveTo>
                  <a:pt x="74" y="167"/>
                </a:moveTo>
                <a:cubicBezTo>
                  <a:pt x="71" y="166"/>
                  <a:pt x="68" y="165"/>
                  <a:pt x="64" y="165"/>
                </a:cubicBezTo>
                <a:cubicBezTo>
                  <a:pt x="51" y="162"/>
                  <a:pt x="33" y="163"/>
                  <a:pt x="21" y="162"/>
                </a:cubicBezTo>
                <a:cubicBezTo>
                  <a:pt x="17" y="165"/>
                  <a:pt x="17" y="172"/>
                  <a:pt x="14" y="177"/>
                </a:cubicBezTo>
                <a:cubicBezTo>
                  <a:pt x="24" y="173"/>
                  <a:pt x="35" y="170"/>
                  <a:pt x="47" y="169"/>
                </a:cubicBezTo>
                <a:cubicBezTo>
                  <a:pt x="67" y="168"/>
                  <a:pt x="88" y="170"/>
                  <a:pt x="105" y="172"/>
                </a:cubicBezTo>
                <a:cubicBezTo>
                  <a:pt x="94" y="170"/>
                  <a:pt x="84" y="168"/>
                  <a:pt x="74" y="167"/>
                </a:cubicBezTo>
                <a:close/>
                <a:moveTo>
                  <a:pt x="16" y="162"/>
                </a:moveTo>
                <a:cubicBezTo>
                  <a:pt x="13" y="164"/>
                  <a:pt x="12" y="166"/>
                  <a:pt x="11" y="168"/>
                </a:cubicBezTo>
                <a:cubicBezTo>
                  <a:pt x="10" y="170"/>
                  <a:pt x="9" y="172"/>
                  <a:pt x="8" y="173"/>
                </a:cubicBezTo>
                <a:cubicBezTo>
                  <a:pt x="5" y="178"/>
                  <a:pt x="3" y="182"/>
                  <a:pt x="3" y="188"/>
                </a:cubicBezTo>
                <a:cubicBezTo>
                  <a:pt x="13" y="192"/>
                  <a:pt x="25" y="189"/>
                  <a:pt x="35" y="189"/>
                </a:cubicBezTo>
                <a:cubicBezTo>
                  <a:pt x="46" y="189"/>
                  <a:pt x="57" y="187"/>
                  <a:pt x="68" y="186"/>
                </a:cubicBezTo>
                <a:cubicBezTo>
                  <a:pt x="75" y="185"/>
                  <a:pt x="81" y="185"/>
                  <a:pt x="86" y="184"/>
                </a:cubicBezTo>
                <a:cubicBezTo>
                  <a:pt x="95" y="182"/>
                  <a:pt x="105" y="182"/>
                  <a:pt x="115" y="182"/>
                </a:cubicBezTo>
                <a:cubicBezTo>
                  <a:pt x="114" y="181"/>
                  <a:pt x="114" y="180"/>
                  <a:pt x="114" y="179"/>
                </a:cubicBezTo>
                <a:cubicBezTo>
                  <a:pt x="100" y="180"/>
                  <a:pt x="88" y="180"/>
                  <a:pt x="76" y="182"/>
                </a:cubicBezTo>
                <a:cubicBezTo>
                  <a:pt x="73" y="182"/>
                  <a:pt x="72" y="183"/>
                  <a:pt x="69" y="183"/>
                </a:cubicBezTo>
                <a:cubicBezTo>
                  <a:pt x="69" y="183"/>
                  <a:pt x="68" y="183"/>
                  <a:pt x="67" y="183"/>
                </a:cubicBezTo>
                <a:cubicBezTo>
                  <a:pt x="57" y="184"/>
                  <a:pt x="45" y="187"/>
                  <a:pt x="34" y="187"/>
                </a:cubicBezTo>
                <a:cubicBezTo>
                  <a:pt x="40" y="184"/>
                  <a:pt x="46" y="185"/>
                  <a:pt x="52" y="184"/>
                </a:cubicBezTo>
                <a:cubicBezTo>
                  <a:pt x="58" y="182"/>
                  <a:pt x="65" y="181"/>
                  <a:pt x="72" y="180"/>
                </a:cubicBezTo>
                <a:cubicBezTo>
                  <a:pt x="64" y="180"/>
                  <a:pt x="55" y="180"/>
                  <a:pt x="45" y="181"/>
                </a:cubicBezTo>
                <a:cubicBezTo>
                  <a:pt x="43" y="182"/>
                  <a:pt x="40" y="182"/>
                  <a:pt x="38" y="182"/>
                </a:cubicBezTo>
                <a:cubicBezTo>
                  <a:pt x="33" y="182"/>
                  <a:pt x="29" y="183"/>
                  <a:pt x="25" y="183"/>
                </a:cubicBezTo>
                <a:cubicBezTo>
                  <a:pt x="21" y="183"/>
                  <a:pt x="18" y="183"/>
                  <a:pt x="15" y="183"/>
                </a:cubicBezTo>
                <a:cubicBezTo>
                  <a:pt x="14" y="183"/>
                  <a:pt x="12" y="184"/>
                  <a:pt x="11" y="184"/>
                </a:cubicBezTo>
                <a:cubicBezTo>
                  <a:pt x="11" y="183"/>
                  <a:pt x="11" y="182"/>
                  <a:pt x="12" y="181"/>
                </a:cubicBezTo>
                <a:cubicBezTo>
                  <a:pt x="12" y="179"/>
                  <a:pt x="12" y="177"/>
                  <a:pt x="12" y="177"/>
                </a:cubicBezTo>
                <a:cubicBezTo>
                  <a:pt x="14" y="173"/>
                  <a:pt x="16" y="168"/>
                  <a:pt x="17" y="164"/>
                </a:cubicBezTo>
                <a:cubicBezTo>
                  <a:pt x="18" y="163"/>
                  <a:pt x="19" y="162"/>
                  <a:pt x="18" y="162"/>
                </a:cubicBezTo>
                <a:cubicBezTo>
                  <a:pt x="18" y="162"/>
                  <a:pt x="16" y="162"/>
                  <a:pt x="16" y="162"/>
                </a:cubicBezTo>
                <a:close/>
                <a:moveTo>
                  <a:pt x="51" y="171"/>
                </a:moveTo>
                <a:cubicBezTo>
                  <a:pt x="51" y="171"/>
                  <a:pt x="51" y="171"/>
                  <a:pt x="51" y="171"/>
                </a:cubicBezTo>
                <a:cubicBezTo>
                  <a:pt x="45" y="171"/>
                  <a:pt x="39" y="172"/>
                  <a:pt x="32" y="173"/>
                </a:cubicBezTo>
                <a:cubicBezTo>
                  <a:pt x="26" y="174"/>
                  <a:pt x="20" y="176"/>
                  <a:pt x="15" y="179"/>
                </a:cubicBezTo>
                <a:cubicBezTo>
                  <a:pt x="17" y="179"/>
                  <a:pt x="19" y="178"/>
                  <a:pt x="21" y="179"/>
                </a:cubicBezTo>
                <a:cubicBezTo>
                  <a:pt x="18" y="180"/>
                  <a:pt x="14" y="179"/>
                  <a:pt x="14" y="182"/>
                </a:cubicBezTo>
                <a:cubicBezTo>
                  <a:pt x="33" y="181"/>
                  <a:pt x="54" y="178"/>
                  <a:pt x="72" y="178"/>
                </a:cubicBezTo>
                <a:cubicBezTo>
                  <a:pt x="87" y="178"/>
                  <a:pt x="97" y="178"/>
                  <a:pt x="111" y="177"/>
                </a:cubicBezTo>
                <a:cubicBezTo>
                  <a:pt x="105" y="176"/>
                  <a:pt x="98" y="175"/>
                  <a:pt x="90" y="175"/>
                </a:cubicBezTo>
                <a:cubicBezTo>
                  <a:pt x="91" y="174"/>
                  <a:pt x="93" y="174"/>
                  <a:pt x="95" y="174"/>
                </a:cubicBezTo>
                <a:cubicBezTo>
                  <a:pt x="80" y="169"/>
                  <a:pt x="64" y="172"/>
                  <a:pt x="51" y="171"/>
                </a:cubicBezTo>
                <a:close/>
                <a:moveTo>
                  <a:pt x="106" y="175"/>
                </a:moveTo>
                <a:cubicBezTo>
                  <a:pt x="104" y="174"/>
                  <a:pt x="102" y="174"/>
                  <a:pt x="100" y="174"/>
                </a:cubicBezTo>
                <a:cubicBezTo>
                  <a:pt x="102" y="174"/>
                  <a:pt x="105" y="175"/>
                  <a:pt x="106" y="175"/>
                </a:cubicBezTo>
                <a:close/>
                <a:moveTo>
                  <a:pt x="124" y="180"/>
                </a:moveTo>
                <a:cubicBezTo>
                  <a:pt x="124" y="180"/>
                  <a:pt x="122" y="180"/>
                  <a:pt x="123" y="181"/>
                </a:cubicBezTo>
                <a:cubicBezTo>
                  <a:pt x="121" y="180"/>
                  <a:pt x="118" y="179"/>
                  <a:pt x="116" y="179"/>
                </a:cubicBezTo>
                <a:cubicBezTo>
                  <a:pt x="115" y="181"/>
                  <a:pt x="117" y="181"/>
                  <a:pt x="118" y="182"/>
                </a:cubicBezTo>
                <a:cubicBezTo>
                  <a:pt x="123" y="183"/>
                  <a:pt x="130" y="184"/>
                  <a:pt x="133" y="180"/>
                </a:cubicBezTo>
                <a:cubicBezTo>
                  <a:pt x="133" y="179"/>
                  <a:pt x="132" y="178"/>
                  <a:pt x="131" y="177"/>
                </a:cubicBezTo>
                <a:cubicBezTo>
                  <a:pt x="130" y="177"/>
                  <a:pt x="129" y="178"/>
                  <a:pt x="128" y="179"/>
                </a:cubicBezTo>
                <a:cubicBezTo>
                  <a:pt x="128" y="178"/>
                  <a:pt x="126" y="180"/>
                  <a:pt x="124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" name="Freeform 315"/>
          <p:cNvSpPr>
            <a:spLocks noEditPoints="1"/>
          </p:cNvSpPr>
          <p:nvPr/>
        </p:nvSpPr>
        <p:spPr bwMode="auto">
          <a:xfrm>
            <a:off x="2949978" y="4051769"/>
            <a:ext cx="1219200" cy="1073149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" name="Freeform 324"/>
          <p:cNvSpPr>
            <a:spLocks noEditPoints="1"/>
          </p:cNvSpPr>
          <p:nvPr/>
        </p:nvSpPr>
        <p:spPr bwMode="auto">
          <a:xfrm>
            <a:off x="1296891" y="3993846"/>
            <a:ext cx="1214967" cy="1094317"/>
          </a:xfrm>
          <a:custGeom>
            <a:avLst/>
            <a:gdLst>
              <a:gd name="T0" fmla="*/ 36 w 289"/>
              <a:gd name="T1" fmla="*/ 218 h 260"/>
              <a:gd name="T2" fmla="*/ 28 w 289"/>
              <a:gd name="T3" fmla="*/ 175 h 260"/>
              <a:gd name="T4" fmla="*/ 10 w 289"/>
              <a:gd name="T5" fmla="*/ 126 h 260"/>
              <a:gd name="T6" fmla="*/ 7 w 289"/>
              <a:gd name="T7" fmla="*/ 87 h 260"/>
              <a:gd name="T8" fmla="*/ 130 w 289"/>
              <a:gd name="T9" fmla="*/ 50 h 260"/>
              <a:gd name="T10" fmla="*/ 173 w 289"/>
              <a:gd name="T11" fmla="*/ 1 h 260"/>
              <a:gd name="T12" fmla="*/ 284 w 289"/>
              <a:gd name="T13" fmla="*/ 53 h 260"/>
              <a:gd name="T14" fmla="*/ 232 w 289"/>
              <a:gd name="T15" fmla="*/ 192 h 260"/>
              <a:gd name="T16" fmla="*/ 172 w 289"/>
              <a:gd name="T17" fmla="*/ 212 h 260"/>
              <a:gd name="T18" fmla="*/ 118 w 289"/>
              <a:gd name="T19" fmla="*/ 244 h 260"/>
              <a:gd name="T20" fmla="*/ 243 w 289"/>
              <a:gd name="T21" fmla="*/ 154 h 260"/>
              <a:gd name="T22" fmla="*/ 274 w 289"/>
              <a:gd name="T23" fmla="*/ 46 h 260"/>
              <a:gd name="T24" fmla="*/ 163 w 289"/>
              <a:gd name="T25" fmla="*/ 28 h 260"/>
              <a:gd name="T26" fmla="*/ 171 w 289"/>
              <a:gd name="T27" fmla="*/ 34 h 260"/>
              <a:gd name="T28" fmla="*/ 232 w 289"/>
              <a:gd name="T29" fmla="*/ 38 h 260"/>
              <a:gd name="T30" fmla="*/ 277 w 289"/>
              <a:gd name="T31" fmla="*/ 57 h 260"/>
              <a:gd name="T32" fmla="*/ 240 w 289"/>
              <a:gd name="T33" fmla="*/ 144 h 260"/>
              <a:gd name="T34" fmla="*/ 216 w 289"/>
              <a:gd name="T35" fmla="*/ 203 h 260"/>
              <a:gd name="T36" fmla="*/ 221 w 289"/>
              <a:gd name="T37" fmla="*/ 212 h 260"/>
              <a:gd name="T38" fmla="*/ 257 w 289"/>
              <a:gd name="T39" fmla="*/ 94 h 260"/>
              <a:gd name="T40" fmla="*/ 225 w 289"/>
              <a:gd name="T41" fmla="*/ 38 h 260"/>
              <a:gd name="T42" fmla="*/ 177 w 289"/>
              <a:gd name="T43" fmla="*/ 30 h 260"/>
              <a:gd name="T44" fmla="*/ 157 w 289"/>
              <a:gd name="T45" fmla="*/ 86 h 260"/>
              <a:gd name="T46" fmla="*/ 199 w 289"/>
              <a:gd name="T47" fmla="*/ 194 h 260"/>
              <a:gd name="T48" fmla="*/ 63 w 289"/>
              <a:gd name="T49" fmla="*/ 246 h 260"/>
              <a:gd name="T50" fmla="*/ 103 w 289"/>
              <a:gd name="T51" fmla="*/ 246 h 260"/>
              <a:gd name="T52" fmla="*/ 166 w 289"/>
              <a:gd name="T53" fmla="*/ 193 h 260"/>
              <a:gd name="T54" fmla="*/ 73 w 289"/>
              <a:gd name="T55" fmla="*/ 66 h 260"/>
              <a:gd name="T56" fmla="*/ 11 w 289"/>
              <a:gd name="T57" fmla="*/ 96 h 260"/>
              <a:gd name="T58" fmla="*/ 30 w 289"/>
              <a:gd name="T59" fmla="*/ 133 h 260"/>
              <a:gd name="T60" fmla="*/ 39 w 289"/>
              <a:gd name="T61" fmla="*/ 170 h 260"/>
              <a:gd name="T62" fmla="*/ 49 w 289"/>
              <a:gd name="T63" fmla="*/ 199 h 260"/>
              <a:gd name="T64" fmla="*/ 61 w 289"/>
              <a:gd name="T65" fmla="*/ 239 h 260"/>
              <a:gd name="T66" fmla="*/ 147 w 289"/>
              <a:gd name="T67" fmla="*/ 68 h 260"/>
              <a:gd name="T68" fmla="*/ 60 w 289"/>
              <a:gd name="T69" fmla="*/ 246 h 260"/>
              <a:gd name="T70" fmla="*/ 54 w 289"/>
              <a:gd name="T71" fmla="*/ 249 h 260"/>
              <a:gd name="T72" fmla="*/ 51 w 289"/>
              <a:gd name="T73" fmla="*/ 230 h 260"/>
              <a:gd name="T74" fmla="*/ 51 w 289"/>
              <a:gd name="T75" fmla="*/ 230 h 260"/>
              <a:gd name="T76" fmla="*/ 39 w 289"/>
              <a:gd name="T77" fmla="*/ 219 h 260"/>
              <a:gd name="T78" fmla="*/ 49 w 289"/>
              <a:gd name="T79" fmla="*/ 208 h 260"/>
              <a:gd name="T80" fmla="*/ 46 w 289"/>
              <a:gd name="T81" fmla="*/ 205 h 260"/>
              <a:gd name="T82" fmla="*/ 36 w 289"/>
              <a:gd name="T83" fmla="*/ 200 h 260"/>
              <a:gd name="T84" fmla="*/ 43 w 289"/>
              <a:gd name="T85" fmla="*/ 187 h 260"/>
              <a:gd name="T86" fmla="*/ 32 w 289"/>
              <a:gd name="T87" fmla="*/ 187 h 260"/>
              <a:gd name="T88" fmla="*/ 40 w 289"/>
              <a:gd name="T89" fmla="*/ 174 h 260"/>
              <a:gd name="T90" fmla="*/ 26 w 289"/>
              <a:gd name="T91" fmla="*/ 169 h 260"/>
              <a:gd name="T92" fmla="*/ 30 w 289"/>
              <a:gd name="T93" fmla="*/ 156 h 260"/>
              <a:gd name="T94" fmla="*/ 21 w 289"/>
              <a:gd name="T95" fmla="*/ 150 h 260"/>
              <a:gd name="T96" fmla="*/ 20 w 289"/>
              <a:gd name="T97" fmla="*/ 142 h 260"/>
              <a:gd name="T98" fmla="*/ 16 w 289"/>
              <a:gd name="T99" fmla="*/ 136 h 260"/>
              <a:gd name="T100" fmla="*/ 19 w 289"/>
              <a:gd name="T101" fmla="*/ 122 h 260"/>
              <a:gd name="T102" fmla="*/ 11 w 289"/>
              <a:gd name="T103" fmla="*/ 115 h 260"/>
              <a:gd name="T104" fmla="*/ 11 w 289"/>
              <a:gd name="T105" fmla="*/ 109 h 260"/>
              <a:gd name="T106" fmla="*/ 5 w 289"/>
              <a:gd name="T107" fmla="*/ 9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9" h="260">
                <a:moveTo>
                  <a:pt x="53" y="256"/>
                </a:moveTo>
                <a:cubicBezTo>
                  <a:pt x="50" y="258"/>
                  <a:pt x="46" y="259"/>
                  <a:pt x="43" y="255"/>
                </a:cubicBezTo>
                <a:cubicBezTo>
                  <a:pt x="44" y="247"/>
                  <a:pt x="38" y="247"/>
                  <a:pt x="41" y="241"/>
                </a:cubicBezTo>
                <a:cubicBezTo>
                  <a:pt x="37" y="239"/>
                  <a:pt x="39" y="233"/>
                  <a:pt x="37" y="230"/>
                </a:cubicBezTo>
                <a:cubicBezTo>
                  <a:pt x="37" y="229"/>
                  <a:pt x="37" y="227"/>
                  <a:pt x="38" y="227"/>
                </a:cubicBezTo>
                <a:cubicBezTo>
                  <a:pt x="37" y="225"/>
                  <a:pt x="35" y="222"/>
                  <a:pt x="36" y="218"/>
                </a:cubicBezTo>
                <a:cubicBezTo>
                  <a:pt x="34" y="214"/>
                  <a:pt x="28" y="210"/>
                  <a:pt x="33" y="205"/>
                </a:cubicBezTo>
                <a:cubicBezTo>
                  <a:pt x="33" y="204"/>
                  <a:pt x="32" y="203"/>
                  <a:pt x="31" y="201"/>
                </a:cubicBezTo>
                <a:cubicBezTo>
                  <a:pt x="31" y="200"/>
                  <a:pt x="32" y="199"/>
                  <a:pt x="33" y="197"/>
                </a:cubicBezTo>
                <a:cubicBezTo>
                  <a:pt x="33" y="196"/>
                  <a:pt x="32" y="195"/>
                  <a:pt x="31" y="194"/>
                </a:cubicBezTo>
                <a:cubicBezTo>
                  <a:pt x="33" y="191"/>
                  <a:pt x="25" y="187"/>
                  <a:pt x="29" y="184"/>
                </a:cubicBezTo>
                <a:cubicBezTo>
                  <a:pt x="26" y="182"/>
                  <a:pt x="26" y="177"/>
                  <a:pt x="28" y="175"/>
                </a:cubicBezTo>
                <a:cubicBezTo>
                  <a:pt x="26" y="174"/>
                  <a:pt x="21" y="171"/>
                  <a:pt x="25" y="168"/>
                </a:cubicBezTo>
                <a:cubicBezTo>
                  <a:pt x="23" y="166"/>
                  <a:pt x="21" y="164"/>
                  <a:pt x="23" y="161"/>
                </a:cubicBezTo>
                <a:cubicBezTo>
                  <a:pt x="20" y="160"/>
                  <a:pt x="19" y="156"/>
                  <a:pt x="21" y="153"/>
                </a:cubicBezTo>
                <a:cubicBezTo>
                  <a:pt x="18" y="152"/>
                  <a:pt x="17" y="149"/>
                  <a:pt x="18" y="146"/>
                </a:cubicBezTo>
                <a:cubicBezTo>
                  <a:pt x="17" y="144"/>
                  <a:pt x="15" y="143"/>
                  <a:pt x="16" y="139"/>
                </a:cubicBezTo>
                <a:cubicBezTo>
                  <a:pt x="9" y="138"/>
                  <a:pt x="17" y="127"/>
                  <a:pt x="10" y="126"/>
                </a:cubicBezTo>
                <a:cubicBezTo>
                  <a:pt x="9" y="123"/>
                  <a:pt x="8" y="120"/>
                  <a:pt x="11" y="119"/>
                </a:cubicBezTo>
                <a:cubicBezTo>
                  <a:pt x="10" y="117"/>
                  <a:pt x="7" y="115"/>
                  <a:pt x="9" y="112"/>
                </a:cubicBezTo>
                <a:cubicBezTo>
                  <a:pt x="7" y="111"/>
                  <a:pt x="5" y="108"/>
                  <a:pt x="5" y="104"/>
                </a:cubicBezTo>
                <a:cubicBezTo>
                  <a:pt x="5" y="104"/>
                  <a:pt x="5" y="103"/>
                  <a:pt x="5" y="102"/>
                </a:cubicBezTo>
                <a:cubicBezTo>
                  <a:pt x="4" y="98"/>
                  <a:pt x="0" y="94"/>
                  <a:pt x="2" y="90"/>
                </a:cubicBezTo>
                <a:cubicBezTo>
                  <a:pt x="3" y="89"/>
                  <a:pt x="6" y="88"/>
                  <a:pt x="7" y="87"/>
                </a:cubicBezTo>
                <a:cubicBezTo>
                  <a:pt x="6" y="86"/>
                  <a:pt x="8" y="85"/>
                  <a:pt x="8" y="83"/>
                </a:cubicBezTo>
                <a:cubicBezTo>
                  <a:pt x="29" y="75"/>
                  <a:pt x="52" y="70"/>
                  <a:pt x="75" y="62"/>
                </a:cubicBezTo>
                <a:cubicBezTo>
                  <a:pt x="79" y="63"/>
                  <a:pt x="82" y="61"/>
                  <a:pt x="86" y="59"/>
                </a:cubicBezTo>
                <a:cubicBezTo>
                  <a:pt x="91" y="57"/>
                  <a:pt x="97" y="56"/>
                  <a:pt x="103" y="54"/>
                </a:cubicBezTo>
                <a:cubicBezTo>
                  <a:pt x="111" y="51"/>
                  <a:pt x="119" y="46"/>
                  <a:pt x="126" y="46"/>
                </a:cubicBezTo>
                <a:cubicBezTo>
                  <a:pt x="127" y="47"/>
                  <a:pt x="129" y="49"/>
                  <a:pt x="130" y="50"/>
                </a:cubicBezTo>
                <a:cubicBezTo>
                  <a:pt x="132" y="57"/>
                  <a:pt x="135" y="66"/>
                  <a:pt x="137" y="74"/>
                </a:cubicBezTo>
                <a:cubicBezTo>
                  <a:pt x="143" y="57"/>
                  <a:pt x="149" y="39"/>
                  <a:pt x="156" y="20"/>
                </a:cubicBezTo>
                <a:cubicBezTo>
                  <a:pt x="158" y="16"/>
                  <a:pt x="159" y="12"/>
                  <a:pt x="160" y="8"/>
                </a:cubicBezTo>
                <a:cubicBezTo>
                  <a:pt x="161" y="7"/>
                  <a:pt x="160" y="5"/>
                  <a:pt x="161" y="4"/>
                </a:cubicBezTo>
                <a:cubicBezTo>
                  <a:pt x="162" y="2"/>
                  <a:pt x="165" y="0"/>
                  <a:pt x="167" y="0"/>
                </a:cubicBezTo>
                <a:cubicBezTo>
                  <a:pt x="169" y="0"/>
                  <a:pt x="171" y="2"/>
                  <a:pt x="173" y="1"/>
                </a:cubicBezTo>
                <a:cubicBezTo>
                  <a:pt x="173" y="2"/>
                  <a:pt x="175" y="2"/>
                  <a:pt x="175" y="3"/>
                </a:cubicBezTo>
                <a:cubicBezTo>
                  <a:pt x="190" y="10"/>
                  <a:pt x="204" y="13"/>
                  <a:pt x="221" y="19"/>
                </a:cubicBezTo>
                <a:cubicBezTo>
                  <a:pt x="233" y="27"/>
                  <a:pt x="252" y="31"/>
                  <a:pt x="263" y="37"/>
                </a:cubicBezTo>
                <a:cubicBezTo>
                  <a:pt x="265" y="38"/>
                  <a:pt x="269" y="39"/>
                  <a:pt x="271" y="41"/>
                </a:cubicBezTo>
                <a:cubicBezTo>
                  <a:pt x="274" y="41"/>
                  <a:pt x="276" y="44"/>
                  <a:pt x="279" y="45"/>
                </a:cubicBezTo>
                <a:cubicBezTo>
                  <a:pt x="282" y="46"/>
                  <a:pt x="289" y="48"/>
                  <a:pt x="284" y="53"/>
                </a:cubicBezTo>
                <a:cubicBezTo>
                  <a:pt x="282" y="61"/>
                  <a:pt x="279" y="67"/>
                  <a:pt x="277" y="75"/>
                </a:cubicBezTo>
                <a:cubicBezTo>
                  <a:pt x="276" y="76"/>
                  <a:pt x="275" y="78"/>
                  <a:pt x="274" y="81"/>
                </a:cubicBezTo>
                <a:cubicBezTo>
                  <a:pt x="265" y="98"/>
                  <a:pt x="260" y="118"/>
                  <a:pt x="253" y="137"/>
                </a:cubicBezTo>
                <a:cubicBezTo>
                  <a:pt x="250" y="144"/>
                  <a:pt x="247" y="151"/>
                  <a:pt x="244" y="158"/>
                </a:cubicBezTo>
                <a:cubicBezTo>
                  <a:pt x="242" y="165"/>
                  <a:pt x="239" y="172"/>
                  <a:pt x="236" y="179"/>
                </a:cubicBezTo>
                <a:cubicBezTo>
                  <a:pt x="234" y="183"/>
                  <a:pt x="234" y="188"/>
                  <a:pt x="232" y="192"/>
                </a:cubicBezTo>
                <a:cubicBezTo>
                  <a:pt x="230" y="198"/>
                  <a:pt x="226" y="203"/>
                  <a:pt x="226" y="209"/>
                </a:cubicBezTo>
                <a:cubicBezTo>
                  <a:pt x="224" y="209"/>
                  <a:pt x="224" y="211"/>
                  <a:pt x="224" y="213"/>
                </a:cubicBezTo>
                <a:cubicBezTo>
                  <a:pt x="223" y="214"/>
                  <a:pt x="222" y="215"/>
                  <a:pt x="220" y="217"/>
                </a:cubicBezTo>
                <a:cubicBezTo>
                  <a:pt x="213" y="215"/>
                  <a:pt x="201" y="209"/>
                  <a:pt x="192" y="207"/>
                </a:cubicBezTo>
                <a:cubicBezTo>
                  <a:pt x="183" y="205"/>
                  <a:pt x="177" y="199"/>
                  <a:pt x="169" y="197"/>
                </a:cubicBezTo>
                <a:cubicBezTo>
                  <a:pt x="171" y="202"/>
                  <a:pt x="170" y="207"/>
                  <a:pt x="172" y="212"/>
                </a:cubicBezTo>
                <a:cubicBezTo>
                  <a:pt x="173" y="218"/>
                  <a:pt x="177" y="225"/>
                  <a:pt x="170" y="229"/>
                </a:cubicBezTo>
                <a:cubicBezTo>
                  <a:pt x="166" y="231"/>
                  <a:pt x="159" y="231"/>
                  <a:pt x="153" y="233"/>
                </a:cubicBezTo>
                <a:cubicBezTo>
                  <a:pt x="151" y="234"/>
                  <a:pt x="149" y="235"/>
                  <a:pt x="147" y="236"/>
                </a:cubicBezTo>
                <a:cubicBezTo>
                  <a:pt x="145" y="237"/>
                  <a:pt x="142" y="237"/>
                  <a:pt x="140" y="237"/>
                </a:cubicBezTo>
                <a:cubicBezTo>
                  <a:pt x="132" y="239"/>
                  <a:pt x="125" y="241"/>
                  <a:pt x="120" y="243"/>
                </a:cubicBezTo>
                <a:cubicBezTo>
                  <a:pt x="119" y="244"/>
                  <a:pt x="118" y="244"/>
                  <a:pt x="118" y="244"/>
                </a:cubicBezTo>
                <a:cubicBezTo>
                  <a:pt x="111" y="247"/>
                  <a:pt x="105" y="248"/>
                  <a:pt x="98" y="249"/>
                </a:cubicBezTo>
                <a:cubicBezTo>
                  <a:pt x="84" y="253"/>
                  <a:pt x="74" y="258"/>
                  <a:pt x="58" y="258"/>
                </a:cubicBezTo>
                <a:cubicBezTo>
                  <a:pt x="58" y="259"/>
                  <a:pt x="57" y="260"/>
                  <a:pt x="56" y="260"/>
                </a:cubicBezTo>
                <a:cubicBezTo>
                  <a:pt x="53" y="259"/>
                  <a:pt x="54" y="259"/>
                  <a:pt x="53" y="256"/>
                </a:cubicBezTo>
                <a:close/>
                <a:moveTo>
                  <a:pt x="227" y="197"/>
                </a:moveTo>
                <a:cubicBezTo>
                  <a:pt x="231" y="182"/>
                  <a:pt x="238" y="169"/>
                  <a:pt x="243" y="154"/>
                </a:cubicBezTo>
                <a:cubicBezTo>
                  <a:pt x="246" y="146"/>
                  <a:pt x="249" y="136"/>
                  <a:pt x="252" y="127"/>
                </a:cubicBezTo>
                <a:cubicBezTo>
                  <a:pt x="254" y="121"/>
                  <a:pt x="258" y="115"/>
                  <a:pt x="259" y="108"/>
                </a:cubicBezTo>
                <a:cubicBezTo>
                  <a:pt x="262" y="104"/>
                  <a:pt x="263" y="99"/>
                  <a:pt x="264" y="94"/>
                </a:cubicBezTo>
                <a:cubicBezTo>
                  <a:pt x="268" y="86"/>
                  <a:pt x="273" y="77"/>
                  <a:pt x="277" y="69"/>
                </a:cubicBezTo>
                <a:cubicBezTo>
                  <a:pt x="279" y="64"/>
                  <a:pt x="282" y="53"/>
                  <a:pt x="280" y="49"/>
                </a:cubicBezTo>
                <a:cubicBezTo>
                  <a:pt x="278" y="48"/>
                  <a:pt x="276" y="47"/>
                  <a:pt x="274" y="46"/>
                </a:cubicBezTo>
                <a:cubicBezTo>
                  <a:pt x="273" y="46"/>
                  <a:pt x="273" y="45"/>
                  <a:pt x="271" y="46"/>
                </a:cubicBezTo>
                <a:cubicBezTo>
                  <a:pt x="266" y="42"/>
                  <a:pt x="258" y="41"/>
                  <a:pt x="253" y="36"/>
                </a:cubicBezTo>
                <a:cubicBezTo>
                  <a:pt x="240" y="32"/>
                  <a:pt x="225" y="23"/>
                  <a:pt x="212" y="19"/>
                </a:cubicBezTo>
                <a:cubicBezTo>
                  <a:pt x="199" y="14"/>
                  <a:pt x="184" y="13"/>
                  <a:pt x="173" y="5"/>
                </a:cubicBezTo>
                <a:cubicBezTo>
                  <a:pt x="171" y="5"/>
                  <a:pt x="170" y="7"/>
                  <a:pt x="170" y="9"/>
                </a:cubicBezTo>
                <a:cubicBezTo>
                  <a:pt x="167" y="15"/>
                  <a:pt x="165" y="21"/>
                  <a:pt x="163" y="28"/>
                </a:cubicBezTo>
                <a:cubicBezTo>
                  <a:pt x="158" y="39"/>
                  <a:pt x="156" y="49"/>
                  <a:pt x="152" y="58"/>
                </a:cubicBezTo>
                <a:cubicBezTo>
                  <a:pt x="152" y="59"/>
                  <a:pt x="152" y="60"/>
                  <a:pt x="152" y="61"/>
                </a:cubicBezTo>
                <a:cubicBezTo>
                  <a:pt x="147" y="71"/>
                  <a:pt x="145" y="81"/>
                  <a:pt x="141" y="92"/>
                </a:cubicBezTo>
                <a:cubicBezTo>
                  <a:pt x="143" y="96"/>
                  <a:pt x="144" y="102"/>
                  <a:pt x="146" y="106"/>
                </a:cubicBezTo>
                <a:cubicBezTo>
                  <a:pt x="152" y="86"/>
                  <a:pt x="161" y="68"/>
                  <a:pt x="166" y="49"/>
                </a:cubicBezTo>
                <a:cubicBezTo>
                  <a:pt x="168" y="45"/>
                  <a:pt x="169" y="39"/>
                  <a:pt x="171" y="34"/>
                </a:cubicBezTo>
                <a:cubicBezTo>
                  <a:pt x="171" y="33"/>
                  <a:pt x="172" y="34"/>
                  <a:pt x="172" y="33"/>
                </a:cubicBezTo>
                <a:cubicBezTo>
                  <a:pt x="172" y="28"/>
                  <a:pt x="176" y="25"/>
                  <a:pt x="176" y="20"/>
                </a:cubicBezTo>
                <a:cubicBezTo>
                  <a:pt x="179" y="20"/>
                  <a:pt x="178" y="17"/>
                  <a:pt x="180" y="17"/>
                </a:cubicBezTo>
                <a:cubicBezTo>
                  <a:pt x="187" y="21"/>
                  <a:pt x="194" y="24"/>
                  <a:pt x="202" y="26"/>
                </a:cubicBezTo>
                <a:cubicBezTo>
                  <a:pt x="210" y="29"/>
                  <a:pt x="220" y="32"/>
                  <a:pt x="228" y="36"/>
                </a:cubicBezTo>
                <a:cubicBezTo>
                  <a:pt x="229" y="36"/>
                  <a:pt x="230" y="38"/>
                  <a:pt x="232" y="38"/>
                </a:cubicBezTo>
                <a:cubicBezTo>
                  <a:pt x="235" y="39"/>
                  <a:pt x="239" y="39"/>
                  <a:pt x="242" y="40"/>
                </a:cubicBezTo>
                <a:cubicBezTo>
                  <a:pt x="243" y="41"/>
                  <a:pt x="243" y="42"/>
                  <a:pt x="244" y="42"/>
                </a:cubicBezTo>
                <a:cubicBezTo>
                  <a:pt x="248" y="44"/>
                  <a:pt x="251" y="44"/>
                  <a:pt x="254" y="45"/>
                </a:cubicBezTo>
                <a:cubicBezTo>
                  <a:pt x="254" y="47"/>
                  <a:pt x="257" y="46"/>
                  <a:pt x="257" y="48"/>
                </a:cubicBezTo>
                <a:cubicBezTo>
                  <a:pt x="263" y="48"/>
                  <a:pt x="268" y="52"/>
                  <a:pt x="274" y="54"/>
                </a:cubicBezTo>
                <a:cubicBezTo>
                  <a:pt x="275" y="55"/>
                  <a:pt x="276" y="55"/>
                  <a:pt x="277" y="57"/>
                </a:cubicBezTo>
                <a:cubicBezTo>
                  <a:pt x="275" y="61"/>
                  <a:pt x="273" y="65"/>
                  <a:pt x="271" y="69"/>
                </a:cubicBezTo>
                <a:cubicBezTo>
                  <a:pt x="267" y="80"/>
                  <a:pt x="261" y="92"/>
                  <a:pt x="257" y="104"/>
                </a:cubicBezTo>
                <a:cubicBezTo>
                  <a:pt x="254" y="111"/>
                  <a:pt x="251" y="116"/>
                  <a:pt x="249" y="122"/>
                </a:cubicBezTo>
                <a:cubicBezTo>
                  <a:pt x="248" y="124"/>
                  <a:pt x="247" y="128"/>
                  <a:pt x="246" y="130"/>
                </a:cubicBezTo>
                <a:cubicBezTo>
                  <a:pt x="245" y="134"/>
                  <a:pt x="242" y="137"/>
                  <a:pt x="241" y="140"/>
                </a:cubicBezTo>
                <a:cubicBezTo>
                  <a:pt x="240" y="142"/>
                  <a:pt x="240" y="143"/>
                  <a:pt x="240" y="144"/>
                </a:cubicBezTo>
                <a:cubicBezTo>
                  <a:pt x="237" y="150"/>
                  <a:pt x="237" y="155"/>
                  <a:pt x="235" y="161"/>
                </a:cubicBezTo>
                <a:cubicBezTo>
                  <a:pt x="234" y="165"/>
                  <a:pt x="231" y="169"/>
                  <a:pt x="230" y="173"/>
                </a:cubicBezTo>
                <a:cubicBezTo>
                  <a:pt x="230" y="175"/>
                  <a:pt x="230" y="176"/>
                  <a:pt x="229" y="178"/>
                </a:cubicBezTo>
                <a:cubicBezTo>
                  <a:pt x="227" y="185"/>
                  <a:pt x="223" y="191"/>
                  <a:pt x="222" y="199"/>
                </a:cubicBezTo>
                <a:cubicBezTo>
                  <a:pt x="221" y="200"/>
                  <a:pt x="220" y="201"/>
                  <a:pt x="219" y="202"/>
                </a:cubicBezTo>
                <a:cubicBezTo>
                  <a:pt x="217" y="202"/>
                  <a:pt x="217" y="202"/>
                  <a:pt x="216" y="203"/>
                </a:cubicBezTo>
                <a:cubicBezTo>
                  <a:pt x="200" y="199"/>
                  <a:pt x="186" y="193"/>
                  <a:pt x="171" y="187"/>
                </a:cubicBezTo>
                <a:cubicBezTo>
                  <a:pt x="169" y="186"/>
                  <a:pt x="168" y="184"/>
                  <a:pt x="166" y="185"/>
                </a:cubicBezTo>
                <a:cubicBezTo>
                  <a:pt x="166" y="188"/>
                  <a:pt x="168" y="191"/>
                  <a:pt x="168" y="194"/>
                </a:cubicBezTo>
                <a:cubicBezTo>
                  <a:pt x="176" y="195"/>
                  <a:pt x="182" y="200"/>
                  <a:pt x="189" y="203"/>
                </a:cubicBezTo>
                <a:cubicBezTo>
                  <a:pt x="195" y="206"/>
                  <a:pt x="201" y="207"/>
                  <a:pt x="208" y="208"/>
                </a:cubicBezTo>
                <a:cubicBezTo>
                  <a:pt x="211" y="210"/>
                  <a:pt x="216" y="214"/>
                  <a:pt x="221" y="212"/>
                </a:cubicBezTo>
                <a:cubicBezTo>
                  <a:pt x="222" y="208"/>
                  <a:pt x="223" y="202"/>
                  <a:pt x="227" y="197"/>
                </a:cubicBezTo>
                <a:close/>
                <a:moveTo>
                  <a:pt x="219" y="192"/>
                </a:moveTo>
                <a:cubicBezTo>
                  <a:pt x="223" y="183"/>
                  <a:pt x="226" y="174"/>
                  <a:pt x="229" y="164"/>
                </a:cubicBezTo>
                <a:cubicBezTo>
                  <a:pt x="234" y="154"/>
                  <a:pt x="238" y="142"/>
                  <a:pt x="242" y="131"/>
                </a:cubicBezTo>
                <a:cubicBezTo>
                  <a:pt x="244" y="126"/>
                  <a:pt x="247" y="123"/>
                  <a:pt x="248" y="118"/>
                </a:cubicBezTo>
                <a:cubicBezTo>
                  <a:pt x="252" y="111"/>
                  <a:pt x="254" y="102"/>
                  <a:pt x="257" y="94"/>
                </a:cubicBezTo>
                <a:cubicBezTo>
                  <a:pt x="261" y="88"/>
                  <a:pt x="264" y="80"/>
                  <a:pt x="266" y="73"/>
                </a:cubicBezTo>
                <a:cubicBezTo>
                  <a:pt x="269" y="69"/>
                  <a:pt x="270" y="63"/>
                  <a:pt x="273" y="59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64" y="53"/>
                  <a:pt x="255" y="50"/>
                  <a:pt x="244" y="46"/>
                </a:cubicBezTo>
                <a:cubicBezTo>
                  <a:pt x="242" y="43"/>
                  <a:pt x="239" y="44"/>
                  <a:pt x="234" y="42"/>
                </a:cubicBezTo>
                <a:cubicBezTo>
                  <a:pt x="231" y="41"/>
                  <a:pt x="228" y="39"/>
                  <a:pt x="225" y="38"/>
                </a:cubicBezTo>
                <a:cubicBezTo>
                  <a:pt x="222" y="36"/>
                  <a:pt x="219" y="36"/>
                  <a:pt x="216" y="35"/>
                </a:cubicBezTo>
                <a:cubicBezTo>
                  <a:pt x="212" y="33"/>
                  <a:pt x="210" y="32"/>
                  <a:pt x="207" y="30"/>
                </a:cubicBezTo>
                <a:cubicBezTo>
                  <a:pt x="203" y="29"/>
                  <a:pt x="200" y="29"/>
                  <a:pt x="197" y="27"/>
                </a:cubicBezTo>
                <a:cubicBezTo>
                  <a:pt x="195" y="27"/>
                  <a:pt x="192" y="25"/>
                  <a:pt x="189" y="24"/>
                </a:cubicBezTo>
                <a:cubicBezTo>
                  <a:pt x="188" y="24"/>
                  <a:pt x="182" y="21"/>
                  <a:pt x="182" y="21"/>
                </a:cubicBezTo>
                <a:cubicBezTo>
                  <a:pt x="180" y="21"/>
                  <a:pt x="177" y="29"/>
                  <a:pt x="177" y="30"/>
                </a:cubicBezTo>
                <a:cubicBezTo>
                  <a:pt x="175" y="34"/>
                  <a:pt x="174" y="37"/>
                  <a:pt x="174" y="40"/>
                </a:cubicBezTo>
                <a:cubicBezTo>
                  <a:pt x="173" y="40"/>
                  <a:pt x="174" y="42"/>
                  <a:pt x="172" y="42"/>
                </a:cubicBezTo>
                <a:cubicBezTo>
                  <a:pt x="172" y="45"/>
                  <a:pt x="171" y="47"/>
                  <a:pt x="170" y="49"/>
                </a:cubicBezTo>
                <a:cubicBezTo>
                  <a:pt x="168" y="54"/>
                  <a:pt x="167" y="61"/>
                  <a:pt x="164" y="67"/>
                </a:cubicBezTo>
                <a:cubicBezTo>
                  <a:pt x="164" y="68"/>
                  <a:pt x="162" y="69"/>
                  <a:pt x="162" y="70"/>
                </a:cubicBezTo>
                <a:cubicBezTo>
                  <a:pt x="159" y="75"/>
                  <a:pt x="159" y="81"/>
                  <a:pt x="157" y="86"/>
                </a:cubicBezTo>
                <a:cubicBezTo>
                  <a:pt x="155" y="92"/>
                  <a:pt x="151" y="97"/>
                  <a:pt x="149" y="103"/>
                </a:cubicBezTo>
                <a:cubicBezTo>
                  <a:pt x="149" y="105"/>
                  <a:pt x="148" y="109"/>
                  <a:pt x="146" y="110"/>
                </a:cubicBezTo>
                <a:cubicBezTo>
                  <a:pt x="153" y="135"/>
                  <a:pt x="158" y="157"/>
                  <a:pt x="165" y="181"/>
                </a:cubicBezTo>
                <a:cubicBezTo>
                  <a:pt x="167" y="182"/>
                  <a:pt x="170" y="183"/>
                  <a:pt x="173" y="184"/>
                </a:cubicBezTo>
                <a:cubicBezTo>
                  <a:pt x="180" y="187"/>
                  <a:pt x="188" y="192"/>
                  <a:pt x="195" y="193"/>
                </a:cubicBezTo>
                <a:cubicBezTo>
                  <a:pt x="196" y="194"/>
                  <a:pt x="198" y="193"/>
                  <a:pt x="199" y="194"/>
                </a:cubicBezTo>
                <a:cubicBezTo>
                  <a:pt x="203" y="195"/>
                  <a:pt x="206" y="197"/>
                  <a:pt x="209" y="198"/>
                </a:cubicBezTo>
                <a:cubicBezTo>
                  <a:pt x="214" y="198"/>
                  <a:pt x="214" y="196"/>
                  <a:pt x="218" y="197"/>
                </a:cubicBezTo>
                <a:cubicBezTo>
                  <a:pt x="218" y="195"/>
                  <a:pt x="220" y="194"/>
                  <a:pt x="219" y="192"/>
                </a:cubicBezTo>
                <a:close/>
                <a:moveTo>
                  <a:pt x="61" y="239"/>
                </a:moveTo>
                <a:cubicBezTo>
                  <a:pt x="61" y="240"/>
                  <a:pt x="60" y="241"/>
                  <a:pt x="60" y="241"/>
                </a:cubicBezTo>
                <a:cubicBezTo>
                  <a:pt x="61" y="243"/>
                  <a:pt x="63" y="244"/>
                  <a:pt x="63" y="246"/>
                </a:cubicBezTo>
                <a:cubicBezTo>
                  <a:pt x="63" y="247"/>
                  <a:pt x="63" y="248"/>
                  <a:pt x="62" y="248"/>
                </a:cubicBezTo>
                <a:cubicBezTo>
                  <a:pt x="62" y="249"/>
                  <a:pt x="63" y="249"/>
                  <a:pt x="63" y="251"/>
                </a:cubicBezTo>
                <a:cubicBezTo>
                  <a:pt x="63" y="255"/>
                  <a:pt x="57" y="254"/>
                  <a:pt x="55" y="255"/>
                </a:cubicBezTo>
                <a:cubicBezTo>
                  <a:pt x="57" y="254"/>
                  <a:pt x="57" y="256"/>
                  <a:pt x="58" y="256"/>
                </a:cubicBezTo>
                <a:cubicBezTo>
                  <a:pt x="70" y="253"/>
                  <a:pt x="83" y="250"/>
                  <a:pt x="95" y="247"/>
                </a:cubicBezTo>
                <a:cubicBezTo>
                  <a:pt x="98" y="246"/>
                  <a:pt x="101" y="245"/>
                  <a:pt x="103" y="246"/>
                </a:cubicBezTo>
                <a:cubicBezTo>
                  <a:pt x="118" y="242"/>
                  <a:pt x="128" y="233"/>
                  <a:pt x="145" y="233"/>
                </a:cubicBezTo>
                <a:cubicBezTo>
                  <a:pt x="145" y="232"/>
                  <a:pt x="146" y="232"/>
                  <a:pt x="147" y="231"/>
                </a:cubicBezTo>
                <a:cubicBezTo>
                  <a:pt x="148" y="231"/>
                  <a:pt x="149" y="231"/>
                  <a:pt x="150" y="231"/>
                </a:cubicBezTo>
                <a:cubicBezTo>
                  <a:pt x="156" y="229"/>
                  <a:pt x="163" y="227"/>
                  <a:pt x="169" y="226"/>
                </a:cubicBezTo>
                <a:cubicBezTo>
                  <a:pt x="171" y="223"/>
                  <a:pt x="170" y="223"/>
                  <a:pt x="170" y="220"/>
                </a:cubicBezTo>
                <a:cubicBezTo>
                  <a:pt x="168" y="212"/>
                  <a:pt x="168" y="200"/>
                  <a:pt x="166" y="193"/>
                </a:cubicBezTo>
                <a:cubicBezTo>
                  <a:pt x="160" y="174"/>
                  <a:pt x="154" y="151"/>
                  <a:pt x="148" y="129"/>
                </a:cubicBezTo>
                <a:cubicBezTo>
                  <a:pt x="147" y="125"/>
                  <a:pt x="147" y="121"/>
                  <a:pt x="146" y="117"/>
                </a:cubicBezTo>
                <a:cubicBezTo>
                  <a:pt x="142" y="104"/>
                  <a:pt x="138" y="91"/>
                  <a:pt x="135" y="80"/>
                </a:cubicBezTo>
                <a:cubicBezTo>
                  <a:pt x="134" y="75"/>
                  <a:pt x="134" y="70"/>
                  <a:pt x="133" y="66"/>
                </a:cubicBezTo>
                <a:cubicBezTo>
                  <a:pt x="131" y="59"/>
                  <a:pt x="129" y="51"/>
                  <a:pt x="123" y="50"/>
                </a:cubicBezTo>
                <a:cubicBezTo>
                  <a:pt x="108" y="57"/>
                  <a:pt x="89" y="62"/>
                  <a:pt x="73" y="66"/>
                </a:cubicBezTo>
                <a:cubicBezTo>
                  <a:pt x="73" y="66"/>
                  <a:pt x="72" y="67"/>
                  <a:pt x="72" y="67"/>
                </a:cubicBezTo>
                <a:cubicBezTo>
                  <a:pt x="61" y="70"/>
                  <a:pt x="50" y="73"/>
                  <a:pt x="39" y="76"/>
                </a:cubicBezTo>
                <a:cubicBezTo>
                  <a:pt x="29" y="80"/>
                  <a:pt x="17" y="81"/>
                  <a:pt x="10" y="87"/>
                </a:cubicBezTo>
                <a:cubicBezTo>
                  <a:pt x="13" y="87"/>
                  <a:pt x="19" y="91"/>
                  <a:pt x="16" y="96"/>
                </a:cubicBezTo>
                <a:cubicBezTo>
                  <a:pt x="14" y="97"/>
                  <a:pt x="9" y="95"/>
                  <a:pt x="11" y="97"/>
                </a:cubicBezTo>
                <a:cubicBezTo>
                  <a:pt x="11" y="97"/>
                  <a:pt x="11" y="97"/>
                  <a:pt x="11" y="96"/>
                </a:cubicBezTo>
                <a:cubicBezTo>
                  <a:pt x="14" y="97"/>
                  <a:pt x="23" y="99"/>
                  <a:pt x="23" y="104"/>
                </a:cubicBezTo>
                <a:cubicBezTo>
                  <a:pt x="23" y="106"/>
                  <a:pt x="21" y="106"/>
                  <a:pt x="19" y="107"/>
                </a:cubicBezTo>
                <a:cubicBezTo>
                  <a:pt x="22" y="108"/>
                  <a:pt x="24" y="110"/>
                  <a:pt x="24" y="114"/>
                </a:cubicBezTo>
                <a:cubicBezTo>
                  <a:pt x="26" y="114"/>
                  <a:pt x="26" y="116"/>
                  <a:pt x="27" y="117"/>
                </a:cubicBezTo>
                <a:cubicBezTo>
                  <a:pt x="24" y="121"/>
                  <a:pt x="28" y="122"/>
                  <a:pt x="30" y="126"/>
                </a:cubicBezTo>
                <a:cubicBezTo>
                  <a:pt x="33" y="130"/>
                  <a:pt x="31" y="131"/>
                  <a:pt x="30" y="133"/>
                </a:cubicBezTo>
                <a:cubicBezTo>
                  <a:pt x="33" y="135"/>
                  <a:pt x="32" y="138"/>
                  <a:pt x="31" y="140"/>
                </a:cubicBezTo>
                <a:cubicBezTo>
                  <a:pt x="34" y="141"/>
                  <a:pt x="33" y="144"/>
                  <a:pt x="33" y="146"/>
                </a:cubicBezTo>
                <a:cubicBezTo>
                  <a:pt x="34" y="148"/>
                  <a:pt x="36" y="150"/>
                  <a:pt x="34" y="153"/>
                </a:cubicBezTo>
                <a:cubicBezTo>
                  <a:pt x="37" y="154"/>
                  <a:pt x="40" y="158"/>
                  <a:pt x="37" y="162"/>
                </a:cubicBezTo>
                <a:cubicBezTo>
                  <a:pt x="39" y="163"/>
                  <a:pt x="41" y="164"/>
                  <a:pt x="41" y="167"/>
                </a:cubicBezTo>
                <a:cubicBezTo>
                  <a:pt x="41" y="168"/>
                  <a:pt x="39" y="168"/>
                  <a:pt x="39" y="170"/>
                </a:cubicBezTo>
                <a:cubicBezTo>
                  <a:pt x="42" y="170"/>
                  <a:pt x="43" y="172"/>
                  <a:pt x="44" y="174"/>
                </a:cubicBezTo>
                <a:cubicBezTo>
                  <a:pt x="43" y="175"/>
                  <a:pt x="43" y="176"/>
                  <a:pt x="43" y="177"/>
                </a:cubicBezTo>
                <a:cubicBezTo>
                  <a:pt x="45" y="179"/>
                  <a:pt x="44" y="182"/>
                  <a:pt x="45" y="185"/>
                </a:cubicBezTo>
                <a:cubicBezTo>
                  <a:pt x="45" y="186"/>
                  <a:pt x="46" y="186"/>
                  <a:pt x="47" y="188"/>
                </a:cubicBezTo>
                <a:cubicBezTo>
                  <a:pt x="47" y="189"/>
                  <a:pt x="47" y="190"/>
                  <a:pt x="47" y="191"/>
                </a:cubicBezTo>
                <a:cubicBezTo>
                  <a:pt x="48" y="193"/>
                  <a:pt x="52" y="195"/>
                  <a:pt x="49" y="199"/>
                </a:cubicBezTo>
                <a:cubicBezTo>
                  <a:pt x="50" y="200"/>
                  <a:pt x="52" y="200"/>
                  <a:pt x="52" y="202"/>
                </a:cubicBezTo>
                <a:cubicBezTo>
                  <a:pt x="50" y="206"/>
                  <a:pt x="54" y="208"/>
                  <a:pt x="52" y="212"/>
                </a:cubicBezTo>
                <a:cubicBezTo>
                  <a:pt x="54" y="213"/>
                  <a:pt x="57" y="217"/>
                  <a:pt x="55" y="220"/>
                </a:cubicBezTo>
                <a:cubicBezTo>
                  <a:pt x="56" y="222"/>
                  <a:pt x="57" y="223"/>
                  <a:pt x="58" y="225"/>
                </a:cubicBezTo>
                <a:cubicBezTo>
                  <a:pt x="58" y="226"/>
                  <a:pt x="57" y="227"/>
                  <a:pt x="57" y="227"/>
                </a:cubicBezTo>
                <a:cubicBezTo>
                  <a:pt x="59" y="231"/>
                  <a:pt x="58" y="236"/>
                  <a:pt x="61" y="239"/>
                </a:cubicBezTo>
                <a:close/>
                <a:moveTo>
                  <a:pt x="166" y="4"/>
                </a:moveTo>
                <a:cubicBezTo>
                  <a:pt x="160" y="10"/>
                  <a:pt x="160" y="21"/>
                  <a:pt x="156" y="29"/>
                </a:cubicBezTo>
                <a:cubicBezTo>
                  <a:pt x="151" y="46"/>
                  <a:pt x="143" y="61"/>
                  <a:pt x="138" y="80"/>
                </a:cubicBezTo>
                <a:cubicBezTo>
                  <a:pt x="138" y="81"/>
                  <a:pt x="139" y="83"/>
                  <a:pt x="140" y="84"/>
                </a:cubicBezTo>
                <a:cubicBezTo>
                  <a:pt x="143" y="82"/>
                  <a:pt x="143" y="77"/>
                  <a:pt x="144" y="73"/>
                </a:cubicBezTo>
                <a:cubicBezTo>
                  <a:pt x="145" y="71"/>
                  <a:pt x="146" y="70"/>
                  <a:pt x="147" y="68"/>
                </a:cubicBezTo>
                <a:cubicBezTo>
                  <a:pt x="153" y="47"/>
                  <a:pt x="160" y="25"/>
                  <a:pt x="168" y="5"/>
                </a:cubicBezTo>
                <a:cubicBezTo>
                  <a:pt x="168" y="5"/>
                  <a:pt x="168" y="5"/>
                  <a:pt x="168" y="4"/>
                </a:cubicBezTo>
                <a:cubicBezTo>
                  <a:pt x="167" y="4"/>
                  <a:pt x="167" y="4"/>
                  <a:pt x="166" y="4"/>
                </a:cubicBezTo>
                <a:close/>
                <a:moveTo>
                  <a:pt x="45" y="249"/>
                </a:moveTo>
                <a:cubicBezTo>
                  <a:pt x="47" y="249"/>
                  <a:pt x="48" y="250"/>
                  <a:pt x="49" y="250"/>
                </a:cubicBezTo>
                <a:cubicBezTo>
                  <a:pt x="51" y="246"/>
                  <a:pt x="58" y="248"/>
                  <a:pt x="60" y="246"/>
                </a:cubicBezTo>
                <a:cubicBezTo>
                  <a:pt x="56" y="244"/>
                  <a:pt x="49" y="245"/>
                  <a:pt x="45" y="249"/>
                </a:cubicBezTo>
                <a:close/>
                <a:moveTo>
                  <a:pt x="54" y="249"/>
                </a:moveTo>
                <a:cubicBezTo>
                  <a:pt x="52" y="250"/>
                  <a:pt x="49" y="252"/>
                  <a:pt x="48" y="254"/>
                </a:cubicBezTo>
                <a:cubicBezTo>
                  <a:pt x="51" y="253"/>
                  <a:pt x="55" y="252"/>
                  <a:pt x="60" y="251"/>
                </a:cubicBezTo>
                <a:cubicBezTo>
                  <a:pt x="60" y="251"/>
                  <a:pt x="60" y="250"/>
                  <a:pt x="60" y="250"/>
                </a:cubicBezTo>
                <a:cubicBezTo>
                  <a:pt x="57" y="250"/>
                  <a:pt x="57" y="248"/>
                  <a:pt x="54" y="249"/>
                </a:cubicBezTo>
                <a:close/>
                <a:moveTo>
                  <a:pt x="58" y="239"/>
                </a:moveTo>
                <a:cubicBezTo>
                  <a:pt x="56" y="239"/>
                  <a:pt x="56" y="239"/>
                  <a:pt x="54" y="239"/>
                </a:cubicBezTo>
                <a:cubicBezTo>
                  <a:pt x="52" y="234"/>
                  <a:pt x="47" y="239"/>
                  <a:pt x="45" y="241"/>
                </a:cubicBezTo>
                <a:cubicBezTo>
                  <a:pt x="45" y="242"/>
                  <a:pt x="45" y="244"/>
                  <a:pt x="46" y="244"/>
                </a:cubicBezTo>
                <a:cubicBezTo>
                  <a:pt x="49" y="240"/>
                  <a:pt x="58" y="243"/>
                  <a:pt x="58" y="239"/>
                </a:cubicBezTo>
                <a:close/>
                <a:moveTo>
                  <a:pt x="51" y="230"/>
                </a:moveTo>
                <a:cubicBezTo>
                  <a:pt x="47" y="231"/>
                  <a:pt x="45" y="233"/>
                  <a:pt x="40" y="235"/>
                </a:cubicBezTo>
                <a:cubicBezTo>
                  <a:pt x="40" y="236"/>
                  <a:pt x="41" y="237"/>
                  <a:pt x="42" y="238"/>
                </a:cubicBezTo>
                <a:cubicBezTo>
                  <a:pt x="46" y="237"/>
                  <a:pt x="48" y="232"/>
                  <a:pt x="54" y="234"/>
                </a:cubicBezTo>
                <a:cubicBezTo>
                  <a:pt x="54" y="233"/>
                  <a:pt x="55" y="233"/>
                  <a:pt x="55" y="233"/>
                </a:cubicBezTo>
                <a:cubicBezTo>
                  <a:pt x="55" y="232"/>
                  <a:pt x="55" y="231"/>
                  <a:pt x="55" y="231"/>
                </a:cubicBezTo>
                <a:cubicBezTo>
                  <a:pt x="54" y="230"/>
                  <a:pt x="52" y="230"/>
                  <a:pt x="51" y="230"/>
                </a:cubicBezTo>
                <a:close/>
                <a:moveTo>
                  <a:pt x="54" y="224"/>
                </a:moveTo>
                <a:cubicBezTo>
                  <a:pt x="54" y="224"/>
                  <a:pt x="53" y="223"/>
                  <a:pt x="53" y="223"/>
                </a:cubicBezTo>
                <a:cubicBezTo>
                  <a:pt x="46" y="221"/>
                  <a:pt x="40" y="227"/>
                  <a:pt x="40" y="231"/>
                </a:cubicBezTo>
                <a:cubicBezTo>
                  <a:pt x="44" y="229"/>
                  <a:pt x="51" y="227"/>
                  <a:pt x="54" y="224"/>
                </a:cubicBezTo>
                <a:close/>
                <a:moveTo>
                  <a:pt x="50" y="215"/>
                </a:moveTo>
                <a:cubicBezTo>
                  <a:pt x="46" y="215"/>
                  <a:pt x="42" y="217"/>
                  <a:pt x="39" y="219"/>
                </a:cubicBezTo>
                <a:cubicBezTo>
                  <a:pt x="39" y="221"/>
                  <a:pt x="38" y="223"/>
                  <a:pt x="40" y="224"/>
                </a:cubicBezTo>
                <a:cubicBezTo>
                  <a:pt x="43" y="220"/>
                  <a:pt x="50" y="220"/>
                  <a:pt x="52" y="217"/>
                </a:cubicBezTo>
                <a:cubicBezTo>
                  <a:pt x="51" y="217"/>
                  <a:pt x="51" y="215"/>
                  <a:pt x="50" y="215"/>
                </a:cubicBezTo>
                <a:close/>
                <a:moveTo>
                  <a:pt x="37" y="214"/>
                </a:moveTo>
                <a:cubicBezTo>
                  <a:pt x="37" y="215"/>
                  <a:pt x="38" y="215"/>
                  <a:pt x="39" y="216"/>
                </a:cubicBezTo>
                <a:cubicBezTo>
                  <a:pt x="42" y="213"/>
                  <a:pt x="48" y="213"/>
                  <a:pt x="49" y="208"/>
                </a:cubicBezTo>
                <a:cubicBezTo>
                  <a:pt x="44" y="207"/>
                  <a:pt x="40" y="211"/>
                  <a:pt x="37" y="214"/>
                </a:cubicBezTo>
                <a:close/>
                <a:moveTo>
                  <a:pt x="48" y="202"/>
                </a:moveTo>
                <a:cubicBezTo>
                  <a:pt x="45" y="203"/>
                  <a:pt x="43" y="202"/>
                  <a:pt x="42" y="201"/>
                </a:cubicBezTo>
                <a:cubicBezTo>
                  <a:pt x="41" y="203"/>
                  <a:pt x="37" y="203"/>
                  <a:pt x="36" y="204"/>
                </a:cubicBezTo>
                <a:cubicBezTo>
                  <a:pt x="36" y="207"/>
                  <a:pt x="35" y="208"/>
                  <a:pt x="34" y="210"/>
                </a:cubicBezTo>
                <a:cubicBezTo>
                  <a:pt x="39" y="212"/>
                  <a:pt x="42" y="204"/>
                  <a:pt x="46" y="205"/>
                </a:cubicBezTo>
                <a:cubicBezTo>
                  <a:pt x="46" y="203"/>
                  <a:pt x="48" y="205"/>
                  <a:pt x="48" y="203"/>
                </a:cubicBezTo>
                <a:cubicBezTo>
                  <a:pt x="48" y="203"/>
                  <a:pt x="48" y="202"/>
                  <a:pt x="48" y="202"/>
                </a:cubicBezTo>
                <a:close/>
                <a:moveTo>
                  <a:pt x="36" y="200"/>
                </a:moveTo>
                <a:cubicBezTo>
                  <a:pt x="39" y="200"/>
                  <a:pt x="43" y="194"/>
                  <a:pt x="46" y="197"/>
                </a:cubicBezTo>
                <a:cubicBezTo>
                  <a:pt x="46" y="197"/>
                  <a:pt x="47" y="197"/>
                  <a:pt x="48" y="197"/>
                </a:cubicBezTo>
                <a:cubicBezTo>
                  <a:pt x="45" y="190"/>
                  <a:pt x="37" y="195"/>
                  <a:pt x="36" y="200"/>
                </a:cubicBezTo>
                <a:close/>
                <a:moveTo>
                  <a:pt x="43" y="187"/>
                </a:moveTo>
                <a:cubicBezTo>
                  <a:pt x="41" y="187"/>
                  <a:pt x="39" y="188"/>
                  <a:pt x="38" y="189"/>
                </a:cubicBezTo>
                <a:cubicBezTo>
                  <a:pt x="37" y="188"/>
                  <a:pt x="37" y="188"/>
                  <a:pt x="36" y="187"/>
                </a:cubicBezTo>
                <a:cubicBezTo>
                  <a:pt x="35" y="189"/>
                  <a:pt x="31" y="192"/>
                  <a:pt x="35" y="194"/>
                </a:cubicBezTo>
                <a:cubicBezTo>
                  <a:pt x="38" y="193"/>
                  <a:pt x="41" y="188"/>
                  <a:pt x="44" y="189"/>
                </a:cubicBezTo>
                <a:cubicBezTo>
                  <a:pt x="43" y="189"/>
                  <a:pt x="44" y="188"/>
                  <a:pt x="43" y="187"/>
                </a:cubicBezTo>
                <a:close/>
                <a:moveTo>
                  <a:pt x="40" y="179"/>
                </a:moveTo>
                <a:cubicBezTo>
                  <a:pt x="39" y="181"/>
                  <a:pt x="38" y="180"/>
                  <a:pt x="36" y="180"/>
                </a:cubicBezTo>
                <a:cubicBezTo>
                  <a:pt x="35" y="180"/>
                  <a:pt x="34" y="181"/>
                  <a:pt x="33" y="181"/>
                </a:cubicBezTo>
                <a:cubicBezTo>
                  <a:pt x="34" y="182"/>
                  <a:pt x="34" y="181"/>
                  <a:pt x="35" y="182"/>
                </a:cubicBezTo>
                <a:cubicBezTo>
                  <a:pt x="33" y="183"/>
                  <a:pt x="30" y="183"/>
                  <a:pt x="30" y="186"/>
                </a:cubicBezTo>
                <a:cubicBezTo>
                  <a:pt x="30" y="187"/>
                  <a:pt x="31" y="187"/>
                  <a:pt x="32" y="187"/>
                </a:cubicBezTo>
                <a:cubicBezTo>
                  <a:pt x="34" y="184"/>
                  <a:pt x="38" y="185"/>
                  <a:pt x="43" y="183"/>
                </a:cubicBezTo>
                <a:cubicBezTo>
                  <a:pt x="43" y="181"/>
                  <a:pt x="42" y="180"/>
                  <a:pt x="40" y="179"/>
                </a:cubicBezTo>
                <a:close/>
                <a:moveTo>
                  <a:pt x="39" y="172"/>
                </a:moveTo>
                <a:cubicBezTo>
                  <a:pt x="36" y="173"/>
                  <a:pt x="33" y="173"/>
                  <a:pt x="30" y="174"/>
                </a:cubicBezTo>
                <a:cubicBezTo>
                  <a:pt x="30" y="176"/>
                  <a:pt x="28" y="178"/>
                  <a:pt x="29" y="180"/>
                </a:cubicBezTo>
                <a:cubicBezTo>
                  <a:pt x="32" y="179"/>
                  <a:pt x="38" y="176"/>
                  <a:pt x="40" y="174"/>
                </a:cubicBezTo>
                <a:cubicBezTo>
                  <a:pt x="39" y="174"/>
                  <a:pt x="39" y="173"/>
                  <a:pt x="39" y="172"/>
                </a:cubicBezTo>
                <a:close/>
                <a:moveTo>
                  <a:pt x="26" y="169"/>
                </a:moveTo>
                <a:cubicBezTo>
                  <a:pt x="28" y="171"/>
                  <a:pt x="29" y="170"/>
                  <a:pt x="31" y="171"/>
                </a:cubicBezTo>
                <a:cubicBezTo>
                  <a:pt x="32" y="170"/>
                  <a:pt x="34" y="169"/>
                  <a:pt x="35" y="168"/>
                </a:cubicBezTo>
                <a:cubicBezTo>
                  <a:pt x="36" y="168"/>
                  <a:pt x="37" y="167"/>
                  <a:pt x="38" y="166"/>
                </a:cubicBezTo>
                <a:cubicBezTo>
                  <a:pt x="34" y="162"/>
                  <a:pt x="29" y="165"/>
                  <a:pt x="26" y="169"/>
                </a:cubicBezTo>
                <a:close/>
                <a:moveTo>
                  <a:pt x="30" y="156"/>
                </a:moveTo>
                <a:cubicBezTo>
                  <a:pt x="26" y="158"/>
                  <a:pt x="26" y="160"/>
                  <a:pt x="24" y="164"/>
                </a:cubicBezTo>
                <a:cubicBezTo>
                  <a:pt x="25" y="164"/>
                  <a:pt x="25" y="164"/>
                  <a:pt x="26" y="164"/>
                </a:cubicBezTo>
                <a:cubicBezTo>
                  <a:pt x="29" y="162"/>
                  <a:pt x="33" y="161"/>
                  <a:pt x="36" y="159"/>
                </a:cubicBezTo>
                <a:cubicBezTo>
                  <a:pt x="35" y="157"/>
                  <a:pt x="34" y="156"/>
                  <a:pt x="32" y="156"/>
                </a:cubicBezTo>
                <a:cubicBezTo>
                  <a:pt x="31" y="156"/>
                  <a:pt x="30" y="158"/>
                  <a:pt x="30" y="156"/>
                </a:cubicBezTo>
                <a:close/>
                <a:moveTo>
                  <a:pt x="22" y="156"/>
                </a:moveTo>
                <a:cubicBezTo>
                  <a:pt x="26" y="156"/>
                  <a:pt x="30" y="153"/>
                  <a:pt x="32" y="149"/>
                </a:cubicBezTo>
                <a:cubicBezTo>
                  <a:pt x="28" y="148"/>
                  <a:pt x="22" y="152"/>
                  <a:pt x="22" y="156"/>
                </a:cubicBezTo>
                <a:close/>
                <a:moveTo>
                  <a:pt x="28" y="144"/>
                </a:moveTo>
                <a:cubicBezTo>
                  <a:pt x="27" y="144"/>
                  <a:pt x="26" y="143"/>
                  <a:pt x="25" y="143"/>
                </a:cubicBezTo>
                <a:cubicBezTo>
                  <a:pt x="23" y="144"/>
                  <a:pt x="18" y="147"/>
                  <a:pt x="21" y="150"/>
                </a:cubicBezTo>
                <a:cubicBezTo>
                  <a:pt x="25" y="148"/>
                  <a:pt x="27" y="147"/>
                  <a:pt x="30" y="144"/>
                </a:cubicBezTo>
                <a:cubicBezTo>
                  <a:pt x="29" y="143"/>
                  <a:pt x="28" y="144"/>
                  <a:pt x="28" y="144"/>
                </a:cubicBezTo>
                <a:close/>
                <a:moveTo>
                  <a:pt x="28" y="135"/>
                </a:moveTo>
                <a:cubicBezTo>
                  <a:pt x="27" y="134"/>
                  <a:pt x="24" y="135"/>
                  <a:pt x="22" y="136"/>
                </a:cubicBezTo>
                <a:cubicBezTo>
                  <a:pt x="21" y="137"/>
                  <a:pt x="21" y="139"/>
                  <a:pt x="19" y="139"/>
                </a:cubicBezTo>
                <a:cubicBezTo>
                  <a:pt x="18" y="141"/>
                  <a:pt x="19" y="142"/>
                  <a:pt x="20" y="142"/>
                </a:cubicBezTo>
                <a:cubicBezTo>
                  <a:pt x="22" y="139"/>
                  <a:pt x="33" y="139"/>
                  <a:pt x="28" y="135"/>
                </a:cubicBezTo>
                <a:close/>
                <a:moveTo>
                  <a:pt x="28" y="129"/>
                </a:moveTo>
                <a:cubicBezTo>
                  <a:pt x="28" y="128"/>
                  <a:pt x="26" y="127"/>
                  <a:pt x="25" y="127"/>
                </a:cubicBezTo>
                <a:cubicBezTo>
                  <a:pt x="23" y="128"/>
                  <a:pt x="23" y="128"/>
                  <a:pt x="20" y="128"/>
                </a:cubicBezTo>
                <a:cubicBezTo>
                  <a:pt x="18" y="129"/>
                  <a:pt x="17" y="131"/>
                  <a:pt x="15" y="132"/>
                </a:cubicBezTo>
                <a:cubicBezTo>
                  <a:pt x="15" y="133"/>
                  <a:pt x="15" y="134"/>
                  <a:pt x="16" y="136"/>
                </a:cubicBezTo>
                <a:cubicBezTo>
                  <a:pt x="20" y="134"/>
                  <a:pt x="26" y="132"/>
                  <a:pt x="28" y="129"/>
                </a:cubicBezTo>
                <a:close/>
                <a:moveTo>
                  <a:pt x="19" y="122"/>
                </a:moveTo>
                <a:cubicBezTo>
                  <a:pt x="19" y="125"/>
                  <a:pt x="13" y="124"/>
                  <a:pt x="15" y="128"/>
                </a:cubicBezTo>
                <a:cubicBezTo>
                  <a:pt x="18" y="128"/>
                  <a:pt x="20" y="125"/>
                  <a:pt x="21" y="123"/>
                </a:cubicBezTo>
                <a:cubicBezTo>
                  <a:pt x="22" y="123"/>
                  <a:pt x="23" y="124"/>
                  <a:pt x="24" y="123"/>
                </a:cubicBezTo>
                <a:cubicBezTo>
                  <a:pt x="22" y="122"/>
                  <a:pt x="21" y="123"/>
                  <a:pt x="19" y="122"/>
                </a:cubicBezTo>
                <a:close/>
                <a:moveTo>
                  <a:pt x="18" y="116"/>
                </a:moveTo>
                <a:cubicBezTo>
                  <a:pt x="15" y="118"/>
                  <a:pt x="12" y="121"/>
                  <a:pt x="12" y="124"/>
                </a:cubicBezTo>
                <a:cubicBezTo>
                  <a:pt x="16" y="121"/>
                  <a:pt x="18" y="118"/>
                  <a:pt x="23" y="118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21" y="116"/>
                  <a:pt x="20" y="117"/>
                  <a:pt x="18" y="116"/>
                </a:cubicBezTo>
                <a:close/>
                <a:moveTo>
                  <a:pt x="11" y="115"/>
                </a:moveTo>
                <a:cubicBezTo>
                  <a:pt x="14" y="114"/>
                  <a:pt x="16" y="111"/>
                  <a:pt x="20" y="112"/>
                </a:cubicBezTo>
                <a:cubicBezTo>
                  <a:pt x="20" y="112"/>
                  <a:pt x="20" y="111"/>
                  <a:pt x="20" y="111"/>
                </a:cubicBezTo>
                <a:cubicBezTo>
                  <a:pt x="17" y="108"/>
                  <a:pt x="10" y="110"/>
                  <a:pt x="11" y="115"/>
                </a:cubicBezTo>
                <a:close/>
                <a:moveTo>
                  <a:pt x="19" y="103"/>
                </a:moveTo>
                <a:cubicBezTo>
                  <a:pt x="16" y="98"/>
                  <a:pt x="8" y="101"/>
                  <a:pt x="7" y="105"/>
                </a:cubicBezTo>
                <a:cubicBezTo>
                  <a:pt x="8" y="106"/>
                  <a:pt x="8" y="109"/>
                  <a:pt x="11" y="109"/>
                </a:cubicBezTo>
                <a:cubicBezTo>
                  <a:pt x="11" y="105"/>
                  <a:pt x="15" y="104"/>
                  <a:pt x="19" y="104"/>
                </a:cubicBezTo>
                <a:cubicBezTo>
                  <a:pt x="19" y="104"/>
                  <a:pt x="20" y="104"/>
                  <a:pt x="19" y="103"/>
                </a:cubicBezTo>
                <a:close/>
                <a:moveTo>
                  <a:pt x="5" y="92"/>
                </a:moveTo>
                <a:cubicBezTo>
                  <a:pt x="4" y="94"/>
                  <a:pt x="5" y="97"/>
                  <a:pt x="7" y="97"/>
                </a:cubicBezTo>
                <a:cubicBezTo>
                  <a:pt x="7" y="93"/>
                  <a:pt x="12" y="93"/>
                  <a:pt x="13" y="92"/>
                </a:cubicBezTo>
                <a:cubicBezTo>
                  <a:pt x="12" y="89"/>
                  <a:pt x="8" y="92"/>
                  <a:pt x="5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5374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962E89A-675E-471B-8F1C-5D3E44D3C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291" y="1512445"/>
            <a:ext cx="4238525" cy="1907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F4D9585-C52D-4D9C-80D9-565D203060E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292" y="3681235"/>
            <a:ext cx="3232787" cy="22629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896570B-6C41-43A4-BD04-83DE0F16479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8219">
            <a:off x="3276689" y="2696605"/>
            <a:ext cx="4214255" cy="24506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416955A-5A1B-4843-A7A7-024A645B0959}"/>
              </a:ext>
            </a:extLst>
          </p:cNvPr>
          <p:cNvSpPr txBox="1"/>
          <p:nvPr/>
        </p:nvSpPr>
        <p:spPr>
          <a:xfrm>
            <a:off x="7861260" y="1836769"/>
            <a:ext cx="451196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告别挚爱的老师同学，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背起打包的行囊，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携带满心的祝福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和美好回忆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踏上未来的奇幻旅程。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舍友</a:t>
            </a:r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62024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6F01CE7-84AA-4216-984B-A7D4A1DA5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58" y="2108507"/>
            <a:ext cx="5791571" cy="31117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B6477EB-8604-4562-811F-7F7E4A4E606D}"/>
              </a:ext>
            </a:extLst>
          </p:cNvPr>
          <p:cNvSpPr txBox="1"/>
          <p:nvPr/>
        </p:nvSpPr>
        <p:spPr>
          <a:xfrm>
            <a:off x="7298543" y="1943755"/>
            <a:ext cx="4850296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告别挚爱的老师同学，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背起打包的行囊，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携带满心的祝福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和美好回忆，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踏上未来的奇幻旅程。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舍友</a:t>
            </a:r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1079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C987B76-BC56-4DB1-807B-B08BD50253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265" y="1752672"/>
            <a:ext cx="3541332" cy="23608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508A156-C9CC-4F48-B742-217D3ADCEE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2225" y="2343804"/>
            <a:ext cx="3176830" cy="18473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1DF1CD2-1EE6-4DE9-8AFF-1B61258A1E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95364">
            <a:off x="2239270" y="3691194"/>
            <a:ext cx="3336884" cy="23358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B8858CC-6966-4B10-B4B9-30B0A6B25428}"/>
              </a:ext>
            </a:extLst>
          </p:cNvPr>
          <p:cNvSpPr/>
          <p:nvPr/>
        </p:nvSpPr>
        <p:spPr>
          <a:xfrm>
            <a:off x="8058081" y="2705522"/>
            <a:ext cx="6096000" cy="16843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祝愿毕业的朋友，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一如既往的奋斗，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新的旅程有新的收获。</a:t>
            </a:r>
          </a:p>
        </p:txBody>
      </p:sp>
      <p:sp>
        <p:nvSpPr>
          <p:cNvPr id="9" name="矩形 8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舍友</a:t>
            </a:r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0643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771" y="575151"/>
            <a:ext cx="10350003" cy="55154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38257"/>
            <a:ext cx="10833100" cy="6082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2975417" y="1763725"/>
            <a:ext cx="59490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8000" b="1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PART </a:t>
            </a:r>
            <a:r>
              <a:rPr lang="en-US" altLang="zh-CN" sz="8000" b="1" dirty="0" smtClean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FOUR</a:t>
            </a:r>
            <a:endParaRPr lang="zh-CN" altLang="en-US" sz="8000" b="1" dirty="0">
              <a:blipFill>
                <a:blip r:embed="rId5"/>
                <a:stretch>
                  <a:fillRect/>
                </a:stretch>
              </a:blip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17A5D36-7859-4077-85D4-BD59E1047194}"/>
              </a:ext>
            </a:extLst>
          </p:cNvPr>
          <p:cNvSpPr txBox="1"/>
          <p:nvPr/>
        </p:nvSpPr>
        <p:spPr>
          <a:xfrm>
            <a:off x="4131945" y="3087164"/>
            <a:ext cx="3636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——</a:t>
            </a:r>
            <a:r>
              <a:rPr lang="zh-CN" altLang="en-US" sz="3200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老师</a:t>
            </a:r>
            <a:r>
              <a:rPr lang="zh-CN" altLang="en-US" sz="3200" dirty="0" smtClean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篇</a:t>
            </a:r>
            <a:r>
              <a:rPr lang="en-US" altLang="zh-CN" sz="3200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——</a:t>
            </a:r>
            <a:endParaRPr lang="zh-CN" altLang="en-US" sz="3200" dirty="0">
              <a:blipFill>
                <a:blip r:embed="rId5"/>
                <a:stretch>
                  <a:fillRect/>
                </a:stretch>
              </a:blip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9" name="组合 442"/>
          <p:cNvGrpSpPr>
            <a:grpSpLocks/>
          </p:cNvGrpSpPr>
          <p:nvPr/>
        </p:nvGrpSpPr>
        <p:grpSpPr bwMode="auto">
          <a:xfrm>
            <a:off x="9131812" y="4339923"/>
            <a:ext cx="1437217" cy="755649"/>
            <a:chOff x="7394576" y="3627438"/>
            <a:chExt cx="1077913" cy="566738"/>
          </a:xfrm>
        </p:grpSpPr>
        <p:sp>
          <p:nvSpPr>
            <p:cNvPr id="20" name="Freeform 100"/>
            <p:cNvSpPr>
              <a:spLocks/>
            </p:cNvSpPr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01"/>
            <p:cNvSpPr>
              <a:spLocks/>
            </p:cNvSpPr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02"/>
            <p:cNvSpPr>
              <a:spLocks/>
            </p:cNvSpPr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03"/>
            <p:cNvSpPr>
              <a:spLocks/>
            </p:cNvSpPr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4"/>
            <p:cNvSpPr>
              <a:spLocks/>
            </p:cNvSpPr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05"/>
            <p:cNvSpPr>
              <a:spLocks/>
            </p:cNvSpPr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07"/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446"/>
          <p:cNvGrpSpPr>
            <a:grpSpLocks/>
          </p:cNvGrpSpPr>
          <p:nvPr/>
        </p:nvGrpSpPr>
        <p:grpSpPr bwMode="auto">
          <a:xfrm>
            <a:off x="6278400" y="4208688"/>
            <a:ext cx="757767" cy="948267"/>
            <a:chOff x="4713288" y="508000"/>
            <a:chExt cx="568325" cy="711200"/>
          </a:xfrm>
        </p:grpSpPr>
        <p:sp>
          <p:nvSpPr>
            <p:cNvPr id="29" name="Freeform 119"/>
            <p:cNvSpPr>
              <a:spLocks noEditPoints="1"/>
            </p:cNvSpPr>
            <p:nvPr/>
          </p:nvSpPr>
          <p:spPr bwMode="auto">
            <a:xfrm>
              <a:off x="5051425" y="919163"/>
              <a:ext cx="195263" cy="11588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0"/>
            <p:cNvSpPr>
              <a:spLocks noEditPoints="1"/>
            </p:cNvSpPr>
            <p:nvPr/>
          </p:nvSpPr>
          <p:spPr bwMode="auto">
            <a:xfrm>
              <a:off x="5064125" y="933450"/>
              <a:ext cx="166688" cy="85725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21"/>
            <p:cNvSpPr>
              <a:spLocks noEditPoints="1"/>
            </p:cNvSpPr>
            <p:nvPr/>
          </p:nvSpPr>
          <p:spPr bwMode="auto">
            <a:xfrm>
              <a:off x="5045075" y="744538"/>
              <a:ext cx="141288" cy="63500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2"/>
            <p:cNvSpPr>
              <a:spLocks noEditPoints="1"/>
            </p:cNvSpPr>
            <p:nvPr/>
          </p:nvSpPr>
          <p:spPr bwMode="auto">
            <a:xfrm>
              <a:off x="5060950" y="757238"/>
              <a:ext cx="112713" cy="38100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23"/>
            <p:cNvSpPr>
              <a:spLocks noEditPoints="1"/>
            </p:cNvSpPr>
            <p:nvPr/>
          </p:nvSpPr>
          <p:spPr bwMode="auto">
            <a:xfrm>
              <a:off x="5064125" y="687388"/>
              <a:ext cx="82550" cy="57150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24"/>
            <p:cNvSpPr>
              <a:spLocks noEditPoints="1"/>
            </p:cNvSpPr>
            <p:nvPr/>
          </p:nvSpPr>
          <p:spPr bwMode="auto">
            <a:xfrm>
              <a:off x="5083175" y="696913"/>
              <a:ext cx="60325" cy="38100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26"/>
            <p:cNvSpPr>
              <a:spLocks noEditPoints="1"/>
            </p:cNvSpPr>
            <p:nvPr/>
          </p:nvSpPr>
          <p:spPr bwMode="auto">
            <a:xfrm>
              <a:off x="5102225" y="1028700"/>
              <a:ext cx="106363" cy="47625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Freeform 145"/>
          <p:cNvSpPr>
            <a:spLocks noEditPoints="1"/>
          </p:cNvSpPr>
          <p:nvPr/>
        </p:nvSpPr>
        <p:spPr bwMode="auto">
          <a:xfrm>
            <a:off x="7653576" y="4240439"/>
            <a:ext cx="1001184" cy="855133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Freeform 302"/>
          <p:cNvSpPr>
            <a:spLocks noEditPoints="1"/>
          </p:cNvSpPr>
          <p:nvPr/>
        </p:nvSpPr>
        <p:spPr bwMode="auto">
          <a:xfrm>
            <a:off x="4554374" y="4299705"/>
            <a:ext cx="1151467" cy="808567"/>
          </a:xfrm>
          <a:custGeom>
            <a:avLst/>
            <a:gdLst>
              <a:gd name="T0" fmla="*/ 158 w 274"/>
              <a:gd name="T1" fmla="*/ 11 h 192"/>
              <a:gd name="T2" fmla="*/ 164 w 274"/>
              <a:gd name="T3" fmla="*/ 61 h 192"/>
              <a:gd name="T4" fmla="*/ 218 w 274"/>
              <a:gd name="T5" fmla="*/ 26 h 192"/>
              <a:gd name="T6" fmla="*/ 237 w 274"/>
              <a:gd name="T7" fmla="*/ 17 h 192"/>
              <a:gd name="T8" fmla="*/ 258 w 274"/>
              <a:gd name="T9" fmla="*/ 40 h 192"/>
              <a:gd name="T10" fmla="*/ 270 w 274"/>
              <a:gd name="T11" fmla="*/ 85 h 192"/>
              <a:gd name="T12" fmla="*/ 216 w 274"/>
              <a:gd name="T13" fmla="*/ 172 h 192"/>
              <a:gd name="T14" fmla="*/ 115 w 274"/>
              <a:gd name="T15" fmla="*/ 184 h 192"/>
              <a:gd name="T16" fmla="*/ 9 w 274"/>
              <a:gd name="T17" fmla="*/ 191 h 192"/>
              <a:gd name="T18" fmla="*/ 4 w 274"/>
              <a:gd name="T19" fmla="*/ 148 h 192"/>
              <a:gd name="T20" fmla="*/ 26 w 274"/>
              <a:gd name="T21" fmla="*/ 107 h 192"/>
              <a:gd name="T22" fmla="*/ 107 w 274"/>
              <a:gd name="T23" fmla="*/ 57 h 192"/>
              <a:gd name="T24" fmla="*/ 143 w 274"/>
              <a:gd name="T25" fmla="*/ 95 h 192"/>
              <a:gd name="T26" fmla="*/ 155 w 274"/>
              <a:gd name="T27" fmla="*/ 25 h 192"/>
              <a:gd name="T28" fmla="*/ 118 w 274"/>
              <a:gd name="T29" fmla="*/ 88 h 192"/>
              <a:gd name="T30" fmla="*/ 139 w 274"/>
              <a:gd name="T31" fmla="*/ 107 h 192"/>
              <a:gd name="T32" fmla="*/ 154 w 274"/>
              <a:gd name="T33" fmla="*/ 78 h 192"/>
              <a:gd name="T34" fmla="*/ 145 w 274"/>
              <a:gd name="T35" fmla="*/ 140 h 192"/>
              <a:gd name="T36" fmla="*/ 224 w 274"/>
              <a:gd name="T37" fmla="*/ 24 h 192"/>
              <a:gd name="T38" fmla="*/ 156 w 274"/>
              <a:gd name="T39" fmla="*/ 132 h 192"/>
              <a:gd name="T40" fmla="*/ 136 w 274"/>
              <a:gd name="T41" fmla="*/ 156 h 192"/>
              <a:gd name="T42" fmla="*/ 177 w 274"/>
              <a:gd name="T43" fmla="*/ 124 h 192"/>
              <a:gd name="T44" fmla="*/ 234 w 274"/>
              <a:gd name="T45" fmla="*/ 24 h 192"/>
              <a:gd name="T46" fmla="*/ 248 w 274"/>
              <a:gd name="T47" fmla="*/ 32 h 192"/>
              <a:gd name="T48" fmla="*/ 241 w 274"/>
              <a:gd name="T49" fmla="*/ 25 h 192"/>
              <a:gd name="T50" fmla="*/ 213 w 274"/>
              <a:gd name="T51" fmla="*/ 115 h 192"/>
              <a:gd name="T52" fmla="*/ 229 w 274"/>
              <a:gd name="T53" fmla="*/ 64 h 192"/>
              <a:gd name="T54" fmla="*/ 225 w 274"/>
              <a:gd name="T55" fmla="*/ 106 h 192"/>
              <a:gd name="T56" fmla="*/ 233 w 274"/>
              <a:gd name="T57" fmla="*/ 100 h 192"/>
              <a:gd name="T58" fmla="*/ 167 w 274"/>
              <a:gd name="T59" fmla="*/ 145 h 192"/>
              <a:gd name="T60" fmla="*/ 245 w 274"/>
              <a:gd name="T61" fmla="*/ 77 h 192"/>
              <a:gd name="T62" fmla="*/ 239 w 274"/>
              <a:gd name="T63" fmla="*/ 78 h 192"/>
              <a:gd name="T64" fmla="*/ 57 w 274"/>
              <a:gd name="T65" fmla="*/ 64 h 192"/>
              <a:gd name="T66" fmla="*/ 60 w 274"/>
              <a:gd name="T67" fmla="*/ 148 h 192"/>
              <a:gd name="T68" fmla="*/ 117 w 274"/>
              <a:gd name="T69" fmla="*/ 90 h 192"/>
              <a:gd name="T70" fmla="*/ 261 w 274"/>
              <a:gd name="T71" fmla="*/ 61 h 192"/>
              <a:gd name="T72" fmla="*/ 235 w 274"/>
              <a:gd name="T73" fmla="*/ 159 h 192"/>
              <a:gd name="T74" fmla="*/ 165 w 274"/>
              <a:gd name="T75" fmla="*/ 164 h 192"/>
              <a:gd name="T76" fmla="*/ 182 w 274"/>
              <a:gd name="T77" fmla="*/ 169 h 192"/>
              <a:gd name="T78" fmla="*/ 247 w 274"/>
              <a:gd name="T79" fmla="*/ 166 h 192"/>
              <a:gd name="T80" fmla="*/ 270 w 274"/>
              <a:gd name="T81" fmla="*/ 72 h 192"/>
              <a:gd name="T82" fmla="*/ 233 w 274"/>
              <a:gd name="T83" fmla="*/ 133 h 192"/>
              <a:gd name="T84" fmla="*/ 134 w 274"/>
              <a:gd name="T85" fmla="*/ 173 h 192"/>
              <a:gd name="T86" fmla="*/ 249 w 274"/>
              <a:gd name="T87" fmla="*/ 104 h 192"/>
              <a:gd name="T88" fmla="*/ 240 w 274"/>
              <a:gd name="T89" fmla="*/ 74 h 192"/>
              <a:gd name="T90" fmla="*/ 159 w 274"/>
              <a:gd name="T91" fmla="*/ 148 h 192"/>
              <a:gd name="T92" fmla="*/ 206 w 274"/>
              <a:gd name="T93" fmla="*/ 121 h 192"/>
              <a:gd name="T94" fmla="*/ 208 w 274"/>
              <a:gd name="T95" fmla="*/ 116 h 192"/>
              <a:gd name="T96" fmla="*/ 4 w 274"/>
              <a:gd name="T97" fmla="*/ 145 h 192"/>
              <a:gd name="T98" fmla="*/ 79 w 274"/>
              <a:gd name="T99" fmla="*/ 159 h 192"/>
              <a:gd name="T100" fmla="*/ 48 w 274"/>
              <a:gd name="T101" fmla="*/ 156 h 192"/>
              <a:gd name="T102" fmla="*/ 79 w 274"/>
              <a:gd name="T103" fmla="*/ 156 h 192"/>
              <a:gd name="T104" fmla="*/ 12 w 274"/>
              <a:gd name="T105" fmla="*/ 156 h 192"/>
              <a:gd name="T106" fmla="*/ 87 w 274"/>
              <a:gd name="T107" fmla="*/ 167 h 192"/>
              <a:gd name="T108" fmla="*/ 64 w 274"/>
              <a:gd name="T109" fmla="*/ 165 h 192"/>
              <a:gd name="T110" fmla="*/ 11 w 274"/>
              <a:gd name="T111" fmla="*/ 168 h 192"/>
              <a:gd name="T112" fmla="*/ 114 w 274"/>
              <a:gd name="T113" fmla="*/ 179 h 192"/>
              <a:gd name="T114" fmla="*/ 45 w 274"/>
              <a:gd name="T115" fmla="*/ 181 h 192"/>
              <a:gd name="T116" fmla="*/ 17 w 274"/>
              <a:gd name="T117" fmla="*/ 164 h 192"/>
              <a:gd name="T118" fmla="*/ 21 w 274"/>
              <a:gd name="T119" fmla="*/ 179 h 192"/>
              <a:gd name="T120" fmla="*/ 106 w 274"/>
              <a:gd name="T121" fmla="*/ 175 h 192"/>
              <a:gd name="T122" fmla="*/ 133 w 274"/>
              <a:gd name="T123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192">
                <a:moveTo>
                  <a:pt x="145" y="38"/>
                </a:moveTo>
                <a:cubicBezTo>
                  <a:pt x="145" y="37"/>
                  <a:pt x="145" y="37"/>
                  <a:pt x="145" y="37"/>
                </a:cubicBezTo>
                <a:cubicBezTo>
                  <a:pt x="145" y="38"/>
                  <a:pt x="144" y="37"/>
                  <a:pt x="145" y="37"/>
                </a:cubicBezTo>
                <a:cubicBezTo>
                  <a:pt x="145" y="36"/>
                  <a:pt x="145" y="37"/>
                  <a:pt x="145" y="37"/>
                </a:cubicBezTo>
                <a:cubicBezTo>
                  <a:pt x="145" y="36"/>
                  <a:pt x="146" y="35"/>
                  <a:pt x="146" y="35"/>
                </a:cubicBezTo>
                <a:cubicBezTo>
                  <a:pt x="147" y="33"/>
                  <a:pt x="149" y="30"/>
                  <a:pt x="151" y="28"/>
                </a:cubicBezTo>
                <a:cubicBezTo>
                  <a:pt x="152" y="22"/>
                  <a:pt x="159" y="18"/>
                  <a:pt x="158" y="11"/>
                </a:cubicBezTo>
                <a:cubicBezTo>
                  <a:pt x="159" y="12"/>
                  <a:pt x="160" y="9"/>
                  <a:pt x="159" y="8"/>
                </a:cubicBezTo>
                <a:cubicBezTo>
                  <a:pt x="161" y="7"/>
                  <a:pt x="161" y="1"/>
                  <a:pt x="163" y="0"/>
                </a:cubicBezTo>
                <a:cubicBezTo>
                  <a:pt x="165" y="2"/>
                  <a:pt x="165" y="6"/>
                  <a:pt x="166" y="10"/>
                </a:cubicBezTo>
                <a:cubicBezTo>
                  <a:pt x="166" y="12"/>
                  <a:pt x="167" y="14"/>
                  <a:pt x="168" y="15"/>
                </a:cubicBezTo>
                <a:cubicBezTo>
                  <a:pt x="168" y="18"/>
                  <a:pt x="168" y="22"/>
                  <a:pt x="168" y="25"/>
                </a:cubicBezTo>
                <a:cubicBezTo>
                  <a:pt x="168" y="30"/>
                  <a:pt x="168" y="34"/>
                  <a:pt x="169" y="37"/>
                </a:cubicBezTo>
                <a:cubicBezTo>
                  <a:pt x="168" y="45"/>
                  <a:pt x="166" y="53"/>
                  <a:pt x="164" y="61"/>
                </a:cubicBezTo>
                <a:cubicBezTo>
                  <a:pt x="169" y="56"/>
                  <a:pt x="174" y="51"/>
                  <a:pt x="180" y="47"/>
                </a:cubicBezTo>
                <a:cubicBezTo>
                  <a:pt x="181" y="46"/>
                  <a:pt x="183" y="44"/>
                  <a:pt x="184" y="43"/>
                </a:cubicBezTo>
                <a:cubicBezTo>
                  <a:pt x="186" y="42"/>
                  <a:pt x="188" y="42"/>
                  <a:pt x="189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4" y="37"/>
                  <a:pt x="198" y="36"/>
                  <a:pt x="202" y="33"/>
                </a:cubicBezTo>
                <a:cubicBezTo>
                  <a:pt x="207" y="31"/>
                  <a:pt x="211" y="29"/>
                  <a:pt x="216" y="27"/>
                </a:cubicBezTo>
                <a:cubicBezTo>
                  <a:pt x="216" y="27"/>
                  <a:pt x="217" y="26"/>
                  <a:pt x="218" y="26"/>
                </a:cubicBezTo>
                <a:cubicBezTo>
                  <a:pt x="218" y="25"/>
                  <a:pt x="219" y="24"/>
                  <a:pt x="219" y="24"/>
                </a:cubicBezTo>
                <a:cubicBezTo>
                  <a:pt x="220" y="23"/>
                  <a:pt x="221" y="23"/>
                  <a:pt x="221" y="23"/>
                </a:cubicBezTo>
                <a:cubicBezTo>
                  <a:pt x="224" y="21"/>
                  <a:pt x="225" y="17"/>
                  <a:pt x="227" y="14"/>
                </a:cubicBezTo>
                <a:cubicBezTo>
                  <a:pt x="227" y="13"/>
                  <a:pt x="226" y="12"/>
                  <a:pt x="227" y="11"/>
                </a:cubicBezTo>
                <a:cubicBezTo>
                  <a:pt x="228" y="11"/>
                  <a:pt x="228" y="12"/>
                  <a:pt x="228" y="11"/>
                </a:cubicBezTo>
                <a:cubicBezTo>
                  <a:pt x="229" y="14"/>
                  <a:pt x="230" y="17"/>
                  <a:pt x="230" y="19"/>
                </a:cubicBezTo>
                <a:cubicBezTo>
                  <a:pt x="233" y="19"/>
                  <a:pt x="234" y="18"/>
                  <a:pt x="237" y="17"/>
                </a:cubicBezTo>
                <a:cubicBezTo>
                  <a:pt x="238" y="19"/>
                  <a:pt x="240" y="21"/>
                  <a:pt x="241" y="23"/>
                </a:cubicBezTo>
                <a:cubicBezTo>
                  <a:pt x="242" y="23"/>
                  <a:pt x="243" y="21"/>
                  <a:pt x="243" y="22"/>
                </a:cubicBezTo>
                <a:cubicBezTo>
                  <a:pt x="245" y="22"/>
                  <a:pt x="244" y="26"/>
                  <a:pt x="246" y="27"/>
                </a:cubicBezTo>
                <a:cubicBezTo>
                  <a:pt x="247" y="26"/>
                  <a:pt x="249" y="25"/>
                  <a:pt x="250" y="26"/>
                </a:cubicBezTo>
                <a:cubicBezTo>
                  <a:pt x="252" y="31"/>
                  <a:pt x="250" y="37"/>
                  <a:pt x="249" y="41"/>
                </a:cubicBezTo>
                <a:cubicBezTo>
                  <a:pt x="250" y="41"/>
                  <a:pt x="252" y="41"/>
                  <a:pt x="254" y="41"/>
                </a:cubicBezTo>
                <a:cubicBezTo>
                  <a:pt x="256" y="41"/>
                  <a:pt x="256" y="39"/>
                  <a:pt x="258" y="40"/>
                </a:cubicBezTo>
                <a:cubicBezTo>
                  <a:pt x="258" y="41"/>
                  <a:pt x="257" y="43"/>
                  <a:pt x="257" y="44"/>
                </a:cubicBezTo>
                <a:cubicBezTo>
                  <a:pt x="256" y="48"/>
                  <a:pt x="255" y="52"/>
                  <a:pt x="254" y="56"/>
                </a:cubicBezTo>
                <a:cubicBezTo>
                  <a:pt x="260" y="56"/>
                  <a:pt x="265" y="55"/>
                  <a:pt x="270" y="55"/>
                </a:cubicBezTo>
                <a:cubicBezTo>
                  <a:pt x="273" y="58"/>
                  <a:pt x="274" y="60"/>
                  <a:pt x="273" y="65"/>
                </a:cubicBezTo>
                <a:cubicBezTo>
                  <a:pt x="273" y="67"/>
                  <a:pt x="272" y="70"/>
                  <a:pt x="271" y="73"/>
                </a:cubicBezTo>
                <a:cubicBezTo>
                  <a:pt x="271" y="75"/>
                  <a:pt x="271" y="78"/>
                  <a:pt x="271" y="80"/>
                </a:cubicBezTo>
                <a:cubicBezTo>
                  <a:pt x="271" y="82"/>
                  <a:pt x="270" y="83"/>
                  <a:pt x="270" y="85"/>
                </a:cubicBezTo>
                <a:cubicBezTo>
                  <a:pt x="269" y="88"/>
                  <a:pt x="268" y="90"/>
                  <a:pt x="267" y="93"/>
                </a:cubicBezTo>
                <a:cubicBezTo>
                  <a:pt x="264" y="107"/>
                  <a:pt x="261" y="121"/>
                  <a:pt x="257" y="133"/>
                </a:cubicBezTo>
                <a:cubicBezTo>
                  <a:pt x="256" y="137"/>
                  <a:pt x="255" y="141"/>
                  <a:pt x="254" y="145"/>
                </a:cubicBezTo>
                <a:cubicBezTo>
                  <a:pt x="253" y="154"/>
                  <a:pt x="251" y="161"/>
                  <a:pt x="248" y="168"/>
                </a:cubicBezTo>
                <a:cubicBezTo>
                  <a:pt x="247" y="169"/>
                  <a:pt x="246" y="169"/>
                  <a:pt x="245" y="170"/>
                </a:cubicBezTo>
                <a:cubicBezTo>
                  <a:pt x="242" y="170"/>
                  <a:pt x="239" y="170"/>
                  <a:pt x="235" y="170"/>
                </a:cubicBezTo>
                <a:cubicBezTo>
                  <a:pt x="228" y="169"/>
                  <a:pt x="222" y="171"/>
                  <a:pt x="216" y="172"/>
                </a:cubicBezTo>
                <a:cubicBezTo>
                  <a:pt x="213" y="172"/>
                  <a:pt x="211" y="171"/>
                  <a:pt x="209" y="173"/>
                </a:cubicBezTo>
                <a:cubicBezTo>
                  <a:pt x="198" y="173"/>
                  <a:pt x="186" y="174"/>
                  <a:pt x="174" y="175"/>
                </a:cubicBezTo>
                <a:cubicBezTo>
                  <a:pt x="161" y="176"/>
                  <a:pt x="148" y="177"/>
                  <a:pt x="137" y="181"/>
                </a:cubicBezTo>
                <a:cubicBezTo>
                  <a:pt x="136" y="181"/>
                  <a:pt x="136" y="181"/>
                  <a:pt x="136" y="181"/>
                </a:cubicBezTo>
                <a:cubicBezTo>
                  <a:pt x="133" y="182"/>
                  <a:pt x="132" y="184"/>
                  <a:pt x="129" y="185"/>
                </a:cubicBezTo>
                <a:cubicBezTo>
                  <a:pt x="126" y="185"/>
                  <a:pt x="123" y="185"/>
                  <a:pt x="120" y="185"/>
                </a:cubicBezTo>
                <a:cubicBezTo>
                  <a:pt x="119" y="185"/>
                  <a:pt x="116" y="184"/>
                  <a:pt x="115" y="184"/>
                </a:cubicBezTo>
                <a:cubicBezTo>
                  <a:pt x="112" y="184"/>
                  <a:pt x="107" y="184"/>
                  <a:pt x="104" y="184"/>
                </a:cubicBezTo>
                <a:cubicBezTo>
                  <a:pt x="98" y="184"/>
                  <a:pt x="93" y="185"/>
                  <a:pt x="87" y="186"/>
                </a:cubicBezTo>
                <a:cubicBezTo>
                  <a:pt x="81" y="187"/>
                  <a:pt x="74" y="187"/>
                  <a:pt x="68" y="188"/>
                </a:cubicBezTo>
                <a:cubicBezTo>
                  <a:pt x="57" y="189"/>
                  <a:pt x="47" y="191"/>
                  <a:pt x="36" y="191"/>
                </a:cubicBezTo>
                <a:cubicBezTo>
                  <a:pt x="34" y="191"/>
                  <a:pt x="33" y="190"/>
                  <a:pt x="32" y="190"/>
                </a:cubicBezTo>
                <a:cubicBezTo>
                  <a:pt x="28" y="191"/>
                  <a:pt x="25" y="192"/>
                  <a:pt x="21" y="192"/>
                </a:cubicBezTo>
                <a:cubicBezTo>
                  <a:pt x="17" y="192"/>
                  <a:pt x="13" y="191"/>
                  <a:pt x="9" y="191"/>
                </a:cubicBezTo>
                <a:cubicBezTo>
                  <a:pt x="6" y="191"/>
                  <a:pt x="4" y="190"/>
                  <a:pt x="1" y="190"/>
                </a:cubicBezTo>
                <a:cubicBezTo>
                  <a:pt x="1" y="188"/>
                  <a:pt x="1" y="186"/>
                  <a:pt x="0" y="185"/>
                </a:cubicBezTo>
                <a:cubicBezTo>
                  <a:pt x="4" y="178"/>
                  <a:pt x="8" y="169"/>
                  <a:pt x="12" y="163"/>
                </a:cubicBezTo>
                <a:cubicBezTo>
                  <a:pt x="9" y="163"/>
                  <a:pt x="5" y="164"/>
                  <a:pt x="2" y="163"/>
                </a:cubicBezTo>
                <a:cubicBezTo>
                  <a:pt x="2" y="161"/>
                  <a:pt x="4" y="158"/>
                  <a:pt x="5" y="155"/>
                </a:cubicBezTo>
                <a:cubicBezTo>
                  <a:pt x="3" y="154"/>
                  <a:pt x="1" y="156"/>
                  <a:pt x="0" y="154"/>
                </a:cubicBezTo>
                <a:cubicBezTo>
                  <a:pt x="0" y="151"/>
                  <a:pt x="3" y="150"/>
                  <a:pt x="4" y="148"/>
                </a:cubicBezTo>
                <a:cubicBezTo>
                  <a:pt x="3" y="148"/>
                  <a:pt x="2" y="148"/>
                  <a:pt x="1" y="147"/>
                </a:cubicBezTo>
                <a:cubicBezTo>
                  <a:pt x="2" y="144"/>
                  <a:pt x="5" y="142"/>
                  <a:pt x="6" y="139"/>
                </a:cubicBezTo>
                <a:cubicBezTo>
                  <a:pt x="5" y="139"/>
                  <a:pt x="3" y="140"/>
                  <a:pt x="2" y="138"/>
                </a:cubicBezTo>
                <a:cubicBezTo>
                  <a:pt x="3" y="135"/>
                  <a:pt x="6" y="135"/>
                  <a:pt x="6" y="132"/>
                </a:cubicBezTo>
                <a:cubicBezTo>
                  <a:pt x="7" y="132"/>
                  <a:pt x="7" y="131"/>
                  <a:pt x="8" y="131"/>
                </a:cubicBezTo>
                <a:cubicBezTo>
                  <a:pt x="13" y="123"/>
                  <a:pt x="20" y="117"/>
                  <a:pt x="24" y="108"/>
                </a:cubicBezTo>
                <a:cubicBezTo>
                  <a:pt x="25" y="108"/>
                  <a:pt x="25" y="107"/>
                  <a:pt x="26" y="107"/>
                </a:cubicBezTo>
                <a:cubicBezTo>
                  <a:pt x="27" y="105"/>
                  <a:pt x="29" y="101"/>
                  <a:pt x="32" y="99"/>
                </a:cubicBezTo>
                <a:cubicBezTo>
                  <a:pt x="38" y="88"/>
                  <a:pt x="44" y="82"/>
                  <a:pt x="49" y="69"/>
                </a:cubicBezTo>
                <a:cubicBezTo>
                  <a:pt x="50" y="69"/>
                  <a:pt x="50" y="69"/>
                  <a:pt x="51" y="69"/>
                </a:cubicBezTo>
                <a:cubicBezTo>
                  <a:pt x="54" y="64"/>
                  <a:pt x="58" y="59"/>
                  <a:pt x="61" y="54"/>
                </a:cubicBezTo>
                <a:cubicBezTo>
                  <a:pt x="62" y="54"/>
                  <a:pt x="62" y="55"/>
                  <a:pt x="63" y="55"/>
                </a:cubicBezTo>
                <a:cubicBezTo>
                  <a:pt x="68" y="54"/>
                  <a:pt x="74" y="55"/>
                  <a:pt x="80" y="55"/>
                </a:cubicBezTo>
                <a:cubicBezTo>
                  <a:pt x="89" y="56"/>
                  <a:pt x="98" y="56"/>
                  <a:pt x="107" y="57"/>
                </a:cubicBezTo>
                <a:cubicBezTo>
                  <a:pt x="113" y="59"/>
                  <a:pt x="122" y="59"/>
                  <a:pt x="130" y="62"/>
                </a:cubicBezTo>
                <a:cubicBezTo>
                  <a:pt x="131" y="59"/>
                  <a:pt x="133" y="57"/>
                  <a:pt x="134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9" y="49"/>
                  <a:pt x="141" y="43"/>
                  <a:pt x="145" y="38"/>
                </a:cubicBezTo>
                <a:close/>
                <a:moveTo>
                  <a:pt x="140" y="106"/>
                </a:moveTo>
                <a:cubicBezTo>
                  <a:pt x="141" y="104"/>
                  <a:pt x="141" y="103"/>
                  <a:pt x="142" y="101"/>
                </a:cubicBezTo>
                <a:cubicBezTo>
                  <a:pt x="142" y="100"/>
                  <a:pt x="143" y="95"/>
                  <a:pt x="143" y="95"/>
                </a:cubicBezTo>
                <a:cubicBezTo>
                  <a:pt x="144" y="95"/>
                  <a:pt x="144" y="93"/>
                  <a:pt x="144" y="92"/>
                </a:cubicBezTo>
                <a:cubicBezTo>
                  <a:pt x="148" y="86"/>
                  <a:pt x="151" y="79"/>
                  <a:pt x="155" y="72"/>
                </a:cubicBezTo>
                <a:cubicBezTo>
                  <a:pt x="155" y="72"/>
                  <a:pt x="156" y="72"/>
                  <a:pt x="156" y="71"/>
                </a:cubicBezTo>
                <a:cubicBezTo>
                  <a:pt x="158" y="68"/>
                  <a:pt x="160" y="65"/>
                  <a:pt x="162" y="63"/>
                </a:cubicBezTo>
                <a:cubicBezTo>
                  <a:pt x="167" y="44"/>
                  <a:pt x="169" y="23"/>
                  <a:pt x="163" y="6"/>
                </a:cubicBezTo>
                <a:cubicBezTo>
                  <a:pt x="161" y="10"/>
                  <a:pt x="160" y="15"/>
                  <a:pt x="158" y="20"/>
                </a:cubicBezTo>
                <a:cubicBezTo>
                  <a:pt x="158" y="21"/>
                  <a:pt x="156" y="23"/>
                  <a:pt x="155" y="25"/>
                </a:cubicBezTo>
                <a:cubicBezTo>
                  <a:pt x="155" y="26"/>
                  <a:pt x="155" y="26"/>
                  <a:pt x="155" y="27"/>
                </a:cubicBezTo>
                <a:cubicBezTo>
                  <a:pt x="154" y="28"/>
                  <a:pt x="152" y="29"/>
                  <a:pt x="152" y="30"/>
                </a:cubicBezTo>
                <a:cubicBezTo>
                  <a:pt x="150" y="32"/>
                  <a:pt x="149" y="35"/>
                  <a:pt x="148" y="37"/>
                </a:cubicBezTo>
                <a:cubicBezTo>
                  <a:pt x="146" y="39"/>
                  <a:pt x="144" y="42"/>
                  <a:pt x="143" y="45"/>
                </a:cubicBezTo>
                <a:cubicBezTo>
                  <a:pt x="138" y="50"/>
                  <a:pt x="135" y="58"/>
                  <a:pt x="130" y="65"/>
                </a:cubicBezTo>
                <a:cubicBezTo>
                  <a:pt x="131" y="66"/>
                  <a:pt x="130" y="66"/>
                  <a:pt x="130" y="67"/>
                </a:cubicBezTo>
                <a:cubicBezTo>
                  <a:pt x="126" y="74"/>
                  <a:pt x="121" y="80"/>
                  <a:pt x="118" y="88"/>
                </a:cubicBezTo>
                <a:cubicBezTo>
                  <a:pt x="119" y="91"/>
                  <a:pt x="120" y="94"/>
                  <a:pt x="121" y="97"/>
                </a:cubicBezTo>
                <a:cubicBezTo>
                  <a:pt x="127" y="119"/>
                  <a:pt x="119" y="141"/>
                  <a:pt x="123" y="167"/>
                </a:cubicBezTo>
                <a:cubicBezTo>
                  <a:pt x="126" y="148"/>
                  <a:pt x="130" y="132"/>
                  <a:pt x="136" y="115"/>
                </a:cubicBezTo>
                <a:cubicBezTo>
                  <a:pt x="137" y="115"/>
                  <a:pt x="136" y="115"/>
                  <a:pt x="136" y="114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38" y="111"/>
                  <a:pt x="139" y="110"/>
                  <a:pt x="139" y="107"/>
                </a:cubicBezTo>
                <a:cubicBezTo>
                  <a:pt x="139" y="106"/>
                  <a:pt x="139" y="108"/>
                  <a:pt x="139" y="107"/>
                </a:cubicBezTo>
                <a:cubicBezTo>
                  <a:pt x="139" y="106"/>
                  <a:pt x="140" y="107"/>
                  <a:pt x="140" y="106"/>
                </a:cubicBezTo>
                <a:close/>
                <a:moveTo>
                  <a:pt x="224" y="24"/>
                </a:moveTo>
                <a:cubicBezTo>
                  <a:pt x="221" y="26"/>
                  <a:pt x="218" y="28"/>
                  <a:pt x="214" y="30"/>
                </a:cubicBezTo>
                <a:cubicBezTo>
                  <a:pt x="205" y="33"/>
                  <a:pt x="196" y="38"/>
                  <a:pt x="188" y="43"/>
                </a:cubicBezTo>
                <a:cubicBezTo>
                  <a:pt x="183" y="46"/>
                  <a:pt x="178" y="51"/>
                  <a:pt x="173" y="55"/>
                </a:cubicBezTo>
                <a:cubicBezTo>
                  <a:pt x="167" y="59"/>
                  <a:pt x="163" y="64"/>
                  <a:pt x="159" y="69"/>
                </a:cubicBezTo>
                <a:cubicBezTo>
                  <a:pt x="158" y="72"/>
                  <a:pt x="156" y="75"/>
                  <a:pt x="154" y="78"/>
                </a:cubicBezTo>
                <a:cubicBezTo>
                  <a:pt x="151" y="82"/>
                  <a:pt x="149" y="87"/>
                  <a:pt x="147" y="92"/>
                </a:cubicBezTo>
                <a:cubicBezTo>
                  <a:pt x="143" y="102"/>
                  <a:pt x="140" y="113"/>
                  <a:pt x="136" y="123"/>
                </a:cubicBezTo>
                <a:cubicBezTo>
                  <a:pt x="131" y="136"/>
                  <a:pt x="128" y="149"/>
                  <a:pt x="125" y="162"/>
                </a:cubicBezTo>
                <a:cubicBezTo>
                  <a:pt x="126" y="164"/>
                  <a:pt x="124" y="166"/>
                  <a:pt x="125" y="168"/>
                </a:cubicBezTo>
                <a:cubicBezTo>
                  <a:pt x="126" y="165"/>
                  <a:pt x="126" y="163"/>
                  <a:pt x="128" y="162"/>
                </a:cubicBezTo>
                <a:cubicBezTo>
                  <a:pt x="131" y="157"/>
                  <a:pt x="135" y="150"/>
                  <a:pt x="139" y="146"/>
                </a:cubicBezTo>
                <a:cubicBezTo>
                  <a:pt x="141" y="144"/>
                  <a:pt x="143" y="142"/>
                  <a:pt x="145" y="140"/>
                </a:cubicBezTo>
                <a:cubicBezTo>
                  <a:pt x="147" y="137"/>
                  <a:pt x="149" y="135"/>
                  <a:pt x="151" y="133"/>
                </a:cubicBezTo>
                <a:cubicBezTo>
                  <a:pt x="165" y="121"/>
                  <a:pt x="181" y="110"/>
                  <a:pt x="203" y="110"/>
                </a:cubicBezTo>
                <a:cubicBezTo>
                  <a:pt x="204" y="98"/>
                  <a:pt x="207" y="89"/>
                  <a:pt x="210" y="77"/>
                </a:cubicBezTo>
                <a:cubicBezTo>
                  <a:pt x="212" y="71"/>
                  <a:pt x="215" y="64"/>
                  <a:pt x="217" y="58"/>
                </a:cubicBezTo>
                <a:cubicBezTo>
                  <a:pt x="222" y="45"/>
                  <a:pt x="232" y="32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7" y="20"/>
                  <a:pt x="225" y="21"/>
                  <a:pt x="224" y="24"/>
                </a:cubicBezTo>
                <a:close/>
                <a:moveTo>
                  <a:pt x="230" y="21"/>
                </a:moveTo>
                <a:cubicBezTo>
                  <a:pt x="232" y="34"/>
                  <a:pt x="225" y="44"/>
                  <a:pt x="220" y="55"/>
                </a:cubicBezTo>
                <a:cubicBezTo>
                  <a:pt x="218" y="59"/>
                  <a:pt x="217" y="63"/>
                  <a:pt x="216" y="68"/>
                </a:cubicBezTo>
                <a:cubicBezTo>
                  <a:pt x="211" y="81"/>
                  <a:pt x="206" y="96"/>
                  <a:pt x="205" y="111"/>
                </a:cubicBezTo>
                <a:cubicBezTo>
                  <a:pt x="200" y="112"/>
                  <a:pt x="195" y="112"/>
                  <a:pt x="190" y="112"/>
                </a:cubicBezTo>
                <a:cubicBezTo>
                  <a:pt x="181" y="115"/>
                  <a:pt x="172" y="119"/>
                  <a:pt x="164" y="125"/>
                </a:cubicBezTo>
                <a:cubicBezTo>
                  <a:pt x="161" y="127"/>
                  <a:pt x="159" y="130"/>
                  <a:pt x="156" y="132"/>
                </a:cubicBezTo>
                <a:cubicBezTo>
                  <a:pt x="155" y="133"/>
                  <a:pt x="153" y="134"/>
                  <a:pt x="151" y="136"/>
                </a:cubicBezTo>
                <a:cubicBezTo>
                  <a:pt x="149" y="137"/>
                  <a:pt x="148" y="139"/>
                  <a:pt x="146" y="141"/>
                </a:cubicBezTo>
                <a:cubicBezTo>
                  <a:pt x="143" y="144"/>
                  <a:pt x="140" y="147"/>
                  <a:pt x="137" y="151"/>
                </a:cubicBezTo>
                <a:cubicBezTo>
                  <a:pt x="132" y="158"/>
                  <a:pt x="127" y="166"/>
                  <a:pt x="123" y="174"/>
                </a:cubicBezTo>
                <a:cubicBezTo>
                  <a:pt x="125" y="172"/>
                  <a:pt x="126" y="169"/>
                  <a:pt x="128" y="166"/>
                </a:cubicBezTo>
                <a:cubicBezTo>
                  <a:pt x="129" y="164"/>
                  <a:pt x="131" y="163"/>
                  <a:pt x="132" y="161"/>
                </a:cubicBezTo>
                <a:cubicBezTo>
                  <a:pt x="133" y="159"/>
                  <a:pt x="135" y="157"/>
                  <a:pt x="136" y="156"/>
                </a:cubicBezTo>
                <a:cubicBezTo>
                  <a:pt x="137" y="154"/>
                  <a:pt x="138" y="151"/>
                  <a:pt x="141" y="151"/>
                </a:cubicBezTo>
                <a:cubicBezTo>
                  <a:pt x="137" y="157"/>
                  <a:pt x="132" y="162"/>
                  <a:pt x="129" y="167"/>
                </a:cubicBezTo>
                <a:cubicBezTo>
                  <a:pt x="128" y="169"/>
                  <a:pt x="127" y="172"/>
                  <a:pt x="126" y="174"/>
                </a:cubicBezTo>
                <a:cubicBezTo>
                  <a:pt x="127" y="174"/>
                  <a:pt x="128" y="173"/>
                  <a:pt x="129" y="173"/>
                </a:cubicBezTo>
                <a:cubicBezTo>
                  <a:pt x="138" y="161"/>
                  <a:pt x="147" y="148"/>
                  <a:pt x="158" y="138"/>
                </a:cubicBezTo>
                <a:cubicBezTo>
                  <a:pt x="159" y="138"/>
                  <a:pt x="159" y="137"/>
                  <a:pt x="160" y="137"/>
                </a:cubicBezTo>
                <a:cubicBezTo>
                  <a:pt x="165" y="133"/>
                  <a:pt x="171" y="128"/>
                  <a:pt x="177" y="124"/>
                </a:cubicBezTo>
                <a:cubicBezTo>
                  <a:pt x="184" y="119"/>
                  <a:pt x="192" y="114"/>
                  <a:pt x="203" y="114"/>
                </a:cubicBezTo>
                <a:cubicBezTo>
                  <a:pt x="205" y="114"/>
                  <a:pt x="206" y="114"/>
                  <a:pt x="208" y="114"/>
                </a:cubicBezTo>
                <a:cubicBezTo>
                  <a:pt x="213" y="97"/>
                  <a:pt x="219" y="80"/>
                  <a:pt x="222" y="62"/>
                </a:cubicBezTo>
                <a:cubicBezTo>
                  <a:pt x="222" y="61"/>
                  <a:pt x="223" y="61"/>
                  <a:pt x="224" y="60"/>
                </a:cubicBezTo>
                <a:cubicBezTo>
                  <a:pt x="226" y="53"/>
                  <a:pt x="226" y="46"/>
                  <a:pt x="229" y="40"/>
                </a:cubicBezTo>
                <a:cubicBezTo>
                  <a:pt x="229" y="39"/>
                  <a:pt x="230" y="39"/>
                  <a:pt x="230" y="38"/>
                </a:cubicBezTo>
                <a:cubicBezTo>
                  <a:pt x="232" y="34"/>
                  <a:pt x="233" y="28"/>
                  <a:pt x="234" y="24"/>
                </a:cubicBezTo>
                <a:cubicBezTo>
                  <a:pt x="234" y="23"/>
                  <a:pt x="236" y="21"/>
                  <a:pt x="235" y="20"/>
                </a:cubicBezTo>
                <a:cubicBezTo>
                  <a:pt x="233" y="20"/>
                  <a:pt x="232" y="21"/>
                  <a:pt x="230" y="21"/>
                </a:cubicBezTo>
                <a:close/>
                <a:moveTo>
                  <a:pt x="239" y="78"/>
                </a:moveTo>
                <a:cubicBezTo>
                  <a:pt x="239" y="77"/>
                  <a:pt x="239" y="78"/>
                  <a:pt x="238" y="79"/>
                </a:cubicBezTo>
                <a:cubicBezTo>
                  <a:pt x="240" y="68"/>
                  <a:pt x="242" y="57"/>
                  <a:pt x="244" y="45"/>
                </a:cubicBezTo>
                <a:cubicBezTo>
                  <a:pt x="245" y="44"/>
                  <a:pt x="245" y="44"/>
                  <a:pt x="246" y="43"/>
                </a:cubicBezTo>
                <a:cubicBezTo>
                  <a:pt x="246" y="41"/>
                  <a:pt x="247" y="36"/>
                  <a:pt x="248" y="32"/>
                </a:cubicBezTo>
                <a:cubicBezTo>
                  <a:pt x="249" y="32"/>
                  <a:pt x="249" y="31"/>
                  <a:pt x="249" y="30"/>
                </a:cubicBezTo>
                <a:cubicBezTo>
                  <a:pt x="248" y="29"/>
                  <a:pt x="248" y="29"/>
                  <a:pt x="247" y="28"/>
                </a:cubicBezTo>
                <a:cubicBezTo>
                  <a:pt x="244" y="31"/>
                  <a:pt x="245" y="36"/>
                  <a:pt x="243" y="39"/>
                </a:cubicBezTo>
                <a:cubicBezTo>
                  <a:pt x="242" y="36"/>
                  <a:pt x="244" y="32"/>
                  <a:pt x="244" y="29"/>
                </a:cubicBezTo>
                <a:cubicBezTo>
                  <a:pt x="243" y="28"/>
                  <a:pt x="243" y="26"/>
                  <a:pt x="243" y="25"/>
                </a:cubicBezTo>
                <a:cubicBezTo>
                  <a:pt x="242" y="28"/>
                  <a:pt x="241" y="32"/>
                  <a:pt x="240" y="35"/>
                </a:cubicBezTo>
                <a:cubicBezTo>
                  <a:pt x="240" y="31"/>
                  <a:pt x="241" y="28"/>
                  <a:pt x="241" y="25"/>
                </a:cubicBezTo>
                <a:cubicBezTo>
                  <a:pt x="240" y="27"/>
                  <a:pt x="240" y="29"/>
                  <a:pt x="239" y="31"/>
                </a:cubicBezTo>
                <a:cubicBezTo>
                  <a:pt x="238" y="35"/>
                  <a:pt x="237" y="39"/>
                  <a:pt x="236" y="42"/>
                </a:cubicBezTo>
                <a:cubicBezTo>
                  <a:pt x="236" y="45"/>
                  <a:pt x="236" y="46"/>
                  <a:pt x="235" y="46"/>
                </a:cubicBezTo>
                <a:cubicBezTo>
                  <a:pt x="235" y="38"/>
                  <a:pt x="238" y="32"/>
                  <a:pt x="239" y="24"/>
                </a:cubicBezTo>
                <a:cubicBezTo>
                  <a:pt x="239" y="23"/>
                  <a:pt x="238" y="22"/>
                  <a:pt x="237" y="21"/>
                </a:cubicBezTo>
                <a:cubicBezTo>
                  <a:pt x="227" y="50"/>
                  <a:pt x="220" y="83"/>
                  <a:pt x="210" y="113"/>
                </a:cubicBezTo>
                <a:cubicBezTo>
                  <a:pt x="211" y="114"/>
                  <a:pt x="211" y="115"/>
                  <a:pt x="213" y="115"/>
                </a:cubicBezTo>
                <a:cubicBezTo>
                  <a:pt x="214" y="110"/>
                  <a:pt x="216" y="106"/>
                  <a:pt x="217" y="102"/>
                </a:cubicBezTo>
                <a:cubicBezTo>
                  <a:pt x="218" y="100"/>
                  <a:pt x="217" y="97"/>
                  <a:pt x="219" y="95"/>
                </a:cubicBezTo>
                <a:cubicBezTo>
                  <a:pt x="218" y="102"/>
                  <a:pt x="216" y="108"/>
                  <a:pt x="215" y="115"/>
                </a:cubicBezTo>
                <a:cubicBezTo>
                  <a:pt x="216" y="114"/>
                  <a:pt x="217" y="115"/>
                  <a:pt x="217" y="115"/>
                </a:cubicBezTo>
                <a:cubicBezTo>
                  <a:pt x="219" y="104"/>
                  <a:pt x="223" y="93"/>
                  <a:pt x="225" y="81"/>
                </a:cubicBezTo>
                <a:cubicBezTo>
                  <a:pt x="227" y="80"/>
                  <a:pt x="226" y="78"/>
                  <a:pt x="227" y="75"/>
                </a:cubicBezTo>
                <a:cubicBezTo>
                  <a:pt x="227" y="72"/>
                  <a:pt x="228" y="68"/>
                  <a:pt x="229" y="64"/>
                </a:cubicBezTo>
                <a:cubicBezTo>
                  <a:pt x="229" y="62"/>
                  <a:pt x="230" y="61"/>
                  <a:pt x="230" y="59"/>
                </a:cubicBezTo>
                <a:cubicBezTo>
                  <a:pt x="231" y="57"/>
                  <a:pt x="231" y="55"/>
                  <a:pt x="232" y="54"/>
                </a:cubicBezTo>
                <a:cubicBezTo>
                  <a:pt x="231" y="66"/>
                  <a:pt x="227" y="81"/>
                  <a:pt x="224" y="94"/>
                </a:cubicBezTo>
                <a:cubicBezTo>
                  <a:pt x="223" y="97"/>
                  <a:pt x="223" y="100"/>
                  <a:pt x="222" y="103"/>
                </a:cubicBezTo>
                <a:cubicBezTo>
                  <a:pt x="221" y="108"/>
                  <a:pt x="217" y="114"/>
                  <a:pt x="218" y="119"/>
                </a:cubicBezTo>
                <a:cubicBezTo>
                  <a:pt x="219" y="120"/>
                  <a:pt x="220" y="120"/>
                  <a:pt x="221" y="120"/>
                </a:cubicBezTo>
                <a:cubicBezTo>
                  <a:pt x="222" y="115"/>
                  <a:pt x="224" y="110"/>
                  <a:pt x="225" y="106"/>
                </a:cubicBezTo>
                <a:cubicBezTo>
                  <a:pt x="227" y="102"/>
                  <a:pt x="226" y="97"/>
                  <a:pt x="229" y="94"/>
                </a:cubicBezTo>
                <a:cubicBezTo>
                  <a:pt x="228" y="98"/>
                  <a:pt x="227" y="107"/>
                  <a:pt x="224" y="110"/>
                </a:cubicBezTo>
                <a:cubicBezTo>
                  <a:pt x="224" y="114"/>
                  <a:pt x="223" y="117"/>
                  <a:pt x="222" y="120"/>
                </a:cubicBezTo>
                <a:cubicBezTo>
                  <a:pt x="224" y="119"/>
                  <a:pt x="224" y="123"/>
                  <a:pt x="225" y="124"/>
                </a:cubicBezTo>
                <a:cubicBezTo>
                  <a:pt x="226" y="112"/>
                  <a:pt x="232" y="102"/>
                  <a:pt x="234" y="90"/>
                </a:cubicBezTo>
                <a:cubicBezTo>
                  <a:pt x="234" y="89"/>
                  <a:pt x="233" y="88"/>
                  <a:pt x="235" y="87"/>
                </a:cubicBezTo>
                <a:cubicBezTo>
                  <a:pt x="235" y="91"/>
                  <a:pt x="234" y="96"/>
                  <a:pt x="233" y="100"/>
                </a:cubicBezTo>
                <a:cubicBezTo>
                  <a:pt x="231" y="108"/>
                  <a:pt x="227" y="117"/>
                  <a:pt x="226" y="126"/>
                </a:cubicBezTo>
                <a:cubicBezTo>
                  <a:pt x="225" y="126"/>
                  <a:pt x="224" y="127"/>
                  <a:pt x="224" y="127"/>
                </a:cubicBezTo>
                <a:cubicBezTo>
                  <a:pt x="221" y="127"/>
                  <a:pt x="218" y="126"/>
                  <a:pt x="214" y="127"/>
                </a:cubicBezTo>
                <a:cubicBezTo>
                  <a:pt x="208" y="128"/>
                  <a:pt x="201" y="131"/>
                  <a:pt x="195" y="132"/>
                </a:cubicBezTo>
                <a:cubicBezTo>
                  <a:pt x="189" y="133"/>
                  <a:pt x="183" y="137"/>
                  <a:pt x="177" y="140"/>
                </a:cubicBezTo>
                <a:cubicBezTo>
                  <a:pt x="175" y="141"/>
                  <a:pt x="173" y="142"/>
                  <a:pt x="171" y="144"/>
                </a:cubicBezTo>
                <a:cubicBezTo>
                  <a:pt x="170" y="144"/>
                  <a:pt x="168" y="145"/>
                  <a:pt x="167" y="145"/>
                </a:cubicBezTo>
                <a:cubicBezTo>
                  <a:pt x="158" y="152"/>
                  <a:pt x="148" y="158"/>
                  <a:pt x="141" y="167"/>
                </a:cubicBezTo>
                <a:cubicBezTo>
                  <a:pt x="150" y="161"/>
                  <a:pt x="159" y="156"/>
                  <a:pt x="168" y="152"/>
                </a:cubicBezTo>
                <a:cubicBezTo>
                  <a:pt x="169" y="151"/>
                  <a:pt x="170" y="150"/>
                  <a:pt x="171" y="150"/>
                </a:cubicBezTo>
                <a:cubicBezTo>
                  <a:pt x="182" y="145"/>
                  <a:pt x="196" y="142"/>
                  <a:pt x="210" y="140"/>
                </a:cubicBezTo>
                <a:cubicBezTo>
                  <a:pt x="216" y="138"/>
                  <a:pt x="222" y="138"/>
                  <a:pt x="229" y="137"/>
                </a:cubicBezTo>
                <a:cubicBezTo>
                  <a:pt x="234" y="123"/>
                  <a:pt x="236" y="111"/>
                  <a:pt x="240" y="97"/>
                </a:cubicBezTo>
                <a:cubicBezTo>
                  <a:pt x="241" y="90"/>
                  <a:pt x="244" y="83"/>
                  <a:pt x="245" y="77"/>
                </a:cubicBezTo>
                <a:cubicBezTo>
                  <a:pt x="246" y="73"/>
                  <a:pt x="247" y="70"/>
                  <a:pt x="248" y="66"/>
                </a:cubicBezTo>
                <a:cubicBezTo>
                  <a:pt x="249" y="62"/>
                  <a:pt x="251" y="59"/>
                  <a:pt x="251" y="56"/>
                </a:cubicBezTo>
                <a:cubicBezTo>
                  <a:pt x="253" y="52"/>
                  <a:pt x="254" y="46"/>
                  <a:pt x="255" y="42"/>
                </a:cubicBezTo>
                <a:cubicBezTo>
                  <a:pt x="252" y="42"/>
                  <a:pt x="250" y="43"/>
                  <a:pt x="248" y="43"/>
                </a:cubicBezTo>
                <a:cubicBezTo>
                  <a:pt x="246" y="49"/>
                  <a:pt x="245" y="57"/>
                  <a:pt x="243" y="63"/>
                </a:cubicBezTo>
                <a:cubicBezTo>
                  <a:pt x="243" y="63"/>
                  <a:pt x="243" y="62"/>
                  <a:pt x="243" y="63"/>
                </a:cubicBezTo>
                <a:cubicBezTo>
                  <a:pt x="242" y="68"/>
                  <a:pt x="240" y="72"/>
                  <a:pt x="239" y="78"/>
                </a:cubicBezTo>
                <a:close/>
                <a:moveTo>
                  <a:pt x="107" y="59"/>
                </a:moveTo>
                <a:cubicBezTo>
                  <a:pt x="104" y="58"/>
                  <a:pt x="101" y="59"/>
                  <a:pt x="98" y="58"/>
                </a:cubicBezTo>
                <a:cubicBezTo>
                  <a:pt x="93" y="58"/>
                  <a:pt x="90" y="57"/>
                  <a:pt x="87" y="57"/>
                </a:cubicBezTo>
                <a:cubicBezTo>
                  <a:pt x="87" y="57"/>
                  <a:pt x="87" y="58"/>
                  <a:pt x="87" y="58"/>
                </a:cubicBezTo>
                <a:cubicBezTo>
                  <a:pt x="83" y="57"/>
                  <a:pt x="79" y="56"/>
                  <a:pt x="75" y="56"/>
                </a:cubicBezTo>
                <a:cubicBezTo>
                  <a:pt x="71" y="56"/>
                  <a:pt x="68" y="56"/>
                  <a:pt x="63" y="56"/>
                </a:cubicBezTo>
                <a:cubicBezTo>
                  <a:pt x="61" y="58"/>
                  <a:pt x="59" y="61"/>
                  <a:pt x="57" y="64"/>
                </a:cubicBezTo>
                <a:cubicBezTo>
                  <a:pt x="52" y="71"/>
                  <a:pt x="46" y="78"/>
                  <a:pt x="43" y="85"/>
                </a:cubicBezTo>
                <a:cubicBezTo>
                  <a:pt x="42" y="86"/>
                  <a:pt x="42" y="85"/>
                  <a:pt x="42" y="85"/>
                </a:cubicBezTo>
                <a:cubicBezTo>
                  <a:pt x="38" y="94"/>
                  <a:pt x="31" y="100"/>
                  <a:pt x="27" y="109"/>
                </a:cubicBezTo>
                <a:cubicBezTo>
                  <a:pt x="20" y="118"/>
                  <a:pt x="13" y="127"/>
                  <a:pt x="7" y="136"/>
                </a:cubicBezTo>
                <a:cubicBezTo>
                  <a:pt x="17" y="137"/>
                  <a:pt x="26" y="139"/>
                  <a:pt x="35" y="142"/>
                </a:cubicBezTo>
                <a:cubicBezTo>
                  <a:pt x="39" y="143"/>
                  <a:pt x="43" y="144"/>
                  <a:pt x="47" y="145"/>
                </a:cubicBezTo>
                <a:cubicBezTo>
                  <a:pt x="52" y="147"/>
                  <a:pt x="57" y="148"/>
                  <a:pt x="60" y="148"/>
                </a:cubicBezTo>
                <a:cubicBezTo>
                  <a:pt x="69" y="151"/>
                  <a:pt x="80" y="154"/>
                  <a:pt x="90" y="158"/>
                </a:cubicBezTo>
                <a:cubicBezTo>
                  <a:pt x="91" y="158"/>
                  <a:pt x="92" y="160"/>
                  <a:pt x="94" y="160"/>
                </a:cubicBezTo>
                <a:cubicBezTo>
                  <a:pt x="99" y="162"/>
                  <a:pt x="104" y="162"/>
                  <a:pt x="108" y="166"/>
                </a:cubicBezTo>
                <a:cubicBezTo>
                  <a:pt x="114" y="167"/>
                  <a:pt x="117" y="170"/>
                  <a:pt x="121" y="172"/>
                </a:cubicBezTo>
                <a:cubicBezTo>
                  <a:pt x="120" y="164"/>
                  <a:pt x="120" y="157"/>
                  <a:pt x="119" y="150"/>
                </a:cubicBezTo>
                <a:cubicBezTo>
                  <a:pt x="121" y="135"/>
                  <a:pt x="121" y="122"/>
                  <a:pt x="121" y="108"/>
                </a:cubicBezTo>
                <a:cubicBezTo>
                  <a:pt x="121" y="101"/>
                  <a:pt x="117" y="96"/>
                  <a:pt x="117" y="90"/>
                </a:cubicBezTo>
                <a:cubicBezTo>
                  <a:pt x="116" y="88"/>
                  <a:pt x="116" y="87"/>
                  <a:pt x="115" y="86"/>
                </a:cubicBezTo>
                <a:cubicBezTo>
                  <a:pt x="121" y="80"/>
                  <a:pt x="125" y="71"/>
                  <a:pt x="129" y="63"/>
                </a:cubicBezTo>
                <a:cubicBezTo>
                  <a:pt x="122" y="62"/>
                  <a:pt x="113" y="59"/>
                  <a:pt x="107" y="59"/>
                </a:cubicBezTo>
                <a:close/>
                <a:moveTo>
                  <a:pt x="263" y="58"/>
                </a:moveTo>
                <a:cubicBezTo>
                  <a:pt x="259" y="58"/>
                  <a:pt x="257" y="58"/>
                  <a:pt x="255" y="59"/>
                </a:cubicBezTo>
                <a:cubicBezTo>
                  <a:pt x="254" y="59"/>
                  <a:pt x="252" y="59"/>
                  <a:pt x="252" y="61"/>
                </a:cubicBezTo>
                <a:cubicBezTo>
                  <a:pt x="255" y="61"/>
                  <a:pt x="258" y="62"/>
                  <a:pt x="261" y="61"/>
                </a:cubicBezTo>
                <a:cubicBezTo>
                  <a:pt x="261" y="61"/>
                  <a:pt x="261" y="62"/>
                  <a:pt x="262" y="62"/>
                </a:cubicBezTo>
                <a:cubicBezTo>
                  <a:pt x="262" y="73"/>
                  <a:pt x="256" y="82"/>
                  <a:pt x="254" y="92"/>
                </a:cubicBezTo>
                <a:cubicBezTo>
                  <a:pt x="253" y="97"/>
                  <a:pt x="252" y="102"/>
                  <a:pt x="250" y="106"/>
                </a:cubicBezTo>
                <a:cubicBezTo>
                  <a:pt x="249" y="111"/>
                  <a:pt x="247" y="116"/>
                  <a:pt x="246" y="122"/>
                </a:cubicBezTo>
                <a:cubicBezTo>
                  <a:pt x="245" y="127"/>
                  <a:pt x="242" y="132"/>
                  <a:pt x="241" y="136"/>
                </a:cubicBezTo>
                <a:cubicBezTo>
                  <a:pt x="241" y="141"/>
                  <a:pt x="240" y="145"/>
                  <a:pt x="239" y="149"/>
                </a:cubicBezTo>
                <a:cubicBezTo>
                  <a:pt x="238" y="152"/>
                  <a:pt x="237" y="156"/>
                  <a:pt x="235" y="159"/>
                </a:cubicBezTo>
                <a:cubicBezTo>
                  <a:pt x="234" y="159"/>
                  <a:pt x="233" y="159"/>
                  <a:pt x="232" y="158"/>
                </a:cubicBezTo>
                <a:cubicBezTo>
                  <a:pt x="225" y="158"/>
                  <a:pt x="217" y="157"/>
                  <a:pt x="210" y="158"/>
                </a:cubicBezTo>
                <a:cubicBezTo>
                  <a:pt x="208" y="157"/>
                  <a:pt x="207" y="159"/>
                  <a:pt x="206" y="159"/>
                </a:cubicBezTo>
                <a:cubicBezTo>
                  <a:pt x="203" y="159"/>
                  <a:pt x="199" y="159"/>
                  <a:pt x="196" y="160"/>
                </a:cubicBezTo>
                <a:cubicBezTo>
                  <a:pt x="193" y="160"/>
                  <a:pt x="190" y="160"/>
                  <a:pt x="188" y="161"/>
                </a:cubicBezTo>
                <a:cubicBezTo>
                  <a:pt x="181" y="161"/>
                  <a:pt x="174" y="162"/>
                  <a:pt x="168" y="163"/>
                </a:cubicBezTo>
                <a:cubicBezTo>
                  <a:pt x="167" y="163"/>
                  <a:pt x="166" y="164"/>
                  <a:pt x="165" y="164"/>
                </a:cubicBezTo>
                <a:cubicBezTo>
                  <a:pt x="157" y="166"/>
                  <a:pt x="150" y="168"/>
                  <a:pt x="143" y="172"/>
                </a:cubicBezTo>
                <a:cubicBezTo>
                  <a:pt x="156" y="170"/>
                  <a:pt x="169" y="168"/>
                  <a:pt x="183" y="167"/>
                </a:cubicBezTo>
                <a:cubicBezTo>
                  <a:pt x="188" y="166"/>
                  <a:pt x="194" y="165"/>
                  <a:pt x="200" y="165"/>
                </a:cubicBezTo>
                <a:cubicBezTo>
                  <a:pt x="204" y="165"/>
                  <a:pt x="207" y="165"/>
                  <a:pt x="210" y="165"/>
                </a:cubicBezTo>
                <a:cubicBezTo>
                  <a:pt x="212" y="165"/>
                  <a:pt x="215" y="164"/>
                  <a:pt x="215" y="166"/>
                </a:cubicBezTo>
                <a:cubicBezTo>
                  <a:pt x="212" y="168"/>
                  <a:pt x="209" y="166"/>
                  <a:pt x="206" y="166"/>
                </a:cubicBezTo>
                <a:cubicBezTo>
                  <a:pt x="197" y="166"/>
                  <a:pt x="188" y="168"/>
                  <a:pt x="182" y="169"/>
                </a:cubicBezTo>
                <a:cubicBezTo>
                  <a:pt x="175" y="169"/>
                  <a:pt x="171" y="170"/>
                  <a:pt x="165" y="170"/>
                </a:cubicBezTo>
                <a:cubicBezTo>
                  <a:pt x="162" y="171"/>
                  <a:pt x="158" y="172"/>
                  <a:pt x="154" y="172"/>
                </a:cubicBezTo>
                <a:cubicBezTo>
                  <a:pt x="146" y="173"/>
                  <a:pt x="140" y="174"/>
                  <a:pt x="134" y="177"/>
                </a:cubicBezTo>
                <a:cubicBezTo>
                  <a:pt x="135" y="178"/>
                  <a:pt x="135" y="178"/>
                  <a:pt x="135" y="179"/>
                </a:cubicBezTo>
                <a:cubicBezTo>
                  <a:pt x="138" y="178"/>
                  <a:pt x="142" y="176"/>
                  <a:pt x="147" y="176"/>
                </a:cubicBezTo>
                <a:cubicBezTo>
                  <a:pt x="172" y="172"/>
                  <a:pt x="202" y="171"/>
                  <a:pt x="229" y="168"/>
                </a:cubicBezTo>
                <a:cubicBezTo>
                  <a:pt x="235" y="167"/>
                  <a:pt x="243" y="170"/>
                  <a:pt x="247" y="166"/>
                </a:cubicBezTo>
                <a:cubicBezTo>
                  <a:pt x="251" y="156"/>
                  <a:pt x="252" y="145"/>
                  <a:pt x="254" y="135"/>
                </a:cubicBezTo>
                <a:cubicBezTo>
                  <a:pt x="255" y="131"/>
                  <a:pt x="257" y="128"/>
                  <a:pt x="258" y="125"/>
                </a:cubicBezTo>
                <a:cubicBezTo>
                  <a:pt x="259" y="121"/>
                  <a:pt x="260" y="117"/>
                  <a:pt x="261" y="113"/>
                </a:cubicBezTo>
                <a:cubicBezTo>
                  <a:pt x="261" y="110"/>
                  <a:pt x="263" y="106"/>
                  <a:pt x="263" y="102"/>
                </a:cubicBezTo>
                <a:cubicBezTo>
                  <a:pt x="264" y="99"/>
                  <a:pt x="265" y="95"/>
                  <a:pt x="266" y="91"/>
                </a:cubicBezTo>
                <a:cubicBezTo>
                  <a:pt x="266" y="89"/>
                  <a:pt x="267" y="88"/>
                  <a:pt x="268" y="87"/>
                </a:cubicBezTo>
                <a:cubicBezTo>
                  <a:pt x="269" y="82"/>
                  <a:pt x="269" y="76"/>
                  <a:pt x="270" y="72"/>
                </a:cubicBezTo>
                <a:cubicBezTo>
                  <a:pt x="270" y="68"/>
                  <a:pt x="273" y="62"/>
                  <a:pt x="270" y="58"/>
                </a:cubicBezTo>
                <a:cubicBezTo>
                  <a:pt x="268" y="57"/>
                  <a:pt x="265" y="58"/>
                  <a:pt x="263" y="58"/>
                </a:cubicBezTo>
                <a:close/>
                <a:moveTo>
                  <a:pt x="252" y="63"/>
                </a:moveTo>
                <a:cubicBezTo>
                  <a:pt x="248" y="73"/>
                  <a:pt x="247" y="84"/>
                  <a:pt x="244" y="95"/>
                </a:cubicBezTo>
                <a:cubicBezTo>
                  <a:pt x="243" y="98"/>
                  <a:pt x="242" y="101"/>
                  <a:pt x="241" y="104"/>
                </a:cubicBezTo>
                <a:cubicBezTo>
                  <a:pt x="240" y="107"/>
                  <a:pt x="239" y="110"/>
                  <a:pt x="239" y="114"/>
                </a:cubicBezTo>
                <a:cubicBezTo>
                  <a:pt x="237" y="120"/>
                  <a:pt x="235" y="127"/>
                  <a:pt x="233" y="133"/>
                </a:cubicBezTo>
                <a:cubicBezTo>
                  <a:pt x="233" y="135"/>
                  <a:pt x="233" y="136"/>
                  <a:pt x="232" y="137"/>
                </a:cubicBezTo>
                <a:cubicBezTo>
                  <a:pt x="232" y="138"/>
                  <a:pt x="232" y="139"/>
                  <a:pt x="232" y="139"/>
                </a:cubicBezTo>
                <a:cubicBezTo>
                  <a:pt x="224" y="140"/>
                  <a:pt x="216" y="140"/>
                  <a:pt x="208" y="142"/>
                </a:cubicBezTo>
                <a:cubicBezTo>
                  <a:pt x="195" y="144"/>
                  <a:pt x="183" y="147"/>
                  <a:pt x="172" y="152"/>
                </a:cubicBezTo>
                <a:cubicBezTo>
                  <a:pt x="165" y="155"/>
                  <a:pt x="158" y="159"/>
                  <a:pt x="151" y="163"/>
                </a:cubicBezTo>
                <a:cubicBezTo>
                  <a:pt x="148" y="165"/>
                  <a:pt x="145" y="167"/>
                  <a:pt x="141" y="169"/>
                </a:cubicBezTo>
                <a:cubicBezTo>
                  <a:pt x="139" y="170"/>
                  <a:pt x="136" y="171"/>
                  <a:pt x="134" y="173"/>
                </a:cubicBezTo>
                <a:cubicBezTo>
                  <a:pt x="134" y="173"/>
                  <a:pt x="133" y="174"/>
                  <a:pt x="133" y="175"/>
                </a:cubicBezTo>
                <a:cubicBezTo>
                  <a:pt x="134" y="175"/>
                  <a:pt x="135" y="174"/>
                  <a:pt x="136" y="173"/>
                </a:cubicBezTo>
                <a:cubicBezTo>
                  <a:pt x="138" y="172"/>
                  <a:pt x="140" y="171"/>
                  <a:pt x="142" y="170"/>
                </a:cubicBezTo>
                <a:cubicBezTo>
                  <a:pt x="145" y="169"/>
                  <a:pt x="147" y="168"/>
                  <a:pt x="149" y="167"/>
                </a:cubicBezTo>
                <a:cubicBezTo>
                  <a:pt x="163" y="161"/>
                  <a:pt x="179" y="159"/>
                  <a:pt x="195" y="158"/>
                </a:cubicBezTo>
                <a:cubicBezTo>
                  <a:pt x="208" y="156"/>
                  <a:pt x="222" y="154"/>
                  <a:pt x="235" y="157"/>
                </a:cubicBezTo>
                <a:cubicBezTo>
                  <a:pt x="239" y="139"/>
                  <a:pt x="244" y="120"/>
                  <a:pt x="249" y="104"/>
                </a:cubicBezTo>
                <a:cubicBezTo>
                  <a:pt x="249" y="103"/>
                  <a:pt x="249" y="101"/>
                  <a:pt x="250" y="100"/>
                </a:cubicBezTo>
                <a:cubicBezTo>
                  <a:pt x="250" y="98"/>
                  <a:pt x="251" y="96"/>
                  <a:pt x="252" y="95"/>
                </a:cubicBezTo>
                <a:cubicBezTo>
                  <a:pt x="252" y="93"/>
                  <a:pt x="253" y="90"/>
                  <a:pt x="253" y="88"/>
                </a:cubicBezTo>
                <a:cubicBezTo>
                  <a:pt x="256" y="80"/>
                  <a:pt x="259" y="72"/>
                  <a:pt x="260" y="64"/>
                </a:cubicBezTo>
                <a:cubicBezTo>
                  <a:pt x="257" y="63"/>
                  <a:pt x="254" y="63"/>
                  <a:pt x="252" y="63"/>
                </a:cubicBezTo>
                <a:close/>
                <a:moveTo>
                  <a:pt x="239" y="77"/>
                </a:moveTo>
                <a:cubicBezTo>
                  <a:pt x="239" y="76"/>
                  <a:pt x="240" y="75"/>
                  <a:pt x="240" y="74"/>
                </a:cubicBezTo>
                <a:cubicBezTo>
                  <a:pt x="239" y="75"/>
                  <a:pt x="239" y="76"/>
                  <a:pt x="239" y="77"/>
                </a:cubicBezTo>
                <a:close/>
                <a:moveTo>
                  <a:pt x="197" y="116"/>
                </a:moveTo>
                <a:cubicBezTo>
                  <a:pt x="189" y="117"/>
                  <a:pt x="183" y="122"/>
                  <a:pt x="176" y="126"/>
                </a:cubicBezTo>
                <a:cubicBezTo>
                  <a:pt x="171" y="130"/>
                  <a:pt x="165" y="134"/>
                  <a:pt x="160" y="138"/>
                </a:cubicBezTo>
                <a:cubicBezTo>
                  <a:pt x="150" y="149"/>
                  <a:pt x="140" y="161"/>
                  <a:pt x="132" y="173"/>
                </a:cubicBezTo>
                <a:cubicBezTo>
                  <a:pt x="138" y="166"/>
                  <a:pt x="145" y="159"/>
                  <a:pt x="152" y="153"/>
                </a:cubicBezTo>
                <a:cubicBezTo>
                  <a:pt x="155" y="153"/>
                  <a:pt x="157" y="150"/>
                  <a:pt x="159" y="148"/>
                </a:cubicBezTo>
                <a:cubicBezTo>
                  <a:pt x="165" y="146"/>
                  <a:pt x="169" y="142"/>
                  <a:pt x="174" y="139"/>
                </a:cubicBezTo>
                <a:cubicBezTo>
                  <a:pt x="180" y="136"/>
                  <a:pt x="185" y="133"/>
                  <a:pt x="191" y="131"/>
                </a:cubicBezTo>
                <a:cubicBezTo>
                  <a:pt x="191" y="130"/>
                  <a:pt x="192" y="130"/>
                  <a:pt x="192" y="130"/>
                </a:cubicBezTo>
                <a:cubicBezTo>
                  <a:pt x="201" y="127"/>
                  <a:pt x="213" y="123"/>
                  <a:pt x="223" y="125"/>
                </a:cubicBezTo>
                <a:cubicBezTo>
                  <a:pt x="223" y="124"/>
                  <a:pt x="222" y="123"/>
                  <a:pt x="222" y="122"/>
                </a:cubicBezTo>
                <a:cubicBezTo>
                  <a:pt x="221" y="122"/>
                  <a:pt x="219" y="122"/>
                  <a:pt x="218" y="122"/>
                </a:cubicBezTo>
                <a:cubicBezTo>
                  <a:pt x="215" y="120"/>
                  <a:pt x="210" y="121"/>
                  <a:pt x="206" y="121"/>
                </a:cubicBezTo>
                <a:cubicBezTo>
                  <a:pt x="201" y="122"/>
                  <a:pt x="194" y="124"/>
                  <a:pt x="190" y="127"/>
                </a:cubicBezTo>
                <a:cubicBezTo>
                  <a:pt x="188" y="128"/>
                  <a:pt x="187" y="130"/>
                  <a:pt x="185" y="130"/>
                </a:cubicBezTo>
                <a:cubicBezTo>
                  <a:pt x="185" y="129"/>
                  <a:pt x="187" y="128"/>
                  <a:pt x="188" y="128"/>
                </a:cubicBezTo>
                <a:cubicBezTo>
                  <a:pt x="193" y="121"/>
                  <a:pt x="206" y="120"/>
                  <a:pt x="216" y="119"/>
                </a:cubicBezTo>
                <a:cubicBezTo>
                  <a:pt x="216" y="118"/>
                  <a:pt x="216" y="117"/>
                  <a:pt x="216" y="117"/>
                </a:cubicBezTo>
                <a:cubicBezTo>
                  <a:pt x="207" y="117"/>
                  <a:pt x="197" y="120"/>
                  <a:pt x="191" y="122"/>
                </a:cubicBezTo>
                <a:cubicBezTo>
                  <a:pt x="195" y="119"/>
                  <a:pt x="203" y="117"/>
                  <a:pt x="208" y="116"/>
                </a:cubicBezTo>
                <a:cubicBezTo>
                  <a:pt x="205" y="116"/>
                  <a:pt x="201" y="115"/>
                  <a:pt x="197" y="116"/>
                </a:cubicBezTo>
                <a:close/>
                <a:moveTo>
                  <a:pt x="59" y="151"/>
                </a:moveTo>
                <a:cubicBezTo>
                  <a:pt x="58" y="151"/>
                  <a:pt x="57" y="150"/>
                  <a:pt x="57" y="150"/>
                </a:cubicBezTo>
                <a:cubicBezTo>
                  <a:pt x="49" y="148"/>
                  <a:pt x="41" y="146"/>
                  <a:pt x="34" y="144"/>
                </a:cubicBezTo>
                <a:cubicBezTo>
                  <a:pt x="26" y="142"/>
                  <a:pt x="17" y="141"/>
                  <a:pt x="10" y="140"/>
                </a:cubicBezTo>
                <a:cubicBezTo>
                  <a:pt x="9" y="140"/>
                  <a:pt x="9" y="140"/>
                  <a:pt x="7" y="140"/>
                </a:cubicBezTo>
                <a:cubicBezTo>
                  <a:pt x="6" y="142"/>
                  <a:pt x="5" y="143"/>
                  <a:pt x="4" y="145"/>
                </a:cubicBezTo>
                <a:cubicBezTo>
                  <a:pt x="8" y="145"/>
                  <a:pt x="11" y="146"/>
                  <a:pt x="14" y="146"/>
                </a:cubicBezTo>
                <a:cubicBezTo>
                  <a:pt x="27" y="148"/>
                  <a:pt x="40" y="151"/>
                  <a:pt x="53" y="152"/>
                </a:cubicBezTo>
                <a:cubicBezTo>
                  <a:pt x="58" y="153"/>
                  <a:pt x="64" y="153"/>
                  <a:pt x="70" y="154"/>
                </a:cubicBezTo>
                <a:cubicBezTo>
                  <a:pt x="71" y="154"/>
                  <a:pt x="72" y="155"/>
                  <a:pt x="72" y="154"/>
                </a:cubicBezTo>
                <a:cubicBezTo>
                  <a:pt x="68" y="153"/>
                  <a:pt x="63" y="152"/>
                  <a:pt x="59" y="151"/>
                </a:cubicBezTo>
                <a:close/>
                <a:moveTo>
                  <a:pt x="88" y="162"/>
                </a:moveTo>
                <a:cubicBezTo>
                  <a:pt x="85" y="161"/>
                  <a:pt x="82" y="160"/>
                  <a:pt x="79" y="159"/>
                </a:cubicBezTo>
                <a:cubicBezTo>
                  <a:pt x="78" y="158"/>
                  <a:pt x="76" y="158"/>
                  <a:pt x="74" y="157"/>
                </a:cubicBezTo>
                <a:cubicBezTo>
                  <a:pt x="71" y="156"/>
                  <a:pt x="67" y="156"/>
                  <a:pt x="63" y="156"/>
                </a:cubicBezTo>
                <a:cubicBezTo>
                  <a:pt x="58" y="155"/>
                  <a:pt x="52" y="154"/>
                  <a:pt x="47" y="154"/>
                </a:cubicBezTo>
                <a:cubicBezTo>
                  <a:pt x="32" y="152"/>
                  <a:pt x="19" y="148"/>
                  <a:pt x="6" y="147"/>
                </a:cubicBezTo>
                <a:cubicBezTo>
                  <a:pt x="5" y="149"/>
                  <a:pt x="3" y="151"/>
                  <a:pt x="3" y="153"/>
                </a:cubicBezTo>
                <a:cubicBezTo>
                  <a:pt x="9" y="153"/>
                  <a:pt x="16" y="154"/>
                  <a:pt x="23" y="155"/>
                </a:cubicBezTo>
                <a:cubicBezTo>
                  <a:pt x="30" y="156"/>
                  <a:pt x="41" y="156"/>
                  <a:pt x="48" y="156"/>
                </a:cubicBezTo>
                <a:cubicBezTo>
                  <a:pt x="51" y="157"/>
                  <a:pt x="54" y="157"/>
                  <a:pt x="57" y="158"/>
                </a:cubicBezTo>
                <a:cubicBezTo>
                  <a:pt x="58" y="158"/>
                  <a:pt x="59" y="158"/>
                  <a:pt x="59" y="159"/>
                </a:cubicBezTo>
                <a:cubicBezTo>
                  <a:pt x="64" y="160"/>
                  <a:pt x="68" y="159"/>
                  <a:pt x="73" y="160"/>
                </a:cubicBezTo>
                <a:cubicBezTo>
                  <a:pt x="80" y="162"/>
                  <a:pt x="86" y="164"/>
                  <a:pt x="92" y="166"/>
                </a:cubicBezTo>
                <a:cubicBezTo>
                  <a:pt x="94" y="166"/>
                  <a:pt x="96" y="167"/>
                  <a:pt x="99" y="167"/>
                </a:cubicBezTo>
                <a:cubicBezTo>
                  <a:pt x="95" y="166"/>
                  <a:pt x="92" y="164"/>
                  <a:pt x="88" y="162"/>
                </a:cubicBezTo>
                <a:close/>
                <a:moveTo>
                  <a:pt x="79" y="156"/>
                </a:moveTo>
                <a:cubicBezTo>
                  <a:pt x="77" y="156"/>
                  <a:pt x="75" y="155"/>
                  <a:pt x="73" y="154"/>
                </a:cubicBezTo>
                <a:cubicBezTo>
                  <a:pt x="74" y="156"/>
                  <a:pt x="77" y="156"/>
                  <a:pt x="79" y="156"/>
                </a:cubicBezTo>
                <a:close/>
                <a:moveTo>
                  <a:pt x="64" y="161"/>
                </a:moveTo>
                <a:cubicBezTo>
                  <a:pt x="60" y="161"/>
                  <a:pt x="58" y="160"/>
                  <a:pt x="54" y="160"/>
                </a:cubicBezTo>
                <a:cubicBezTo>
                  <a:pt x="48" y="159"/>
                  <a:pt x="43" y="157"/>
                  <a:pt x="38" y="157"/>
                </a:cubicBezTo>
                <a:cubicBezTo>
                  <a:pt x="30" y="157"/>
                  <a:pt x="23" y="157"/>
                  <a:pt x="17" y="156"/>
                </a:cubicBezTo>
                <a:cubicBezTo>
                  <a:pt x="15" y="156"/>
                  <a:pt x="14" y="156"/>
                  <a:pt x="12" y="156"/>
                </a:cubicBezTo>
                <a:cubicBezTo>
                  <a:pt x="11" y="156"/>
                  <a:pt x="8" y="155"/>
                  <a:pt x="7" y="155"/>
                </a:cubicBezTo>
                <a:cubicBezTo>
                  <a:pt x="5" y="156"/>
                  <a:pt x="4" y="159"/>
                  <a:pt x="4" y="162"/>
                </a:cubicBezTo>
                <a:cubicBezTo>
                  <a:pt x="8" y="161"/>
                  <a:pt x="12" y="162"/>
                  <a:pt x="14" y="160"/>
                </a:cubicBezTo>
                <a:cubicBezTo>
                  <a:pt x="16" y="161"/>
                  <a:pt x="20" y="160"/>
                  <a:pt x="23" y="160"/>
                </a:cubicBezTo>
                <a:cubicBezTo>
                  <a:pt x="24" y="160"/>
                  <a:pt x="26" y="161"/>
                  <a:pt x="27" y="161"/>
                </a:cubicBezTo>
                <a:cubicBezTo>
                  <a:pt x="33" y="161"/>
                  <a:pt x="40" y="161"/>
                  <a:pt x="47" y="161"/>
                </a:cubicBezTo>
                <a:cubicBezTo>
                  <a:pt x="62" y="161"/>
                  <a:pt x="75" y="166"/>
                  <a:pt x="87" y="167"/>
                </a:cubicBezTo>
                <a:cubicBezTo>
                  <a:pt x="80" y="164"/>
                  <a:pt x="72" y="162"/>
                  <a:pt x="64" y="161"/>
                </a:cubicBezTo>
                <a:close/>
                <a:moveTo>
                  <a:pt x="103" y="166"/>
                </a:moveTo>
                <a:cubicBezTo>
                  <a:pt x="108" y="169"/>
                  <a:pt x="114" y="171"/>
                  <a:pt x="118" y="173"/>
                </a:cubicBezTo>
                <a:cubicBezTo>
                  <a:pt x="108" y="167"/>
                  <a:pt x="97" y="163"/>
                  <a:pt x="85" y="159"/>
                </a:cubicBezTo>
                <a:cubicBezTo>
                  <a:pt x="91" y="161"/>
                  <a:pt x="97" y="165"/>
                  <a:pt x="103" y="166"/>
                </a:cubicBezTo>
                <a:close/>
                <a:moveTo>
                  <a:pt x="74" y="167"/>
                </a:moveTo>
                <a:cubicBezTo>
                  <a:pt x="71" y="166"/>
                  <a:pt x="68" y="165"/>
                  <a:pt x="64" y="165"/>
                </a:cubicBezTo>
                <a:cubicBezTo>
                  <a:pt x="51" y="162"/>
                  <a:pt x="33" y="163"/>
                  <a:pt x="21" y="162"/>
                </a:cubicBezTo>
                <a:cubicBezTo>
                  <a:pt x="17" y="165"/>
                  <a:pt x="17" y="172"/>
                  <a:pt x="14" y="177"/>
                </a:cubicBezTo>
                <a:cubicBezTo>
                  <a:pt x="24" y="173"/>
                  <a:pt x="35" y="170"/>
                  <a:pt x="47" y="169"/>
                </a:cubicBezTo>
                <a:cubicBezTo>
                  <a:pt x="67" y="168"/>
                  <a:pt x="88" y="170"/>
                  <a:pt x="105" y="172"/>
                </a:cubicBezTo>
                <a:cubicBezTo>
                  <a:pt x="94" y="170"/>
                  <a:pt x="84" y="168"/>
                  <a:pt x="74" y="167"/>
                </a:cubicBezTo>
                <a:close/>
                <a:moveTo>
                  <a:pt x="16" y="162"/>
                </a:moveTo>
                <a:cubicBezTo>
                  <a:pt x="13" y="164"/>
                  <a:pt x="12" y="166"/>
                  <a:pt x="11" y="168"/>
                </a:cubicBezTo>
                <a:cubicBezTo>
                  <a:pt x="10" y="170"/>
                  <a:pt x="9" y="172"/>
                  <a:pt x="8" y="173"/>
                </a:cubicBezTo>
                <a:cubicBezTo>
                  <a:pt x="5" y="178"/>
                  <a:pt x="3" y="182"/>
                  <a:pt x="3" y="188"/>
                </a:cubicBezTo>
                <a:cubicBezTo>
                  <a:pt x="13" y="192"/>
                  <a:pt x="25" y="189"/>
                  <a:pt x="35" y="189"/>
                </a:cubicBezTo>
                <a:cubicBezTo>
                  <a:pt x="46" y="189"/>
                  <a:pt x="57" y="187"/>
                  <a:pt x="68" y="186"/>
                </a:cubicBezTo>
                <a:cubicBezTo>
                  <a:pt x="75" y="185"/>
                  <a:pt x="81" y="185"/>
                  <a:pt x="86" y="184"/>
                </a:cubicBezTo>
                <a:cubicBezTo>
                  <a:pt x="95" y="182"/>
                  <a:pt x="105" y="182"/>
                  <a:pt x="115" y="182"/>
                </a:cubicBezTo>
                <a:cubicBezTo>
                  <a:pt x="114" y="181"/>
                  <a:pt x="114" y="180"/>
                  <a:pt x="114" y="179"/>
                </a:cubicBezTo>
                <a:cubicBezTo>
                  <a:pt x="100" y="180"/>
                  <a:pt x="88" y="180"/>
                  <a:pt x="76" y="182"/>
                </a:cubicBezTo>
                <a:cubicBezTo>
                  <a:pt x="73" y="182"/>
                  <a:pt x="72" y="183"/>
                  <a:pt x="69" y="183"/>
                </a:cubicBezTo>
                <a:cubicBezTo>
                  <a:pt x="69" y="183"/>
                  <a:pt x="68" y="183"/>
                  <a:pt x="67" y="183"/>
                </a:cubicBezTo>
                <a:cubicBezTo>
                  <a:pt x="57" y="184"/>
                  <a:pt x="45" y="187"/>
                  <a:pt x="34" y="187"/>
                </a:cubicBezTo>
                <a:cubicBezTo>
                  <a:pt x="40" y="184"/>
                  <a:pt x="46" y="185"/>
                  <a:pt x="52" y="184"/>
                </a:cubicBezTo>
                <a:cubicBezTo>
                  <a:pt x="58" y="182"/>
                  <a:pt x="65" y="181"/>
                  <a:pt x="72" y="180"/>
                </a:cubicBezTo>
                <a:cubicBezTo>
                  <a:pt x="64" y="180"/>
                  <a:pt x="55" y="180"/>
                  <a:pt x="45" y="181"/>
                </a:cubicBezTo>
                <a:cubicBezTo>
                  <a:pt x="43" y="182"/>
                  <a:pt x="40" y="182"/>
                  <a:pt x="38" y="182"/>
                </a:cubicBezTo>
                <a:cubicBezTo>
                  <a:pt x="33" y="182"/>
                  <a:pt x="29" y="183"/>
                  <a:pt x="25" y="183"/>
                </a:cubicBezTo>
                <a:cubicBezTo>
                  <a:pt x="21" y="183"/>
                  <a:pt x="18" y="183"/>
                  <a:pt x="15" y="183"/>
                </a:cubicBezTo>
                <a:cubicBezTo>
                  <a:pt x="14" y="183"/>
                  <a:pt x="12" y="184"/>
                  <a:pt x="11" y="184"/>
                </a:cubicBezTo>
                <a:cubicBezTo>
                  <a:pt x="11" y="183"/>
                  <a:pt x="11" y="182"/>
                  <a:pt x="12" y="181"/>
                </a:cubicBezTo>
                <a:cubicBezTo>
                  <a:pt x="12" y="179"/>
                  <a:pt x="12" y="177"/>
                  <a:pt x="12" y="177"/>
                </a:cubicBezTo>
                <a:cubicBezTo>
                  <a:pt x="14" y="173"/>
                  <a:pt x="16" y="168"/>
                  <a:pt x="17" y="164"/>
                </a:cubicBezTo>
                <a:cubicBezTo>
                  <a:pt x="18" y="163"/>
                  <a:pt x="19" y="162"/>
                  <a:pt x="18" y="162"/>
                </a:cubicBezTo>
                <a:cubicBezTo>
                  <a:pt x="18" y="162"/>
                  <a:pt x="16" y="162"/>
                  <a:pt x="16" y="162"/>
                </a:cubicBezTo>
                <a:close/>
                <a:moveTo>
                  <a:pt x="51" y="171"/>
                </a:moveTo>
                <a:cubicBezTo>
                  <a:pt x="51" y="171"/>
                  <a:pt x="51" y="171"/>
                  <a:pt x="51" y="171"/>
                </a:cubicBezTo>
                <a:cubicBezTo>
                  <a:pt x="45" y="171"/>
                  <a:pt x="39" y="172"/>
                  <a:pt x="32" y="173"/>
                </a:cubicBezTo>
                <a:cubicBezTo>
                  <a:pt x="26" y="174"/>
                  <a:pt x="20" y="176"/>
                  <a:pt x="15" y="179"/>
                </a:cubicBezTo>
                <a:cubicBezTo>
                  <a:pt x="17" y="179"/>
                  <a:pt x="19" y="178"/>
                  <a:pt x="21" y="179"/>
                </a:cubicBezTo>
                <a:cubicBezTo>
                  <a:pt x="18" y="180"/>
                  <a:pt x="14" y="179"/>
                  <a:pt x="14" y="182"/>
                </a:cubicBezTo>
                <a:cubicBezTo>
                  <a:pt x="33" y="181"/>
                  <a:pt x="54" y="178"/>
                  <a:pt x="72" y="178"/>
                </a:cubicBezTo>
                <a:cubicBezTo>
                  <a:pt x="87" y="178"/>
                  <a:pt x="97" y="178"/>
                  <a:pt x="111" y="177"/>
                </a:cubicBezTo>
                <a:cubicBezTo>
                  <a:pt x="105" y="176"/>
                  <a:pt x="98" y="175"/>
                  <a:pt x="90" y="175"/>
                </a:cubicBezTo>
                <a:cubicBezTo>
                  <a:pt x="91" y="174"/>
                  <a:pt x="93" y="174"/>
                  <a:pt x="95" y="174"/>
                </a:cubicBezTo>
                <a:cubicBezTo>
                  <a:pt x="80" y="169"/>
                  <a:pt x="64" y="172"/>
                  <a:pt x="51" y="171"/>
                </a:cubicBezTo>
                <a:close/>
                <a:moveTo>
                  <a:pt x="106" y="175"/>
                </a:moveTo>
                <a:cubicBezTo>
                  <a:pt x="104" y="174"/>
                  <a:pt x="102" y="174"/>
                  <a:pt x="100" y="174"/>
                </a:cubicBezTo>
                <a:cubicBezTo>
                  <a:pt x="102" y="174"/>
                  <a:pt x="105" y="175"/>
                  <a:pt x="106" y="175"/>
                </a:cubicBezTo>
                <a:close/>
                <a:moveTo>
                  <a:pt x="124" y="180"/>
                </a:moveTo>
                <a:cubicBezTo>
                  <a:pt x="124" y="180"/>
                  <a:pt x="122" y="180"/>
                  <a:pt x="123" y="181"/>
                </a:cubicBezTo>
                <a:cubicBezTo>
                  <a:pt x="121" y="180"/>
                  <a:pt x="118" y="179"/>
                  <a:pt x="116" y="179"/>
                </a:cubicBezTo>
                <a:cubicBezTo>
                  <a:pt x="115" y="181"/>
                  <a:pt x="117" y="181"/>
                  <a:pt x="118" y="182"/>
                </a:cubicBezTo>
                <a:cubicBezTo>
                  <a:pt x="123" y="183"/>
                  <a:pt x="130" y="184"/>
                  <a:pt x="133" y="180"/>
                </a:cubicBezTo>
                <a:cubicBezTo>
                  <a:pt x="133" y="179"/>
                  <a:pt x="132" y="178"/>
                  <a:pt x="131" y="177"/>
                </a:cubicBezTo>
                <a:cubicBezTo>
                  <a:pt x="130" y="177"/>
                  <a:pt x="129" y="178"/>
                  <a:pt x="128" y="179"/>
                </a:cubicBezTo>
                <a:cubicBezTo>
                  <a:pt x="128" y="178"/>
                  <a:pt x="126" y="180"/>
                  <a:pt x="124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" name="Freeform 315"/>
          <p:cNvSpPr>
            <a:spLocks noEditPoints="1"/>
          </p:cNvSpPr>
          <p:nvPr/>
        </p:nvSpPr>
        <p:spPr bwMode="auto">
          <a:xfrm>
            <a:off x="2949978" y="4051769"/>
            <a:ext cx="1219200" cy="1073149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" name="Freeform 324"/>
          <p:cNvSpPr>
            <a:spLocks noEditPoints="1"/>
          </p:cNvSpPr>
          <p:nvPr/>
        </p:nvSpPr>
        <p:spPr bwMode="auto">
          <a:xfrm>
            <a:off x="1296891" y="3993846"/>
            <a:ext cx="1214967" cy="1094317"/>
          </a:xfrm>
          <a:custGeom>
            <a:avLst/>
            <a:gdLst>
              <a:gd name="T0" fmla="*/ 36 w 289"/>
              <a:gd name="T1" fmla="*/ 218 h 260"/>
              <a:gd name="T2" fmla="*/ 28 w 289"/>
              <a:gd name="T3" fmla="*/ 175 h 260"/>
              <a:gd name="T4" fmla="*/ 10 w 289"/>
              <a:gd name="T5" fmla="*/ 126 h 260"/>
              <a:gd name="T6" fmla="*/ 7 w 289"/>
              <a:gd name="T7" fmla="*/ 87 h 260"/>
              <a:gd name="T8" fmla="*/ 130 w 289"/>
              <a:gd name="T9" fmla="*/ 50 h 260"/>
              <a:gd name="T10" fmla="*/ 173 w 289"/>
              <a:gd name="T11" fmla="*/ 1 h 260"/>
              <a:gd name="T12" fmla="*/ 284 w 289"/>
              <a:gd name="T13" fmla="*/ 53 h 260"/>
              <a:gd name="T14" fmla="*/ 232 w 289"/>
              <a:gd name="T15" fmla="*/ 192 h 260"/>
              <a:gd name="T16" fmla="*/ 172 w 289"/>
              <a:gd name="T17" fmla="*/ 212 h 260"/>
              <a:gd name="T18" fmla="*/ 118 w 289"/>
              <a:gd name="T19" fmla="*/ 244 h 260"/>
              <a:gd name="T20" fmla="*/ 243 w 289"/>
              <a:gd name="T21" fmla="*/ 154 h 260"/>
              <a:gd name="T22" fmla="*/ 274 w 289"/>
              <a:gd name="T23" fmla="*/ 46 h 260"/>
              <a:gd name="T24" fmla="*/ 163 w 289"/>
              <a:gd name="T25" fmla="*/ 28 h 260"/>
              <a:gd name="T26" fmla="*/ 171 w 289"/>
              <a:gd name="T27" fmla="*/ 34 h 260"/>
              <a:gd name="T28" fmla="*/ 232 w 289"/>
              <a:gd name="T29" fmla="*/ 38 h 260"/>
              <a:gd name="T30" fmla="*/ 277 w 289"/>
              <a:gd name="T31" fmla="*/ 57 h 260"/>
              <a:gd name="T32" fmla="*/ 240 w 289"/>
              <a:gd name="T33" fmla="*/ 144 h 260"/>
              <a:gd name="T34" fmla="*/ 216 w 289"/>
              <a:gd name="T35" fmla="*/ 203 h 260"/>
              <a:gd name="T36" fmla="*/ 221 w 289"/>
              <a:gd name="T37" fmla="*/ 212 h 260"/>
              <a:gd name="T38" fmla="*/ 257 w 289"/>
              <a:gd name="T39" fmla="*/ 94 h 260"/>
              <a:gd name="T40" fmla="*/ 225 w 289"/>
              <a:gd name="T41" fmla="*/ 38 h 260"/>
              <a:gd name="T42" fmla="*/ 177 w 289"/>
              <a:gd name="T43" fmla="*/ 30 h 260"/>
              <a:gd name="T44" fmla="*/ 157 w 289"/>
              <a:gd name="T45" fmla="*/ 86 h 260"/>
              <a:gd name="T46" fmla="*/ 199 w 289"/>
              <a:gd name="T47" fmla="*/ 194 h 260"/>
              <a:gd name="T48" fmla="*/ 63 w 289"/>
              <a:gd name="T49" fmla="*/ 246 h 260"/>
              <a:gd name="T50" fmla="*/ 103 w 289"/>
              <a:gd name="T51" fmla="*/ 246 h 260"/>
              <a:gd name="T52" fmla="*/ 166 w 289"/>
              <a:gd name="T53" fmla="*/ 193 h 260"/>
              <a:gd name="T54" fmla="*/ 73 w 289"/>
              <a:gd name="T55" fmla="*/ 66 h 260"/>
              <a:gd name="T56" fmla="*/ 11 w 289"/>
              <a:gd name="T57" fmla="*/ 96 h 260"/>
              <a:gd name="T58" fmla="*/ 30 w 289"/>
              <a:gd name="T59" fmla="*/ 133 h 260"/>
              <a:gd name="T60" fmla="*/ 39 w 289"/>
              <a:gd name="T61" fmla="*/ 170 h 260"/>
              <a:gd name="T62" fmla="*/ 49 w 289"/>
              <a:gd name="T63" fmla="*/ 199 h 260"/>
              <a:gd name="T64" fmla="*/ 61 w 289"/>
              <a:gd name="T65" fmla="*/ 239 h 260"/>
              <a:gd name="T66" fmla="*/ 147 w 289"/>
              <a:gd name="T67" fmla="*/ 68 h 260"/>
              <a:gd name="T68" fmla="*/ 60 w 289"/>
              <a:gd name="T69" fmla="*/ 246 h 260"/>
              <a:gd name="T70" fmla="*/ 54 w 289"/>
              <a:gd name="T71" fmla="*/ 249 h 260"/>
              <a:gd name="T72" fmla="*/ 51 w 289"/>
              <a:gd name="T73" fmla="*/ 230 h 260"/>
              <a:gd name="T74" fmla="*/ 51 w 289"/>
              <a:gd name="T75" fmla="*/ 230 h 260"/>
              <a:gd name="T76" fmla="*/ 39 w 289"/>
              <a:gd name="T77" fmla="*/ 219 h 260"/>
              <a:gd name="T78" fmla="*/ 49 w 289"/>
              <a:gd name="T79" fmla="*/ 208 h 260"/>
              <a:gd name="T80" fmla="*/ 46 w 289"/>
              <a:gd name="T81" fmla="*/ 205 h 260"/>
              <a:gd name="T82" fmla="*/ 36 w 289"/>
              <a:gd name="T83" fmla="*/ 200 h 260"/>
              <a:gd name="T84" fmla="*/ 43 w 289"/>
              <a:gd name="T85" fmla="*/ 187 h 260"/>
              <a:gd name="T86" fmla="*/ 32 w 289"/>
              <a:gd name="T87" fmla="*/ 187 h 260"/>
              <a:gd name="T88" fmla="*/ 40 w 289"/>
              <a:gd name="T89" fmla="*/ 174 h 260"/>
              <a:gd name="T90" fmla="*/ 26 w 289"/>
              <a:gd name="T91" fmla="*/ 169 h 260"/>
              <a:gd name="T92" fmla="*/ 30 w 289"/>
              <a:gd name="T93" fmla="*/ 156 h 260"/>
              <a:gd name="T94" fmla="*/ 21 w 289"/>
              <a:gd name="T95" fmla="*/ 150 h 260"/>
              <a:gd name="T96" fmla="*/ 20 w 289"/>
              <a:gd name="T97" fmla="*/ 142 h 260"/>
              <a:gd name="T98" fmla="*/ 16 w 289"/>
              <a:gd name="T99" fmla="*/ 136 h 260"/>
              <a:gd name="T100" fmla="*/ 19 w 289"/>
              <a:gd name="T101" fmla="*/ 122 h 260"/>
              <a:gd name="T102" fmla="*/ 11 w 289"/>
              <a:gd name="T103" fmla="*/ 115 h 260"/>
              <a:gd name="T104" fmla="*/ 11 w 289"/>
              <a:gd name="T105" fmla="*/ 109 h 260"/>
              <a:gd name="T106" fmla="*/ 5 w 289"/>
              <a:gd name="T107" fmla="*/ 9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9" h="260">
                <a:moveTo>
                  <a:pt x="53" y="256"/>
                </a:moveTo>
                <a:cubicBezTo>
                  <a:pt x="50" y="258"/>
                  <a:pt x="46" y="259"/>
                  <a:pt x="43" y="255"/>
                </a:cubicBezTo>
                <a:cubicBezTo>
                  <a:pt x="44" y="247"/>
                  <a:pt x="38" y="247"/>
                  <a:pt x="41" y="241"/>
                </a:cubicBezTo>
                <a:cubicBezTo>
                  <a:pt x="37" y="239"/>
                  <a:pt x="39" y="233"/>
                  <a:pt x="37" y="230"/>
                </a:cubicBezTo>
                <a:cubicBezTo>
                  <a:pt x="37" y="229"/>
                  <a:pt x="37" y="227"/>
                  <a:pt x="38" y="227"/>
                </a:cubicBezTo>
                <a:cubicBezTo>
                  <a:pt x="37" y="225"/>
                  <a:pt x="35" y="222"/>
                  <a:pt x="36" y="218"/>
                </a:cubicBezTo>
                <a:cubicBezTo>
                  <a:pt x="34" y="214"/>
                  <a:pt x="28" y="210"/>
                  <a:pt x="33" y="205"/>
                </a:cubicBezTo>
                <a:cubicBezTo>
                  <a:pt x="33" y="204"/>
                  <a:pt x="32" y="203"/>
                  <a:pt x="31" y="201"/>
                </a:cubicBezTo>
                <a:cubicBezTo>
                  <a:pt x="31" y="200"/>
                  <a:pt x="32" y="199"/>
                  <a:pt x="33" y="197"/>
                </a:cubicBezTo>
                <a:cubicBezTo>
                  <a:pt x="33" y="196"/>
                  <a:pt x="32" y="195"/>
                  <a:pt x="31" y="194"/>
                </a:cubicBezTo>
                <a:cubicBezTo>
                  <a:pt x="33" y="191"/>
                  <a:pt x="25" y="187"/>
                  <a:pt x="29" y="184"/>
                </a:cubicBezTo>
                <a:cubicBezTo>
                  <a:pt x="26" y="182"/>
                  <a:pt x="26" y="177"/>
                  <a:pt x="28" y="175"/>
                </a:cubicBezTo>
                <a:cubicBezTo>
                  <a:pt x="26" y="174"/>
                  <a:pt x="21" y="171"/>
                  <a:pt x="25" y="168"/>
                </a:cubicBezTo>
                <a:cubicBezTo>
                  <a:pt x="23" y="166"/>
                  <a:pt x="21" y="164"/>
                  <a:pt x="23" y="161"/>
                </a:cubicBezTo>
                <a:cubicBezTo>
                  <a:pt x="20" y="160"/>
                  <a:pt x="19" y="156"/>
                  <a:pt x="21" y="153"/>
                </a:cubicBezTo>
                <a:cubicBezTo>
                  <a:pt x="18" y="152"/>
                  <a:pt x="17" y="149"/>
                  <a:pt x="18" y="146"/>
                </a:cubicBezTo>
                <a:cubicBezTo>
                  <a:pt x="17" y="144"/>
                  <a:pt x="15" y="143"/>
                  <a:pt x="16" y="139"/>
                </a:cubicBezTo>
                <a:cubicBezTo>
                  <a:pt x="9" y="138"/>
                  <a:pt x="17" y="127"/>
                  <a:pt x="10" y="126"/>
                </a:cubicBezTo>
                <a:cubicBezTo>
                  <a:pt x="9" y="123"/>
                  <a:pt x="8" y="120"/>
                  <a:pt x="11" y="119"/>
                </a:cubicBezTo>
                <a:cubicBezTo>
                  <a:pt x="10" y="117"/>
                  <a:pt x="7" y="115"/>
                  <a:pt x="9" y="112"/>
                </a:cubicBezTo>
                <a:cubicBezTo>
                  <a:pt x="7" y="111"/>
                  <a:pt x="5" y="108"/>
                  <a:pt x="5" y="104"/>
                </a:cubicBezTo>
                <a:cubicBezTo>
                  <a:pt x="5" y="104"/>
                  <a:pt x="5" y="103"/>
                  <a:pt x="5" y="102"/>
                </a:cubicBezTo>
                <a:cubicBezTo>
                  <a:pt x="4" y="98"/>
                  <a:pt x="0" y="94"/>
                  <a:pt x="2" y="90"/>
                </a:cubicBezTo>
                <a:cubicBezTo>
                  <a:pt x="3" y="89"/>
                  <a:pt x="6" y="88"/>
                  <a:pt x="7" y="87"/>
                </a:cubicBezTo>
                <a:cubicBezTo>
                  <a:pt x="6" y="86"/>
                  <a:pt x="8" y="85"/>
                  <a:pt x="8" y="83"/>
                </a:cubicBezTo>
                <a:cubicBezTo>
                  <a:pt x="29" y="75"/>
                  <a:pt x="52" y="70"/>
                  <a:pt x="75" y="62"/>
                </a:cubicBezTo>
                <a:cubicBezTo>
                  <a:pt x="79" y="63"/>
                  <a:pt x="82" y="61"/>
                  <a:pt x="86" y="59"/>
                </a:cubicBezTo>
                <a:cubicBezTo>
                  <a:pt x="91" y="57"/>
                  <a:pt x="97" y="56"/>
                  <a:pt x="103" y="54"/>
                </a:cubicBezTo>
                <a:cubicBezTo>
                  <a:pt x="111" y="51"/>
                  <a:pt x="119" y="46"/>
                  <a:pt x="126" y="46"/>
                </a:cubicBezTo>
                <a:cubicBezTo>
                  <a:pt x="127" y="47"/>
                  <a:pt x="129" y="49"/>
                  <a:pt x="130" y="50"/>
                </a:cubicBezTo>
                <a:cubicBezTo>
                  <a:pt x="132" y="57"/>
                  <a:pt x="135" y="66"/>
                  <a:pt x="137" y="74"/>
                </a:cubicBezTo>
                <a:cubicBezTo>
                  <a:pt x="143" y="57"/>
                  <a:pt x="149" y="39"/>
                  <a:pt x="156" y="20"/>
                </a:cubicBezTo>
                <a:cubicBezTo>
                  <a:pt x="158" y="16"/>
                  <a:pt x="159" y="12"/>
                  <a:pt x="160" y="8"/>
                </a:cubicBezTo>
                <a:cubicBezTo>
                  <a:pt x="161" y="7"/>
                  <a:pt x="160" y="5"/>
                  <a:pt x="161" y="4"/>
                </a:cubicBezTo>
                <a:cubicBezTo>
                  <a:pt x="162" y="2"/>
                  <a:pt x="165" y="0"/>
                  <a:pt x="167" y="0"/>
                </a:cubicBezTo>
                <a:cubicBezTo>
                  <a:pt x="169" y="0"/>
                  <a:pt x="171" y="2"/>
                  <a:pt x="173" y="1"/>
                </a:cubicBezTo>
                <a:cubicBezTo>
                  <a:pt x="173" y="2"/>
                  <a:pt x="175" y="2"/>
                  <a:pt x="175" y="3"/>
                </a:cubicBezTo>
                <a:cubicBezTo>
                  <a:pt x="190" y="10"/>
                  <a:pt x="204" y="13"/>
                  <a:pt x="221" y="19"/>
                </a:cubicBezTo>
                <a:cubicBezTo>
                  <a:pt x="233" y="27"/>
                  <a:pt x="252" y="31"/>
                  <a:pt x="263" y="37"/>
                </a:cubicBezTo>
                <a:cubicBezTo>
                  <a:pt x="265" y="38"/>
                  <a:pt x="269" y="39"/>
                  <a:pt x="271" y="41"/>
                </a:cubicBezTo>
                <a:cubicBezTo>
                  <a:pt x="274" y="41"/>
                  <a:pt x="276" y="44"/>
                  <a:pt x="279" y="45"/>
                </a:cubicBezTo>
                <a:cubicBezTo>
                  <a:pt x="282" y="46"/>
                  <a:pt x="289" y="48"/>
                  <a:pt x="284" y="53"/>
                </a:cubicBezTo>
                <a:cubicBezTo>
                  <a:pt x="282" y="61"/>
                  <a:pt x="279" y="67"/>
                  <a:pt x="277" y="75"/>
                </a:cubicBezTo>
                <a:cubicBezTo>
                  <a:pt x="276" y="76"/>
                  <a:pt x="275" y="78"/>
                  <a:pt x="274" y="81"/>
                </a:cubicBezTo>
                <a:cubicBezTo>
                  <a:pt x="265" y="98"/>
                  <a:pt x="260" y="118"/>
                  <a:pt x="253" y="137"/>
                </a:cubicBezTo>
                <a:cubicBezTo>
                  <a:pt x="250" y="144"/>
                  <a:pt x="247" y="151"/>
                  <a:pt x="244" y="158"/>
                </a:cubicBezTo>
                <a:cubicBezTo>
                  <a:pt x="242" y="165"/>
                  <a:pt x="239" y="172"/>
                  <a:pt x="236" y="179"/>
                </a:cubicBezTo>
                <a:cubicBezTo>
                  <a:pt x="234" y="183"/>
                  <a:pt x="234" y="188"/>
                  <a:pt x="232" y="192"/>
                </a:cubicBezTo>
                <a:cubicBezTo>
                  <a:pt x="230" y="198"/>
                  <a:pt x="226" y="203"/>
                  <a:pt x="226" y="209"/>
                </a:cubicBezTo>
                <a:cubicBezTo>
                  <a:pt x="224" y="209"/>
                  <a:pt x="224" y="211"/>
                  <a:pt x="224" y="213"/>
                </a:cubicBezTo>
                <a:cubicBezTo>
                  <a:pt x="223" y="214"/>
                  <a:pt x="222" y="215"/>
                  <a:pt x="220" y="217"/>
                </a:cubicBezTo>
                <a:cubicBezTo>
                  <a:pt x="213" y="215"/>
                  <a:pt x="201" y="209"/>
                  <a:pt x="192" y="207"/>
                </a:cubicBezTo>
                <a:cubicBezTo>
                  <a:pt x="183" y="205"/>
                  <a:pt x="177" y="199"/>
                  <a:pt x="169" y="197"/>
                </a:cubicBezTo>
                <a:cubicBezTo>
                  <a:pt x="171" y="202"/>
                  <a:pt x="170" y="207"/>
                  <a:pt x="172" y="212"/>
                </a:cubicBezTo>
                <a:cubicBezTo>
                  <a:pt x="173" y="218"/>
                  <a:pt x="177" y="225"/>
                  <a:pt x="170" y="229"/>
                </a:cubicBezTo>
                <a:cubicBezTo>
                  <a:pt x="166" y="231"/>
                  <a:pt x="159" y="231"/>
                  <a:pt x="153" y="233"/>
                </a:cubicBezTo>
                <a:cubicBezTo>
                  <a:pt x="151" y="234"/>
                  <a:pt x="149" y="235"/>
                  <a:pt x="147" y="236"/>
                </a:cubicBezTo>
                <a:cubicBezTo>
                  <a:pt x="145" y="237"/>
                  <a:pt x="142" y="237"/>
                  <a:pt x="140" y="237"/>
                </a:cubicBezTo>
                <a:cubicBezTo>
                  <a:pt x="132" y="239"/>
                  <a:pt x="125" y="241"/>
                  <a:pt x="120" y="243"/>
                </a:cubicBezTo>
                <a:cubicBezTo>
                  <a:pt x="119" y="244"/>
                  <a:pt x="118" y="244"/>
                  <a:pt x="118" y="244"/>
                </a:cubicBezTo>
                <a:cubicBezTo>
                  <a:pt x="111" y="247"/>
                  <a:pt x="105" y="248"/>
                  <a:pt x="98" y="249"/>
                </a:cubicBezTo>
                <a:cubicBezTo>
                  <a:pt x="84" y="253"/>
                  <a:pt x="74" y="258"/>
                  <a:pt x="58" y="258"/>
                </a:cubicBezTo>
                <a:cubicBezTo>
                  <a:pt x="58" y="259"/>
                  <a:pt x="57" y="260"/>
                  <a:pt x="56" y="260"/>
                </a:cubicBezTo>
                <a:cubicBezTo>
                  <a:pt x="53" y="259"/>
                  <a:pt x="54" y="259"/>
                  <a:pt x="53" y="256"/>
                </a:cubicBezTo>
                <a:close/>
                <a:moveTo>
                  <a:pt x="227" y="197"/>
                </a:moveTo>
                <a:cubicBezTo>
                  <a:pt x="231" y="182"/>
                  <a:pt x="238" y="169"/>
                  <a:pt x="243" y="154"/>
                </a:cubicBezTo>
                <a:cubicBezTo>
                  <a:pt x="246" y="146"/>
                  <a:pt x="249" y="136"/>
                  <a:pt x="252" y="127"/>
                </a:cubicBezTo>
                <a:cubicBezTo>
                  <a:pt x="254" y="121"/>
                  <a:pt x="258" y="115"/>
                  <a:pt x="259" y="108"/>
                </a:cubicBezTo>
                <a:cubicBezTo>
                  <a:pt x="262" y="104"/>
                  <a:pt x="263" y="99"/>
                  <a:pt x="264" y="94"/>
                </a:cubicBezTo>
                <a:cubicBezTo>
                  <a:pt x="268" y="86"/>
                  <a:pt x="273" y="77"/>
                  <a:pt x="277" y="69"/>
                </a:cubicBezTo>
                <a:cubicBezTo>
                  <a:pt x="279" y="64"/>
                  <a:pt x="282" y="53"/>
                  <a:pt x="280" y="49"/>
                </a:cubicBezTo>
                <a:cubicBezTo>
                  <a:pt x="278" y="48"/>
                  <a:pt x="276" y="47"/>
                  <a:pt x="274" y="46"/>
                </a:cubicBezTo>
                <a:cubicBezTo>
                  <a:pt x="273" y="46"/>
                  <a:pt x="273" y="45"/>
                  <a:pt x="271" y="46"/>
                </a:cubicBezTo>
                <a:cubicBezTo>
                  <a:pt x="266" y="42"/>
                  <a:pt x="258" y="41"/>
                  <a:pt x="253" y="36"/>
                </a:cubicBezTo>
                <a:cubicBezTo>
                  <a:pt x="240" y="32"/>
                  <a:pt x="225" y="23"/>
                  <a:pt x="212" y="19"/>
                </a:cubicBezTo>
                <a:cubicBezTo>
                  <a:pt x="199" y="14"/>
                  <a:pt x="184" y="13"/>
                  <a:pt x="173" y="5"/>
                </a:cubicBezTo>
                <a:cubicBezTo>
                  <a:pt x="171" y="5"/>
                  <a:pt x="170" y="7"/>
                  <a:pt x="170" y="9"/>
                </a:cubicBezTo>
                <a:cubicBezTo>
                  <a:pt x="167" y="15"/>
                  <a:pt x="165" y="21"/>
                  <a:pt x="163" y="28"/>
                </a:cubicBezTo>
                <a:cubicBezTo>
                  <a:pt x="158" y="39"/>
                  <a:pt x="156" y="49"/>
                  <a:pt x="152" y="58"/>
                </a:cubicBezTo>
                <a:cubicBezTo>
                  <a:pt x="152" y="59"/>
                  <a:pt x="152" y="60"/>
                  <a:pt x="152" y="61"/>
                </a:cubicBezTo>
                <a:cubicBezTo>
                  <a:pt x="147" y="71"/>
                  <a:pt x="145" y="81"/>
                  <a:pt x="141" y="92"/>
                </a:cubicBezTo>
                <a:cubicBezTo>
                  <a:pt x="143" y="96"/>
                  <a:pt x="144" y="102"/>
                  <a:pt x="146" y="106"/>
                </a:cubicBezTo>
                <a:cubicBezTo>
                  <a:pt x="152" y="86"/>
                  <a:pt x="161" y="68"/>
                  <a:pt x="166" y="49"/>
                </a:cubicBezTo>
                <a:cubicBezTo>
                  <a:pt x="168" y="45"/>
                  <a:pt x="169" y="39"/>
                  <a:pt x="171" y="34"/>
                </a:cubicBezTo>
                <a:cubicBezTo>
                  <a:pt x="171" y="33"/>
                  <a:pt x="172" y="34"/>
                  <a:pt x="172" y="33"/>
                </a:cubicBezTo>
                <a:cubicBezTo>
                  <a:pt x="172" y="28"/>
                  <a:pt x="176" y="25"/>
                  <a:pt x="176" y="20"/>
                </a:cubicBezTo>
                <a:cubicBezTo>
                  <a:pt x="179" y="20"/>
                  <a:pt x="178" y="17"/>
                  <a:pt x="180" y="17"/>
                </a:cubicBezTo>
                <a:cubicBezTo>
                  <a:pt x="187" y="21"/>
                  <a:pt x="194" y="24"/>
                  <a:pt x="202" y="26"/>
                </a:cubicBezTo>
                <a:cubicBezTo>
                  <a:pt x="210" y="29"/>
                  <a:pt x="220" y="32"/>
                  <a:pt x="228" y="36"/>
                </a:cubicBezTo>
                <a:cubicBezTo>
                  <a:pt x="229" y="36"/>
                  <a:pt x="230" y="38"/>
                  <a:pt x="232" y="38"/>
                </a:cubicBezTo>
                <a:cubicBezTo>
                  <a:pt x="235" y="39"/>
                  <a:pt x="239" y="39"/>
                  <a:pt x="242" y="40"/>
                </a:cubicBezTo>
                <a:cubicBezTo>
                  <a:pt x="243" y="41"/>
                  <a:pt x="243" y="42"/>
                  <a:pt x="244" y="42"/>
                </a:cubicBezTo>
                <a:cubicBezTo>
                  <a:pt x="248" y="44"/>
                  <a:pt x="251" y="44"/>
                  <a:pt x="254" y="45"/>
                </a:cubicBezTo>
                <a:cubicBezTo>
                  <a:pt x="254" y="47"/>
                  <a:pt x="257" y="46"/>
                  <a:pt x="257" y="48"/>
                </a:cubicBezTo>
                <a:cubicBezTo>
                  <a:pt x="263" y="48"/>
                  <a:pt x="268" y="52"/>
                  <a:pt x="274" y="54"/>
                </a:cubicBezTo>
                <a:cubicBezTo>
                  <a:pt x="275" y="55"/>
                  <a:pt x="276" y="55"/>
                  <a:pt x="277" y="57"/>
                </a:cubicBezTo>
                <a:cubicBezTo>
                  <a:pt x="275" y="61"/>
                  <a:pt x="273" y="65"/>
                  <a:pt x="271" y="69"/>
                </a:cubicBezTo>
                <a:cubicBezTo>
                  <a:pt x="267" y="80"/>
                  <a:pt x="261" y="92"/>
                  <a:pt x="257" y="104"/>
                </a:cubicBezTo>
                <a:cubicBezTo>
                  <a:pt x="254" y="111"/>
                  <a:pt x="251" y="116"/>
                  <a:pt x="249" y="122"/>
                </a:cubicBezTo>
                <a:cubicBezTo>
                  <a:pt x="248" y="124"/>
                  <a:pt x="247" y="128"/>
                  <a:pt x="246" y="130"/>
                </a:cubicBezTo>
                <a:cubicBezTo>
                  <a:pt x="245" y="134"/>
                  <a:pt x="242" y="137"/>
                  <a:pt x="241" y="140"/>
                </a:cubicBezTo>
                <a:cubicBezTo>
                  <a:pt x="240" y="142"/>
                  <a:pt x="240" y="143"/>
                  <a:pt x="240" y="144"/>
                </a:cubicBezTo>
                <a:cubicBezTo>
                  <a:pt x="237" y="150"/>
                  <a:pt x="237" y="155"/>
                  <a:pt x="235" y="161"/>
                </a:cubicBezTo>
                <a:cubicBezTo>
                  <a:pt x="234" y="165"/>
                  <a:pt x="231" y="169"/>
                  <a:pt x="230" y="173"/>
                </a:cubicBezTo>
                <a:cubicBezTo>
                  <a:pt x="230" y="175"/>
                  <a:pt x="230" y="176"/>
                  <a:pt x="229" y="178"/>
                </a:cubicBezTo>
                <a:cubicBezTo>
                  <a:pt x="227" y="185"/>
                  <a:pt x="223" y="191"/>
                  <a:pt x="222" y="199"/>
                </a:cubicBezTo>
                <a:cubicBezTo>
                  <a:pt x="221" y="200"/>
                  <a:pt x="220" y="201"/>
                  <a:pt x="219" y="202"/>
                </a:cubicBezTo>
                <a:cubicBezTo>
                  <a:pt x="217" y="202"/>
                  <a:pt x="217" y="202"/>
                  <a:pt x="216" y="203"/>
                </a:cubicBezTo>
                <a:cubicBezTo>
                  <a:pt x="200" y="199"/>
                  <a:pt x="186" y="193"/>
                  <a:pt x="171" y="187"/>
                </a:cubicBezTo>
                <a:cubicBezTo>
                  <a:pt x="169" y="186"/>
                  <a:pt x="168" y="184"/>
                  <a:pt x="166" y="185"/>
                </a:cubicBezTo>
                <a:cubicBezTo>
                  <a:pt x="166" y="188"/>
                  <a:pt x="168" y="191"/>
                  <a:pt x="168" y="194"/>
                </a:cubicBezTo>
                <a:cubicBezTo>
                  <a:pt x="176" y="195"/>
                  <a:pt x="182" y="200"/>
                  <a:pt x="189" y="203"/>
                </a:cubicBezTo>
                <a:cubicBezTo>
                  <a:pt x="195" y="206"/>
                  <a:pt x="201" y="207"/>
                  <a:pt x="208" y="208"/>
                </a:cubicBezTo>
                <a:cubicBezTo>
                  <a:pt x="211" y="210"/>
                  <a:pt x="216" y="214"/>
                  <a:pt x="221" y="212"/>
                </a:cubicBezTo>
                <a:cubicBezTo>
                  <a:pt x="222" y="208"/>
                  <a:pt x="223" y="202"/>
                  <a:pt x="227" y="197"/>
                </a:cubicBezTo>
                <a:close/>
                <a:moveTo>
                  <a:pt x="219" y="192"/>
                </a:moveTo>
                <a:cubicBezTo>
                  <a:pt x="223" y="183"/>
                  <a:pt x="226" y="174"/>
                  <a:pt x="229" y="164"/>
                </a:cubicBezTo>
                <a:cubicBezTo>
                  <a:pt x="234" y="154"/>
                  <a:pt x="238" y="142"/>
                  <a:pt x="242" y="131"/>
                </a:cubicBezTo>
                <a:cubicBezTo>
                  <a:pt x="244" y="126"/>
                  <a:pt x="247" y="123"/>
                  <a:pt x="248" y="118"/>
                </a:cubicBezTo>
                <a:cubicBezTo>
                  <a:pt x="252" y="111"/>
                  <a:pt x="254" y="102"/>
                  <a:pt x="257" y="94"/>
                </a:cubicBezTo>
                <a:cubicBezTo>
                  <a:pt x="261" y="88"/>
                  <a:pt x="264" y="80"/>
                  <a:pt x="266" y="73"/>
                </a:cubicBezTo>
                <a:cubicBezTo>
                  <a:pt x="269" y="69"/>
                  <a:pt x="270" y="63"/>
                  <a:pt x="273" y="59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64" y="53"/>
                  <a:pt x="255" y="50"/>
                  <a:pt x="244" y="46"/>
                </a:cubicBezTo>
                <a:cubicBezTo>
                  <a:pt x="242" y="43"/>
                  <a:pt x="239" y="44"/>
                  <a:pt x="234" y="42"/>
                </a:cubicBezTo>
                <a:cubicBezTo>
                  <a:pt x="231" y="41"/>
                  <a:pt x="228" y="39"/>
                  <a:pt x="225" y="38"/>
                </a:cubicBezTo>
                <a:cubicBezTo>
                  <a:pt x="222" y="36"/>
                  <a:pt x="219" y="36"/>
                  <a:pt x="216" y="35"/>
                </a:cubicBezTo>
                <a:cubicBezTo>
                  <a:pt x="212" y="33"/>
                  <a:pt x="210" y="32"/>
                  <a:pt x="207" y="30"/>
                </a:cubicBezTo>
                <a:cubicBezTo>
                  <a:pt x="203" y="29"/>
                  <a:pt x="200" y="29"/>
                  <a:pt x="197" y="27"/>
                </a:cubicBezTo>
                <a:cubicBezTo>
                  <a:pt x="195" y="27"/>
                  <a:pt x="192" y="25"/>
                  <a:pt x="189" y="24"/>
                </a:cubicBezTo>
                <a:cubicBezTo>
                  <a:pt x="188" y="24"/>
                  <a:pt x="182" y="21"/>
                  <a:pt x="182" y="21"/>
                </a:cubicBezTo>
                <a:cubicBezTo>
                  <a:pt x="180" y="21"/>
                  <a:pt x="177" y="29"/>
                  <a:pt x="177" y="30"/>
                </a:cubicBezTo>
                <a:cubicBezTo>
                  <a:pt x="175" y="34"/>
                  <a:pt x="174" y="37"/>
                  <a:pt x="174" y="40"/>
                </a:cubicBezTo>
                <a:cubicBezTo>
                  <a:pt x="173" y="40"/>
                  <a:pt x="174" y="42"/>
                  <a:pt x="172" y="42"/>
                </a:cubicBezTo>
                <a:cubicBezTo>
                  <a:pt x="172" y="45"/>
                  <a:pt x="171" y="47"/>
                  <a:pt x="170" y="49"/>
                </a:cubicBezTo>
                <a:cubicBezTo>
                  <a:pt x="168" y="54"/>
                  <a:pt x="167" y="61"/>
                  <a:pt x="164" y="67"/>
                </a:cubicBezTo>
                <a:cubicBezTo>
                  <a:pt x="164" y="68"/>
                  <a:pt x="162" y="69"/>
                  <a:pt x="162" y="70"/>
                </a:cubicBezTo>
                <a:cubicBezTo>
                  <a:pt x="159" y="75"/>
                  <a:pt x="159" y="81"/>
                  <a:pt x="157" y="86"/>
                </a:cubicBezTo>
                <a:cubicBezTo>
                  <a:pt x="155" y="92"/>
                  <a:pt x="151" y="97"/>
                  <a:pt x="149" y="103"/>
                </a:cubicBezTo>
                <a:cubicBezTo>
                  <a:pt x="149" y="105"/>
                  <a:pt x="148" y="109"/>
                  <a:pt x="146" y="110"/>
                </a:cubicBezTo>
                <a:cubicBezTo>
                  <a:pt x="153" y="135"/>
                  <a:pt x="158" y="157"/>
                  <a:pt x="165" y="181"/>
                </a:cubicBezTo>
                <a:cubicBezTo>
                  <a:pt x="167" y="182"/>
                  <a:pt x="170" y="183"/>
                  <a:pt x="173" y="184"/>
                </a:cubicBezTo>
                <a:cubicBezTo>
                  <a:pt x="180" y="187"/>
                  <a:pt x="188" y="192"/>
                  <a:pt x="195" y="193"/>
                </a:cubicBezTo>
                <a:cubicBezTo>
                  <a:pt x="196" y="194"/>
                  <a:pt x="198" y="193"/>
                  <a:pt x="199" y="194"/>
                </a:cubicBezTo>
                <a:cubicBezTo>
                  <a:pt x="203" y="195"/>
                  <a:pt x="206" y="197"/>
                  <a:pt x="209" y="198"/>
                </a:cubicBezTo>
                <a:cubicBezTo>
                  <a:pt x="214" y="198"/>
                  <a:pt x="214" y="196"/>
                  <a:pt x="218" y="197"/>
                </a:cubicBezTo>
                <a:cubicBezTo>
                  <a:pt x="218" y="195"/>
                  <a:pt x="220" y="194"/>
                  <a:pt x="219" y="192"/>
                </a:cubicBezTo>
                <a:close/>
                <a:moveTo>
                  <a:pt x="61" y="239"/>
                </a:moveTo>
                <a:cubicBezTo>
                  <a:pt x="61" y="240"/>
                  <a:pt x="60" y="241"/>
                  <a:pt x="60" y="241"/>
                </a:cubicBezTo>
                <a:cubicBezTo>
                  <a:pt x="61" y="243"/>
                  <a:pt x="63" y="244"/>
                  <a:pt x="63" y="246"/>
                </a:cubicBezTo>
                <a:cubicBezTo>
                  <a:pt x="63" y="247"/>
                  <a:pt x="63" y="248"/>
                  <a:pt x="62" y="248"/>
                </a:cubicBezTo>
                <a:cubicBezTo>
                  <a:pt x="62" y="249"/>
                  <a:pt x="63" y="249"/>
                  <a:pt x="63" y="251"/>
                </a:cubicBezTo>
                <a:cubicBezTo>
                  <a:pt x="63" y="255"/>
                  <a:pt x="57" y="254"/>
                  <a:pt x="55" y="255"/>
                </a:cubicBezTo>
                <a:cubicBezTo>
                  <a:pt x="57" y="254"/>
                  <a:pt x="57" y="256"/>
                  <a:pt x="58" y="256"/>
                </a:cubicBezTo>
                <a:cubicBezTo>
                  <a:pt x="70" y="253"/>
                  <a:pt x="83" y="250"/>
                  <a:pt x="95" y="247"/>
                </a:cubicBezTo>
                <a:cubicBezTo>
                  <a:pt x="98" y="246"/>
                  <a:pt x="101" y="245"/>
                  <a:pt x="103" y="246"/>
                </a:cubicBezTo>
                <a:cubicBezTo>
                  <a:pt x="118" y="242"/>
                  <a:pt x="128" y="233"/>
                  <a:pt x="145" y="233"/>
                </a:cubicBezTo>
                <a:cubicBezTo>
                  <a:pt x="145" y="232"/>
                  <a:pt x="146" y="232"/>
                  <a:pt x="147" y="231"/>
                </a:cubicBezTo>
                <a:cubicBezTo>
                  <a:pt x="148" y="231"/>
                  <a:pt x="149" y="231"/>
                  <a:pt x="150" y="231"/>
                </a:cubicBezTo>
                <a:cubicBezTo>
                  <a:pt x="156" y="229"/>
                  <a:pt x="163" y="227"/>
                  <a:pt x="169" y="226"/>
                </a:cubicBezTo>
                <a:cubicBezTo>
                  <a:pt x="171" y="223"/>
                  <a:pt x="170" y="223"/>
                  <a:pt x="170" y="220"/>
                </a:cubicBezTo>
                <a:cubicBezTo>
                  <a:pt x="168" y="212"/>
                  <a:pt x="168" y="200"/>
                  <a:pt x="166" y="193"/>
                </a:cubicBezTo>
                <a:cubicBezTo>
                  <a:pt x="160" y="174"/>
                  <a:pt x="154" y="151"/>
                  <a:pt x="148" y="129"/>
                </a:cubicBezTo>
                <a:cubicBezTo>
                  <a:pt x="147" y="125"/>
                  <a:pt x="147" y="121"/>
                  <a:pt x="146" y="117"/>
                </a:cubicBezTo>
                <a:cubicBezTo>
                  <a:pt x="142" y="104"/>
                  <a:pt x="138" y="91"/>
                  <a:pt x="135" y="80"/>
                </a:cubicBezTo>
                <a:cubicBezTo>
                  <a:pt x="134" y="75"/>
                  <a:pt x="134" y="70"/>
                  <a:pt x="133" y="66"/>
                </a:cubicBezTo>
                <a:cubicBezTo>
                  <a:pt x="131" y="59"/>
                  <a:pt x="129" y="51"/>
                  <a:pt x="123" y="50"/>
                </a:cubicBezTo>
                <a:cubicBezTo>
                  <a:pt x="108" y="57"/>
                  <a:pt x="89" y="62"/>
                  <a:pt x="73" y="66"/>
                </a:cubicBezTo>
                <a:cubicBezTo>
                  <a:pt x="73" y="66"/>
                  <a:pt x="72" y="67"/>
                  <a:pt x="72" y="67"/>
                </a:cubicBezTo>
                <a:cubicBezTo>
                  <a:pt x="61" y="70"/>
                  <a:pt x="50" y="73"/>
                  <a:pt x="39" y="76"/>
                </a:cubicBezTo>
                <a:cubicBezTo>
                  <a:pt x="29" y="80"/>
                  <a:pt x="17" y="81"/>
                  <a:pt x="10" y="87"/>
                </a:cubicBezTo>
                <a:cubicBezTo>
                  <a:pt x="13" y="87"/>
                  <a:pt x="19" y="91"/>
                  <a:pt x="16" y="96"/>
                </a:cubicBezTo>
                <a:cubicBezTo>
                  <a:pt x="14" y="97"/>
                  <a:pt x="9" y="95"/>
                  <a:pt x="11" y="97"/>
                </a:cubicBezTo>
                <a:cubicBezTo>
                  <a:pt x="11" y="97"/>
                  <a:pt x="11" y="97"/>
                  <a:pt x="11" y="96"/>
                </a:cubicBezTo>
                <a:cubicBezTo>
                  <a:pt x="14" y="97"/>
                  <a:pt x="23" y="99"/>
                  <a:pt x="23" y="104"/>
                </a:cubicBezTo>
                <a:cubicBezTo>
                  <a:pt x="23" y="106"/>
                  <a:pt x="21" y="106"/>
                  <a:pt x="19" y="107"/>
                </a:cubicBezTo>
                <a:cubicBezTo>
                  <a:pt x="22" y="108"/>
                  <a:pt x="24" y="110"/>
                  <a:pt x="24" y="114"/>
                </a:cubicBezTo>
                <a:cubicBezTo>
                  <a:pt x="26" y="114"/>
                  <a:pt x="26" y="116"/>
                  <a:pt x="27" y="117"/>
                </a:cubicBezTo>
                <a:cubicBezTo>
                  <a:pt x="24" y="121"/>
                  <a:pt x="28" y="122"/>
                  <a:pt x="30" y="126"/>
                </a:cubicBezTo>
                <a:cubicBezTo>
                  <a:pt x="33" y="130"/>
                  <a:pt x="31" y="131"/>
                  <a:pt x="30" y="133"/>
                </a:cubicBezTo>
                <a:cubicBezTo>
                  <a:pt x="33" y="135"/>
                  <a:pt x="32" y="138"/>
                  <a:pt x="31" y="140"/>
                </a:cubicBezTo>
                <a:cubicBezTo>
                  <a:pt x="34" y="141"/>
                  <a:pt x="33" y="144"/>
                  <a:pt x="33" y="146"/>
                </a:cubicBezTo>
                <a:cubicBezTo>
                  <a:pt x="34" y="148"/>
                  <a:pt x="36" y="150"/>
                  <a:pt x="34" y="153"/>
                </a:cubicBezTo>
                <a:cubicBezTo>
                  <a:pt x="37" y="154"/>
                  <a:pt x="40" y="158"/>
                  <a:pt x="37" y="162"/>
                </a:cubicBezTo>
                <a:cubicBezTo>
                  <a:pt x="39" y="163"/>
                  <a:pt x="41" y="164"/>
                  <a:pt x="41" y="167"/>
                </a:cubicBezTo>
                <a:cubicBezTo>
                  <a:pt x="41" y="168"/>
                  <a:pt x="39" y="168"/>
                  <a:pt x="39" y="170"/>
                </a:cubicBezTo>
                <a:cubicBezTo>
                  <a:pt x="42" y="170"/>
                  <a:pt x="43" y="172"/>
                  <a:pt x="44" y="174"/>
                </a:cubicBezTo>
                <a:cubicBezTo>
                  <a:pt x="43" y="175"/>
                  <a:pt x="43" y="176"/>
                  <a:pt x="43" y="177"/>
                </a:cubicBezTo>
                <a:cubicBezTo>
                  <a:pt x="45" y="179"/>
                  <a:pt x="44" y="182"/>
                  <a:pt x="45" y="185"/>
                </a:cubicBezTo>
                <a:cubicBezTo>
                  <a:pt x="45" y="186"/>
                  <a:pt x="46" y="186"/>
                  <a:pt x="47" y="188"/>
                </a:cubicBezTo>
                <a:cubicBezTo>
                  <a:pt x="47" y="189"/>
                  <a:pt x="47" y="190"/>
                  <a:pt x="47" y="191"/>
                </a:cubicBezTo>
                <a:cubicBezTo>
                  <a:pt x="48" y="193"/>
                  <a:pt x="52" y="195"/>
                  <a:pt x="49" y="199"/>
                </a:cubicBezTo>
                <a:cubicBezTo>
                  <a:pt x="50" y="200"/>
                  <a:pt x="52" y="200"/>
                  <a:pt x="52" y="202"/>
                </a:cubicBezTo>
                <a:cubicBezTo>
                  <a:pt x="50" y="206"/>
                  <a:pt x="54" y="208"/>
                  <a:pt x="52" y="212"/>
                </a:cubicBezTo>
                <a:cubicBezTo>
                  <a:pt x="54" y="213"/>
                  <a:pt x="57" y="217"/>
                  <a:pt x="55" y="220"/>
                </a:cubicBezTo>
                <a:cubicBezTo>
                  <a:pt x="56" y="222"/>
                  <a:pt x="57" y="223"/>
                  <a:pt x="58" y="225"/>
                </a:cubicBezTo>
                <a:cubicBezTo>
                  <a:pt x="58" y="226"/>
                  <a:pt x="57" y="227"/>
                  <a:pt x="57" y="227"/>
                </a:cubicBezTo>
                <a:cubicBezTo>
                  <a:pt x="59" y="231"/>
                  <a:pt x="58" y="236"/>
                  <a:pt x="61" y="239"/>
                </a:cubicBezTo>
                <a:close/>
                <a:moveTo>
                  <a:pt x="166" y="4"/>
                </a:moveTo>
                <a:cubicBezTo>
                  <a:pt x="160" y="10"/>
                  <a:pt x="160" y="21"/>
                  <a:pt x="156" y="29"/>
                </a:cubicBezTo>
                <a:cubicBezTo>
                  <a:pt x="151" y="46"/>
                  <a:pt x="143" y="61"/>
                  <a:pt x="138" y="80"/>
                </a:cubicBezTo>
                <a:cubicBezTo>
                  <a:pt x="138" y="81"/>
                  <a:pt x="139" y="83"/>
                  <a:pt x="140" y="84"/>
                </a:cubicBezTo>
                <a:cubicBezTo>
                  <a:pt x="143" y="82"/>
                  <a:pt x="143" y="77"/>
                  <a:pt x="144" y="73"/>
                </a:cubicBezTo>
                <a:cubicBezTo>
                  <a:pt x="145" y="71"/>
                  <a:pt x="146" y="70"/>
                  <a:pt x="147" y="68"/>
                </a:cubicBezTo>
                <a:cubicBezTo>
                  <a:pt x="153" y="47"/>
                  <a:pt x="160" y="25"/>
                  <a:pt x="168" y="5"/>
                </a:cubicBezTo>
                <a:cubicBezTo>
                  <a:pt x="168" y="5"/>
                  <a:pt x="168" y="5"/>
                  <a:pt x="168" y="4"/>
                </a:cubicBezTo>
                <a:cubicBezTo>
                  <a:pt x="167" y="4"/>
                  <a:pt x="167" y="4"/>
                  <a:pt x="166" y="4"/>
                </a:cubicBezTo>
                <a:close/>
                <a:moveTo>
                  <a:pt x="45" y="249"/>
                </a:moveTo>
                <a:cubicBezTo>
                  <a:pt x="47" y="249"/>
                  <a:pt x="48" y="250"/>
                  <a:pt x="49" y="250"/>
                </a:cubicBezTo>
                <a:cubicBezTo>
                  <a:pt x="51" y="246"/>
                  <a:pt x="58" y="248"/>
                  <a:pt x="60" y="246"/>
                </a:cubicBezTo>
                <a:cubicBezTo>
                  <a:pt x="56" y="244"/>
                  <a:pt x="49" y="245"/>
                  <a:pt x="45" y="249"/>
                </a:cubicBezTo>
                <a:close/>
                <a:moveTo>
                  <a:pt x="54" y="249"/>
                </a:moveTo>
                <a:cubicBezTo>
                  <a:pt x="52" y="250"/>
                  <a:pt x="49" y="252"/>
                  <a:pt x="48" y="254"/>
                </a:cubicBezTo>
                <a:cubicBezTo>
                  <a:pt x="51" y="253"/>
                  <a:pt x="55" y="252"/>
                  <a:pt x="60" y="251"/>
                </a:cubicBezTo>
                <a:cubicBezTo>
                  <a:pt x="60" y="251"/>
                  <a:pt x="60" y="250"/>
                  <a:pt x="60" y="250"/>
                </a:cubicBezTo>
                <a:cubicBezTo>
                  <a:pt x="57" y="250"/>
                  <a:pt x="57" y="248"/>
                  <a:pt x="54" y="249"/>
                </a:cubicBezTo>
                <a:close/>
                <a:moveTo>
                  <a:pt x="58" y="239"/>
                </a:moveTo>
                <a:cubicBezTo>
                  <a:pt x="56" y="239"/>
                  <a:pt x="56" y="239"/>
                  <a:pt x="54" y="239"/>
                </a:cubicBezTo>
                <a:cubicBezTo>
                  <a:pt x="52" y="234"/>
                  <a:pt x="47" y="239"/>
                  <a:pt x="45" y="241"/>
                </a:cubicBezTo>
                <a:cubicBezTo>
                  <a:pt x="45" y="242"/>
                  <a:pt x="45" y="244"/>
                  <a:pt x="46" y="244"/>
                </a:cubicBezTo>
                <a:cubicBezTo>
                  <a:pt x="49" y="240"/>
                  <a:pt x="58" y="243"/>
                  <a:pt x="58" y="239"/>
                </a:cubicBezTo>
                <a:close/>
                <a:moveTo>
                  <a:pt x="51" y="230"/>
                </a:moveTo>
                <a:cubicBezTo>
                  <a:pt x="47" y="231"/>
                  <a:pt x="45" y="233"/>
                  <a:pt x="40" y="235"/>
                </a:cubicBezTo>
                <a:cubicBezTo>
                  <a:pt x="40" y="236"/>
                  <a:pt x="41" y="237"/>
                  <a:pt x="42" y="238"/>
                </a:cubicBezTo>
                <a:cubicBezTo>
                  <a:pt x="46" y="237"/>
                  <a:pt x="48" y="232"/>
                  <a:pt x="54" y="234"/>
                </a:cubicBezTo>
                <a:cubicBezTo>
                  <a:pt x="54" y="233"/>
                  <a:pt x="55" y="233"/>
                  <a:pt x="55" y="233"/>
                </a:cubicBezTo>
                <a:cubicBezTo>
                  <a:pt x="55" y="232"/>
                  <a:pt x="55" y="231"/>
                  <a:pt x="55" y="231"/>
                </a:cubicBezTo>
                <a:cubicBezTo>
                  <a:pt x="54" y="230"/>
                  <a:pt x="52" y="230"/>
                  <a:pt x="51" y="230"/>
                </a:cubicBezTo>
                <a:close/>
                <a:moveTo>
                  <a:pt x="54" y="224"/>
                </a:moveTo>
                <a:cubicBezTo>
                  <a:pt x="54" y="224"/>
                  <a:pt x="53" y="223"/>
                  <a:pt x="53" y="223"/>
                </a:cubicBezTo>
                <a:cubicBezTo>
                  <a:pt x="46" y="221"/>
                  <a:pt x="40" y="227"/>
                  <a:pt x="40" y="231"/>
                </a:cubicBezTo>
                <a:cubicBezTo>
                  <a:pt x="44" y="229"/>
                  <a:pt x="51" y="227"/>
                  <a:pt x="54" y="224"/>
                </a:cubicBezTo>
                <a:close/>
                <a:moveTo>
                  <a:pt x="50" y="215"/>
                </a:moveTo>
                <a:cubicBezTo>
                  <a:pt x="46" y="215"/>
                  <a:pt x="42" y="217"/>
                  <a:pt x="39" y="219"/>
                </a:cubicBezTo>
                <a:cubicBezTo>
                  <a:pt x="39" y="221"/>
                  <a:pt x="38" y="223"/>
                  <a:pt x="40" y="224"/>
                </a:cubicBezTo>
                <a:cubicBezTo>
                  <a:pt x="43" y="220"/>
                  <a:pt x="50" y="220"/>
                  <a:pt x="52" y="217"/>
                </a:cubicBezTo>
                <a:cubicBezTo>
                  <a:pt x="51" y="217"/>
                  <a:pt x="51" y="215"/>
                  <a:pt x="50" y="215"/>
                </a:cubicBezTo>
                <a:close/>
                <a:moveTo>
                  <a:pt x="37" y="214"/>
                </a:moveTo>
                <a:cubicBezTo>
                  <a:pt x="37" y="215"/>
                  <a:pt x="38" y="215"/>
                  <a:pt x="39" y="216"/>
                </a:cubicBezTo>
                <a:cubicBezTo>
                  <a:pt x="42" y="213"/>
                  <a:pt x="48" y="213"/>
                  <a:pt x="49" y="208"/>
                </a:cubicBezTo>
                <a:cubicBezTo>
                  <a:pt x="44" y="207"/>
                  <a:pt x="40" y="211"/>
                  <a:pt x="37" y="214"/>
                </a:cubicBezTo>
                <a:close/>
                <a:moveTo>
                  <a:pt x="48" y="202"/>
                </a:moveTo>
                <a:cubicBezTo>
                  <a:pt x="45" y="203"/>
                  <a:pt x="43" y="202"/>
                  <a:pt x="42" y="201"/>
                </a:cubicBezTo>
                <a:cubicBezTo>
                  <a:pt x="41" y="203"/>
                  <a:pt x="37" y="203"/>
                  <a:pt x="36" y="204"/>
                </a:cubicBezTo>
                <a:cubicBezTo>
                  <a:pt x="36" y="207"/>
                  <a:pt x="35" y="208"/>
                  <a:pt x="34" y="210"/>
                </a:cubicBezTo>
                <a:cubicBezTo>
                  <a:pt x="39" y="212"/>
                  <a:pt x="42" y="204"/>
                  <a:pt x="46" y="205"/>
                </a:cubicBezTo>
                <a:cubicBezTo>
                  <a:pt x="46" y="203"/>
                  <a:pt x="48" y="205"/>
                  <a:pt x="48" y="203"/>
                </a:cubicBezTo>
                <a:cubicBezTo>
                  <a:pt x="48" y="203"/>
                  <a:pt x="48" y="202"/>
                  <a:pt x="48" y="202"/>
                </a:cubicBezTo>
                <a:close/>
                <a:moveTo>
                  <a:pt x="36" y="200"/>
                </a:moveTo>
                <a:cubicBezTo>
                  <a:pt x="39" y="200"/>
                  <a:pt x="43" y="194"/>
                  <a:pt x="46" y="197"/>
                </a:cubicBezTo>
                <a:cubicBezTo>
                  <a:pt x="46" y="197"/>
                  <a:pt x="47" y="197"/>
                  <a:pt x="48" y="197"/>
                </a:cubicBezTo>
                <a:cubicBezTo>
                  <a:pt x="45" y="190"/>
                  <a:pt x="37" y="195"/>
                  <a:pt x="36" y="200"/>
                </a:cubicBezTo>
                <a:close/>
                <a:moveTo>
                  <a:pt x="43" y="187"/>
                </a:moveTo>
                <a:cubicBezTo>
                  <a:pt x="41" y="187"/>
                  <a:pt x="39" y="188"/>
                  <a:pt x="38" y="189"/>
                </a:cubicBezTo>
                <a:cubicBezTo>
                  <a:pt x="37" y="188"/>
                  <a:pt x="37" y="188"/>
                  <a:pt x="36" y="187"/>
                </a:cubicBezTo>
                <a:cubicBezTo>
                  <a:pt x="35" y="189"/>
                  <a:pt x="31" y="192"/>
                  <a:pt x="35" y="194"/>
                </a:cubicBezTo>
                <a:cubicBezTo>
                  <a:pt x="38" y="193"/>
                  <a:pt x="41" y="188"/>
                  <a:pt x="44" y="189"/>
                </a:cubicBezTo>
                <a:cubicBezTo>
                  <a:pt x="43" y="189"/>
                  <a:pt x="44" y="188"/>
                  <a:pt x="43" y="187"/>
                </a:cubicBezTo>
                <a:close/>
                <a:moveTo>
                  <a:pt x="40" y="179"/>
                </a:moveTo>
                <a:cubicBezTo>
                  <a:pt x="39" y="181"/>
                  <a:pt x="38" y="180"/>
                  <a:pt x="36" y="180"/>
                </a:cubicBezTo>
                <a:cubicBezTo>
                  <a:pt x="35" y="180"/>
                  <a:pt x="34" y="181"/>
                  <a:pt x="33" y="181"/>
                </a:cubicBezTo>
                <a:cubicBezTo>
                  <a:pt x="34" y="182"/>
                  <a:pt x="34" y="181"/>
                  <a:pt x="35" y="182"/>
                </a:cubicBezTo>
                <a:cubicBezTo>
                  <a:pt x="33" y="183"/>
                  <a:pt x="30" y="183"/>
                  <a:pt x="30" y="186"/>
                </a:cubicBezTo>
                <a:cubicBezTo>
                  <a:pt x="30" y="187"/>
                  <a:pt x="31" y="187"/>
                  <a:pt x="32" y="187"/>
                </a:cubicBezTo>
                <a:cubicBezTo>
                  <a:pt x="34" y="184"/>
                  <a:pt x="38" y="185"/>
                  <a:pt x="43" y="183"/>
                </a:cubicBezTo>
                <a:cubicBezTo>
                  <a:pt x="43" y="181"/>
                  <a:pt x="42" y="180"/>
                  <a:pt x="40" y="179"/>
                </a:cubicBezTo>
                <a:close/>
                <a:moveTo>
                  <a:pt x="39" y="172"/>
                </a:moveTo>
                <a:cubicBezTo>
                  <a:pt x="36" y="173"/>
                  <a:pt x="33" y="173"/>
                  <a:pt x="30" y="174"/>
                </a:cubicBezTo>
                <a:cubicBezTo>
                  <a:pt x="30" y="176"/>
                  <a:pt x="28" y="178"/>
                  <a:pt x="29" y="180"/>
                </a:cubicBezTo>
                <a:cubicBezTo>
                  <a:pt x="32" y="179"/>
                  <a:pt x="38" y="176"/>
                  <a:pt x="40" y="174"/>
                </a:cubicBezTo>
                <a:cubicBezTo>
                  <a:pt x="39" y="174"/>
                  <a:pt x="39" y="173"/>
                  <a:pt x="39" y="172"/>
                </a:cubicBezTo>
                <a:close/>
                <a:moveTo>
                  <a:pt x="26" y="169"/>
                </a:moveTo>
                <a:cubicBezTo>
                  <a:pt x="28" y="171"/>
                  <a:pt x="29" y="170"/>
                  <a:pt x="31" y="171"/>
                </a:cubicBezTo>
                <a:cubicBezTo>
                  <a:pt x="32" y="170"/>
                  <a:pt x="34" y="169"/>
                  <a:pt x="35" y="168"/>
                </a:cubicBezTo>
                <a:cubicBezTo>
                  <a:pt x="36" y="168"/>
                  <a:pt x="37" y="167"/>
                  <a:pt x="38" y="166"/>
                </a:cubicBezTo>
                <a:cubicBezTo>
                  <a:pt x="34" y="162"/>
                  <a:pt x="29" y="165"/>
                  <a:pt x="26" y="169"/>
                </a:cubicBezTo>
                <a:close/>
                <a:moveTo>
                  <a:pt x="30" y="156"/>
                </a:moveTo>
                <a:cubicBezTo>
                  <a:pt x="26" y="158"/>
                  <a:pt x="26" y="160"/>
                  <a:pt x="24" y="164"/>
                </a:cubicBezTo>
                <a:cubicBezTo>
                  <a:pt x="25" y="164"/>
                  <a:pt x="25" y="164"/>
                  <a:pt x="26" y="164"/>
                </a:cubicBezTo>
                <a:cubicBezTo>
                  <a:pt x="29" y="162"/>
                  <a:pt x="33" y="161"/>
                  <a:pt x="36" y="159"/>
                </a:cubicBezTo>
                <a:cubicBezTo>
                  <a:pt x="35" y="157"/>
                  <a:pt x="34" y="156"/>
                  <a:pt x="32" y="156"/>
                </a:cubicBezTo>
                <a:cubicBezTo>
                  <a:pt x="31" y="156"/>
                  <a:pt x="30" y="158"/>
                  <a:pt x="30" y="156"/>
                </a:cubicBezTo>
                <a:close/>
                <a:moveTo>
                  <a:pt x="22" y="156"/>
                </a:moveTo>
                <a:cubicBezTo>
                  <a:pt x="26" y="156"/>
                  <a:pt x="30" y="153"/>
                  <a:pt x="32" y="149"/>
                </a:cubicBezTo>
                <a:cubicBezTo>
                  <a:pt x="28" y="148"/>
                  <a:pt x="22" y="152"/>
                  <a:pt x="22" y="156"/>
                </a:cubicBezTo>
                <a:close/>
                <a:moveTo>
                  <a:pt x="28" y="144"/>
                </a:moveTo>
                <a:cubicBezTo>
                  <a:pt x="27" y="144"/>
                  <a:pt x="26" y="143"/>
                  <a:pt x="25" y="143"/>
                </a:cubicBezTo>
                <a:cubicBezTo>
                  <a:pt x="23" y="144"/>
                  <a:pt x="18" y="147"/>
                  <a:pt x="21" y="150"/>
                </a:cubicBezTo>
                <a:cubicBezTo>
                  <a:pt x="25" y="148"/>
                  <a:pt x="27" y="147"/>
                  <a:pt x="30" y="144"/>
                </a:cubicBezTo>
                <a:cubicBezTo>
                  <a:pt x="29" y="143"/>
                  <a:pt x="28" y="144"/>
                  <a:pt x="28" y="144"/>
                </a:cubicBezTo>
                <a:close/>
                <a:moveTo>
                  <a:pt x="28" y="135"/>
                </a:moveTo>
                <a:cubicBezTo>
                  <a:pt x="27" y="134"/>
                  <a:pt x="24" y="135"/>
                  <a:pt x="22" y="136"/>
                </a:cubicBezTo>
                <a:cubicBezTo>
                  <a:pt x="21" y="137"/>
                  <a:pt x="21" y="139"/>
                  <a:pt x="19" y="139"/>
                </a:cubicBezTo>
                <a:cubicBezTo>
                  <a:pt x="18" y="141"/>
                  <a:pt x="19" y="142"/>
                  <a:pt x="20" y="142"/>
                </a:cubicBezTo>
                <a:cubicBezTo>
                  <a:pt x="22" y="139"/>
                  <a:pt x="33" y="139"/>
                  <a:pt x="28" y="135"/>
                </a:cubicBezTo>
                <a:close/>
                <a:moveTo>
                  <a:pt x="28" y="129"/>
                </a:moveTo>
                <a:cubicBezTo>
                  <a:pt x="28" y="128"/>
                  <a:pt x="26" y="127"/>
                  <a:pt x="25" y="127"/>
                </a:cubicBezTo>
                <a:cubicBezTo>
                  <a:pt x="23" y="128"/>
                  <a:pt x="23" y="128"/>
                  <a:pt x="20" y="128"/>
                </a:cubicBezTo>
                <a:cubicBezTo>
                  <a:pt x="18" y="129"/>
                  <a:pt x="17" y="131"/>
                  <a:pt x="15" y="132"/>
                </a:cubicBezTo>
                <a:cubicBezTo>
                  <a:pt x="15" y="133"/>
                  <a:pt x="15" y="134"/>
                  <a:pt x="16" y="136"/>
                </a:cubicBezTo>
                <a:cubicBezTo>
                  <a:pt x="20" y="134"/>
                  <a:pt x="26" y="132"/>
                  <a:pt x="28" y="129"/>
                </a:cubicBezTo>
                <a:close/>
                <a:moveTo>
                  <a:pt x="19" y="122"/>
                </a:moveTo>
                <a:cubicBezTo>
                  <a:pt x="19" y="125"/>
                  <a:pt x="13" y="124"/>
                  <a:pt x="15" y="128"/>
                </a:cubicBezTo>
                <a:cubicBezTo>
                  <a:pt x="18" y="128"/>
                  <a:pt x="20" y="125"/>
                  <a:pt x="21" y="123"/>
                </a:cubicBezTo>
                <a:cubicBezTo>
                  <a:pt x="22" y="123"/>
                  <a:pt x="23" y="124"/>
                  <a:pt x="24" y="123"/>
                </a:cubicBezTo>
                <a:cubicBezTo>
                  <a:pt x="22" y="122"/>
                  <a:pt x="21" y="123"/>
                  <a:pt x="19" y="122"/>
                </a:cubicBezTo>
                <a:close/>
                <a:moveTo>
                  <a:pt x="18" y="116"/>
                </a:moveTo>
                <a:cubicBezTo>
                  <a:pt x="15" y="118"/>
                  <a:pt x="12" y="121"/>
                  <a:pt x="12" y="124"/>
                </a:cubicBezTo>
                <a:cubicBezTo>
                  <a:pt x="16" y="121"/>
                  <a:pt x="18" y="118"/>
                  <a:pt x="23" y="118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21" y="116"/>
                  <a:pt x="20" y="117"/>
                  <a:pt x="18" y="116"/>
                </a:cubicBezTo>
                <a:close/>
                <a:moveTo>
                  <a:pt x="11" y="115"/>
                </a:moveTo>
                <a:cubicBezTo>
                  <a:pt x="14" y="114"/>
                  <a:pt x="16" y="111"/>
                  <a:pt x="20" y="112"/>
                </a:cubicBezTo>
                <a:cubicBezTo>
                  <a:pt x="20" y="112"/>
                  <a:pt x="20" y="111"/>
                  <a:pt x="20" y="111"/>
                </a:cubicBezTo>
                <a:cubicBezTo>
                  <a:pt x="17" y="108"/>
                  <a:pt x="10" y="110"/>
                  <a:pt x="11" y="115"/>
                </a:cubicBezTo>
                <a:close/>
                <a:moveTo>
                  <a:pt x="19" y="103"/>
                </a:moveTo>
                <a:cubicBezTo>
                  <a:pt x="16" y="98"/>
                  <a:pt x="8" y="101"/>
                  <a:pt x="7" y="105"/>
                </a:cubicBezTo>
                <a:cubicBezTo>
                  <a:pt x="8" y="106"/>
                  <a:pt x="8" y="109"/>
                  <a:pt x="11" y="109"/>
                </a:cubicBezTo>
                <a:cubicBezTo>
                  <a:pt x="11" y="105"/>
                  <a:pt x="15" y="104"/>
                  <a:pt x="19" y="104"/>
                </a:cubicBezTo>
                <a:cubicBezTo>
                  <a:pt x="19" y="104"/>
                  <a:pt x="20" y="104"/>
                  <a:pt x="19" y="103"/>
                </a:cubicBezTo>
                <a:close/>
                <a:moveTo>
                  <a:pt x="5" y="92"/>
                </a:moveTo>
                <a:cubicBezTo>
                  <a:pt x="4" y="94"/>
                  <a:pt x="5" y="97"/>
                  <a:pt x="7" y="97"/>
                </a:cubicBezTo>
                <a:cubicBezTo>
                  <a:pt x="7" y="93"/>
                  <a:pt x="12" y="93"/>
                  <a:pt x="13" y="92"/>
                </a:cubicBezTo>
                <a:cubicBezTo>
                  <a:pt x="12" y="89"/>
                  <a:pt x="8" y="92"/>
                  <a:pt x="5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74320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2B32146-564B-4254-8FFD-D95121B37D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883" y="1822757"/>
            <a:ext cx="5947915" cy="34587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92E729E-116E-41AC-9859-00AD58EB3D27}"/>
              </a:ext>
            </a:extLst>
          </p:cNvPr>
          <p:cNvSpPr txBox="1"/>
          <p:nvPr/>
        </p:nvSpPr>
        <p:spPr>
          <a:xfrm>
            <a:off x="994197" y="2039868"/>
            <a:ext cx="4850296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告别挚爱的老师同学，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背起打包的行囊，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携带满心的祝福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和美好回忆，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踏上未来的奇幻旅程。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老师</a:t>
            </a:r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97913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F76FCF1-C966-4F98-84FF-172E33E87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5234" y="1327591"/>
            <a:ext cx="5715000" cy="2571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FEE2D55-E87A-4457-A261-45772012BD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62375">
            <a:off x="5181996" y="3571592"/>
            <a:ext cx="3322776" cy="23259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D405722-72B2-4878-8128-D91ED8F29C69}"/>
              </a:ext>
            </a:extLst>
          </p:cNvPr>
          <p:cNvSpPr txBox="1"/>
          <p:nvPr/>
        </p:nvSpPr>
        <p:spPr>
          <a:xfrm>
            <a:off x="971656" y="1935325"/>
            <a:ext cx="4850296" cy="4386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告别挚爱的老师同学，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背起打包的行囊，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携带满心的祝福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和美好回忆，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踏上未来的奇幻旅程。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A0AE77B-9ED0-4C39-AE51-35F62BDC624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22899">
            <a:off x="8434192" y="3450004"/>
            <a:ext cx="2459972" cy="17219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矩形 8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老师</a:t>
            </a:r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09022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771" y="575151"/>
            <a:ext cx="10350003" cy="55154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38257"/>
            <a:ext cx="10833100" cy="6082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5305203" y="169377"/>
            <a:ext cx="1464466" cy="1464466"/>
          </a:xfrm>
          <a:prstGeom prst="ellipse">
            <a:avLst/>
          </a:prstGeom>
          <a:solidFill>
            <a:srgbClr val="5A814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541947" y="486111"/>
            <a:ext cx="9909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</a:p>
          <a:p>
            <a:r>
              <a:rPr lang="en-US" altLang="zh-CN" sz="12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CONTENTS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4293895"/>
            <a:ext cx="12192000" cy="2564105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2713540" y="1951099"/>
            <a:ext cx="762187" cy="762187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</a:t>
            </a:r>
            <a:endParaRPr lang="zh-CN" altLang="en-US" sz="40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C59B60D-5486-4522-9017-8A44B694633C}"/>
              </a:ext>
            </a:extLst>
          </p:cNvPr>
          <p:cNvSpPr txBox="1"/>
          <p:nvPr/>
        </p:nvSpPr>
        <p:spPr>
          <a:xfrm>
            <a:off x="3539040" y="1789956"/>
            <a:ext cx="2554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班级篇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B488D790-259B-4B00-B984-BF6B6E85CCAC}"/>
              </a:ext>
            </a:extLst>
          </p:cNvPr>
          <p:cNvSpPr txBox="1"/>
          <p:nvPr/>
        </p:nvSpPr>
        <p:spPr>
          <a:xfrm>
            <a:off x="7139488" y="1722883"/>
            <a:ext cx="2554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部门篇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B2CE1E6-2EC9-4682-97B9-0EBFFADB99C3}"/>
              </a:ext>
            </a:extLst>
          </p:cNvPr>
          <p:cNvSpPr txBox="1"/>
          <p:nvPr/>
        </p:nvSpPr>
        <p:spPr>
          <a:xfrm>
            <a:off x="3539039" y="3206569"/>
            <a:ext cx="2554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舍友篇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24194EF-C2EF-419A-A904-74987E725A09}"/>
              </a:ext>
            </a:extLst>
          </p:cNvPr>
          <p:cNvSpPr txBox="1"/>
          <p:nvPr/>
        </p:nvSpPr>
        <p:spPr>
          <a:xfrm>
            <a:off x="7139488" y="3143593"/>
            <a:ext cx="2554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老师篇</a:t>
            </a:r>
          </a:p>
        </p:txBody>
      </p:sp>
      <p:sp>
        <p:nvSpPr>
          <p:cNvPr id="32" name="椭圆 31"/>
          <p:cNvSpPr/>
          <p:nvPr/>
        </p:nvSpPr>
        <p:spPr>
          <a:xfrm>
            <a:off x="6377301" y="1951099"/>
            <a:ext cx="762187" cy="762187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</a:t>
            </a:r>
            <a:endParaRPr lang="zh-CN" altLang="en-US" sz="40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713540" y="3245431"/>
            <a:ext cx="762187" cy="762187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</a:t>
            </a:r>
            <a:endParaRPr lang="zh-CN" altLang="en-US" sz="40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377301" y="3245431"/>
            <a:ext cx="762187" cy="762187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4</a:t>
            </a:r>
            <a:endParaRPr lang="zh-CN" altLang="en-US" sz="40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69486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8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6DF3AA0-5A21-4BA3-88E5-141C0E6DA5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1165" y="2325577"/>
            <a:ext cx="4717378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B5C3D29-2FE0-4267-8A09-5292D44793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95364">
            <a:off x="1043487" y="1816440"/>
            <a:ext cx="3336884" cy="23358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D796180-A0C2-4F0F-8F01-6608C8CAC6AE}"/>
              </a:ext>
            </a:extLst>
          </p:cNvPr>
          <p:cNvSpPr txBox="1"/>
          <p:nvPr/>
        </p:nvSpPr>
        <p:spPr>
          <a:xfrm>
            <a:off x="7736990" y="1845022"/>
            <a:ext cx="4850296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告别挚爱的老师同学，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背起打包的行囊，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携带满心的祝福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和美好回忆，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踏上未来的奇幻旅程。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r>
              <a:rPr lang="zh-CN" altLang="en-US" dirty="0">
                <a:cs typeface="+mn-ea"/>
                <a:sym typeface="+mn-lt"/>
              </a:rPr>
              <a:t/>
            </a:r>
            <a:br>
              <a:rPr lang="zh-CN" altLang="en-US" dirty="0">
                <a:cs typeface="+mn-ea"/>
                <a:sym typeface="+mn-lt"/>
              </a:rPr>
            </a:b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老师</a:t>
            </a:r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9956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EBCCC41-A58A-4ABD-AF26-C9B81588C3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297" y="1911725"/>
            <a:ext cx="4948311" cy="32988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0AF0051-DE42-4FAC-B856-9D9DB031FF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95364">
            <a:off x="6061436" y="1394201"/>
            <a:ext cx="3336884" cy="23358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14D166B-804C-4DE5-91EB-71C88FF2030C}"/>
              </a:ext>
            </a:extLst>
          </p:cNvPr>
          <p:cNvSpPr txBox="1"/>
          <p:nvPr/>
        </p:nvSpPr>
        <p:spPr>
          <a:xfrm>
            <a:off x="7217658" y="3939760"/>
            <a:ext cx="48502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告别挚爱的老师同学，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背起打包的行囊，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携带满心的祝福和美好回忆，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踏上未来的奇幻旅程。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9597" y="231746"/>
            <a:ext cx="246894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老师</a:t>
            </a:r>
            <a:r>
              <a:rPr lang="zh-CN" altLang="en-US" sz="5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篇</a:t>
            </a:r>
            <a:endParaRPr lang="zh-CN" altLang="en-US" sz="5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31103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771" y="575151"/>
            <a:ext cx="10350003" cy="55154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38257"/>
            <a:ext cx="10833100" cy="6082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4046225" y="1309417"/>
            <a:ext cx="380745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6600" b="1" dirty="0" smtClean="0">
                <a:blipFill>
                  <a:blip r:embed="rId5"/>
                  <a:stretch>
                    <a:fillRect/>
                  </a:stretch>
                </a:blip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再见</a:t>
            </a:r>
            <a:endParaRPr lang="zh-CN" altLang="en-US" sz="16600" b="1" dirty="0">
              <a:blipFill>
                <a:blip r:embed="rId5"/>
                <a:stretch>
                  <a:fillRect/>
                </a:stretch>
              </a:blip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17A5D36-7859-4077-85D4-BD59E1047194}"/>
              </a:ext>
            </a:extLst>
          </p:cNvPr>
          <p:cNvSpPr txBox="1"/>
          <p:nvPr/>
        </p:nvSpPr>
        <p:spPr>
          <a:xfrm>
            <a:off x="4694948" y="3126621"/>
            <a:ext cx="5836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blipFill>
                  <a:blip r:embed="rId5"/>
                  <a:stretch>
                    <a:fillRect/>
                  </a:stretch>
                </a:blip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2021</a:t>
            </a:r>
            <a:r>
              <a:rPr lang="zh-CN" altLang="en-US" dirty="0" smtClean="0">
                <a:blipFill>
                  <a:blip r:embed="rId5"/>
                  <a:stretch>
                    <a:fillRect/>
                  </a:stretch>
                </a:blip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年</a:t>
            </a:r>
            <a:r>
              <a:rPr lang="en-US" altLang="zh-CN" dirty="0" smtClean="0">
                <a:blipFill>
                  <a:blip r:embed="rId5"/>
                  <a:stretch>
                    <a:fillRect/>
                  </a:stretch>
                </a:blip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6</a:t>
            </a:r>
            <a:r>
              <a:rPr lang="zh-CN" altLang="en-US" dirty="0" smtClean="0">
                <a:blipFill>
                  <a:blip r:embed="rId5"/>
                  <a:stretch>
                    <a:fillRect/>
                  </a:stretch>
                </a:blip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月</a:t>
            </a:r>
            <a:endParaRPr lang="zh-CN" altLang="en-US" dirty="0">
              <a:blipFill>
                <a:blip r:embed="rId5"/>
                <a:stretch>
                  <a:fillRect/>
                </a:stretch>
              </a:blip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6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4293895"/>
            <a:ext cx="12192000" cy="2564105"/>
          </a:xfrm>
          <a:prstGeom prst="rect">
            <a:avLst/>
          </a:prstGeom>
          <a:effectLst>
            <a:outerShdw blurRad="8509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64739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8953" y="3929975"/>
            <a:ext cx="47869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475236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771" y="575151"/>
            <a:ext cx="10350003" cy="55154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38257"/>
            <a:ext cx="10833100" cy="6082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3245138" y="1763725"/>
            <a:ext cx="5409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8000" b="1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PART ONE</a:t>
            </a:r>
            <a:endParaRPr lang="zh-CN" altLang="en-US" sz="8000" b="1" dirty="0">
              <a:blipFill>
                <a:blip r:embed="rId5"/>
                <a:stretch>
                  <a:fillRect/>
                </a:stretch>
              </a:blip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17A5D36-7859-4077-85D4-BD59E1047194}"/>
              </a:ext>
            </a:extLst>
          </p:cNvPr>
          <p:cNvSpPr txBox="1"/>
          <p:nvPr/>
        </p:nvSpPr>
        <p:spPr>
          <a:xfrm>
            <a:off x="4131945" y="3087164"/>
            <a:ext cx="3636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——</a:t>
            </a:r>
            <a:r>
              <a:rPr lang="zh-CN" altLang="en-US" sz="3200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班级篇</a:t>
            </a:r>
            <a:r>
              <a:rPr lang="en-US" altLang="zh-CN" sz="3200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——</a:t>
            </a:r>
            <a:endParaRPr lang="zh-CN" altLang="en-US" sz="3200" dirty="0">
              <a:blipFill>
                <a:blip r:embed="rId5"/>
                <a:stretch>
                  <a:fillRect/>
                </a:stretch>
              </a:blip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9" name="组合 442"/>
          <p:cNvGrpSpPr>
            <a:grpSpLocks/>
          </p:cNvGrpSpPr>
          <p:nvPr/>
        </p:nvGrpSpPr>
        <p:grpSpPr bwMode="auto">
          <a:xfrm>
            <a:off x="9131812" y="4339923"/>
            <a:ext cx="1437217" cy="755649"/>
            <a:chOff x="7394576" y="3627438"/>
            <a:chExt cx="1077913" cy="566738"/>
          </a:xfrm>
        </p:grpSpPr>
        <p:sp>
          <p:nvSpPr>
            <p:cNvPr id="20" name="Freeform 100"/>
            <p:cNvSpPr>
              <a:spLocks/>
            </p:cNvSpPr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01"/>
            <p:cNvSpPr>
              <a:spLocks/>
            </p:cNvSpPr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02"/>
            <p:cNvSpPr>
              <a:spLocks/>
            </p:cNvSpPr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03"/>
            <p:cNvSpPr>
              <a:spLocks/>
            </p:cNvSpPr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4"/>
            <p:cNvSpPr>
              <a:spLocks/>
            </p:cNvSpPr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05"/>
            <p:cNvSpPr>
              <a:spLocks/>
            </p:cNvSpPr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07"/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446"/>
          <p:cNvGrpSpPr>
            <a:grpSpLocks/>
          </p:cNvGrpSpPr>
          <p:nvPr/>
        </p:nvGrpSpPr>
        <p:grpSpPr bwMode="auto">
          <a:xfrm>
            <a:off x="6278400" y="4208688"/>
            <a:ext cx="757767" cy="948267"/>
            <a:chOff x="4713288" y="508000"/>
            <a:chExt cx="568325" cy="711200"/>
          </a:xfrm>
        </p:grpSpPr>
        <p:sp>
          <p:nvSpPr>
            <p:cNvPr id="29" name="Freeform 119"/>
            <p:cNvSpPr>
              <a:spLocks noEditPoints="1"/>
            </p:cNvSpPr>
            <p:nvPr/>
          </p:nvSpPr>
          <p:spPr bwMode="auto">
            <a:xfrm>
              <a:off x="5051425" y="919163"/>
              <a:ext cx="195263" cy="11588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0"/>
            <p:cNvSpPr>
              <a:spLocks noEditPoints="1"/>
            </p:cNvSpPr>
            <p:nvPr/>
          </p:nvSpPr>
          <p:spPr bwMode="auto">
            <a:xfrm>
              <a:off x="5064125" y="933450"/>
              <a:ext cx="166688" cy="85725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21"/>
            <p:cNvSpPr>
              <a:spLocks noEditPoints="1"/>
            </p:cNvSpPr>
            <p:nvPr/>
          </p:nvSpPr>
          <p:spPr bwMode="auto">
            <a:xfrm>
              <a:off x="5045075" y="744538"/>
              <a:ext cx="141288" cy="63500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2"/>
            <p:cNvSpPr>
              <a:spLocks noEditPoints="1"/>
            </p:cNvSpPr>
            <p:nvPr/>
          </p:nvSpPr>
          <p:spPr bwMode="auto">
            <a:xfrm>
              <a:off x="5060950" y="757238"/>
              <a:ext cx="112713" cy="38100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23"/>
            <p:cNvSpPr>
              <a:spLocks noEditPoints="1"/>
            </p:cNvSpPr>
            <p:nvPr/>
          </p:nvSpPr>
          <p:spPr bwMode="auto">
            <a:xfrm>
              <a:off x="5064125" y="687388"/>
              <a:ext cx="82550" cy="57150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24"/>
            <p:cNvSpPr>
              <a:spLocks noEditPoints="1"/>
            </p:cNvSpPr>
            <p:nvPr/>
          </p:nvSpPr>
          <p:spPr bwMode="auto">
            <a:xfrm>
              <a:off x="5083175" y="696913"/>
              <a:ext cx="60325" cy="38100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26"/>
            <p:cNvSpPr>
              <a:spLocks noEditPoints="1"/>
            </p:cNvSpPr>
            <p:nvPr/>
          </p:nvSpPr>
          <p:spPr bwMode="auto">
            <a:xfrm>
              <a:off x="5102225" y="1028700"/>
              <a:ext cx="106363" cy="47625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Freeform 145"/>
          <p:cNvSpPr>
            <a:spLocks noEditPoints="1"/>
          </p:cNvSpPr>
          <p:nvPr/>
        </p:nvSpPr>
        <p:spPr bwMode="auto">
          <a:xfrm>
            <a:off x="7653576" y="4240439"/>
            <a:ext cx="1001184" cy="855133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Freeform 302"/>
          <p:cNvSpPr>
            <a:spLocks noEditPoints="1"/>
          </p:cNvSpPr>
          <p:nvPr/>
        </p:nvSpPr>
        <p:spPr bwMode="auto">
          <a:xfrm>
            <a:off x="4554374" y="4299705"/>
            <a:ext cx="1151467" cy="808567"/>
          </a:xfrm>
          <a:custGeom>
            <a:avLst/>
            <a:gdLst>
              <a:gd name="T0" fmla="*/ 158 w 274"/>
              <a:gd name="T1" fmla="*/ 11 h 192"/>
              <a:gd name="T2" fmla="*/ 164 w 274"/>
              <a:gd name="T3" fmla="*/ 61 h 192"/>
              <a:gd name="T4" fmla="*/ 218 w 274"/>
              <a:gd name="T5" fmla="*/ 26 h 192"/>
              <a:gd name="T6" fmla="*/ 237 w 274"/>
              <a:gd name="T7" fmla="*/ 17 h 192"/>
              <a:gd name="T8" fmla="*/ 258 w 274"/>
              <a:gd name="T9" fmla="*/ 40 h 192"/>
              <a:gd name="T10" fmla="*/ 270 w 274"/>
              <a:gd name="T11" fmla="*/ 85 h 192"/>
              <a:gd name="T12" fmla="*/ 216 w 274"/>
              <a:gd name="T13" fmla="*/ 172 h 192"/>
              <a:gd name="T14" fmla="*/ 115 w 274"/>
              <a:gd name="T15" fmla="*/ 184 h 192"/>
              <a:gd name="T16" fmla="*/ 9 w 274"/>
              <a:gd name="T17" fmla="*/ 191 h 192"/>
              <a:gd name="T18" fmla="*/ 4 w 274"/>
              <a:gd name="T19" fmla="*/ 148 h 192"/>
              <a:gd name="T20" fmla="*/ 26 w 274"/>
              <a:gd name="T21" fmla="*/ 107 h 192"/>
              <a:gd name="T22" fmla="*/ 107 w 274"/>
              <a:gd name="T23" fmla="*/ 57 h 192"/>
              <a:gd name="T24" fmla="*/ 143 w 274"/>
              <a:gd name="T25" fmla="*/ 95 h 192"/>
              <a:gd name="T26" fmla="*/ 155 w 274"/>
              <a:gd name="T27" fmla="*/ 25 h 192"/>
              <a:gd name="T28" fmla="*/ 118 w 274"/>
              <a:gd name="T29" fmla="*/ 88 h 192"/>
              <a:gd name="T30" fmla="*/ 139 w 274"/>
              <a:gd name="T31" fmla="*/ 107 h 192"/>
              <a:gd name="T32" fmla="*/ 154 w 274"/>
              <a:gd name="T33" fmla="*/ 78 h 192"/>
              <a:gd name="T34" fmla="*/ 145 w 274"/>
              <a:gd name="T35" fmla="*/ 140 h 192"/>
              <a:gd name="T36" fmla="*/ 224 w 274"/>
              <a:gd name="T37" fmla="*/ 24 h 192"/>
              <a:gd name="T38" fmla="*/ 156 w 274"/>
              <a:gd name="T39" fmla="*/ 132 h 192"/>
              <a:gd name="T40" fmla="*/ 136 w 274"/>
              <a:gd name="T41" fmla="*/ 156 h 192"/>
              <a:gd name="T42" fmla="*/ 177 w 274"/>
              <a:gd name="T43" fmla="*/ 124 h 192"/>
              <a:gd name="T44" fmla="*/ 234 w 274"/>
              <a:gd name="T45" fmla="*/ 24 h 192"/>
              <a:gd name="T46" fmla="*/ 248 w 274"/>
              <a:gd name="T47" fmla="*/ 32 h 192"/>
              <a:gd name="T48" fmla="*/ 241 w 274"/>
              <a:gd name="T49" fmla="*/ 25 h 192"/>
              <a:gd name="T50" fmla="*/ 213 w 274"/>
              <a:gd name="T51" fmla="*/ 115 h 192"/>
              <a:gd name="T52" fmla="*/ 229 w 274"/>
              <a:gd name="T53" fmla="*/ 64 h 192"/>
              <a:gd name="T54" fmla="*/ 225 w 274"/>
              <a:gd name="T55" fmla="*/ 106 h 192"/>
              <a:gd name="T56" fmla="*/ 233 w 274"/>
              <a:gd name="T57" fmla="*/ 100 h 192"/>
              <a:gd name="T58" fmla="*/ 167 w 274"/>
              <a:gd name="T59" fmla="*/ 145 h 192"/>
              <a:gd name="T60" fmla="*/ 245 w 274"/>
              <a:gd name="T61" fmla="*/ 77 h 192"/>
              <a:gd name="T62" fmla="*/ 239 w 274"/>
              <a:gd name="T63" fmla="*/ 78 h 192"/>
              <a:gd name="T64" fmla="*/ 57 w 274"/>
              <a:gd name="T65" fmla="*/ 64 h 192"/>
              <a:gd name="T66" fmla="*/ 60 w 274"/>
              <a:gd name="T67" fmla="*/ 148 h 192"/>
              <a:gd name="T68" fmla="*/ 117 w 274"/>
              <a:gd name="T69" fmla="*/ 90 h 192"/>
              <a:gd name="T70" fmla="*/ 261 w 274"/>
              <a:gd name="T71" fmla="*/ 61 h 192"/>
              <a:gd name="T72" fmla="*/ 235 w 274"/>
              <a:gd name="T73" fmla="*/ 159 h 192"/>
              <a:gd name="T74" fmla="*/ 165 w 274"/>
              <a:gd name="T75" fmla="*/ 164 h 192"/>
              <a:gd name="T76" fmla="*/ 182 w 274"/>
              <a:gd name="T77" fmla="*/ 169 h 192"/>
              <a:gd name="T78" fmla="*/ 247 w 274"/>
              <a:gd name="T79" fmla="*/ 166 h 192"/>
              <a:gd name="T80" fmla="*/ 270 w 274"/>
              <a:gd name="T81" fmla="*/ 72 h 192"/>
              <a:gd name="T82" fmla="*/ 233 w 274"/>
              <a:gd name="T83" fmla="*/ 133 h 192"/>
              <a:gd name="T84" fmla="*/ 134 w 274"/>
              <a:gd name="T85" fmla="*/ 173 h 192"/>
              <a:gd name="T86" fmla="*/ 249 w 274"/>
              <a:gd name="T87" fmla="*/ 104 h 192"/>
              <a:gd name="T88" fmla="*/ 240 w 274"/>
              <a:gd name="T89" fmla="*/ 74 h 192"/>
              <a:gd name="T90" fmla="*/ 159 w 274"/>
              <a:gd name="T91" fmla="*/ 148 h 192"/>
              <a:gd name="T92" fmla="*/ 206 w 274"/>
              <a:gd name="T93" fmla="*/ 121 h 192"/>
              <a:gd name="T94" fmla="*/ 208 w 274"/>
              <a:gd name="T95" fmla="*/ 116 h 192"/>
              <a:gd name="T96" fmla="*/ 4 w 274"/>
              <a:gd name="T97" fmla="*/ 145 h 192"/>
              <a:gd name="T98" fmla="*/ 79 w 274"/>
              <a:gd name="T99" fmla="*/ 159 h 192"/>
              <a:gd name="T100" fmla="*/ 48 w 274"/>
              <a:gd name="T101" fmla="*/ 156 h 192"/>
              <a:gd name="T102" fmla="*/ 79 w 274"/>
              <a:gd name="T103" fmla="*/ 156 h 192"/>
              <a:gd name="T104" fmla="*/ 12 w 274"/>
              <a:gd name="T105" fmla="*/ 156 h 192"/>
              <a:gd name="T106" fmla="*/ 87 w 274"/>
              <a:gd name="T107" fmla="*/ 167 h 192"/>
              <a:gd name="T108" fmla="*/ 64 w 274"/>
              <a:gd name="T109" fmla="*/ 165 h 192"/>
              <a:gd name="T110" fmla="*/ 11 w 274"/>
              <a:gd name="T111" fmla="*/ 168 h 192"/>
              <a:gd name="T112" fmla="*/ 114 w 274"/>
              <a:gd name="T113" fmla="*/ 179 h 192"/>
              <a:gd name="T114" fmla="*/ 45 w 274"/>
              <a:gd name="T115" fmla="*/ 181 h 192"/>
              <a:gd name="T116" fmla="*/ 17 w 274"/>
              <a:gd name="T117" fmla="*/ 164 h 192"/>
              <a:gd name="T118" fmla="*/ 21 w 274"/>
              <a:gd name="T119" fmla="*/ 179 h 192"/>
              <a:gd name="T120" fmla="*/ 106 w 274"/>
              <a:gd name="T121" fmla="*/ 175 h 192"/>
              <a:gd name="T122" fmla="*/ 133 w 274"/>
              <a:gd name="T123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192">
                <a:moveTo>
                  <a:pt x="145" y="38"/>
                </a:moveTo>
                <a:cubicBezTo>
                  <a:pt x="145" y="37"/>
                  <a:pt x="145" y="37"/>
                  <a:pt x="145" y="37"/>
                </a:cubicBezTo>
                <a:cubicBezTo>
                  <a:pt x="145" y="38"/>
                  <a:pt x="144" y="37"/>
                  <a:pt x="145" y="37"/>
                </a:cubicBezTo>
                <a:cubicBezTo>
                  <a:pt x="145" y="36"/>
                  <a:pt x="145" y="37"/>
                  <a:pt x="145" y="37"/>
                </a:cubicBezTo>
                <a:cubicBezTo>
                  <a:pt x="145" y="36"/>
                  <a:pt x="146" y="35"/>
                  <a:pt x="146" y="35"/>
                </a:cubicBezTo>
                <a:cubicBezTo>
                  <a:pt x="147" y="33"/>
                  <a:pt x="149" y="30"/>
                  <a:pt x="151" y="28"/>
                </a:cubicBezTo>
                <a:cubicBezTo>
                  <a:pt x="152" y="22"/>
                  <a:pt x="159" y="18"/>
                  <a:pt x="158" y="11"/>
                </a:cubicBezTo>
                <a:cubicBezTo>
                  <a:pt x="159" y="12"/>
                  <a:pt x="160" y="9"/>
                  <a:pt x="159" y="8"/>
                </a:cubicBezTo>
                <a:cubicBezTo>
                  <a:pt x="161" y="7"/>
                  <a:pt x="161" y="1"/>
                  <a:pt x="163" y="0"/>
                </a:cubicBezTo>
                <a:cubicBezTo>
                  <a:pt x="165" y="2"/>
                  <a:pt x="165" y="6"/>
                  <a:pt x="166" y="10"/>
                </a:cubicBezTo>
                <a:cubicBezTo>
                  <a:pt x="166" y="12"/>
                  <a:pt x="167" y="14"/>
                  <a:pt x="168" y="15"/>
                </a:cubicBezTo>
                <a:cubicBezTo>
                  <a:pt x="168" y="18"/>
                  <a:pt x="168" y="22"/>
                  <a:pt x="168" y="25"/>
                </a:cubicBezTo>
                <a:cubicBezTo>
                  <a:pt x="168" y="30"/>
                  <a:pt x="168" y="34"/>
                  <a:pt x="169" y="37"/>
                </a:cubicBezTo>
                <a:cubicBezTo>
                  <a:pt x="168" y="45"/>
                  <a:pt x="166" y="53"/>
                  <a:pt x="164" y="61"/>
                </a:cubicBezTo>
                <a:cubicBezTo>
                  <a:pt x="169" y="56"/>
                  <a:pt x="174" y="51"/>
                  <a:pt x="180" y="47"/>
                </a:cubicBezTo>
                <a:cubicBezTo>
                  <a:pt x="181" y="46"/>
                  <a:pt x="183" y="44"/>
                  <a:pt x="184" y="43"/>
                </a:cubicBezTo>
                <a:cubicBezTo>
                  <a:pt x="186" y="42"/>
                  <a:pt x="188" y="42"/>
                  <a:pt x="189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4" y="37"/>
                  <a:pt x="198" y="36"/>
                  <a:pt x="202" y="33"/>
                </a:cubicBezTo>
                <a:cubicBezTo>
                  <a:pt x="207" y="31"/>
                  <a:pt x="211" y="29"/>
                  <a:pt x="216" y="27"/>
                </a:cubicBezTo>
                <a:cubicBezTo>
                  <a:pt x="216" y="27"/>
                  <a:pt x="217" y="26"/>
                  <a:pt x="218" y="26"/>
                </a:cubicBezTo>
                <a:cubicBezTo>
                  <a:pt x="218" y="25"/>
                  <a:pt x="219" y="24"/>
                  <a:pt x="219" y="24"/>
                </a:cubicBezTo>
                <a:cubicBezTo>
                  <a:pt x="220" y="23"/>
                  <a:pt x="221" y="23"/>
                  <a:pt x="221" y="23"/>
                </a:cubicBezTo>
                <a:cubicBezTo>
                  <a:pt x="224" y="21"/>
                  <a:pt x="225" y="17"/>
                  <a:pt x="227" y="14"/>
                </a:cubicBezTo>
                <a:cubicBezTo>
                  <a:pt x="227" y="13"/>
                  <a:pt x="226" y="12"/>
                  <a:pt x="227" y="11"/>
                </a:cubicBezTo>
                <a:cubicBezTo>
                  <a:pt x="228" y="11"/>
                  <a:pt x="228" y="12"/>
                  <a:pt x="228" y="11"/>
                </a:cubicBezTo>
                <a:cubicBezTo>
                  <a:pt x="229" y="14"/>
                  <a:pt x="230" y="17"/>
                  <a:pt x="230" y="19"/>
                </a:cubicBezTo>
                <a:cubicBezTo>
                  <a:pt x="233" y="19"/>
                  <a:pt x="234" y="18"/>
                  <a:pt x="237" y="17"/>
                </a:cubicBezTo>
                <a:cubicBezTo>
                  <a:pt x="238" y="19"/>
                  <a:pt x="240" y="21"/>
                  <a:pt x="241" y="23"/>
                </a:cubicBezTo>
                <a:cubicBezTo>
                  <a:pt x="242" y="23"/>
                  <a:pt x="243" y="21"/>
                  <a:pt x="243" y="22"/>
                </a:cubicBezTo>
                <a:cubicBezTo>
                  <a:pt x="245" y="22"/>
                  <a:pt x="244" y="26"/>
                  <a:pt x="246" y="27"/>
                </a:cubicBezTo>
                <a:cubicBezTo>
                  <a:pt x="247" y="26"/>
                  <a:pt x="249" y="25"/>
                  <a:pt x="250" y="26"/>
                </a:cubicBezTo>
                <a:cubicBezTo>
                  <a:pt x="252" y="31"/>
                  <a:pt x="250" y="37"/>
                  <a:pt x="249" y="41"/>
                </a:cubicBezTo>
                <a:cubicBezTo>
                  <a:pt x="250" y="41"/>
                  <a:pt x="252" y="41"/>
                  <a:pt x="254" y="41"/>
                </a:cubicBezTo>
                <a:cubicBezTo>
                  <a:pt x="256" y="41"/>
                  <a:pt x="256" y="39"/>
                  <a:pt x="258" y="40"/>
                </a:cubicBezTo>
                <a:cubicBezTo>
                  <a:pt x="258" y="41"/>
                  <a:pt x="257" y="43"/>
                  <a:pt x="257" y="44"/>
                </a:cubicBezTo>
                <a:cubicBezTo>
                  <a:pt x="256" y="48"/>
                  <a:pt x="255" y="52"/>
                  <a:pt x="254" y="56"/>
                </a:cubicBezTo>
                <a:cubicBezTo>
                  <a:pt x="260" y="56"/>
                  <a:pt x="265" y="55"/>
                  <a:pt x="270" y="55"/>
                </a:cubicBezTo>
                <a:cubicBezTo>
                  <a:pt x="273" y="58"/>
                  <a:pt x="274" y="60"/>
                  <a:pt x="273" y="65"/>
                </a:cubicBezTo>
                <a:cubicBezTo>
                  <a:pt x="273" y="67"/>
                  <a:pt x="272" y="70"/>
                  <a:pt x="271" y="73"/>
                </a:cubicBezTo>
                <a:cubicBezTo>
                  <a:pt x="271" y="75"/>
                  <a:pt x="271" y="78"/>
                  <a:pt x="271" y="80"/>
                </a:cubicBezTo>
                <a:cubicBezTo>
                  <a:pt x="271" y="82"/>
                  <a:pt x="270" y="83"/>
                  <a:pt x="270" y="85"/>
                </a:cubicBezTo>
                <a:cubicBezTo>
                  <a:pt x="269" y="88"/>
                  <a:pt x="268" y="90"/>
                  <a:pt x="267" y="93"/>
                </a:cubicBezTo>
                <a:cubicBezTo>
                  <a:pt x="264" y="107"/>
                  <a:pt x="261" y="121"/>
                  <a:pt x="257" y="133"/>
                </a:cubicBezTo>
                <a:cubicBezTo>
                  <a:pt x="256" y="137"/>
                  <a:pt x="255" y="141"/>
                  <a:pt x="254" y="145"/>
                </a:cubicBezTo>
                <a:cubicBezTo>
                  <a:pt x="253" y="154"/>
                  <a:pt x="251" y="161"/>
                  <a:pt x="248" y="168"/>
                </a:cubicBezTo>
                <a:cubicBezTo>
                  <a:pt x="247" y="169"/>
                  <a:pt x="246" y="169"/>
                  <a:pt x="245" y="170"/>
                </a:cubicBezTo>
                <a:cubicBezTo>
                  <a:pt x="242" y="170"/>
                  <a:pt x="239" y="170"/>
                  <a:pt x="235" y="170"/>
                </a:cubicBezTo>
                <a:cubicBezTo>
                  <a:pt x="228" y="169"/>
                  <a:pt x="222" y="171"/>
                  <a:pt x="216" y="172"/>
                </a:cubicBezTo>
                <a:cubicBezTo>
                  <a:pt x="213" y="172"/>
                  <a:pt x="211" y="171"/>
                  <a:pt x="209" y="173"/>
                </a:cubicBezTo>
                <a:cubicBezTo>
                  <a:pt x="198" y="173"/>
                  <a:pt x="186" y="174"/>
                  <a:pt x="174" y="175"/>
                </a:cubicBezTo>
                <a:cubicBezTo>
                  <a:pt x="161" y="176"/>
                  <a:pt x="148" y="177"/>
                  <a:pt x="137" y="181"/>
                </a:cubicBezTo>
                <a:cubicBezTo>
                  <a:pt x="136" y="181"/>
                  <a:pt x="136" y="181"/>
                  <a:pt x="136" y="181"/>
                </a:cubicBezTo>
                <a:cubicBezTo>
                  <a:pt x="133" y="182"/>
                  <a:pt x="132" y="184"/>
                  <a:pt x="129" y="185"/>
                </a:cubicBezTo>
                <a:cubicBezTo>
                  <a:pt x="126" y="185"/>
                  <a:pt x="123" y="185"/>
                  <a:pt x="120" y="185"/>
                </a:cubicBezTo>
                <a:cubicBezTo>
                  <a:pt x="119" y="185"/>
                  <a:pt x="116" y="184"/>
                  <a:pt x="115" y="184"/>
                </a:cubicBezTo>
                <a:cubicBezTo>
                  <a:pt x="112" y="184"/>
                  <a:pt x="107" y="184"/>
                  <a:pt x="104" y="184"/>
                </a:cubicBezTo>
                <a:cubicBezTo>
                  <a:pt x="98" y="184"/>
                  <a:pt x="93" y="185"/>
                  <a:pt x="87" y="186"/>
                </a:cubicBezTo>
                <a:cubicBezTo>
                  <a:pt x="81" y="187"/>
                  <a:pt x="74" y="187"/>
                  <a:pt x="68" y="188"/>
                </a:cubicBezTo>
                <a:cubicBezTo>
                  <a:pt x="57" y="189"/>
                  <a:pt x="47" y="191"/>
                  <a:pt x="36" y="191"/>
                </a:cubicBezTo>
                <a:cubicBezTo>
                  <a:pt x="34" y="191"/>
                  <a:pt x="33" y="190"/>
                  <a:pt x="32" y="190"/>
                </a:cubicBezTo>
                <a:cubicBezTo>
                  <a:pt x="28" y="191"/>
                  <a:pt x="25" y="192"/>
                  <a:pt x="21" y="192"/>
                </a:cubicBezTo>
                <a:cubicBezTo>
                  <a:pt x="17" y="192"/>
                  <a:pt x="13" y="191"/>
                  <a:pt x="9" y="191"/>
                </a:cubicBezTo>
                <a:cubicBezTo>
                  <a:pt x="6" y="191"/>
                  <a:pt x="4" y="190"/>
                  <a:pt x="1" y="190"/>
                </a:cubicBezTo>
                <a:cubicBezTo>
                  <a:pt x="1" y="188"/>
                  <a:pt x="1" y="186"/>
                  <a:pt x="0" y="185"/>
                </a:cubicBezTo>
                <a:cubicBezTo>
                  <a:pt x="4" y="178"/>
                  <a:pt x="8" y="169"/>
                  <a:pt x="12" y="163"/>
                </a:cubicBezTo>
                <a:cubicBezTo>
                  <a:pt x="9" y="163"/>
                  <a:pt x="5" y="164"/>
                  <a:pt x="2" y="163"/>
                </a:cubicBezTo>
                <a:cubicBezTo>
                  <a:pt x="2" y="161"/>
                  <a:pt x="4" y="158"/>
                  <a:pt x="5" y="155"/>
                </a:cubicBezTo>
                <a:cubicBezTo>
                  <a:pt x="3" y="154"/>
                  <a:pt x="1" y="156"/>
                  <a:pt x="0" y="154"/>
                </a:cubicBezTo>
                <a:cubicBezTo>
                  <a:pt x="0" y="151"/>
                  <a:pt x="3" y="150"/>
                  <a:pt x="4" y="148"/>
                </a:cubicBezTo>
                <a:cubicBezTo>
                  <a:pt x="3" y="148"/>
                  <a:pt x="2" y="148"/>
                  <a:pt x="1" y="147"/>
                </a:cubicBezTo>
                <a:cubicBezTo>
                  <a:pt x="2" y="144"/>
                  <a:pt x="5" y="142"/>
                  <a:pt x="6" y="139"/>
                </a:cubicBezTo>
                <a:cubicBezTo>
                  <a:pt x="5" y="139"/>
                  <a:pt x="3" y="140"/>
                  <a:pt x="2" y="138"/>
                </a:cubicBezTo>
                <a:cubicBezTo>
                  <a:pt x="3" y="135"/>
                  <a:pt x="6" y="135"/>
                  <a:pt x="6" y="132"/>
                </a:cubicBezTo>
                <a:cubicBezTo>
                  <a:pt x="7" y="132"/>
                  <a:pt x="7" y="131"/>
                  <a:pt x="8" y="131"/>
                </a:cubicBezTo>
                <a:cubicBezTo>
                  <a:pt x="13" y="123"/>
                  <a:pt x="20" y="117"/>
                  <a:pt x="24" y="108"/>
                </a:cubicBezTo>
                <a:cubicBezTo>
                  <a:pt x="25" y="108"/>
                  <a:pt x="25" y="107"/>
                  <a:pt x="26" y="107"/>
                </a:cubicBezTo>
                <a:cubicBezTo>
                  <a:pt x="27" y="105"/>
                  <a:pt x="29" y="101"/>
                  <a:pt x="32" y="99"/>
                </a:cubicBezTo>
                <a:cubicBezTo>
                  <a:pt x="38" y="88"/>
                  <a:pt x="44" y="82"/>
                  <a:pt x="49" y="69"/>
                </a:cubicBezTo>
                <a:cubicBezTo>
                  <a:pt x="50" y="69"/>
                  <a:pt x="50" y="69"/>
                  <a:pt x="51" y="69"/>
                </a:cubicBezTo>
                <a:cubicBezTo>
                  <a:pt x="54" y="64"/>
                  <a:pt x="58" y="59"/>
                  <a:pt x="61" y="54"/>
                </a:cubicBezTo>
                <a:cubicBezTo>
                  <a:pt x="62" y="54"/>
                  <a:pt x="62" y="55"/>
                  <a:pt x="63" y="55"/>
                </a:cubicBezTo>
                <a:cubicBezTo>
                  <a:pt x="68" y="54"/>
                  <a:pt x="74" y="55"/>
                  <a:pt x="80" y="55"/>
                </a:cubicBezTo>
                <a:cubicBezTo>
                  <a:pt x="89" y="56"/>
                  <a:pt x="98" y="56"/>
                  <a:pt x="107" y="57"/>
                </a:cubicBezTo>
                <a:cubicBezTo>
                  <a:pt x="113" y="59"/>
                  <a:pt x="122" y="59"/>
                  <a:pt x="130" y="62"/>
                </a:cubicBezTo>
                <a:cubicBezTo>
                  <a:pt x="131" y="59"/>
                  <a:pt x="133" y="57"/>
                  <a:pt x="134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9" y="49"/>
                  <a:pt x="141" y="43"/>
                  <a:pt x="145" y="38"/>
                </a:cubicBezTo>
                <a:close/>
                <a:moveTo>
                  <a:pt x="140" y="106"/>
                </a:moveTo>
                <a:cubicBezTo>
                  <a:pt x="141" y="104"/>
                  <a:pt x="141" y="103"/>
                  <a:pt x="142" y="101"/>
                </a:cubicBezTo>
                <a:cubicBezTo>
                  <a:pt x="142" y="100"/>
                  <a:pt x="143" y="95"/>
                  <a:pt x="143" y="95"/>
                </a:cubicBezTo>
                <a:cubicBezTo>
                  <a:pt x="144" y="95"/>
                  <a:pt x="144" y="93"/>
                  <a:pt x="144" y="92"/>
                </a:cubicBezTo>
                <a:cubicBezTo>
                  <a:pt x="148" y="86"/>
                  <a:pt x="151" y="79"/>
                  <a:pt x="155" y="72"/>
                </a:cubicBezTo>
                <a:cubicBezTo>
                  <a:pt x="155" y="72"/>
                  <a:pt x="156" y="72"/>
                  <a:pt x="156" y="71"/>
                </a:cubicBezTo>
                <a:cubicBezTo>
                  <a:pt x="158" y="68"/>
                  <a:pt x="160" y="65"/>
                  <a:pt x="162" y="63"/>
                </a:cubicBezTo>
                <a:cubicBezTo>
                  <a:pt x="167" y="44"/>
                  <a:pt x="169" y="23"/>
                  <a:pt x="163" y="6"/>
                </a:cubicBezTo>
                <a:cubicBezTo>
                  <a:pt x="161" y="10"/>
                  <a:pt x="160" y="15"/>
                  <a:pt x="158" y="20"/>
                </a:cubicBezTo>
                <a:cubicBezTo>
                  <a:pt x="158" y="21"/>
                  <a:pt x="156" y="23"/>
                  <a:pt x="155" y="25"/>
                </a:cubicBezTo>
                <a:cubicBezTo>
                  <a:pt x="155" y="26"/>
                  <a:pt x="155" y="26"/>
                  <a:pt x="155" y="27"/>
                </a:cubicBezTo>
                <a:cubicBezTo>
                  <a:pt x="154" y="28"/>
                  <a:pt x="152" y="29"/>
                  <a:pt x="152" y="30"/>
                </a:cubicBezTo>
                <a:cubicBezTo>
                  <a:pt x="150" y="32"/>
                  <a:pt x="149" y="35"/>
                  <a:pt x="148" y="37"/>
                </a:cubicBezTo>
                <a:cubicBezTo>
                  <a:pt x="146" y="39"/>
                  <a:pt x="144" y="42"/>
                  <a:pt x="143" y="45"/>
                </a:cubicBezTo>
                <a:cubicBezTo>
                  <a:pt x="138" y="50"/>
                  <a:pt x="135" y="58"/>
                  <a:pt x="130" y="65"/>
                </a:cubicBezTo>
                <a:cubicBezTo>
                  <a:pt x="131" y="66"/>
                  <a:pt x="130" y="66"/>
                  <a:pt x="130" y="67"/>
                </a:cubicBezTo>
                <a:cubicBezTo>
                  <a:pt x="126" y="74"/>
                  <a:pt x="121" y="80"/>
                  <a:pt x="118" y="88"/>
                </a:cubicBezTo>
                <a:cubicBezTo>
                  <a:pt x="119" y="91"/>
                  <a:pt x="120" y="94"/>
                  <a:pt x="121" y="97"/>
                </a:cubicBezTo>
                <a:cubicBezTo>
                  <a:pt x="127" y="119"/>
                  <a:pt x="119" y="141"/>
                  <a:pt x="123" y="167"/>
                </a:cubicBezTo>
                <a:cubicBezTo>
                  <a:pt x="126" y="148"/>
                  <a:pt x="130" y="132"/>
                  <a:pt x="136" y="115"/>
                </a:cubicBezTo>
                <a:cubicBezTo>
                  <a:pt x="137" y="115"/>
                  <a:pt x="136" y="115"/>
                  <a:pt x="136" y="114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38" y="111"/>
                  <a:pt x="139" y="110"/>
                  <a:pt x="139" y="107"/>
                </a:cubicBezTo>
                <a:cubicBezTo>
                  <a:pt x="139" y="106"/>
                  <a:pt x="139" y="108"/>
                  <a:pt x="139" y="107"/>
                </a:cubicBezTo>
                <a:cubicBezTo>
                  <a:pt x="139" y="106"/>
                  <a:pt x="140" y="107"/>
                  <a:pt x="140" y="106"/>
                </a:cubicBezTo>
                <a:close/>
                <a:moveTo>
                  <a:pt x="224" y="24"/>
                </a:moveTo>
                <a:cubicBezTo>
                  <a:pt x="221" y="26"/>
                  <a:pt x="218" y="28"/>
                  <a:pt x="214" y="30"/>
                </a:cubicBezTo>
                <a:cubicBezTo>
                  <a:pt x="205" y="33"/>
                  <a:pt x="196" y="38"/>
                  <a:pt x="188" y="43"/>
                </a:cubicBezTo>
                <a:cubicBezTo>
                  <a:pt x="183" y="46"/>
                  <a:pt x="178" y="51"/>
                  <a:pt x="173" y="55"/>
                </a:cubicBezTo>
                <a:cubicBezTo>
                  <a:pt x="167" y="59"/>
                  <a:pt x="163" y="64"/>
                  <a:pt x="159" y="69"/>
                </a:cubicBezTo>
                <a:cubicBezTo>
                  <a:pt x="158" y="72"/>
                  <a:pt x="156" y="75"/>
                  <a:pt x="154" y="78"/>
                </a:cubicBezTo>
                <a:cubicBezTo>
                  <a:pt x="151" y="82"/>
                  <a:pt x="149" y="87"/>
                  <a:pt x="147" y="92"/>
                </a:cubicBezTo>
                <a:cubicBezTo>
                  <a:pt x="143" y="102"/>
                  <a:pt x="140" y="113"/>
                  <a:pt x="136" y="123"/>
                </a:cubicBezTo>
                <a:cubicBezTo>
                  <a:pt x="131" y="136"/>
                  <a:pt x="128" y="149"/>
                  <a:pt x="125" y="162"/>
                </a:cubicBezTo>
                <a:cubicBezTo>
                  <a:pt x="126" y="164"/>
                  <a:pt x="124" y="166"/>
                  <a:pt x="125" y="168"/>
                </a:cubicBezTo>
                <a:cubicBezTo>
                  <a:pt x="126" y="165"/>
                  <a:pt x="126" y="163"/>
                  <a:pt x="128" y="162"/>
                </a:cubicBezTo>
                <a:cubicBezTo>
                  <a:pt x="131" y="157"/>
                  <a:pt x="135" y="150"/>
                  <a:pt x="139" y="146"/>
                </a:cubicBezTo>
                <a:cubicBezTo>
                  <a:pt x="141" y="144"/>
                  <a:pt x="143" y="142"/>
                  <a:pt x="145" y="140"/>
                </a:cubicBezTo>
                <a:cubicBezTo>
                  <a:pt x="147" y="137"/>
                  <a:pt x="149" y="135"/>
                  <a:pt x="151" y="133"/>
                </a:cubicBezTo>
                <a:cubicBezTo>
                  <a:pt x="165" y="121"/>
                  <a:pt x="181" y="110"/>
                  <a:pt x="203" y="110"/>
                </a:cubicBezTo>
                <a:cubicBezTo>
                  <a:pt x="204" y="98"/>
                  <a:pt x="207" y="89"/>
                  <a:pt x="210" y="77"/>
                </a:cubicBezTo>
                <a:cubicBezTo>
                  <a:pt x="212" y="71"/>
                  <a:pt x="215" y="64"/>
                  <a:pt x="217" y="58"/>
                </a:cubicBezTo>
                <a:cubicBezTo>
                  <a:pt x="222" y="45"/>
                  <a:pt x="232" y="32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7" y="20"/>
                  <a:pt x="225" y="21"/>
                  <a:pt x="224" y="24"/>
                </a:cubicBezTo>
                <a:close/>
                <a:moveTo>
                  <a:pt x="230" y="21"/>
                </a:moveTo>
                <a:cubicBezTo>
                  <a:pt x="232" y="34"/>
                  <a:pt x="225" y="44"/>
                  <a:pt x="220" y="55"/>
                </a:cubicBezTo>
                <a:cubicBezTo>
                  <a:pt x="218" y="59"/>
                  <a:pt x="217" y="63"/>
                  <a:pt x="216" y="68"/>
                </a:cubicBezTo>
                <a:cubicBezTo>
                  <a:pt x="211" y="81"/>
                  <a:pt x="206" y="96"/>
                  <a:pt x="205" y="111"/>
                </a:cubicBezTo>
                <a:cubicBezTo>
                  <a:pt x="200" y="112"/>
                  <a:pt x="195" y="112"/>
                  <a:pt x="190" y="112"/>
                </a:cubicBezTo>
                <a:cubicBezTo>
                  <a:pt x="181" y="115"/>
                  <a:pt x="172" y="119"/>
                  <a:pt x="164" y="125"/>
                </a:cubicBezTo>
                <a:cubicBezTo>
                  <a:pt x="161" y="127"/>
                  <a:pt x="159" y="130"/>
                  <a:pt x="156" y="132"/>
                </a:cubicBezTo>
                <a:cubicBezTo>
                  <a:pt x="155" y="133"/>
                  <a:pt x="153" y="134"/>
                  <a:pt x="151" y="136"/>
                </a:cubicBezTo>
                <a:cubicBezTo>
                  <a:pt x="149" y="137"/>
                  <a:pt x="148" y="139"/>
                  <a:pt x="146" y="141"/>
                </a:cubicBezTo>
                <a:cubicBezTo>
                  <a:pt x="143" y="144"/>
                  <a:pt x="140" y="147"/>
                  <a:pt x="137" y="151"/>
                </a:cubicBezTo>
                <a:cubicBezTo>
                  <a:pt x="132" y="158"/>
                  <a:pt x="127" y="166"/>
                  <a:pt x="123" y="174"/>
                </a:cubicBezTo>
                <a:cubicBezTo>
                  <a:pt x="125" y="172"/>
                  <a:pt x="126" y="169"/>
                  <a:pt x="128" y="166"/>
                </a:cubicBezTo>
                <a:cubicBezTo>
                  <a:pt x="129" y="164"/>
                  <a:pt x="131" y="163"/>
                  <a:pt x="132" y="161"/>
                </a:cubicBezTo>
                <a:cubicBezTo>
                  <a:pt x="133" y="159"/>
                  <a:pt x="135" y="157"/>
                  <a:pt x="136" y="156"/>
                </a:cubicBezTo>
                <a:cubicBezTo>
                  <a:pt x="137" y="154"/>
                  <a:pt x="138" y="151"/>
                  <a:pt x="141" y="151"/>
                </a:cubicBezTo>
                <a:cubicBezTo>
                  <a:pt x="137" y="157"/>
                  <a:pt x="132" y="162"/>
                  <a:pt x="129" y="167"/>
                </a:cubicBezTo>
                <a:cubicBezTo>
                  <a:pt x="128" y="169"/>
                  <a:pt x="127" y="172"/>
                  <a:pt x="126" y="174"/>
                </a:cubicBezTo>
                <a:cubicBezTo>
                  <a:pt x="127" y="174"/>
                  <a:pt x="128" y="173"/>
                  <a:pt x="129" y="173"/>
                </a:cubicBezTo>
                <a:cubicBezTo>
                  <a:pt x="138" y="161"/>
                  <a:pt x="147" y="148"/>
                  <a:pt x="158" y="138"/>
                </a:cubicBezTo>
                <a:cubicBezTo>
                  <a:pt x="159" y="138"/>
                  <a:pt x="159" y="137"/>
                  <a:pt x="160" y="137"/>
                </a:cubicBezTo>
                <a:cubicBezTo>
                  <a:pt x="165" y="133"/>
                  <a:pt x="171" y="128"/>
                  <a:pt x="177" y="124"/>
                </a:cubicBezTo>
                <a:cubicBezTo>
                  <a:pt x="184" y="119"/>
                  <a:pt x="192" y="114"/>
                  <a:pt x="203" y="114"/>
                </a:cubicBezTo>
                <a:cubicBezTo>
                  <a:pt x="205" y="114"/>
                  <a:pt x="206" y="114"/>
                  <a:pt x="208" y="114"/>
                </a:cubicBezTo>
                <a:cubicBezTo>
                  <a:pt x="213" y="97"/>
                  <a:pt x="219" y="80"/>
                  <a:pt x="222" y="62"/>
                </a:cubicBezTo>
                <a:cubicBezTo>
                  <a:pt x="222" y="61"/>
                  <a:pt x="223" y="61"/>
                  <a:pt x="224" y="60"/>
                </a:cubicBezTo>
                <a:cubicBezTo>
                  <a:pt x="226" y="53"/>
                  <a:pt x="226" y="46"/>
                  <a:pt x="229" y="40"/>
                </a:cubicBezTo>
                <a:cubicBezTo>
                  <a:pt x="229" y="39"/>
                  <a:pt x="230" y="39"/>
                  <a:pt x="230" y="38"/>
                </a:cubicBezTo>
                <a:cubicBezTo>
                  <a:pt x="232" y="34"/>
                  <a:pt x="233" y="28"/>
                  <a:pt x="234" y="24"/>
                </a:cubicBezTo>
                <a:cubicBezTo>
                  <a:pt x="234" y="23"/>
                  <a:pt x="236" y="21"/>
                  <a:pt x="235" y="20"/>
                </a:cubicBezTo>
                <a:cubicBezTo>
                  <a:pt x="233" y="20"/>
                  <a:pt x="232" y="21"/>
                  <a:pt x="230" y="21"/>
                </a:cubicBezTo>
                <a:close/>
                <a:moveTo>
                  <a:pt x="239" y="78"/>
                </a:moveTo>
                <a:cubicBezTo>
                  <a:pt x="239" y="77"/>
                  <a:pt x="239" y="78"/>
                  <a:pt x="238" y="79"/>
                </a:cubicBezTo>
                <a:cubicBezTo>
                  <a:pt x="240" y="68"/>
                  <a:pt x="242" y="57"/>
                  <a:pt x="244" y="45"/>
                </a:cubicBezTo>
                <a:cubicBezTo>
                  <a:pt x="245" y="44"/>
                  <a:pt x="245" y="44"/>
                  <a:pt x="246" y="43"/>
                </a:cubicBezTo>
                <a:cubicBezTo>
                  <a:pt x="246" y="41"/>
                  <a:pt x="247" y="36"/>
                  <a:pt x="248" y="32"/>
                </a:cubicBezTo>
                <a:cubicBezTo>
                  <a:pt x="249" y="32"/>
                  <a:pt x="249" y="31"/>
                  <a:pt x="249" y="30"/>
                </a:cubicBezTo>
                <a:cubicBezTo>
                  <a:pt x="248" y="29"/>
                  <a:pt x="248" y="29"/>
                  <a:pt x="247" y="28"/>
                </a:cubicBezTo>
                <a:cubicBezTo>
                  <a:pt x="244" y="31"/>
                  <a:pt x="245" y="36"/>
                  <a:pt x="243" y="39"/>
                </a:cubicBezTo>
                <a:cubicBezTo>
                  <a:pt x="242" y="36"/>
                  <a:pt x="244" y="32"/>
                  <a:pt x="244" y="29"/>
                </a:cubicBezTo>
                <a:cubicBezTo>
                  <a:pt x="243" y="28"/>
                  <a:pt x="243" y="26"/>
                  <a:pt x="243" y="25"/>
                </a:cubicBezTo>
                <a:cubicBezTo>
                  <a:pt x="242" y="28"/>
                  <a:pt x="241" y="32"/>
                  <a:pt x="240" y="35"/>
                </a:cubicBezTo>
                <a:cubicBezTo>
                  <a:pt x="240" y="31"/>
                  <a:pt x="241" y="28"/>
                  <a:pt x="241" y="25"/>
                </a:cubicBezTo>
                <a:cubicBezTo>
                  <a:pt x="240" y="27"/>
                  <a:pt x="240" y="29"/>
                  <a:pt x="239" y="31"/>
                </a:cubicBezTo>
                <a:cubicBezTo>
                  <a:pt x="238" y="35"/>
                  <a:pt x="237" y="39"/>
                  <a:pt x="236" y="42"/>
                </a:cubicBezTo>
                <a:cubicBezTo>
                  <a:pt x="236" y="45"/>
                  <a:pt x="236" y="46"/>
                  <a:pt x="235" y="46"/>
                </a:cubicBezTo>
                <a:cubicBezTo>
                  <a:pt x="235" y="38"/>
                  <a:pt x="238" y="32"/>
                  <a:pt x="239" y="24"/>
                </a:cubicBezTo>
                <a:cubicBezTo>
                  <a:pt x="239" y="23"/>
                  <a:pt x="238" y="22"/>
                  <a:pt x="237" y="21"/>
                </a:cubicBezTo>
                <a:cubicBezTo>
                  <a:pt x="227" y="50"/>
                  <a:pt x="220" y="83"/>
                  <a:pt x="210" y="113"/>
                </a:cubicBezTo>
                <a:cubicBezTo>
                  <a:pt x="211" y="114"/>
                  <a:pt x="211" y="115"/>
                  <a:pt x="213" y="115"/>
                </a:cubicBezTo>
                <a:cubicBezTo>
                  <a:pt x="214" y="110"/>
                  <a:pt x="216" y="106"/>
                  <a:pt x="217" y="102"/>
                </a:cubicBezTo>
                <a:cubicBezTo>
                  <a:pt x="218" y="100"/>
                  <a:pt x="217" y="97"/>
                  <a:pt x="219" y="95"/>
                </a:cubicBezTo>
                <a:cubicBezTo>
                  <a:pt x="218" y="102"/>
                  <a:pt x="216" y="108"/>
                  <a:pt x="215" y="115"/>
                </a:cubicBezTo>
                <a:cubicBezTo>
                  <a:pt x="216" y="114"/>
                  <a:pt x="217" y="115"/>
                  <a:pt x="217" y="115"/>
                </a:cubicBezTo>
                <a:cubicBezTo>
                  <a:pt x="219" y="104"/>
                  <a:pt x="223" y="93"/>
                  <a:pt x="225" y="81"/>
                </a:cubicBezTo>
                <a:cubicBezTo>
                  <a:pt x="227" y="80"/>
                  <a:pt x="226" y="78"/>
                  <a:pt x="227" y="75"/>
                </a:cubicBezTo>
                <a:cubicBezTo>
                  <a:pt x="227" y="72"/>
                  <a:pt x="228" y="68"/>
                  <a:pt x="229" y="64"/>
                </a:cubicBezTo>
                <a:cubicBezTo>
                  <a:pt x="229" y="62"/>
                  <a:pt x="230" y="61"/>
                  <a:pt x="230" y="59"/>
                </a:cubicBezTo>
                <a:cubicBezTo>
                  <a:pt x="231" y="57"/>
                  <a:pt x="231" y="55"/>
                  <a:pt x="232" y="54"/>
                </a:cubicBezTo>
                <a:cubicBezTo>
                  <a:pt x="231" y="66"/>
                  <a:pt x="227" y="81"/>
                  <a:pt x="224" y="94"/>
                </a:cubicBezTo>
                <a:cubicBezTo>
                  <a:pt x="223" y="97"/>
                  <a:pt x="223" y="100"/>
                  <a:pt x="222" y="103"/>
                </a:cubicBezTo>
                <a:cubicBezTo>
                  <a:pt x="221" y="108"/>
                  <a:pt x="217" y="114"/>
                  <a:pt x="218" y="119"/>
                </a:cubicBezTo>
                <a:cubicBezTo>
                  <a:pt x="219" y="120"/>
                  <a:pt x="220" y="120"/>
                  <a:pt x="221" y="120"/>
                </a:cubicBezTo>
                <a:cubicBezTo>
                  <a:pt x="222" y="115"/>
                  <a:pt x="224" y="110"/>
                  <a:pt x="225" y="106"/>
                </a:cubicBezTo>
                <a:cubicBezTo>
                  <a:pt x="227" y="102"/>
                  <a:pt x="226" y="97"/>
                  <a:pt x="229" y="94"/>
                </a:cubicBezTo>
                <a:cubicBezTo>
                  <a:pt x="228" y="98"/>
                  <a:pt x="227" y="107"/>
                  <a:pt x="224" y="110"/>
                </a:cubicBezTo>
                <a:cubicBezTo>
                  <a:pt x="224" y="114"/>
                  <a:pt x="223" y="117"/>
                  <a:pt x="222" y="120"/>
                </a:cubicBezTo>
                <a:cubicBezTo>
                  <a:pt x="224" y="119"/>
                  <a:pt x="224" y="123"/>
                  <a:pt x="225" y="124"/>
                </a:cubicBezTo>
                <a:cubicBezTo>
                  <a:pt x="226" y="112"/>
                  <a:pt x="232" y="102"/>
                  <a:pt x="234" y="90"/>
                </a:cubicBezTo>
                <a:cubicBezTo>
                  <a:pt x="234" y="89"/>
                  <a:pt x="233" y="88"/>
                  <a:pt x="235" y="87"/>
                </a:cubicBezTo>
                <a:cubicBezTo>
                  <a:pt x="235" y="91"/>
                  <a:pt x="234" y="96"/>
                  <a:pt x="233" y="100"/>
                </a:cubicBezTo>
                <a:cubicBezTo>
                  <a:pt x="231" y="108"/>
                  <a:pt x="227" y="117"/>
                  <a:pt x="226" y="126"/>
                </a:cubicBezTo>
                <a:cubicBezTo>
                  <a:pt x="225" y="126"/>
                  <a:pt x="224" y="127"/>
                  <a:pt x="224" y="127"/>
                </a:cubicBezTo>
                <a:cubicBezTo>
                  <a:pt x="221" y="127"/>
                  <a:pt x="218" y="126"/>
                  <a:pt x="214" y="127"/>
                </a:cubicBezTo>
                <a:cubicBezTo>
                  <a:pt x="208" y="128"/>
                  <a:pt x="201" y="131"/>
                  <a:pt x="195" y="132"/>
                </a:cubicBezTo>
                <a:cubicBezTo>
                  <a:pt x="189" y="133"/>
                  <a:pt x="183" y="137"/>
                  <a:pt x="177" y="140"/>
                </a:cubicBezTo>
                <a:cubicBezTo>
                  <a:pt x="175" y="141"/>
                  <a:pt x="173" y="142"/>
                  <a:pt x="171" y="144"/>
                </a:cubicBezTo>
                <a:cubicBezTo>
                  <a:pt x="170" y="144"/>
                  <a:pt x="168" y="145"/>
                  <a:pt x="167" y="145"/>
                </a:cubicBezTo>
                <a:cubicBezTo>
                  <a:pt x="158" y="152"/>
                  <a:pt x="148" y="158"/>
                  <a:pt x="141" y="167"/>
                </a:cubicBezTo>
                <a:cubicBezTo>
                  <a:pt x="150" y="161"/>
                  <a:pt x="159" y="156"/>
                  <a:pt x="168" y="152"/>
                </a:cubicBezTo>
                <a:cubicBezTo>
                  <a:pt x="169" y="151"/>
                  <a:pt x="170" y="150"/>
                  <a:pt x="171" y="150"/>
                </a:cubicBezTo>
                <a:cubicBezTo>
                  <a:pt x="182" y="145"/>
                  <a:pt x="196" y="142"/>
                  <a:pt x="210" y="140"/>
                </a:cubicBezTo>
                <a:cubicBezTo>
                  <a:pt x="216" y="138"/>
                  <a:pt x="222" y="138"/>
                  <a:pt x="229" y="137"/>
                </a:cubicBezTo>
                <a:cubicBezTo>
                  <a:pt x="234" y="123"/>
                  <a:pt x="236" y="111"/>
                  <a:pt x="240" y="97"/>
                </a:cubicBezTo>
                <a:cubicBezTo>
                  <a:pt x="241" y="90"/>
                  <a:pt x="244" y="83"/>
                  <a:pt x="245" y="77"/>
                </a:cubicBezTo>
                <a:cubicBezTo>
                  <a:pt x="246" y="73"/>
                  <a:pt x="247" y="70"/>
                  <a:pt x="248" y="66"/>
                </a:cubicBezTo>
                <a:cubicBezTo>
                  <a:pt x="249" y="62"/>
                  <a:pt x="251" y="59"/>
                  <a:pt x="251" y="56"/>
                </a:cubicBezTo>
                <a:cubicBezTo>
                  <a:pt x="253" y="52"/>
                  <a:pt x="254" y="46"/>
                  <a:pt x="255" y="42"/>
                </a:cubicBezTo>
                <a:cubicBezTo>
                  <a:pt x="252" y="42"/>
                  <a:pt x="250" y="43"/>
                  <a:pt x="248" y="43"/>
                </a:cubicBezTo>
                <a:cubicBezTo>
                  <a:pt x="246" y="49"/>
                  <a:pt x="245" y="57"/>
                  <a:pt x="243" y="63"/>
                </a:cubicBezTo>
                <a:cubicBezTo>
                  <a:pt x="243" y="63"/>
                  <a:pt x="243" y="62"/>
                  <a:pt x="243" y="63"/>
                </a:cubicBezTo>
                <a:cubicBezTo>
                  <a:pt x="242" y="68"/>
                  <a:pt x="240" y="72"/>
                  <a:pt x="239" y="78"/>
                </a:cubicBezTo>
                <a:close/>
                <a:moveTo>
                  <a:pt x="107" y="59"/>
                </a:moveTo>
                <a:cubicBezTo>
                  <a:pt x="104" y="58"/>
                  <a:pt x="101" y="59"/>
                  <a:pt x="98" y="58"/>
                </a:cubicBezTo>
                <a:cubicBezTo>
                  <a:pt x="93" y="58"/>
                  <a:pt x="90" y="57"/>
                  <a:pt x="87" y="57"/>
                </a:cubicBezTo>
                <a:cubicBezTo>
                  <a:pt x="87" y="57"/>
                  <a:pt x="87" y="58"/>
                  <a:pt x="87" y="58"/>
                </a:cubicBezTo>
                <a:cubicBezTo>
                  <a:pt x="83" y="57"/>
                  <a:pt x="79" y="56"/>
                  <a:pt x="75" y="56"/>
                </a:cubicBezTo>
                <a:cubicBezTo>
                  <a:pt x="71" y="56"/>
                  <a:pt x="68" y="56"/>
                  <a:pt x="63" y="56"/>
                </a:cubicBezTo>
                <a:cubicBezTo>
                  <a:pt x="61" y="58"/>
                  <a:pt x="59" y="61"/>
                  <a:pt x="57" y="64"/>
                </a:cubicBezTo>
                <a:cubicBezTo>
                  <a:pt x="52" y="71"/>
                  <a:pt x="46" y="78"/>
                  <a:pt x="43" y="85"/>
                </a:cubicBezTo>
                <a:cubicBezTo>
                  <a:pt x="42" y="86"/>
                  <a:pt x="42" y="85"/>
                  <a:pt x="42" y="85"/>
                </a:cubicBezTo>
                <a:cubicBezTo>
                  <a:pt x="38" y="94"/>
                  <a:pt x="31" y="100"/>
                  <a:pt x="27" y="109"/>
                </a:cubicBezTo>
                <a:cubicBezTo>
                  <a:pt x="20" y="118"/>
                  <a:pt x="13" y="127"/>
                  <a:pt x="7" y="136"/>
                </a:cubicBezTo>
                <a:cubicBezTo>
                  <a:pt x="17" y="137"/>
                  <a:pt x="26" y="139"/>
                  <a:pt x="35" y="142"/>
                </a:cubicBezTo>
                <a:cubicBezTo>
                  <a:pt x="39" y="143"/>
                  <a:pt x="43" y="144"/>
                  <a:pt x="47" y="145"/>
                </a:cubicBezTo>
                <a:cubicBezTo>
                  <a:pt x="52" y="147"/>
                  <a:pt x="57" y="148"/>
                  <a:pt x="60" y="148"/>
                </a:cubicBezTo>
                <a:cubicBezTo>
                  <a:pt x="69" y="151"/>
                  <a:pt x="80" y="154"/>
                  <a:pt x="90" y="158"/>
                </a:cubicBezTo>
                <a:cubicBezTo>
                  <a:pt x="91" y="158"/>
                  <a:pt x="92" y="160"/>
                  <a:pt x="94" y="160"/>
                </a:cubicBezTo>
                <a:cubicBezTo>
                  <a:pt x="99" y="162"/>
                  <a:pt x="104" y="162"/>
                  <a:pt x="108" y="166"/>
                </a:cubicBezTo>
                <a:cubicBezTo>
                  <a:pt x="114" y="167"/>
                  <a:pt x="117" y="170"/>
                  <a:pt x="121" y="172"/>
                </a:cubicBezTo>
                <a:cubicBezTo>
                  <a:pt x="120" y="164"/>
                  <a:pt x="120" y="157"/>
                  <a:pt x="119" y="150"/>
                </a:cubicBezTo>
                <a:cubicBezTo>
                  <a:pt x="121" y="135"/>
                  <a:pt x="121" y="122"/>
                  <a:pt x="121" y="108"/>
                </a:cubicBezTo>
                <a:cubicBezTo>
                  <a:pt x="121" y="101"/>
                  <a:pt x="117" y="96"/>
                  <a:pt x="117" y="90"/>
                </a:cubicBezTo>
                <a:cubicBezTo>
                  <a:pt x="116" y="88"/>
                  <a:pt x="116" y="87"/>
                  <a:pt x="115" y="86"/>
                </a:cubicBezTo>
                <a:cubicBezTo>
                  <a:pt x="121" y="80"/>
                  <a:pt x="125" y="71"/>
                  <a:pt x="129" y="63"/>
                </a:cubicBezTo>
                <a:cubicBezTo>
                  <a:pt x="122" y="62"/>
                  <a:pt x="113" y="59"/>
                  <a:pt x="107" y="59"/>
                </a:cubicBezTo>
                <a:close/>
                <a:moveTo>
                  <a:pt x="263" y="58"/>
                </a:moveTo>
                <a:cubicBezTo>
                  <a:pt x="259" y="58"/>
                  <a:pt x="257" y="58"/>
                  <a:pt x="255" y="59"/>
                </a:cubicBezTo>
                <a:cubicBezTo>
                  <a:pt x="254" y="59"/>
                  <a:pt x="252" y="59"/>
                  <a:pt x="252" y="61"/>
                </a:cubicBezTo>
                <a:cubicBezTo>
                  <a:pt x="255" y="61"/>
                  <a:pt x="258" y="62"/>
                  <a:pt x="261" y="61"/>
                </a:cubicBezTo>
                <a:cubicBezTo>
                  <a:pt x="261" y="61"/>
                  <a:pt x="261" y="62"/>
                  <a:pt x="262" y="62"/>
                </a:cubicBezTo>
                <a:cubicBezTo>
                  <a:pt x="262" y="73"/>
                  <a:pt x="256" y="82"/>
                  <a:pt x="254" y="92"/>
                </a:cubicBezTo>
                <a:cubicBezTo>
                  <a:pt x="253" y="97"/>
                  <a:pt x="252" y="102"/>
                  <a:pt x="250" y="106"/>
                </a:cubicBezTo>
                <a:cubicBezTo>
                  <a:pt x="249" y="111"/>
                  <a:pt x="247" y="116"/>
                  <a:pt x="246" y="122"/>
                </a:cubicBezTo>
                <a:cubicBezTo>
                  <a:pt x="245" y="127"/>
                  <a:pt x="242" y="132"/>
                  <a:pt x="241" y="136"/>
                </a:cubicBezTo>
                <a:cubicBezTo>
                  <a:pt x="241" y="141"/>
                  <a:pt x="240" y="145"/>
                  <a:pt x="239" y="149"/>
                </a:cubicBezTo>
                <a:cubicBezTo>
                  <a:pt x="238" y="152"/>
                  <a:pt x="237" y="156"/>
                  <a:pt x="235" y="159"/>
                </a:cubicBezTo>
                <a:cubicBezTo>
                  <a:pt x="234" y="159"/>
                  <a:pt x="233" y="159"/>
                  <a:pt x="232" y="158"/>
                </a:cubicBezTo>
                <a:cubicBezTo>
                  <a:pt x="225" y="158"/>
                  <a:pt x="217" y="157"/>
                  <a:pt x="210" y="158"/>
                </a:cubicBezTo>
                <a:cubicBezTo>
                  <a:pt x="208" y="157"/>
                  <a:pt x="207" y="159"/>
                  <a:pt x="206" y="159"/>
                </a:cubicBezTo>
                <a:cubicBezTo>
                  <a:pt x="203" y="159"/>
                  <a:pt x="199" y="159"/>
                  <a:pt x="196" y="160"/>
                </a:cubicBezTo>
                <a:cubicBezTo>
                  <a:pt x="193" y="160"/>
                  <a:pt x="190" y="160"/>
                  <a:pt x="188" y="161"/>
                </a:cubicBezTo>
                <a:cubicBezTo>
                  <a:pt x="181" y="161"/>
                  <a:pt x="174" y="162"/>
                  <a:pt x="168" y="163"/>
                </a:cubicBezTo>
                <a:cubicBezTo>
                  <a:pt x="167" y="163"/>
                  <a:pt x="166" y="164"/>
                  <a:pt x="165" y="164"/>
                </a:cubicBezTo>
                <a:cubicBezTo>
                  <a:pt x="157" y="166"/>
                  <a:pt x="150" y="168"/>
                  <a:pt x="143" y="172"/>
                </a:cubicBezTo>
                <a:cubicBezTo>
                  <a:pt x="156" y="170"/>
                  <a:pt x="169" y="168"/>
                  <a:pt x="183" y="167"/>
                </a:cubicBezTo>
                <a:cubicBezTo>
                  <a:pt x="188" y="166"/>
                  <a:pt x="194" y="165"/>
                  <a:pt x="200" y="165"/>
                </a:cubicBezTo>
                <a:cubicBezTo>
                  <a:pt x="204" y="165"/>
                  <a:pt x="207" y="165"/>
                  <a:pt x="210" y="165"/>
                </a:cubicBezTo>
                <a:cubicBezTo>
                  <a:pt x="212" y="165"/>
                  <a:pt x="215" y="164"/>
                  <a:pt x="215" y="166"/>
                </a:cubicBezTo>
                <a:cubicBezTo>
                  <a:pt x="212" y="168"/>
                  <a:pt x="209" y="166"/>
                  <a:pt x="206" y="166"/>
                </a:cubicBezTo>
                <a:cubicBezTo>
                  <a:pt x="197" y="166"/>
                  <a:pt x="188" y="168"/>
                  <a:pt x="182" y="169"/>
                </a:cubicBezTo>
                <a:cubicBezTo>
                  <a:pt x="175" y="169"/>
                  <a:pt x="171" y="170"/>
                  <a:pt x="165" y="170"/>
                </a:cubicBezTo>
                <a:cubicBezTo>
                  <a:pt x="162" y="171"/>
                  <a:pt x="158" y="172"/>
                  <a:pt x="154" y="172"/>
                </a:cubicBezTo>
                <a:cubicBezTo>
                  <a:pt x="146" y="173"/>
                  <a:pt x="140" y="174"/>
                  <a:pt x="134" y="177"/>
                </a:cubicBezTo>
                <a:cubicBezTo>
                  <a:pt x="135" y="178"/>
                  <a:pt x="135" y="178"/>
                  <a:pt x="135" y="179"/>
                </a:cubicBezTo>
                <a:cubicBezTo>
                  <a:pt x="138" y="178"/>
                  <a:pt x="142" y="176"/>
                  <a:pt x="147" y="176"/>
                </a:cubicBezTo>
                <a:cubicBezTo>
                  <a:pt x="172" y="172"/>
                  <a:pt x="202" y="171"/>
                  <a:pt x="229" y="168"/>
                </a:cubicBezTo>
                <a:cubicBezTo>
                  <a:pt x="235" y="167"/>
                  <a:pt x="243" y="170"/>
                  <a:pt x="247" y="166"/>
                </a:cubicBezTo>
                <a:cubicBezTo>
                  <a:pt x="251" y="156"/>
                  <a:pt x="252" y="145"/>
                  <a:pt x="254" y="135"/>
                </a:cubicBezTo>
                <a:cubicBezTo>
                  <a:pt x="255" y="131"/>
                  <a:pt x="257" y="128"/>
                  <a:pt x="258" y="125"/>
                </a:cubicBezTo>
                <a:cubicBezTo>
                  <a:pt x="259" y="121"/>
                  <a:pt x="260" y="117"/>
                  <a:pt x="261" y="113"/>
                </a:cubicBezTo>
                <a:cubicBezTo>
                  <a:pt x="261" y="110"/>
                  <a:pt x="263" y="106"/>
                  <a:pt x="263" y="102"/>
                </a:cubicBezTo>
                <a:cubicBezTo>
                  <a:pt x="264" y="99"/>
                  <a:pt x="265" y="95"/>
                  <a:pt x="266" y="91"/>
                </a:cubicBezTo>
                <a:cubicBezTo>
                  <a:pt x="266" y="89"/>
                  <a:pt x="267" y="88"/>
                  <a:pt x="268" y="87"/>
                </a:cubicBezTo>
                <a:cubicBezTo>
                  <a:pt x="269" y="82"/>
                  <a:pt x="269" y="76"/>
                  <a:pt x="270" y="72"/>
                </a:cubicBezTo>
                <a:cubicBezTo>
                  <a:pt x="270" y="68"/>
                  <a:pt x="273" y="62"/>
                  <a:pt x="270" y="58"/>
                </a:cubicBezTo>
                <a:cubicBezTo>
                  <a:pt x="268" y="57"/>
                  <a:pt x="265" y="58"/>
                  <a:pt x="263" y="58"/>
                </a:cubicBezTo>
                <a:close/>
                <a:moveTo>
                  <a:pt x="252" y="63"/>
                </a:moveTo>
                <a:cubicBezTo>
                  <a:pt x="248" y="73"/>
                  <a:pt x="247" y="84"/>
                  <a:pt x="244" y="95"/>
                </a:cubicBezTo>
                <a:cubicBezTo>
                  <a:pt x="243" y="98"/>
                  <a:pt x="242" y="101"/>
                  <a:pt x="241" y="104"/>
                </a:cubicBezTo>
                <a:cubicBezTo>
                  <a:pt x="240" y="107"/>
                  <a:pt x="239" y="110"/>
                  <a:pt x="239" y="114"/>
                </a:cubicBezTo>
                <a:cubicBezTo>
                  <a:pt x="237" y="120"/>
                  <a:pt x="235" y="127"/>
                  <a:pt x="233" y="133"/>
                </a:cubicBezTo>
                <a:cubicBezTo>
                  <a:pt x="233" y="135"/>
                  <a:pt x="233" y="136"/>
                  <a:pt x="232" y="137"/>
                </a:cubicBezTo>
                <a:cubicBezTo>
                  <a:pt x="232" y="138"/>
                  <a:pt x="232" y="139"/>
                  <a:pt x="232" y="139"/>
                </a:cubicBezTo>
                <a:cubicBezTo>
                  <a:pt x="224" y="140"/>
                  <a:pt x="216" y="140"/>
                  <a:pt x="208" y="142"/>
                </a:cubicBezTo>
                <a:cubicBezTo>
                  <a:pt x="195" y="144"/>
                  <a:pt x="183" y="147"/>
                  <a:pt x="172" y="152"/>
                </a:cubicBezTo>
                <a:cubicBezTo>
                  <a:pt x="165" y="155"/>
                  <a:pt x="158" y="159"/>
                  <a:pt x="151" y="163"/>
                </a:cubicBezTo>
                <a:cubicBezTo>
                  <a:pt x="148" y="165"/>
                  <a:pt x="145" y="167"/>
                  <a:pt x="141" y="169"/>
                </a:cubicBezTo>
                <a:cubicBezTo>
                  <a:pt x="139" y="170"/>
                  <a:pt x="136" y="171"/>
                  <a:pt x="134" y="173"/>
                </a:cubicBezTo>
                <a:cubicBezTo>
                  <a:pt x="134" y="173"/>
                  <a:pt x="133" y="174"/>
                  <a:pt x="133" y="175"/>
                </a:cubicBezTo>
                <a:cubicBezTo>
                  <a:pt x="134" y="175"/>
                  <a:pt x="135" y="174"/>
                  <a:pt x="136" y="173"/>
                </a:cubicBezTo>
                <a:cubicBezTo>
                  <a:pt x="138" y="172"/>
                  <a:pt x="140" y="171"/>
                  <a:pt x="142" y="170"/>
                </a:cubicBezTo>
                <a:cubicBezTo>
                  <a:pt x="145" y="169"/>
                  <a:pt x="147" y="168"/>
                  <a:pt x="149" y="167"/>
                </a:cubicBezTo>
                <a:cubicBezTo>
                  <a:pt x="163" y="161"/>
                  <a:pt x="179" y="159"/>
                  <a:pt x="195" y="158"/>
                </a:cubicBezTo>
                <a:cubicBezTo>
                  <a:pt x="208" y="156"/>
                  <a:pt x="222" y="154"/>
                  <a:pt x="235" y="157"/>
                </a:cubicBezTo>
                <a:cubicBezTo>
                  <a:pt x="239" y="139"/>
                  <a:pt x="244" y="120"/>
                  <a:pt x="249" y="104"/>
                </a:cubicBezTo>
                <a:cubicBezTo>
                  <a:pt x="249" y="103"/>
                  <a:pt x="249" y="101"/>
                  <a:pt x="250" y="100"/>
                </a:cubicBezTo>
                <a:cubicBezTo>
                  <a:pt x="250" y="98"/>
                  <a:pt x="251" y="96"/>
                  <a:pt x="252" y="95"/>
                </a:cubicBezTo>
                <a:cubicBezTo>
                  <a:pt x="252" y="93"/>
                  <a:pt x="253" y="90"/>
                  <a:pt x="253" y="88"/>
                </a:cubicBezTo>
                <a:cubicBezTo>
                  <a:pt x="256" y="80"/>
                  <a:pt x="259" y="72"/>
                  <a:pt x="260" y="64"/>
                </a:cubicBezTo>
                <a:cubicBezTo>
                  <a:pt x="257" y="63"/>
                  <a:pt x="254" y="63"/>
                  <a:pt x="252" y="63"/>
                </a:cubicBezTo>
                <a:close/>
                <a:moveTo>
                  <a:pt x="239" y="77"/>
                </a:moveTo>
                <a:cubicBezTo>
                  <a:pt x="239" y="76"/>
                  <a:pt x="240" y="75"/>
                  <a:pt x="240" y="74"/>
                </a:cubicBezTo>
                <a:cubicBezTo>
                  <a:pt x="239" y="75"/>
                  <a:pt x="239" y="76"/>
                  <a:pt x="239" y="77"/>
                </a:cubicBezTo>
                <a:close/>
                <a:moveTo>
                  <a:pt x="197" y="116"/>
                </a:moveTo>
                <a:cubicBezTo>
                  <a:pt x="189" y="117"/>
                  <a:pt x="183" y="122"/>
                  <a:pt x="176" y="126"/>
                </a:cubicBezTo>
                <a:cubicBezTo>
                  <a:pt x="171" y="130"/>
                  <a:pt x="165" y="134"/>
                  <a:pt x="160" y="138"/>
                </a:cubicBezTo>
                <a:cubicBezTo>
                  <a:pt x="150" y="149"/>
                  <a:pt x="140" y="161"/>
                  <a:pt x="132" y="173"/>
                </a:cubicBezTo>
                <a:cubicBezTo>
                  <a:pt x="138" y="166"/>
                  <a:pt x="145" y="159"/>
                  <a:pt x="152" y="153"/>
                </a:cubicBezTo>
                <a:cubicBezTo>
                  <a:pt x="155" y="153"/>
                  <a:pt x="157" y="150"/>
                  <a:pt x="159" y="148"/>
                </a:cubicBezTo>
                <a:cubicBezTo>
                  <a:pt x="165" y="146"/>
                  <a:pt x="169" y="142"/>
                  <a:pt x="174" y="139"/>
                </a:cubicBezTo>
                <a:cubicBezTo>
                  <a:pt x="180" y="136"/>
                  <a:pt x="185" y="133"/>
                  <a:pt x="191" y="131"/>
                </a:cubicBezTo>
                <a:cubicBezTo>
                  <a:pt x="191" y="130"/>
                  <a:pt x="192" y="130"/>
                  <a:pt x="192" y="130"/>
                </a:cubicBezTo>
                <a:cubicBezTo>
                  <a:pt x="201" y="127"/>
                  <a:pt x="213" y="123"/>
                  <a:pt x="223" y="125"/>
                </a:cubicBezTo>
                <a:cubicBezTo>
                  <a:pt x="223" y="124"/>
                  <a:pt x="222" y="123"/>
                  <a:pt x="222" y="122"/>
                </a:cubicBezTo>
                <a:cubicBezTo>
                  <a:pt x="221" y="122"/>
                  <a:pt x="219" y="122"/>
                  <a:pt x="218" y="122"/>
                </a:cubicBezTo>
                <a:cubicBezTo>
                  <a:pt x="215" y="120"/>
                  <a:pt x="210" y="121"/>
                  <a:pt x="206" y="121"/>
                </a:cubicBezTo>
                <a:cubicBezTo>
                  <a:pt x="201" y="122"/>
                  <a:pt x="194" y="124"/>
                  <a:pt x="190" y="127"/>
                </a:cubicBezTo>
                <a:cubicBezTo>
                  <a:pt x="188" y="128"/>
                  <a:pt x="187" y="130"/>
                  <a:pt x="185" y="130"/>
                </a:cubicBezTo>
                <a:cubicBezTo>
                  <a:pt x="185" y="129"/>
                  <a:pt x="187" y="128"/>
                  <a:pt x="188" y="128"/>
                </a:cubicBezTo>
                <a:cubicBezTo>
                  <a:pt x="193" y="121"/>
                  <a:pt x="206" y="120"/>
                  <a:pt x="216" y="119"/>
                </a:cubicBezTo>
                <a:cubicBezTo>
                  <a:pt x="216" y="118"/>
                  <a:pt x="216" y="117"/>
                  <a:pt x="216" y="117"/>
                </a:cubicBezTo>
                <a:cubicBezTo>
                  <a:pt x="207" y="117"/>
                  <a:pt x="197" y="120"/>
                  <a:pt x="191" y="122"/>
                </a:cubicBezTo>
                <a:cubicBezTo>
                  <a:pt x="195" y="119"/>
                  <a:pt x="203" y="117"/>
                  <a:pt x="208" y="116"/>
                </a:cubicBezTo>
                <a:cubicBezTo>
                  <a:pt x="205" y="116"/>
                  <a:pt x="201" y="115"/>
                  <a:pt x="197" y="116"/>
                </a:cubicBezTo>
                <a:close/>
                <a:moveTo>
                  <a:pt x="59" y="151"/>
                </a:moveTo>
                <a:cubicBezTo>
                  <a:pt x="58" y="151"/>
                  <a:pt x="57" y="150"/>
                  <a:pt x="57" y="150"/>
                </a:cubicBezTo>
                <a:cubicBezTo>
                  <a:pt x="49" y="148"/>
                  <a:pt x="41" y="146"/>
                  <a:pt x="34" y="144"/>
                </a:cubicBezTo>
                <a:cubicBezTo>
                  <a:pt x="26" y="142"/>
                  <a:pt x="17" y="141"/>
                  <a:pt x="10" y="140"/>
                </a:cubicBezTo>
                <a:cubicBezTo>
                  <a:pt x="9" y="140"/>
                  <a:pt x="9" y="140"/>
                  <a:pt x="7" y="140"/>
                </a:cubicBezTo>
                <a:cubicBezTo>
                  <a:pt x="6" y="142"/>
                  <a:pt x="5" y="143"/>
                  <a:pt x="4" y="145"/>
                </a:cubicBezTo>
                <a:cubicBezTo>
                  <a:pt x="8" y="145"/>
                  <a:pt x="11" y="146"/>
                  <a:pt x="14" y="146"/>
                </a:cubicBezTo>
                <a:cubicBezTo>
                  <a:pt x="27" y="148"/>
                  <a:pt x="40" y="151"/>
                  <a:pt x="53" y="152"/>
                </a:cubicBezTo>
                <a:cubicBezTo>
                  <a:pt x="58" y="153"/>
                  <a:pt x="64" y="153"/>
                  <a:pt x="70" y="154"/>
                </a:cubicBezTo>
                <a:cubicBezTo>
                  <a:pt x="71" y="154"/>
                  <a:pt x="72" y="155"/>
                  <a:pt x="72" y="154"/>
                </a:cubicBezTo>
                <a:cubicBezTo>
                  <a:pt x="68" y="153"/>
                  <a:pt x="63" y="152"/>
                  <a:pt x="59" y="151"/>
                </a:cubicBezTo>
                <a:close/>
                <a:moveTo>
                  <a:pt x="88" y="162"/>
                </a:moveTo>
                <a:cubicBezTo>
                  <a:pt x="85" y="161"/>
                  <a:pt x="82" y="160"/>
                  <a:pt x="79" y="159"/>
                </a:cubicBezTo>
                <a:cubicBezTo>
                  <a:pt x="78" y="158"/>
                  <a:pt x="76" y="158"/>
                  <a:pt x="74" y="157"/>
                </a:cubicBezTo>
                <a:cubicBezTo>
                  <a:pt x="71" y="156"/>
                  <a:pt x="67" y="156"/>
                  <a:pt x="63" y="156"/>
                </a:cubicBezTo>
                <a:cubicBezTo>
                  <a:pt x="58" y="155"/>
                  <a:pt x="52" y="154"/>
                  <a:pt x="47" y="154"/>
                </a:cubicBezTo>
                <a:cubicBezTo>
                  <a:pt x="32" y="152"/>
                  <a:pt x="19" y="148"/>
                  <a:pt x="6" y="147"/>
                </a:cubicBezTo>
                <a:cubicBezTo>
                  <a:pt x="5" y="149"/>
                  <a:pt x="3" y="151"/>
                  <a:pt x="3" y="153"/>
                </a:cubicBezTo>
                <a:cubicBezTo>
                  <a:pt x="9" y="153"/>
                  <a:pt x="16" y="154"/>
                  <a:pt x="23" y="155"/>
                </a:cubicBezTo>
                <a:cubicBezTo>
                  <a:pt x="30" y="156"/>
                  <a:pt x="41" y="156"/>
                  <a:pt x="48" y="156"/>
                </a:cubicBezTo>
                <a:cubicBezTo>
                  <a:pt x="51" y="157"/>
                  <a:pt x="54" y="157"/>
                  <a:pt x="57" y="158"/>
                </a:cubicBezTo>
                <a:cubicBezTo>
                  <a:pt x="58" y="158"/>
                  <a:pt x="59" y="158"/>
                  <a:pt x="59" y="159"/>
                </a:cubicBezTo>
                <a:cubicBezTo>
                  <a:pt x="64" y="160"/>
                  <a:pt x="68" y="159"/>
                  <a:pt x="73" y="160"/>
                </a:cubicBezTo>
                <a:cubicBezTo>
                  <a:pt x="80" y="162"/>
                  <a:pt x="86" y="164"/>
                  <a:pt x="92" y="166"/>
                </a:cubicBezTo>
                <a:cubicBezTo>
                  <a:pt x="94" y="166"/>
                  <a:pt x="96" y="167"/>
                  <a:pt x="99" y="167"/>
                </a:cubicBezTo>
                <a:cubicBezTo>
                  <a:pt x="95" y="166"/>
                  <a:pt x="92" y="164"/>
                  <a:pt x="88" y="162"/>
                </a:cubicBezTo>
                <a:close/>
                <a:moveTo>
                  <a:pt x="79" y="156"/>
                </a:moveTo>
                <a:cubicBezTo>
                  <a:pt x="77" y="156"/>
                  <a:pt x="75" y="155"/>
                  <a:pt x="73" y="154"/>
                </a:cubicBezTo>
                <a:cubicBezTo>
                  <a:pt x="74" y="156"/>
                  <a:pt x="77" y="156"/>
                  <a:pt x="79" y="156"/>
                </a:cubicBezTo>
                <a:close/>
                <a:moveTo>
                  <a:pt x="64" y="161"/>
                </a:moveTo>
                <a:cubicBezTo>
                  <a:pt x="60" y="161"/>
                  <a:pt x="58" y="160"/>
                  <a:pt x="54" y="160"/>
                </a:cubicBezTo>
                <a:cubicBezTo>
                  <a:pt x="48" y="159"/>
                  <a:pt x="43" y="157"/>
                  <a:pt x="38" y="157"/>
                </a:cubicBezTo>
                <a:cubicBezTo>
                  <a:pt x="30" y="157"/>
                  <a:pt x="23" y="157"/>
                  <a:pt x="17" y="156"/>
                </a:cubicBezTo>
                <a:cubicBezTo>
                  <a:pt x="15" y="156"/>
                  <a:pt x="14" y="156"/>
                  <a:pt x="12" y="156"/>
                </a:cubicBezTo>
                <a:cubicBezTo>
                  <a:pt x="11" y="156"/>
                  <a:pt x="8" y="155"/>
                  <a:pt x="7" y="155"/>
                </a:cubicBezTo>
                <a:cubicBezTo>
                  <a:pt x="5" y="156"/>
                  <a:pt x="4" y="159"/>
                  <a:pt x="4" y="162"/>
                </a:cubicBezTo>
                <a:cubicBezTo>
                  <a:pt x="8" y="161"/>
                  <a:pt x="12" y="162"/>
                  <a:pt x="14" y="160"/>
                </a:cubicBezTo>
                <a:cubicBezTo>
                  <a:pt x="16" y="161"/>
                  <a:pt x="20" y="160"/>
                  <a:pt x="23" y="160"/>
                </a:cubicBezTo>
                <a:cubicBezTo>
                  <a:pt x="24" y="160"/>
                  <a:pt x="26" y="161"/>
                  <a:pt x="27" y="161"/>
                </a:cubicBezTo>
                <a:cubicBezTo>
                  <a:pt x="33" y="161"/>
                  <a:pt x="40" y="161"/>
                  <a:pt x="47" y="161"/>
                </a:cubicBezTo>
                <a:cubicBezTo>
                  <a:pt x="62" y="161"/>
                  <a:pt x="75" y="166"/>
                  <a:pt x="87" y="167"/>
                </a:cubicBezTo>
                <a:cubicBezTo>
                  <a:pt x="80" y="164"/>
                  <a:pt x="72" y="162"/>
                  <a:pt x="64" y="161"/>
                </a:cubicBezTo>
                <a:close/>
                <a:moveTo>
                  <a:pt x="103" y="166"/>
                </a:moveTo>
                <a:cubicBezTo>
                  <a:pt x="108" y="169"/>
                  <a:pt x="114" y="171"/>
                  <a:pt x="118" y="173"/>
                </a:cubicBezTo>
                <a:cubicBezTo>
                  <a:pt x="108" y="167"/>
                  <a:pt x="97" y="163"/>
                  <a:pt x="85" y="159"/>
                </a:cubicBezTo>
                <a:cubicBezTo>
                  <a:pt x="91" y="161"/>
                  <a:pt x="97" y="165"/>
                  <a:pt x="103" y="166"/>
                </a:cubicBezTo>
                <a:close/>
                <a:moveTo>
                  <a:pt x="74" y="167"/>
                </a:moveTo>
                <a:cubicBezTo>
                  <a:pt x="71" y="166"/>
                  <a:pt x="68" y="165"/>
                  <a:pt x="64" y="165"/>
                </a:cubicBezTo>
                <a:cubicBezTo>
                  <a:pt x="51" y="162"/>
                  <a:pt x="33" y="163"/>
                  <a:pt x="21" y="162"/>
                </a:cubicBezTo>
                <a:cubicBezTo>
                  <a:pt x="17" y="165"/>
                  <a:pt x="17" y="172"/>
                  <a:pt x="14" y="177"/>
                </a:cubicBezTo>
                <a:cubicBezTo>
                  <a:pt x="24" y="173"/>
                  <a:pt x="35" y="170"/>
                  <a:pt x="47" y="169"/>
                </a:cubicBezTo>
                <a:cubicBezTo>
                  <a:pt x="67" y="168"/>
                  <a:pt x="88" y="170"/>
                  <a:pt x="105" y="172"/>
                </a:cubicBezTo>
                <a:cubicBezTo>
                  <a:pt x="94" y="170"/>
                  <a:pt x="84" y="168"/>
                  <a:pt x="74" y="167"/>
                </a:cubicBezTo>
                <a:close/>
                <a:moveTo>
                  <a:pt x="16" y="162"/>
                </a:moveTo>
                <a:cubicBezTo>
                  <a:pt x="13" y="164"/>
                  <a:pt x="12" y="166"/>
                  <a:pt x="11" y="168"/>
                </a:cubicBezTo>
                <a:cubicBezTo>
                  <a:pt x="10" y="170"/>
                  <a:pt x="9" y="172"/>
                  <a:pt x="8" y="173"/>
                </a:cubicBezTo>
                <a:cubicBezTo>
                  <a:pt x="5" y="178"/>
                  <a:pt x="3" y="182"/>
                  <a:pt x="3" y="188"/>
                </a:cubicBezTo>
                <a:cubicBezTo>
                  <a:pt x="13" y="192"/>
                  <a:pt x="25" y="189"/>
                  <a:pt x="35" y="189"/>
                </a:cubicBezTo>
                <a:cubicBezTo>
                  <a:pt x="46" y="189"/>
                  <a:pt x="57" y="187"/>
                  <a:pt x="68" y="186"/>
                </a:cubicBezTo>
                <a:cubicBezTo>
                  <a:pt x="75" y="185"/>
                  <a:pt x="81" y="185"/>
                  <a:pt x="86" y="184"/>
                </a:cubicBezTo>
                <a:cubicBezTo>
                  <a:pt x="95" y="182"/>
                  <a:pt x="105" y="182"/>
                  <a:pt x="115" y="182"/>
                </a:cubicBezTo>
                <a:cubicBezTo>
                  <a:pt x="114" y="181"/>
                  <a:pt x="114" y="180"/>
                  <a:pt x="114" y="179"/>
                </a:cubicBezTo>
                <a:cubicBezTo>
                  <a:pt x="100" y="180"/>
                  <a:pt x="88" y="180"/>
                  <a:pt x="76" y="182"/>
                </a:cubicBezTo>
                <a:cubicBezTo>
                  <a:pt x="73" y="182"/>
                  <a:pt x="72" y="183"/>
                  <a:pt x="69" y="183"/>
                </a:cubicBezTo>
                <a:cubicBezTo>
                  <a:pt x="69" y="183"/>
                  <a:pt x="68" y="183"/>
                  <a:pt x="67" y="183"/>
                </a:cubicBezTo>
                <a:cubicBezTo>
                  <a:pt x="57" y="184"/>
                  <a:pt x="45" y="187"/>
                  <a:pt x="34" y="187"/>
                </a:cubicBezTo>
                <a:cubicBezTo>
                  <a:pt x="40" y="184"/>
                  <a:pt x="46" y="185"/>
                  <a:pt x="52" y="184"/>
                </a:cubicBezTo>
                <a:cubicBezTo>
                  <a:pt x="58" y="182"/>
                  <a:pt x="65" y="181"/>
                  <a:pt x="72" y="180"/>
                </a:cubicBezTo>
                <a:cubicBezTo>
                  <a:pt x="64" y="180"/>
                  <a:pt x="55" y="180"/>
                  <a:pt x="45" y="181"/>
                </a:cubicBezTo>
                <a:cubicBezTo>
                  <a:pt x="43" y="182"/>
                  <a:pt x="40" y="182"/>
                  <a:pt x="38" y="182"/>
                </a:cubicBezTo>
                <a:cubicBezTo>
                  <a:pt x="33" y="182"/>
                  <a:pt x="29" y="183"/>
                  <a:pt x="25" y="183"/>
                </a:cubicBezTo>
                <a:cubicBezTo>
                  <a:pt x="21" y="183"/>
                  <a:pt x="18" y="183"/>
                  <a:pt x="15" y="183"/>
                </a:cubicBezTo>
                <a:cubicBezTo>
                  <a:pt x="14" y="183"/>
                  <a:pt x="12" y="184"/>
                  <a:pt x="11" y="184"/>
                </a:cubicBezTo>
                <a:cubicBezTo>
                  <a:pt x="11" y="183"/>
                  <a:pt x="11" y="182"/>
                  <a:pt x="12" y="181"/>
                </a:cubicBezTo>
                <a:cubicBezTo>
                  <a:pt x="12" y="179"/>
                  <a:pt x="12" y="177"/>
                  <a:pt x="12" y="177"/>
                </a:cubicBezTo>
                <a:cubicBezTo>
                  <a:pt x="14" y="173"/>
                  <a:pt x="16" y="168"/>
                  <a:pt x="17" y="164"/>
                </a:cubicBezTo>
                <a:cubicBezTo>
                  <a:pt x="18" y="163"/>
                  <a:pt x="19" y="162"/>
                  <a:pt x="18" y="162"/>
                </a:cubicBezTo>
                <a:cubicBezTo>
                  <a:pt x="18" y="162"/>
                  <a:pt x="16" y="162"/>
                  <a:pt x="16" y="162"/>
                </a:cubicBezTo>
                <a:close/>
                <a:moveTo>
                  <a:pt x="51" y="171"/>
                </a:moveTo>
                <a:cubicBezTo>
                  <a:pt x="51" y="171"/>
                  <a:pt x="51" y="171"/>
                  <a:pt x="51" y="171"/>
                </a:cubicBezTo>
                <a:cubicBezTo>
                  <a:pt x="45" y="171"/>
                  <a:pt x="39" y="172"/>
                  <a:pt x="32" y="173"/>
                </a:cubicBezTo>
                <a:cubicBezTo>
                  <a:pt x="26" y="174"/>
                  <a:pt x="20" y="176"/>
                  <a:pt x="15" y="179"/>
                </a:cubicBezTo>
                <a:cubicBezTo>
                  <a:pt x="17" y="179"/>
                  <a:pt x="19" y="178"/>
                  <a:pt x="21" y="179"/>
                </a:cubicBezTo>
                <a:cubicBezTo>
                  <a:pt x="18" y="180"/>
                  <a:pt x="14" y="179"/>
                  <a:pt x="14" y="182"/>
                </a:cubicBezTo>
                <a:cubicBezTo>
                  <a:pt x="33" y="181"/>
                  <a:pt x="54" y="178"/>
                  <a:pt x="72" y="178"/>
                </a:cubicBezTo>
                <a:cubicBezTo>
                  <a:pt x="87" y="178"/>
                  <a:pt x="97" y="178"/>
                  <a:pt x="111" y="177"/>
                </a:cubicBezTo>
                <a:cubicBezTo>
                  <a:pt x="105" y="176"/>
                  <a:pt x="98" y="175"/>
                  <a:pt x="90" y="175"/>
                </a:cubicBezTo>
                <a:cubicBezTo>
                  <a:pt x="91" y="174"/>
                  <a:pt x="93" y="174"/>
                  <a:pt x="95" y="174"/>
                </a:cubicBezTo>
                <a:cubicBezTo>
                  <a:pt x="80" y="169"/>
                  <a:pt x="64" y="172"/>
                  <a:pt x="51" y="171"/>
                </a:cubicBezTo>
                <a:close/>
                <a:moveTo>
                  <a:pt x="106" y="175"/>
                </a:moveTo>
                <a:cubicBezTo>
                  <a:pt x="104" y="174"/>
                  <a:pt x="102" y="174"/>
                  <a:pt x="100" y="174"/>
                </a:cubicBezTo>
                <a:cubicBezTo>
                  <a:pt x="102" y="174"/>
                  <a:pt x="105" y="175"/>
                  <a:pt x="106" y="175"/>
                </a:cubicBezTo>
                <a:close/>
                <a:moveTo>
                  <a:pt x="124" y="180"/>
                </a:moveTo>
                <a:cubicBezTo>
                  <a:pt x="124" y="180"/>
                  <a:pt x="122" y="180"/>
                  <a:pt x="123" y="181"/>
                </a:cubicBezTo>
                <a:cubicBezTo>
                  <a:pt x="121" y="180"/>
                  <a:pt x="118" y="179"/>
                  <a:pt x="116" y="179"/>
                </a:cubicBezTo>
                <a:cubicBezTo>
                  <a:pt x="115" y="181"/>
                  <a:pt x="117" y="181"/>
                  <a:pt x="118" y="182"/>
                </a:cubicBezTo>
                <a:cubicBezTo>
                  <a:pt x="123" y="183"/>
                  <a:pt x="130" y="184"/>
                  <a:pt x="133" y="180"/>
                </a:cubicBezTo>
                <a:cubicBezTo>
                  <a:pt x="133" y="179"/>
                  <a:pt x="132" y="178"/>
                  <a:pt x="131" y="177"/>
                </a:cubicBezTo>
                <a:cubicBezTo>
                  <a:pt x="130" y="177"/>
                  <a:pt x="129" y="178"/>
                  <a:pt x="128" y="179"/>
                </a:cubicBezTo>
                <a:cubicBezTo>
                  <a:pt x="128" y="178"/>
                  <a:pt x="126" y="180"/>
                  <a:pt x="124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" name="Freeform 315"/>
          <p:cNvSpPr>
            <a:spLocks noEditPoints="1"/>
          </p:cNvSpPr>
          <p:nvPr/>
        </p:nvSpPr>
        <p:spPr bwMode="auto">
          <a:xfrm>
            <a:off x="2949978" y="4051769"/>
            <a:ext cx="1219200" cy="1073149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" name="Freeform 324"/>
          <p:cNvSpPr>
            <a:spLocks noEditPoints="1"/>
          </p:cNvSpPr>
          <p:nvPr/>
        </p:nvSpPr>
        <p:spPr bwMode="auto">
          <a:xfrm>
            <a:off x="1296891" y="3993846"/>
            <a:ext cx="1214967" cy="1094317"/>
          </a:xfrm>
          <a:custGeom>
            <a:avLst/>
            <a:gdLst>
              <a:gd name="T0" fmla="*/ 36 w 289"/>
              <a:gd name="T1" fmla="*/ 218 h 260"/>
              <a:gd name="T2" fmla="*/ 28 w 289"/>
              <a:gd name="T3" fmla="*/ 175 h 260"/>
              <a:gd name="T4" fmla="*/ 10 w 289"/>
              <a:gd name="T5" fmla="*/ 126 h 260"/>
              <a:gd name="T6" fmla="*/ 7 w 289"/>
              <a:gd name="T7" fmla="*/ 87 h 260"/>
              <a:gd name="T8" fmla="*/ 130 w 289"/>
              <a:gd name="T9" fmla="*/ 50 h 260"/>
              <a:gd name="T10" fmla="*/ 173 w 289"/>
              <a:gd name="T11" fmla="*/ 1 h 260"/>
              <a:gd name="T12" fmla="*/ 284 w 289"/>
              <a:gd name="T13" fmla="*/ 53 h 260"/>
              <a:gd name="T14" fmla="*/ 232 w 289"/>
              <a:gd name="T15" fmla="*/ 192 h 260"/>
              <a:gd name="T16" fmla="*/ 172 w 289"/>
              <a:gd name="T17" fmla="*/ 212 h 260"/>
              <a:gd name="T18" fmla="*/ 118 w 289"/>
              <a:gd name="T19" fmla="*/ 244 h 260"/>
              <a:gd name="T20" fmla="*/ 243 w 289"/>
              <a:gd name="T21" fmla="*/ 154 h 260"/>
              <a:gd name="T22" fmla="*/ 274 w 289"/>
              <a:gd name="T23" fmla="*/ 46 h 260"/>
              <a:gd name="T24" fmla="*/ 163 w 289"/>
              <a:gd name="T25" fmla="*/ 28 h 260"/>
              <a:gd name="T26" fmla="*/ 171 w 289"/>
              <a:gd name="T27" fmla="*/ 34 h 260"/>
              <a:gd name="T28" fmla="*/ 232 w 289"/>
              <a:gd name="T29" fmla="*/ 38 h 260"/>
              <a:gd name="T30" fmla="*/ 277 w 289"/>
              <a:gd name="T31" fmla="*/ 57 h 260"/>
              <a:gd name="T32" fmla="*/ 240 w 289"/>
              <a:gd name="T33" fmla="*/ 144 h 260"/>
              <a:gd name="T34" fmla="*/ 216 w 289"/>
              <a:gd name="T35" fmla="*/ 203 h 260"/>
              <a:gd name="T36" fmla="*/ 221 w 289"/>
              <a:gd name="T37" fmla="*/ 212 h 260"/>
              <a:gd name="T38" fmla="*/ 257 w 289"/>
              <a:gd name="T39" fmla="*/ 94 h 260"/>
              <a:gd name="T40" fmla="*/ 225 w 289"/>
              <a:gd name="T41" fmla="*/ 38 h 260"/>
              <a:gd name="T42" fmla="*/ 177 w 289"/>
              <a:gd name="T43" fmla="*/ 30 h 260"/>
              <a:gd name="T44" fmla="*/ 157 w 289"/>
              <a:gd name="T45" fmla="*/ 86 h 260"/>
              <a:gd name="T46" fmla="*/ 199 w 289"/>
              <a:gd name="T47" fmla="*/ 194 h 260"/>
              <a:gd name="T48" fmla="*/ 63 w 289"/>
              <a:gd name="T49" fmla="*/ 246 h 260"/>
              <a:gd name="T50" fmla="*/ 103 w 289"/>
              <a:gd name="T51" fmla="*/ 246 h 260"/>
              <a:gd name="T52" fmla="*/ 166 w 289"/>
              <a:gd name="T53" fmla="*/ 193 h 260"/>
              <a:gd name="T54" fmla="*/ 73 w 289"/>
              <a:gd name="T55" fmla="*/ 66 h 260"/>
              <a:gd name="T56" fmla="*/ 11 w 289"/>
              <a:gd name="T57" fmla="*/ 96 h 260"/>
              <a:gd name="T58" fmla="*/ 30 w 289"/>
              <a:gd name="T59" fmla="*/ 133 h 260"/>
              <a:gd name="T60" fmla="*/ 39 w 289"/>
              <a:gd name="T61" fmla="*/ 170 h 260"/>
              <a:gd name="T62" fmla="*/ 49 w 289"/>
              <a:gd name="T63" fmla="*/ 199 h 260"/>
              <a:gd name="T64" fmla="*/ 61 w 289"/>
              <a:gd name="T65" fmla="*/ 239 h 260"/>
              <a:gd name="T66" fmla="*/ 147 w 289"/>
              <a:gd name="T67" fmla="*/ 68 h 260"/>
              <a:gd name="T68" fmla="*/ 60 w 289"/>
              <a:gd name="T69" fmla="*/ 246 h 260"/>
              <a:gd name="T70" fmla="*/ 54 w 289"/>
              <a:gd name="T71" fmla="*/ 249 h 260"/>
              <a:gd name="T72" fmla="*/ 51 w 289"/>
              <a:gd name="T73" fmla="*/ 230 h 260"/>
              <a:gd name="T74" fmla="*/ 51 w 289"/>
              <a:gd name="T75" fmla="*/ 230 h 260"/>
              <a:gd name="T76" fmla="*/ 39 w 289"/>
              <a:gd name="T77" fmla="*/ 219 h 260"/>
              <a:gd name="T78" fmla="*/ 49 w 289"/>
              <a:gd name="T79" fmla="*/ 208 h 260"/>
              <a:gd name="T80" fmla="*/ 46 w 289"/>
              <a:gd name="T81" fmla="*/ 205 h 260"/>
              <a:gd name="T82" fmla="*/ 36 w 289"/>
              <a:gd name="T83" fmla="*/ 200 h 260"/>
              <a:gd name="T84" fmla="*/ 43 w 289"/>
              <a:gd name="T85" fmla="*/ 187 h 260"/>
              <a:gd name="T86" fmla="*/ 32 w 289"/>
              <a:gd name="T87" fmla="*/ 187 h 260"/>
              <a:gd name="T88" fmla="*/ 40 w 289"/>
              <a:gd name="T89" fmla="*/ 174 h 260"/>
              <a:gd name="T90" fmla="*/ 26 w 289"/>
              <a:gd name="T91" fmla="*/ 169 h 260"/>
              <a:gd name="T92" fmla="*/ 30 w 289"/>
              <a:gd name="T93" fmla="*/ 156 h 260"/>
              <a:gd name="T94" fmla="*/ 21 w 289"/>
              <a:gd name="T95" fmla="*/ 150 h 260"/>
              <a:gd name="T96" fmla="*/ 20 w 289"/>
              <a:gd name="T97" fmla="*/ 142 h 260"/>
              <a:gd name="T98" fmla="*/ 16 w 289"/>
              <a:gd name="T99" fmla="*/ 136 h 260"/>
              <a:gd name="T100" fmla="*/ 19 w 289"/>
              <a:gd name="T101" fmla="*/ 122 h 260"/>
              <a:gd name="T102" fmla="*/ 11 w 289"/>
              <a:gd name="T103" fmla="*/ 115 h 260"/>
              <a:gd name="T104" fmla="*/ 11 w 289"/>
              <a:gd name="T105" fmla="*/ 109 h 260"/>
              <a:gd name="T106" fmla="*/ 5 w 289"/>
              <a:gd name="T107" fmla="*/ 9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9" h="260">
                <a:moveTo>
                  <a:pt x="53" y="256"/>
                </a:moveTo>
                <a:cubicBezTo>
                  <a:pt x="50" y="258"/>
                  <a:pt x="46" y="259"/>
                  <a:pt x="43" y="255"/>
                </a:cubicBezTo>
                <a:cubicBezTo>
                  <a:pt x="44" y="247"/>
                  <a:pt x="38" y="247"/>
                  <a:pt x="41" y="241"/>
                </a:cubicBezTo>
                <a:cubicBezTo>
                  <a:pt x="37" y="239"/>
                  <a:pt x="39" y="233"/>
                  <a:pt x="37" y="230"/>
                </a:cubicBezTo>
                <a:cubicBezTo>
                  <a:pt x="37" y="229"/>
                  <a:pt x="37" y="227"/>
                  <a:pt x="38" y="227"/>
                </a:cubicBezTo>
                <a:cubicBezTo>
                  <a:pt x="37" y="225"/>
                  <a:pt x="35" y="222"/>
                  <a:pt x="36" y="218"/>
                </a:cubicBezTo>
                <a:cubicBezTo>
                  <a:pt x="34" y="214"/>
                  <a:pt x="28" y="210"/>
                  <a:pt x="33" y="205"/>
                </a:cubicBezTo>
                <a:cubicBezTo>
                  <a:pt x="33" y="204"/>
                  <a:pt x="32" y="203"/>
                  <a:pt x="31" y="201"/>
                </a:cubicBezTo>
                <a:cubicBezTo>
                  <a:pt x="31" y="200"/>
                  <a:pt x="32" y="199"/>
                  <a:pt x="33" y="197"/>
                </a:cubicBezTo>
                <a:cubicBezTo>
                  <a:pt x="33" y="196"/>
                  <a:pt x="32" y="195"/>
                  <a:pt x="31" y="194"/>
                </a:cubicBezTo>
                <a:cubicBezTo>
                  <a:pt x="33" y="191"/>
                  <a:pt x="25" y="187"/>
                  <a:pt x="29" y="184"/>
                </a:cubicBezTo>
                <a:cubicBezTo>
                  <a:pt x="26" y="182"/>
                  <a:pt x="26" y="177"/>
                  <a:pt x="28" y="175"/>
                </a:cubicBezTo>
                <a:cubicBezTo>
                  <a:pt x="26" y="174"/>
                  <a:pt x="21" y="171"/>
                  <a:pt x="25" y="168"/>
                </a:cubicBezTo>
                <a:cubicBezTo>
                  <a:pt x="23" y="166"/>
                  <a:pt x="21" y="164"/>
                  <a:pt x="23" y="161"/>
                </a:cubicBezTo>
                <a:cubicBezTo>
                  <a:pt x="20" y="160"/>
                  <a:pt x="19" y="156"/>
                  <a:pt x="21" y="153"/>
                </a:cubicBezTo>
                <a:cubicBezTo>
                  <a:pt x="18" y="152"/>
                  <a:pt x="17" y="149"/>
                  <a:pt x="18" y="146"/>
                </a:cubicBezTo>
                <a:cubicBezTo>
                  <a:pt x="17" y="144"/>
                  <a:pt x="15" y="143"/>
                  <a:pt x="16" y="139"/>
                </a:cubicBezTo>
                <a:cubicBezTo>
                  <a:pt x="9" y="138"/>
                  <a:pt x="17" y="127"/>
                  <a:pt x="10" y="126"/>
                </a:cubicBezTo>
                <a:cubicBezTo>
                  <a:pt x="9" y="123"/>
                  <a:pt x="8" y="120"/>
                  <a:pt x="11" y="119"/>
                </a:cubicBezTo>
                <a:cubicBezTo>
                  <a:pt x="10" y="117"/>
                  <a:pt x="7" y="115"/>
                  <a:pt x="9" y="112"/>
                </a:cubicBezTo>
                <a:cubicBezTo>
                  <a:pt x="7" y="111"/>
                  <a:pt x="5" y="108"/>
                  <a:pt x="5" y="104"/>
                </a:cubicBezTo>
                <a:cubicBezTo>
                  <a:pt x="5" y="104"/>
                  <a:pt x="5" y="103"/>
                  <a:pt x="5" y="102"/>
                </a:cubicBezTo>
                <a:cubicBezTo>
                  <a:pt x="4" y="98"/>
                  <a:pt x="0" y="94"/>
                  <a:pt x="2" y="90"/>
                </a:cubicBezTo>
                <a:cubicBezTo>
                  <a:pt x="3" y="89"/>
                  <a:pt x="6" y="88"/>
                  <a:pt x="7" y="87"/>
                </a:cubicBezTo>
                <a:cubicBezTo>
                  <a:pt x="6" y="86"/>
                  <a:pt x="8" y="85"/>
                  <a:pt x="8" y="83"/>
                </a:cubicBezTo>
                <a:cubicBezTo>
                  <a:pt x="29" y="75"/>
                  <a:pt x="52" y="70"/>
                  <a:pt x="75" y="62"/>
                </a:cubicBezTo>
                <a:cubicBezTo>
                  <a:pt x="79" y="63"/>
                  <a:pt x="82" y="61"/>
                  <a:pt x="86" y="59"/>
                </a:cubicBezTo>
                <a:cubicBezTo>
                  <a:pt x="91" y="57"/>
                  <a:pt x="97" y="56"/>
                  <a:pt x="103" y="54"/>
                </a:cubicBezTo>
                <a:cubicBezTo>
                  <a:pt x="111" y="51"/>
                  <a:pt x="119" y="46"/>
                  <a:pt x="126" y="46"/>
                </a:cubicBezTo>
                <a:cubicBezTo>
                  <a:pt x="127" y="47"/>
                  <a:pt x="129" y="49"/>
                  <a:pt x="130" y="50"/>
                </a:cubicBezTo>
                <a:cubicBezTo>
                  <a:pt x="132" y="57"/>
                  <a:pt x="135" y="66"/>
                  <a:pt x="137" y="74"/>
                </a:cubicBezTo>
                <a:cubicBezTo>
                  <a:pt x="143" y="57"/>
                  <a:pt x="149" y="39"/>
                  <a:pt x="156" y="20"/>
                </a:cubicBezTo>
                <a:cubicBezTo>
                  <a:pt x="158" y="16"/>
                  <a:pt x="159" y="12"/>
                  <a:pt x="160" y="8"/>
                </a:cubicBezTo>
                <a:cubicBezTo>
                  <a:pt x="161" y="7"/>
                  <a:pt x="160" y="5"/>
                  <a:pt x="161" y="4"/>
                </a:cubicBezTo>
                <a:cubicBezTo>
                  <a:pt x="162" y="2"/>
                  <a:pt x="165" y="0"/>
                  <a:pt x="167" y="0"/>
                </a:cubicBezTo>
                <a:cubicBezTo>
                  <a:pt x="169" y="0"/>
                  <a:pt x="171" y="2"/>
                  <a:pt x="173" y="1"/>
                </a:cubicBezTo>
                <a:cubicBezTo>
                  <a:pt x="173" y="2"/>
                  <a:pt x="175" y="2"/>
                  <a:pt x="175" y="3"/>
                </a:cubicBezTo>
                <a:cubicBezTo>
                  <a:pt x="190" y="10"/>
                  <a:pt x="204" y="13"/>
                  <a:pt x="221" y="19"/>
                </a:cubicBezTo>
                <a:cubicBezTo>
                  <a:pt x="233" y="27"/>
                  <a:pt x="252" y="31"/>
                  <a:pt x="263" y="37"/>
                </a:cubicBezTo>
                <a:cubicBezTo>
                  <a:pt x="265" y="38"/>
                  <a:pt x="269" y="39"/>
                  <a:pt x="271" y="41"/>
                </a:cubicBezTo>
                <a:cubicBezTo>
                  <a:pt x="274" y="41"/>
                  <a:pt x="276" y="44"/>
                  <a:pt x="279" y="45"/>
                </a:cubicBezTo>
                <a:cubicBezTo>
                  <a:pt x="282" y="46"/>
                  <a:pt x="289" y="48"/>
                  <a:pt x="284" y="53"/>
                </a:cubicBezTo>
                <a:cubicBezTo>
                  <a:pt x="282" y="61"/>
                  <a:pt x="279" y="67"/>
                  <a:pt x="277" y="75"/>
                </a:cubicBezTo>
                <a:cubicBezTo>
                  <a:pt x="276" y="76"/>
                  <a:pt x="275" y="78"/>
                  <a:pt x="274" y="81"/>
                </a:cubicBezTo>
                <a:cubicBezTo>
                  <a:pt x="265" y="98"/>
                  <a:pt x="260" y="118"/>
                  <a:pt x="253" y="137"/>
                </a:cubicBezTo>
                <a:cubicBezTo>
                  <a:pt x="250" y="144"/>
                  <a:pt x="247" y="151"/>
                  <a:pt x="244" y="158"/>
                </a:cubicBezTo>
                <a:cubicBezTo>
                  <a:pt x="242" y="165"/>
                  <a:pt x="239" y="172"/>
                  <a:pt x="236" y="179"/>
                </a:cubicBezTo>
                <a:cubicBezTo>
                  <a:pt x="234" y="183"/>
                  <a:pt x="234" y="188"/>
                  <a:pt x="232" y="192"/>
                </a:cubicBezTo>
                <a:cubicBezTo>
                  <a:pt x="230" y="198"/>
                  <a:pt x="226" y="203"/>
                  <a:pt x="226" y="209"/>
                </a:cubicBezTo>
                <a:cubicBezTo>
                  <a:pt x="224" y="209"/>
                  <a:pt x="224" y="211"/>
                  <a:pt x="224" y="213"/>
                </a:cubicBezTo>
                <a:cubicBezTo>
                  <a:pt x="223" y="214"/>
                  <a:pt x="222" y="215"/>
                  <a:pt x="220" y="217"/>
                </a:cubicBezTo>
                <a:cubicBezTo>
                  <a:pt x="213" y="215"/>
                  <a:pt x="201" y="209"/>
                  <a:pt x="192" y="207"/>
                </a:cubicBezTo>
                <a:cubicBezTo>
                  <a:pt x="183" y="205"/>
                  <a:pt x="177" y="199"/>
                  <a:pt x="169" y="197"/>
                </a:cubicBezTo>
                <a:cubicBezTo>
                  <a:pt x="171" y="202"/>
                  <a:pt x="170" y="207"/>
                  <a:pt x="172" y="212"/>
                </a:cubicBezTo>
                <a:cubicBezTo>
                  <a:pt x="173" y="218"/>
                  <a:pt x="177" y="225"/>
                  <a:pt x="170" y="229"/>
                </a:cubicBezTo>
                <a:cubicBezTo>
                  <a:pt x="166" y="231"/>
                  <a:pt x="159" y="231"/>
                  <a:pt x="153" y="233"/>
                </a:cubicBezTo>
                <a:cubicBezTo>
                  <a:pt x="151" y="234"/>
                  <a:pt x="149" y="235"/>
                  <a:pt x="147" y="236"/>
                </a:cubicBezTo>
                <a:cubicBezTo>
                  <a:pt x="145" y="237"/>
                  <a:pt x="142" y="237"/>
                  <a:pt x="140" y="237"/>
                </a:cubicBezTo>
                <a:cubicBezTo>
                  <a:pt x="132" y="239"/>
                  <a:pt x="125" y="241"/>
                  <a:pt x="120" y="243"/>
                </a:cubicBezTo>
                <a:cubicBezTo>
                  <a:pt x="119" y="244"/>
                  <a:pt x="118" y="244"/>
                  <a:pt x="118" y="244"/>
                </a:cubicBezTo>
                <a:cubicBezTo>
                  <a:pt x="111" y="247"/>
                  <a:pt x="105" y="248"/>
                  <a:pt x="98" y="249"/>
                </a:cubicBezTo>
                <a:cubicBezTo>
                  <a:pt x="84" y="253"/>
                  <a:pt x="74" y="258"/>
                  <a:pt x="58" y="258"/>
                </a:cubicBezTo>
                <a:cubicBezTo>
                  <a:pt x="58" y="259"/>
                  <a:pt x="57" y="260"/>
                  <a:pt x="56" y="260"/>
                </a:cubicBezTo>
                <a:cubicBezTo>
                  <a:pt x="53" y="259"/>
                  <a:pt x="54" y="259"/>
                  <a:pt x="53" y="256"/>
                </a:cubicBezTo>
                <a:close/>
                <a:moveTo>
                  <a:pt x="227" y="197"/>
                </a:moveTo>
                <a:cubicBezTo>
                  <a:pt x="231" y="182"/>
                  <a:pt x="238" y="169"/>
                  <a:pt x="243" y="154"/>
                </a:cubicBezTo>
                <a:cubicBezTo>
                  <a:pt x="246" y="146"/>
                  <a:pt x="249" y="136"/>
                  <a:pt x="252" y="127"/>
                </a:cubicBezTo>
                <a:cubicBezTo>
                  <a:pt x="254" y="121"/>
                  <a:pt x="258" y="115"/>
                  <a:pt x="259" y="108"/>
                </a:cubicBezTo>
                <a:cubicBezTo>
                  <a:pt x="262" y="104"/>
                  <a:pt x="263" y="99"/>
                  <a:pt x="264" y="94"/>
                </a:cubicBezTo>
                <a:cubicBezTo>
                  <a:pt x="268" y="86"/>
                  <a:pt x="273" y="77"/>
                  <a:pt x="277" y="69"/>
                </a:cubicBezTo>
                <a:cubicBezTo>
                  <a:pt x="279" y="64"/>
                  <a:pt x="282" y="53"/>
                  <a:pt x="280" y="49"/>
                </a:cubicBezTo>
                <a:cubicBezTo>
                  <a:pt x="278" y="48"/>
                  <a:pt x="276" y="47"/>
                  <a:pt x="274" y="46"/>
                </a:cubicBezTo>
                <a:cubicBezTo>
                  <a:pt x="273" y="46"/>
                  <a:pt x="273" y="45"/>
                  <a:pt x="271" y="46"/>
                </a:cubicBezTo>
                <a:cubicBezTo>
                  <a:pt x="266" y="42"/>
                  <a:pt x="258" y="41"/>
                  <a:pt x="253" y="36"/>
                </a:cubicBezTo>
                <a:cubicBezTo>
                  <a:pt x="240" y="32"/>
                  <a:pt x="225" y="23"/>
                  <a:pt x="212" y="19"/>
                </a:cubicBezTo>
                <a:cubicBezTo>
                  <a:pt x="199" y="14"/>
                  <a:pt x="184" y="13"/>
                  <a:pt x="173" y="5"/>
                </a:cubicBezTo>
                <a:cubicBezTo>
                  <a:pt x="171" y="5"/>
                  <a:pt x="170" y="7"/>
                  <a:pt x="170" y="9"/>
                </a:cubicBezTo>
                <a:cubicBezTo>
                  <a:pt x="167" y="15"/>
                  <a:pt x="165" y="21"/>
                  <a:pt x="163" y="28"/>
                </a:cubicBezTo>
                <a:cubicBezTo>
                  <a:pt x="158" y="39"/>
                  <a:pt x="156" y="49"/>
                  <a:pt x="152" y="58"/>
                </a:cubicBezTo>
                <a:cubicBezTo>
                  <a:pt x="152" y="59"/>
                  <a:pt x="152" y="60"/>
                  <a:pt x="152" y="61"/>
                </a:cubicBezTo>
                <a:cubicBezTo>
                  <a:pt x="147" y="71"/>
                  <a:pt x="145" y="81"/>
                  <a:pt x="141" y="92"/>
                </a:cubicBezTo>
                <a:cubicBezTo>
                  <a:pt x="143" y="96"/>
                  <a:pt x="144" y="102"/>
                  <a:pt x="146" y="106"/>
                </a:cubicBezTo>
                <a:cubicBezTo>
                  <a:pt x="152" y="86"/>
                  <a:pt x="161" y="68"/>
                  <a:pt x="166" y="49"/>
                </a:cubicBezTo>
                <a:cubicBezTo>
                  <a:pt x="168" y="45"/>
                  <a:pt x="169" y="39"/>
                  <a:pt x="171" y="34"/>
                </a:cubicBezTo>
                <a:cubicBezTo>
                  <a:pt x="171" y="33"/>
                  <a:pt x="172" y="34"/>
                  <a:pt x="172" y="33"/>
                </a:cubicBezTo>
                <a:cubicBezTo>
                  <a:pt x="172" y="28"/>
                  <a:pt x="176" y="25"/>
                  <a:pt x="176" y="20"/>
                </a:cubicBezTo>
                <a:cubicBezTo>
                  <a:pt x="179" y="20"/>
                  <a:pt x="178" y="17"/>
                  <a:pt x="180" y="17"/>
                </a:cubicBezTo>
                <a:cubicBezTo>
                  <a:pt x="187" y="21"/>
                  <a:pt x="194" y="24"/>
                  <a:pt x="202" y="26"/>
                </a:cubicBezTo>
                <a:cubicBezTo>
                  <a:pt x="210" y="29"/>
                  <a:pt x="220" y="32"/>
                  <a:pt x="228" y="36"/>
                </a:cubicBezTo>
                <a:cubicBezTo>
                  <a:pt x="229" y="36"/>
                  <a:pt x="230" y="38"/>
                  <a:pt x="232" y="38"/>
                </a:cubicBezTo>
                <a:cubicBezTo>
                  <a:pt x="235" y="39"/>
                  <a:pt x="239" y="39"/>
                  <a:pt x="242" y="40"/>
                </a:cubicBezTo>
                <a:cubicBezTo>
                  <a:pt x="243" y="41"/>
                  <a:pt x="243" y="42"/>
                  <a:pt x="244" y="42"/>
                </a:cubicBezTo>
                <a:cubicBezTo>
                  <a:pt x="248" y="44"/>
                  <a:pt x="251" y="44"/>
                  <a:pt x="254" y="45"/>
                </a:cubicBezTo>
                <a:cubicBezTo>
                  <a:pt x="254" y="47"/>
                  <a:pt x="257" y="46"/>
                  <a:pt x="257" y="48"/>
                </a:cubicBezTo>
                <a:cubicBezTo>
                  <a:pt x="263" y="48"/>
                  <a:pt x="268" y="52"/>
                  <a:pt x="274" y="54"/>
                </a:cubicBezTo>
                <a:cubicBezTo>
                  <a:pt x="275" y="55"/>
                  <a:pt x="276" y="55"/>
                  <a:pt x="277" y="57"/>
                </a:cubicBezTo>
                <a:cubicBezTo>
                  <a:pt x="275" y="61"/>
                  <a:pt x="273" y="65"/>
                  <a:pt x="271" y="69"/>
                </a:cubicBezTo>
                <a:cubicBezTo>
                  <a:pt x="267" y="80"/>
                  <a:pt x="261" y="92"/>
                  <a:pt x="257" y="104"/>
                </a:cubicBezTo>
                <a:cubicBezTo>
                  <a:pt x="254" y="111"/>
                  <a:pt x="251" y="116"/>
                  <a:pt x="249" y="122"/>
                </a:cubicBezTo>
                <a:cubicBezTo>
                  <a:pt x="248" y="124"/>
                  <a:pt x="247" y="128"/>
                  <a:pt x="246" y="130"/>
                </a:cubicBezTo>
                <a:cubicBezTo>
                  <a:pt x="245" y="134"/>
                  <a:pt x="242" y="137"/>
                  <a:pt x="241" y="140"/>
                </a:cubicBezTo>
                <a:cubicBezTo>
                  <a:pt x="240" y="142"/>
                  <a:pt x="240" y="143"/>
                  <a:pt x="240" y="144"/>
                </a:cubicBezTo>
                <a:cubicBezTo>
                  <a:pt x="237" y="150"/>
                  <a:pt x="237" y="155"/>
                  <a:pt x="235" y="161"/>
                </a:cubicBezTo>
                <a:cubicBezTo>
                  <a:pt x="234" y="165"/>
                  <a:pt x="231" y="169"/>
                  <a:pt x="230" y="173"/>
                </a:cubicBezTo>
                <a:cubicBezTo>
                  <a:pt x="230" y="175"/>
                  <a:pt x="230" y="176"/>
                  <a:pt x="229" y="178"/>
                </a:cubicBezTo>
                <a:cubicBezTo>
                  <a:pt x="227" y="185"/>
                  <a:pt x="223" y="191"/>
                  <a:pt x="222" y="199"/>
                </a:cubicBezTo>
                <a:cubicBezTo>
                  <a:pt x="221" y="200"/>
                  <a:pt x="220" y="201"/>
                  <a:pt x="219" y="202"/>
                </a:cubicBezTo>
                <a:cubicBezTo>
                  <a:pt x="217" y="202"/>
                  <a:pt x="217" y="202"/>
                  <a:pt x="216" y="203"/>
                </a:cubicBezTo>
                <a:cubicBezTo>
                  <a:pt x="200" y="199"/>
                  <a:pt x="186" y="193"/>
                  <a:pt x="171" y="187"/>
                </a:cubicBezTo>
                <a:cubicBezTo>
                  <a:pt x="169" y="186"/>
                  <a:pt x="168" y="184"/>
                  <a:pt x="166" y="185"/>
                </a:cubicBezTo>
                <a:cubicBezTo>
                  <a:pt x="166" y="188"/>
                  <a:pt x="168" y="191"/>
                  <a:pt x="168" y="194"/>
                </a:cubicBezTo>
                <a:cubicBezTo>
                  <a:pt x="176" y="195"/>
                  <a:pt x="182" y="200"/>
                  <a:pt x="189" y="203"/>
                </a:cubicBezTo>
                <a:cubicBezTo>
                  <a:pt x="195" y="206"/>
                  <a:pt x="201" y="207"/>
                  <a:pt x="208" y="208"/>
                </a:cubicBezTo>
                <a:cubicBezTo>
                  <a:pt x="211" y="210"/>
                  <a:pt x="216" y="214"/>
                  <a:pt x="221" y="212"/>
                </a:cubicBezTo>
                <a:cubicBezTo>
                  <a:pt x="222" y="208"/>
                  <a:pt x="223" y="202"/>
                  <a:pt x="227" y="197"/>
                </a:cubicBezTo>
                <a:close/>
                <a:moveTo>
                  <a:pt x="219" y="192"/>
                </a:moveTo>
                <a:cubicBezTo>
                  <a:pt x="223" y="183"/>
                  <a:pt x="226" y="174"/>
                  <a:pt x="229" y="164"/>
                </a:cubicBezTo>
                <a:cubicBezTo>
                  <a:pt x="234" y="154"/>
                  <a:pt x="238" y="142"/>
                  <a:pt x="242" y="131"/>
                </a:cubicBezTo>
                <a:cubicBezTo>
                  <a:pt x="244" y="126"/>
                  <a:pt x="247" y="123"/>
                  <a:pt x="248" y="118"/>
                </a:cubicBezTo>
                <a:cubicBezTo>
                  <a:pt x="252" y="111"/>
                  <a:pt x="254" y="102"/>
                  <a:pt x="257" y="94"/>
                </a:cubicBezTo>
                <a:cubicBezTo>
                  <a:pt x="261" y="88"/>
                  <a:pt x="264" y="80"/>
                  <a:pt x="266" y="73"/>
                </a:cubicBezTo>
                <a:cubicBezTo>
                  <a:pt x="269" y="69"/>
                  <a:pt x="270" y="63"/>
                  <a:pt x="273" y="59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64" y="53"/>
                  <a:pt x="255" y="50"/>
                  <a:pt x="244" y="46"/>
                </a:cubicBezTo>
                <a:cubicBezTo>
                  <a:pt x="242" y="43"/>
                  <a:pt x="239" y="44"/>
                  <a:pt x="234" y="42"/>
                </a:cubicBezTo>
                <a:cubicBezTo>
                  <a:pt x="231" y="41"/>
                  <a:pt x="228" y="39"/>
                  <a:pt x="225" y="38"/>
                </a:cubicBezTo>
                <a:cubicBezTo>
                  <a:pt x="222" y="36"/>
                  <a:pt x="219" y="36"/>
                  <a:pt x="216" y="35"/>
                </a:cubicBezTo>
                <a:cubicBezTo>
                  <a:pt x="212" y="33"/>
                  <a:pt x="210" y="32"/>
                  <a:pt x="207" y="30"/>
                </a:cubicBezTo>
                <a:cubicBezTo>
                  <a:pt x="203" y="29"/>
                  <a:pt x="200" y="29"/>
                  <a:pt x="197" y="27"/>
                </a:cubicBezTo>
                <a:cubicBezTo>
                  <a:pt x="195" y="27"/>
                  <a:pt x="192" y="25"/>
                  <a:pt x="189" y="24"/>
                </a:cubicBezTo>
                <a:cubicBezTo>
                  <a:pt x="188" y="24"/>
                  <a:pt x="182" y="21"/>
                  <a:pt x="182" y="21"/>
                </a:cubicBezTo>
                <a:cubicBezTo>
                  <a:pt x="180" y="21"/>
                  <a:pt x="177" y="29"/>
                  <a:pt x="177" y="30"/>
                </a:cubicBezTo>
                <a:cubicBezTo>
                  <a:pt x="175" y="34"/>
                  <a:pt x="174" y="37"/>
                  <a:pt x="174" y="40"/>
                </a:cubicBezTo>
                <a:cubicBezTo>
                  <a:pt x="173" y="40"/>
                  <a:pt x="174" y="42"/>
                  <a:pt x="172" y="42"/>
                </a:cubicBezTo>
                <a:cubicBezTo>
                  <a:pt x="172" y="45"/>
                  <a:pt x="171" y="47"/>
                  <a:pt x="170" y="49"/>
                </a:cubicBezTo>
                <a:cubicBezTo>
                  <a:pt x="168" y="54"/>
                  <a:pt x="167" y="61"/>
                  <a:pt x="164" y="67"/>
                </a:cubicBezTo>
                <a:cubicBezTo>
                  <a:pt x="164" y="68"/>
                  <a:pt x="162" y="69"/>
                  <a:pt x="162" y="70"/>
                </a:cubicBezTo>
                <a:cubicBezTo>
                  <a:pt x="159" y="75"/>
                  <a:pt x="159" y="81"/>
                  <a:pt x="157" y="86"/>
                </a:cubicBezTo>
                <a:cubicBezTo>
                  <a:pt x="155" y="92"/>
                  <a:pt x="151" y="97"/>
                  <a:pt x="149" y="103"/>
                </a:cubicBezTo>
                <a:cubicBezTo>
                  <a:pt x="149" y="105"/>
                  <a:pt x="148" y="109"/>
                  <a:pt x="146" y="110"/>
                </a:cubicBezTo>
                <a:cubicBezTo>
                  <a:pt x="153" y="135"/>
                  <a:pt x="158" y="157"/>
                  <a:pt x="165" y="181"/>
                </a:cubicBezTo>
                <a:cubicBezTo>
                  <a:pt x="167" y="182"/>
                  <a:pt x="170" y="183"/>
                  <a:pt x="173" y="184"/>
                </a:cubicBezTo>
                <a:cubicBezTo>
                  <a:pt x="180" y="187"/>
                  <a:pt x="188" y="192"/>
                  <a:pt x="195" y="193"/>
                </a:cubicBezTo>
                <a:cubicBezTo>
                  <a:pt x="196" y="194"/>
                  <a:pt x="198" y="193"/>
                  <a:pt x="199" y="194"/>
                </a:cubicBezTo>
                <a:cubicBezTo>
                  <a:pt x="203" y="195"/>
                  <a:pt x="206" y="197"/>
                  <a:pt x="209" y="198"/>
                </a:cubicBezTo>
                <a:cubicBezTo>
                  <a:pt x="214" y="198"/>
                  <a:pt x="214" y="196"/>
                  <a:pt x="218" y="197"/>
                </a:cubicBezTo>
                <a:cubicBezTo>
                  <a:pt x="218" y="195"/>
                  <a:pt x="220" y="194"/>
                  <a:pt x="219" y="192"/>
                </a:cubicBezTo>
                <a:close/>
                <a:moveTo>
                  <a:pt x="61" y="239"/>
                </a:moveTo>
                <a:cubicBezTo>
                  <a:pt x="61" y="240"/>
                  <a:pt x="60" y="241"/>
                  <a:pt x="60" y="241"/>
                </a:cubicBezTo>
                <a:cubicBezTo>
                  <a:pt x="61" y="243"/>
                  <a:pt x="63" y="244"/>
                  <a:pt x="63" y="246"/>
                </a:cubicBezTo>
                <a:cubicBezTo>
                  <a:pt x="63" y="247"/>
                  <a:pt x="63" y="248"/>
                  <a:pt x="62" y="248"/>
                </a:cubicBezTo>
                <a:cubicBezTo>
                  <a:pt x="62" y="249"/>
                  <a:pt x="63" y="249"/>
                  <a:pt x="63" y="251"/>
                </a:cubicBezTo>
                <a:cubicBezTo>
                  <a:pt x="63" y="255"/>
                  <a:pt x="57" y="254"/>
                  <a:pt x="55" y="255"/>
                </a:cubicBezTo>
                <a:cubicBezTo>
                  <a:pt x="57" y="254"/>
                  <a:pt x="57" y="256"/>
                  <a:pt x="58" y="256"/>
                </a:cubicBezTo>
                <a:cubicBezTo>
                  <a:pt x="70" y="253"/>
                  <a:pt x="83" y="250"/>
                  <a:pt x="95" y="247"/>
                </a:cubicBezTo>
                <a:cubicBezTo>
                  <a:pt x="98" y="246"/>
                  <a:pt x="101" y="245"/>
                  <a:pt x="103" y="246"/>
                </a:cubicBezTo>
                <a:cubicBezTo>
                  <a:pt x="118" y="242"/>
                  <a:pt x="128" y="233"/>
                  <a:pt x="145" y="233"/>
                </a:cubicBezTo>
                <a:cubicBezTo>
                  <a:pt x="145" y="232"/>
                  <a:pt x="146" y="232"/>
                  <a:pt x="147" y="231"/>
                </a:cubicBezTo>
                <a:cubicBezTo>
                  <a:pt x="148" y="231"/>
                  <a:pt x="149" y="231"/>
                  <a:pt x="150" y="231"/>
                </a:cubicBezTo>
                <a:cubicBezTo>
                  <a:pt x="156" y="229"/>
                  <a:pt x="163" y="227"/>
                  <a:pt x="169" y="226"/>
                </a:cubicBezTo>
                <a:cubicBezTo>
                  <a:pt x="171" y="223"/>
                  <a:pt x="170" y="223"/>
                  <a:pt x="170" y="220"/>
                </a:cubicBezTo>
                <a:cubicBezTo>
                  <a:pt x="168" y="212"/>
                  <a:pt x="168" y="200"/>
                  <a:pt x="166" y="193"/>
                </a:cubicBezTo>
                <a:cubicBezTo>
                  <a:pt x="160" y="174"/>
                  <a:pt x="154" y="151"/>
                  <a:pt x="148" y="129"/>
                </a:cubicBezTo>
                <a:cubicBezTo>
                  <a:pt x="147" y="125"/>
                  <a:pt x="147" y="121"/>
                  <a:pt x="146" y="117"/>
                </a:cubicBezTo>
                <a:cubicBezTo>
                  <a:pt x="142" y="104"/>
                  <a:pt x="138" y="91"/>
                  <a:pt x="135" y="80"/>
                </a:cubicBezTo>
                <a:cubicBezTo>
                  <a:pt x="134" y="75"/>
                  <a:pt x="134" y="70"/>
                  <a:pt x="133" y="66"/>
                </a:cubicBezTo>
                <a:cubicBezTo>
                  <a:pt x="131" y="59"/>
                  <a:pt x="129" y="51"/>
                  <a:pt x="123" y="50"/>
                </a:cubicBezTo>
                <a:cubicBezTo>
                  <a:pt x="108" y="57"/>
                  <a:pt x="89" y="62"/>
                  <a:pt x="73" y="66"/>
                </a:cubicBezTo>
                <a:cubicBezTo>
                  <a:pt x="73" y="66"/>
                  <a:pt x="72" y="67"/>
                  <a:pt x="72" y="67"/>
                </a:cubicBezTo>
                <a:cubicBezTo>
                  <a:pt x="61" y="70"/>
                  <a:pt x="50" y="73"/>
                  <a:pt x="39" y="76"/>
                </a:cubicBezTo>
                <a:cubicBezTo>
                  <a:pt x="29" y="80"/>
                  <a:pt x="17" y="81"/>
                  <a:pt x="10" y="87"/>
                </a:cubicBezTo>
                <a:cubicBezTo>
                  <a:pt x="13" y="87"/>
                  <a:pt x="19" y="91"/>
                  <a:pt x="16" y="96"/>
                </a:cubicBezTo>
                <a:cubicBezTo>
                  <a:pt x="14" y="97"/>
                  <a:pt x="9" y="95"/>
                  <a:pt x="11" y="97"/>
                </a:cubicBezTo>
                <a:cubicBezTo>
                  <a:pt x="11" y="97"/>
                  <a:pt x="11" y="97"/>
                  <a:pt x="11" y="96"/>
                </a:cubicBezTo>
                <a:cubicBezTo>
                  <a:pt x="14" y="97"/>
                  <a:pt x="23" y="99"/>
                  <a:pt x="23" y="104"/>
                </a:cubicBezTo>
                <a:cubicBezTo>
                  <a:pt x="23" y="106"/>
                  <a:pt x="21" y="106"/>
                  <a:pt x="19" y="107"/>
                </a:cubicBezTo>
                <a:cubicBezTo>
                  <a:pt x="22" y="108"/>
                  <a:pt x="24" y="110"/>
                  <a:pt x="24" y="114"/>
                </a:cubicBezTo>
                <a:cubicBezTo>
                  <a:pt x="26" y="114"/>
                  <a:pt x="26" y="116"/>
                  <a:pt x="27" y="117"/>
                </a:cubicBezTo>
                <a:cubicBezTo>
                  <a:pt x="24" y="121"/>
                  <a:pt x="28" y="122"/>
                  <a:pt x="30" y="126"/>
                </a:cubicBezTo>
                <a:cubicBezTo>
                  <a:pt x="33" y="130"/>
                  <a:pt x="31" y="131"/>
                  <a:pt x="30" y="133"/>
                </a:cubicBezTo>
                <a:cubicBezTo>
                  <a:pt x="33" y="135"/>
                  <a:pt x="32" y="138"/>
                  <a:pt x="31" y="140"/>
                </a:cubicBezTo>
                <a:cubicBezTo>
                  <a:pt x="34" y="141"/>
                  <a:pt x="33" y="144"/>
                  <a:pt x="33" y="146"/>
                </a:cubicBezTo>
                <a:cubicBezTo>
                  <a:pt x="34" y="148"/>
                  <a:pt x="36" y="150"/>
                  <a:pt x="34" y="153"/>
                </a:cubicBezTo>
                <a:cubicBezTo>
                  <a:pt x="37" y="154"/>
                  <a:pt x="40" y="158"/>
                  <a:pt x="37" y="162"/>
                </a:cubicBezTo>
                <a:cubicBezTo>
                  <a:pt x="39" y="163"/>
                  <a:pt x="41" y="164"/>
                  <a:pt x="41" y="167"/>
                </a:cubicBezTo>
                <a:cubicBezTo>
                  <a:pt x="41" y="168"/>
                  <a:pt x="39" y="168"/>
                  <a:pt x="39" y="170"/>
                </a:cubicBezTo>
                <a:cubicBezTo>
                  <a:pt x="42" y="170"/>
                  <a:pt x="43" y="172"/>
                  <a:pt x="44" y="174"/>
                </a:cubicBezTo>
                <a:cubicBezTo>
                  <a:pt x="43" y="175"/>
                  <a:pt x="43" y="176"/>
                  <a:pt x="43" y="177"/>
                </a:cubicBezTo>
                <a:cubicBezTo>
                  <a:pt x="45" y="179"/>
                  <a:pt x="44" y="182"/>
                  <a:pt x="45" y="185"/>
                </a:cubicBezTo>
                <a:cubicBezTo>
                  <a:pt x="45" y="186"/>
                  <a:pt x="46" y="186"/>
                  <a:pt x="47" y="188"/>
                </a:cubicBezTo>
                <a:cubicBezTo>
                  <a:pt x="47" y="189"/>
                  <a:pt x="47" y="190"/>
                  <a:pt x="47" y="191"/>
                </a:cubicBezTo>
                <a:cubicBezTo>
                  <a:pt x="48" y="193"/>
                  <a:pt x="52" y="195"/>
                  <a:pt x="49" y="199"/>
                </a:cubicBezTo>
                <a:cubicBezTo>
                  <a:pt x="50" y="200"/>
                  <a:pt x="52" y="200"/>
                  <a:pt x="52" y="202"/>
                </a:cubicBezTo>
                <a:cubicBezTo>
                  <a:pt x="50" y="206"/>
                  <a:pt x="54" y="208"/>
                  <a:pt x="52" y="212"/>
                </a:cubicBezTo>
                <a:cubicBezTo>
                  <a:pt x="54" y="213"/>
                  <a:pt x="57" y="217"/>
                  <a:pt x="55" y="220"/>
                </a:cubicBezTo>
                <a:cubicBezTo>
                  <a:pt x="56" y="222"/>
                  <a:pt x="57" y="223"/>
                  <a:pt x="58" y="225"/>
                </a:cubicBezTo>
                <a:cubicBezTo>
                  <a:pt x="58" y="226"/>
                  <a:pt x="57" y="227"/>
                  <a:pt x="57" y="227"/>
                </a:cubicBezTo>
                <a:cubicBezTo>
                  <a:pt x="59" y="231"/>
                  <a:pt x="58" y="236"/>
                  <a:pt x="61" y="239"/>
                </a:cubicBezTo>
                <a:close/>
                <a:moveTo>
                  <a:pt x="166" y="4"/>
                </a:moveTo>
                <a:cubicBezTo>
                  <a:pt x="160" y="10"/>
                  <a:pt x="160" y="21"/>
                  <a:pt x="156" y="29"/>
                </a:cubicBezTo>
                <a:cubicBezTo>
                  <a:pt x="151" y="46"/>
                  <a:pt x="143" y="61"/>
                  <a:pt x="138" y="80"/>
                </a:cubicBezTo>
                <a:cubicBezTo>
                  <a:pt x="138" y="81"/>
                  <a:pt x="139" y="83"/>
                  <a:pt x="140" y="84"/>
                </a:cubicBezTo>
                <a:cubicBezTo>
                  <a:pt x="143" y="82"/>
                  <a:pt x="143" y="77"/>
                  <a:pt x="144" y="73"/>
                </a:cubicBezTo>
                <a:cubicBezTo>
                  <a:pt x="145" y="71"/>
                  <a:pt x="146" y="70"/>
                  <a:pt x="147" y="68"/>
                </a:cubicBezTo>
                <a:cubicBezTo>
                  <a:pt x="153" y="47"/>
                  <a:pt x="160" y="25"/>
                  <a:pt x="168" y="5"/>
                </a:cubicBezTo>
                <a:cubicBezTo>
                  <a:pt x="168" y="5"/>
                  <a:pt x="168" y="5"/>
                  <a:pt x="168" y="4"/>
                </a:cubicBezTo>
                <a:cubicBezTo>
                  <a:pt x="167" y="4"/>
                  <a:pt x="167" y="4"/>
                  <a:pt x="166" y="4"/>
                </a:cubicBezTo>
                <a:close/>
                <a:moveTo>
                  <a:pt x="45" y="249"/>
                </a:moveTo>
                <a:cubicBezTo>
                  <a:pt x="47" y="249"/>
                  <a:pt x="48" y="250"/>
                  <a:pt x="49" y="250"/>
                </a:cubicBezTo>
                <a:cubicBezTo>
                  <a:pt x="51" y="246"/>
                  <a:pt x="58" y="248"/>
                  <a:pt x="60" y="246"/>
                </a:cubicBezTo>
                <a:cubicBezTo>
                  <a:pt x="56" y="244"/>
                  <a:pt x="49" y="245"/>
                  <a:pt x="45" y="249"/>
                </a:cubicBezTo>
                <a:close/>
                <a:moveTo>
                  <a:pt x="54" y="249"/>
                </a:moveTo>
                <a:cubicBezTo>
                  <a:pt x="52" y="250"/>
                  <a:pt x="49" y="252"/>
                  <a:pt x="48" y="254"/>
                </a:cubicBezTo>
                <a:cubicBezTo>
                  <a:pt x="51" y="253"/>
                  <a:pt x="55" y="252"/>
                  <a:pt x="60" y="251"/>
                </a:cubicBezTo>
                <a:cubicBezTo>
                  <a:pt x="60" y="251"/>
                  <a:pt x="60" y="250"/>
                  <a:pt x="60" y="250"/>
                </a:cubicBezTo>
                <a:cubicBezTo>
                  <a:pt x="57" y="250"/>
                  <a:pt x="57" y="248"/>
                  <a:pt x="54" y="249"/>
                </a:cubicBezTo>
                <a:close/>
                <a:moveTo>
                  <a:pt x="58" y="239"/>
                </a:moveTo>
                <a:cubicBezTo>
                  <a:pt x="56" y="239"/>
                  <a:pt x="56" y="239"/>
                  <a:pt x="54" y="239"/>
                </a:cubicBezTo>
                <a:cubicBezTo>
                  <a:pt x="52" y="234"/>
                  <a:pt x="47" y="239"/>
                  <a:pt x="45" y="241"/>
                </a:cubicBezTo>
                <a:cubicBezTo>
                  <a:pt x="45" y="242"/>
                  <a:pt x="45" y="244"/>
                  <a:pt x="46" y="244"/>
                </a:cubicBezTo>
                <a:cubicBezTo>
                  <a:pt x="49" y="240"/>
                  <a:pt x="58" y="243"/>
                  <a:pt x="58" y="239"/>
                </a:cubicBezTo>
                <a:close/>
                <a:moveTo>
                  <a:pt x="51" y="230"/>
                </a:moveTo>
                <a:cubicBezTo>
                  <a:pt x="47" y="231"/>
                  <a:pt x="45" y="233"/>
                  <a:pt x="40" y="235"/>
                </a:cubicBezTo>
                <a:cubicBezTo>
                  <a:pt x="40" y="236"/>
                  <a:pt x="41" y="237"/>
                  <a:pt x="42" y="238"/>
                </a:cubicBezTo>
                <a:cubicBezTo>
                  <a:pt x="46" y="237"/>
                  <a:pt x="48" y="232"/>
                  <a:pt x="54" y="234"/>
                </a:cubicBezTo>
                <a:cubicBezTo>
                  <a:pt x="54" y="233"/>
                  <a:pt x="55" y="233"/>
                  <a:pt x="55" y="233"/>
                </a:cubicBezTo>
                <a:cubicBezTo>
                  <a:pt x="55" y="232"/>
                  <a:pt x="55" y="231"/>
                  <a:pt x="55" y="231"/>
                </a:cubicBezTo>
                <a:cubicBezTo>
                  <a:pt x="54" y="230"/>
                  <a:pt x="52" y="230"/>
                  <a:pt x="51" y="230"/>
                </a:cubicBezTo>
                <a:close/>
                <a:moveTo>
                  <a:pt x="54" y="224"/>
                </a:moveTo>
                <a:cubicBezTo>
                  <a:pt x="54" y="224"/>
                  <a:pt x="53" y="223"/>
                  <a:pt x="53" y="223"/>
                </a:cubicBezTo>
                <a:cubicBezTo>
                  <a:pt x="46" y="221"/>
                  <a:pt x="40" y="227"/>
                  <a:pt x="40" y="231"/>
                </a:cubicBezTo>
                <a:cubicBezTo>
                  <a:pt x="44" y="229"/>
                  <a:pt x="51" y="227"/>
                  <a:pt x="54" y="224"/>
                </a:cubicBezTo>
                <a:close/>
                <a:moveTo>
                  <a:pt x="50" y="215"/>
                </a:moveTo>
                <a:cubicBezTo>
                  <a:pt x="46" y="215"/>
                  <a:pt x="42" y="217"/>
                  <a:pt x="39" y="219"/>
                </a:cubicBezTo>
                <a:cubicBezTo>
                  <a:pt x="39" y="221"/>
                  <a:pt x="38" y="223"/>
                  <a:pt x="40" y="224"/>
                </a:cubicBezTo>
                <a:cubicBezTo>
                  <a:pt x="43" y="220"/>
                  <a:pt x="50" y="220"/>
                  <a:pt x="52" y="217"/>
                </a:cubicBezTo>
                <a:cubicBezTo>
                  <a:pt x="51" y="217"/>
                  <a:pt x="51" y="215"/>
                  <a:pt x="50" y="215"/>
                </a:cubicBezTo>
                <a:close/>
                <a:moveTo>
                  <a:pt x="37" y="214"/>
                </a:moveTo>
                <a:cubicBezTo>
                  <a:pt x="37" y="215"/>
                  <a:pt x="38" y="215"/>
                  <a:pt x="39" y="216"/>
                </a:cubicBezTo>
                <a:cubicBezTo>
                  <a:pt x="42" y="213"/>
                  <a:pt x="48" y="213"/>
                  <a:pt x="49" y="208"/>
                </a:cubicBezTo>
                <a:cubicBezTo>
                  <a:pt x="44" y="207"/>
                  <a:pt x="40" y="211"/>
                  <a:pt x="37" y="214"/>
                </a:cubicBezTo>
                <a:close/>
                <a:moveTo>
                  <a:pt x="48" y="202"/>
                </a:moveTo>
                <a:cubicBezTo>
                  <a:pt x="45" y="203"/>
                  <a:pt x="43" y="202"/>
                  <a:pt x="42" y="201"/>
                </a:cubicBezTo>
                <a:cubicBezTo>
                  <a:pt x="41" y="203"/>
                  <a:pt x="37" y="203"/>
                  <a:pt x="36" y="204"/>
                </a:cubicBezTo>
                <a:cubicBezTo>
                  <a:pt x="36" y="207"/>
                  <a:pt x="35" y="208"/>
                  <a:pt x="34" y="210"/>
                </a:cubicBezTo>
                <a:cubicBezTo>
                  <a:pt x="39" y="212"/>
                  <a:pt x="42" y="204"/>
                  <a:pt x="46" y="205"/>
                </a:cubicBezTo>
                <a:cubicBezTo>
                  <a:pt x="46" y="203"/>
                  <a:pt x="48" y="205"/>
                  <a:pt x="48" y="203"/>
                </a:cubicBezTo>
                <a:cubicBezTo>
                  <a:pt x="48" y="203"/>
                  <a:pt x="48" y="202"/>
                  <a:pt x="48" y="202"/>
                </a:cubicBezTo>
                <a:close/>
                <a:moveTo>
                  <a:pt x="36" y="200"/>
                </a:moveTo>
                <a:cubicBezTo>
                  <a:pt x="39" y="200"/>
                  <a:pt x="43" y="194"/>
                  <a:pt x="46" y="197"/>
                </a:cubicBezTo>
                <a:cubicBezTo>
                  <a:pt x="46" y="197"/>
                  <a:pt x="47" y="197"/>
                  <a:pt x="48" y="197"/>
                </a:cubicBezTo>
                <a:cubicBezTo>
                  <a:pt x="45" y="190"/>
                  <a:pt x="37" y="195"/>
                  <a:pt x="36" y="200"/>
                </a:cubicBezTo>
                <a:close/>
                <a:moveTo>
                  <a:pt x="43" y="187"/>
                </a:moveTo>
                <a:cubicBezTo>
                  <a:pt x="41" y="187"/>
                  <a:pt x="39" y="188"/>
                  <a:pt x="38" y="189"/>
                </a:cubicBezTo>
                <a:cubicBezTo>
                  <a:pt x="37" y="188"/>
                  <a:pt x="37" y="188"/>
                  <a:pt x="36" y="187"/>
                </a:cubicBezTo>
                <a:cubicBezTo>
                  <a:pt x="35" y="189"/>
                  <a:pt x="31" y="192"/>
                  <a:pt x="35" y="194"/>
                </a:cubicBezTo>
                <a:cubicBezTo>
                  <a:pt x="38" y="193"/>
                  <a:pt x="41" y="188"/>
                  <a:pt x="44" y="189"/>
                </a:cubicBezTo>
                <a:cubicBezTo>
                  <a:pt x="43" y="189"/>
                  <a:pt x="44" y="188"/>
                  <a:pt x="43" y="187"/>
                </a:cubicBezTo>
                <a:close/>
                <a:moveTo>
                  <a:pt x="40" y="179"/>
                </a:moveTo>
                <a:cubicBezTo>
                  <a:pt x="39" y="181"/>
                  <a:pt x="38" y="180"/>
                  <a:pt x="36" y="180"/>
                </a:cubicBezTo>
                <a:cubicBezTo>
                  <a:pt x="35" y="180"/>
                  <a:pt x="34" y="181"/>
                  <a:pt x="33" y="181"/>
                </a:cubicBezTo>
                <a:cubicBezTo>
                  <a:pt x="34" y="182"/>
                  <a:pt x="34" y="181"/>
                  <a:pt x="35" y="182"/>
                </a:cubicBezTo>
                <a:cubicBezTo>
                  <a:pt x="33" y="183"/>
                  <a:pt x="30" y="183"/>
                  <a:pt x="30" y="186"/>
                </a:cubicBezTo>
                <a:cubicBezTo>
                  <a:pt x="30" y="187"/>
                  <a:pt x="31" y="187"/>
                  <a:pt x="32" y="187"/>
                </a:cubicBezTo>
                <a:cubicBezTo>
                  <a:pt x="34" y="184"/>
                  <a:pt x="38" y="185"/>
                  <a:pt x="43" y="183"/>
                </a:cubicBezTo>
                <a:cubicBezTo>
                  <a:pt x="43" y="181"/>
                  <a:pt x="42" y="180"/>
                  <a:pt x="40" y="179"/>
                </a:cubicBezTo>
                <a:close/>
                <a:moveTo>
                  <a:pt x="39" y="172"/>
                </a:moveTo>
                <a:cubicBezTo>
                  <a:pt x="36" y="173"/>
                  <a:pt x="33" y="173"/>
                  <a:pt x="30" y="174"/>
                </a:cubicBezTo>
                <a:cubicBezTo>
                  <a:pt x="30" y="176"/>
                  <a:pt x="28" y="178"/>
                  <a:pt x="29" y="180"/>
                </a:cubicBezTo>
                <a:cubicBezTo>
                  <a:pt x="32" y="179"/>
                  <a:pt x="38" y="176"/>
                  <a:pt x="40" y="174"/>
                </a:cubicBezTo>
                <a:cubicBezTo>
                  <a:pt x="39" y="174"/>
                  <a:pt x="39" y="173"/>
                  <a:pt x="39" y="172"/>
                </a:cubicBezTo>
                <a:close/>
                <a:moveTo>
                  <a:pt x="26" y="169"/>
                </a:moveTo>
                <a:cubicBezTo>
                  <a:pt x="28" y="171"/>
                  <a:pt x="29" y="170"/>
                  <a:pt x="31" y="171"/>
                </a:cubicBezTo>
                <a:cubicBezTo>
                  <a:pt x="32" y="170"/>
                  <a:pt x="34" y="169"/>
                  <a:pt x="35" y="168"/>
                </a:cubicBezTo>
                <a:cubicBezTo>
                  <a:pt x="36" y="168"/>
                  <a:pt x="37" y="167"/>
                  <a:pt x="38" y="166"/>
                </a:cubicBezTo>
                <a:cubicBezTo>
                  <a:pt x="34" y="162"/>
                  <a:pt x="29" y="165"/>
                  <a:pt x="26" y="169"/>
                </a:cubicBezTo>
                <a:close/>
                <a:moveTo>
                  <a:pt x="30" y="156"/>
                </a:moveTo>
                <a:cubicBezTo>
                  <a:pt x="26" y="158"/>
                  <a:pt x="26" y="160"/>
                  <a:pt x="24" y="164"/>
                </a:cubicBezTo>
                <a:cubicBezTo>
                  <a:pt x="25" y="164"/>
                  <a:pt x="25" y="164"/>
                  <a:pt x="26" y="164"/>
                </a:cubicBezTo>
                <a:cubicBezTo>
                  <a:pt x="29" y="162"/>
                  <a:pt x="33" y="161"/>
                  <a:pt x="36" y="159"/>
                </a:cubicBezTo>
                <a:cubicBezTo>
                  <a:pt x="35" y="157"/>
                  <a:pt x="34" y="156"/>
                  <a:pt x="32" y="156"/>
                </a:cubicBezTo>
                <a:cubicBezTo>
                  <a:pt x="31" y="156"/>
                  <a:pt x="30" y="158"/>
                  <a:pt x="30" y="156"/>
                </a:cubicBezTo>
                <a:close/>
                <a:moveTo>
                  <a:pt x="22" y="156"/>
                </a:moveTo>
                <a:cubicBezTo>
                  <a:pt x="26" y="156"/>
                  <a:pt x="30" y="153"/>
                  <a:pt x="32" y="149"/>
                </a:cubicBezTo>
                <a:cubicBezTo>
                  <a:pt x="28" y="148"/>
                  <a:pt x="22" y="152"/>
                  <a:pt x="22" y="156"/>
                </a:cubicBezTo>
                <a:close/>
                <a:moveTo>
                  <a:pt x="28" y="144"/>
                </a:moveTo>
                <a:cubicBezTo>
                  <a:pt x="27" y="144"/>
                  <a:pt x="26" y="143"/>
                  <a:pt x="25" y="143"/>
                </a:cubicBezTo>
                <a:cubicBezTo>
                  <a:pt x="23" y="144"/>
                  <a:pt x="18" y="147"/>
                  <a:pt x="21" y="150"/>
                </a:cubicBezTo>
                <a:cubicBezTo>
                  <a:pt x="25" y="148"/>
                  <a:pt x="27" y="147"/>
                  <a:pt x="30" y="144"/>
                </a:cubicBezTo>
                <a:cubicBezTo>
                  <a:pt x="29" y="143"/>
                  <a:pt x="28" y="144"/>
                  <a:pt x="28" y="144"/>
                </a:cubicBezTo>
                <a:close/>
                <a:moveTo>
                  <a:pt x="28" y="135"/>
                </a:moveTo>
                <a:cubicBezTo>
                  <a:pt x="27" y="134"/>
                  <a:pt x="24" y="135"/>
                  <a:pt x="22" y="136"/>
                </a:cubicBezTo>
                <a:cubicBezTo>
                  <a:pt x="21" y="137"/>
                  <a:pt x="21" y="139"/>
                  <a:pt x="19" y="139"/>
                </a:cubicBezTo>
                <a:cubicBezTo>
                  <a:pt x="18" y="141"/>
                  <a:pt x="19" y="142"/>
                  <a:pt x="20" y="142"/>
                </a:cubicBezTo>
                <a:cubicBezTo>
                  <a:pt x="22" y="139"/>
                  <a:pt x="33" y="139"/>
                  <a:pt x="28" y="135"/>
                </a:cubicBezTo>
                <a:close/>
                <a:moveTo>
                  <a:pt x="28" y="129"/>
                </a:moveTo>
                <a:cubicBezTo>
                  <a:pt x="28" y="128"/>
                  <a:pt x="26" y="127"/>
                  <a:pt x="25" y="127"/>
                </a:cubicBezTo>
                <a:cubicBezTo>
                  <a:pt x="23" y="128"/>
                  <a:pt x="23" y="128"/>
                  <a:pt x="20" y="128"/>
                </a:cubicBezTo>
                <a:cubicBezTo>
                  <a:pt x="18" y="129"/>
                  <a:pt x="17" y="131"/>
                  <a:pt x="15" y="132"/>
                </a:cubicBezTo>
                <a:cubicBezTo>
                  <a:pt x="15" y="133"/>
                  <a:pt x="15" y="134"/>
                  <a:pt x="16" y="136"/>
                </a:cubicBezTo>
                <a:cubicBezTo>
                  <a:pt x="20" y="134"/>
                  <a:pt x="26" y="132"/>
                  <a:pt x="28" y="129"/>
                </a:cubicBezTo>
                <a:close/>
                <a:moveTo>
                  <a:pt x="19" y="122"/>
                </a:moveTo>
                <a:cubicBezTo>
                  <a:pt x="19" y="125"/>
                  <a:pt x="13" y="124"/>
                  <a:pt x="15" y="128"/>
                </a:cubicBezTo>
                <a:cubicBezTo>
                  <a:pt x="18" y="128"/>
                  <a:pt x="20" y="125"/>
                  <a:pt x="21" y="123"/>
                </a:cubicBezTo>
                <a:cubicBezTo>
                  <a:pt x="22" y="123"/>
                  <a:pt x="23" y="124"/>
                  <a:pt x="24" y="123"/>
                </a:cubicBezTo>
                <a:cubicBezTo>
                  <a:pt x="22" y="122"/>
                  <a:pt x="21" y="123"/>
                  <a:pt x="19" y="122"/>
                </a:cubicBezTo>
                <a:close/>
                <a:moveTo>
                  <a:pt x="18" y="116"/>
                </a:moveTo>
                <a:cubicBezTo>
                  <a:pt x="15" y="118"/>
                  <a:pt x="12" y="121"/>
                  <a:pt x="12" y="124"/>
                </a:cubicBezTo>
                <a:cubicBezTo>
                  <a:pt x="16" y="121"/>
                  <a:pt x="18" y="118"/>
                  <a:pt x="23" y="118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21" y="116"/>
                  <a:pt x="20" y="117"/>
                  <a:pt x="18" y="116"/>
                </a:cubicBezTo>
                <a:close/>
                <a:moveTo>
                  <a:pt x="11" y="115"/>
                </a:moveTo>
                <a:cubicBezTo>
                  <a:pt x="14" y="114"/>
                  <a:pt x="16" y="111"/>
                  <a:pt x="20" y="112"/>
                </a:cubicBezTo>
                <a:cubicBezTo>
                  <a:pt x="20" y="112"/>
                  <a:pt x="20" y="111"/>
                  <a:pt x="20" y="111"/>
                </a:cubicBezTo>
                <a:cubicBezTo>
                  <a:pt x="17" y="108"/>
                  <a:pt x="10" y="110"/>
                  <a:pt x="11" y="115"/>
                </a:cubicBezTo>
                <a:close/>
                <a:moveTo>
                  <a:pt x="19" y="103"/>
                </a:moveTo>
                <a:cubicBezTo>
                  <a:pt x="16" y="98"/>
                  <a:pt x="8" y="101"/>
                  <a:pt x="7" y="105"/>
                </a:cubicBezTo>
                <a:cubicBezTo>
                  <a:pt x="8" y="106"/>
                  <a:pt x="8" y="109"/>
                  <a:pt x="11" y="109"/>
                </a:cubicBezTo>
                <a:cubicBezTo>
                  <a:pt x="11" y="105"/>
                  <a:pt x="15" y="104"/>
                  <a:pt x="19" y="104"/>
                </a:cubicBezTo>
                <a:cubicBezTo>
                  <a:pt x="19" y="104"/>
                  <a:pt x="20" y="104"/>
                  <a:pt x="19" y="103"/>
                </a:cubicBezTo>
                <a:close/>
                <a:moveTo>
                  <a:pt x="5" y="92"/>
                </a:moveTo>
                <a:cubicBezTo>
                  <a:pt x="4" y="94"/>
                  <a:pt x="5" y="97"/>
                  <a:pt x="7" y="97"/>
                </a:cubicBezTo>
                <a:cubicBezTo>
                  <a:pt x="7" y="93"/>
                  <a:pt x="12" y="93"/>
                  <a:pt x="13" y="92"/>
                </a:cubicBezTo>
                <a:cubicBezTo>
                  <a:pt x="12" y="89"/>
                  <a:pt x="8" y="92"/>
                  <a:pt x="5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69821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6" name="组合 1825"/>
          <p:cNvGrpSpPr/>
          <p:nvPr/>
        </p:nvGrpSpPr>
        <p:grpSpPr>
          <a:xfrm>
            <a:off x="619948" y="290287"/>
            <a:ext cx="11002729" cy="5874386"/>
            <a:chOff x="275595" y="112216"/>
            <a:chExt cx="11778518" cy="6288583"/>
          </a:xfrm>
        </p:grpSpPr>
        <p:sp>
          <p:nvSpPr>
            <p:cNvPr id="1824" name="圆角矩形 1823"/>
            <p:cNvSpPr/>
            <p:nvPr/>
          </p:nvSpPr>
          <p:spPr>
            <a:xfrm>
              <a:off x="275595" y="246537"/>
              <a:ext cx="11640633" cy="6154262"/>
            </a:xfrm>
            <a:custGeom>
              <a:avLst/>
              <a:gdLst>
                <a:gd name="connsiteX0" fmla="*/ 0 w 11640458"/>
                <a:gd name="connsiteY0" fmla="*/ 357674 h 6154057"/>
                <a:gd name="connsiteX1" fmla="*/ 357674 w 11640458"/>
                <a:gd name="connsiteY1" fmla="*/ 0 h 6154057"/>
                <a:gd name="connsiteX2" fmla="*/ 11282784 w 11640458"/>
                <a:gd name="connsiteY2" fmla="*/ 0 h 6154057"/>
                <a:gd name="connsiteX3" fmla="*/ 11640458 w 11640458"/>
                <a:gd name="connsiteY3" fmla="*/ 357674 h 6154057"/>
                <a:gd name="connsiteX4" fmla="*/ 11640458 w 11640458"/>
                <a:gd name="connsiteY4" fmla="*/ 5796383 h 6154057"/>
                <a:gd name="connsiteX5" fmla="*/ 11282784 w 11640458"/>
                <a:gd name="connsiteY5" fmla="*/ 6154057 h 6154057"/>
                <a:gd name="connsiteX6" fmla="*/ 357674 w 11640458"/>
                <a:gd name="connsiteY6" fmla="*/ 6154057 h 6154057"/>
                <a:gd name="connsiteX7" fmla="*/ 0 w 11640458"/>
                <a:gd name="connsiteY7" fmla="*/ 5796383 h 6154057"/>
                <a:gd name="connsiteX8" fmla="*/ 0 w 11640458"/>
                <a:gd name="connsiteY8" fmla="*/ 357674 h 6154057"/>
                <a:gd name="connsiteX0" fmla="*/ 0 w 11640458"/>
                <a:gd name="connsiteY0" fmla="*/ 357879 h 6154262"/>
                <a:gd name="connsiteX1" fmla="*/ 357674 w 11640458"/>
                <a:gd name="connsiteY1" fmla="*/ 205 h 6154262"/>
                <a:gd name="connsiteX2" fmla="*/ 2888343 w 11640458"/>
                <a:gd name="connsiteY2" fmla="*/ 72777 h 6154262"/>
                <a:gd name="connsiteX3" fmla="*/ 11282784 w 11640458"/>
                <a:gd name="connsiteY3" fmla="*/ 205 h 6154262"/>
                <a:gd name="connsiteX4" fmla="*/ 11640458 w 11640458"/>
                <a:gd name="connsiteY4" fmla="*/ 357879 h 6154262"/>
                <a:gd name="connsiteX5" fmla="*/ 11640458 w 11640458"/>
                <a:gd name="connsiteY5" fmla="*/ 5796588 h 6154262"/>
                <a:gd name="connsiteX6" fmla="*/ 11282784 w 11640458"/>
                <a:gd name="connsiteY6" fmla="*/ 6154262 h 6154262"/>
                <a:gd name="connsiteX7" fmla="*/ 357674 w 11640458"/>
                <a:gd name="connsiteY7" fmla="*/ 6154262 h 6154262"/>
                <a:gd name="connsiteX8" fmla="*/ 0 w 11640458"/>
                <a:gd name="connsiteY8" fmla="*/ 5796588 h 6154262"/>
                <a:gd name="connsiteX9" fmla="*/ 0 w 11640458"/>
                <a:gd name="connsiteY9" fmla="*/ 357879 h 6154262"/>
                <a:gd name="connsiteX0" fmla="*/ 0 w 11640458"/>
                <a:gd name="connsiteY0" fmla="*/ 357879 h 6154262"/>
                <a:gd name="connsiteX1" fmla="*/ 357674 w 11640458"/>
                <a:gd name="connsiteY1" fmla="*/ 205 h 6154262"/>
                <a:gd name="connsiteX2" fmla="*/ 2888343 w 11640458"/>
                <a:gd name="connsiteY2" fmla="*/ 72777 h 6154262"/>
                <a:gd name="connsiteX3" fmla="*/ 11282784 w 11640458"/>
                <a:gd name="connsiteY3" fmla="*/ 205 h 6154262"/>
                <a:gd name="connsiteX4" fmla="*/ 11640458 w 11640458"/>
                <a:gd name="connsiteY4" fmla="*/ 357879 h 6154262"/>
                <a:gd name="connsiteX5" fmla="*/ 11524343 w 11640458"/>
                <a:gd name="connsiteY5" fmla="*/ 2961120 h 6154262"/>
                <a:gd name="connsiteX6" fmla="*/ 11640458 w 11640458"/>
                <a:gd name="connsiteY6" fmla="*/ 5796588 h 6154262"/>
                <a:gd name="connsiteX7" fmla="*/ 11282784 w 11640458"/>
                <a:gd name="connsiteY7" fmla="*/ 6154262 h 6154262"/>
                <a:gd name="connsiteX8" fmla="*/ 357674 w 11640458"/>
                <a:gd name="connsiteY8" fmla="*/ 6154262 h 6154262"/>
                <a:gd name="connsiteX9" fmla="*/ 0 w 11640458"/>
                <a:gd name="connsiteY9" fmla="*/ 5796588 h 6154262"/>
                <a:gd name="connsiteX10" fmla="*/ 0 w 11640458"/>
                <a:gd name="connsiteY10" fmla="*/ 357879 h 6154262"/>
                <a:gd name="connsiteX0" fmla="*/ 175 w 11640633"/>
                <a:gd name="connsiteY0" fmla="*/ 357879 h 6154262"/>
                <a:gd name="connsiteX1" fmla="*/ 357849 w 11640633"/>
                <a:gd name="connsiteY1" fmla="*/ 205 h 6154262"/>
                <a:gd name="connsiteX2" fmla="*/ 2888518 w 11640633"/>
                <a:gd name="connsiteY2" fmla="*/ 72777 h 6154262"/>
                <a:gd name="connsiteX3" fmla="*/ 11282959 w 11640633"/>
                <a:gd name="connsiteY3" fmla="*/ 205 h 6154262"/>
                <a:gd name="connsiteX4" fmla="*/ 11640633 w 11640633"/>
                <a:gd name="connsiteY4" fmla="*/ 357879 h 6154262"/>
                <a:gd name="connsiteX5" fmla="*/ 11524518 w 11640633"/>
                <a:gd name="connsiteY5" fmla="*/ 2961120 h 6154262"/>
                <a:gd name="connsiteX6" fmla="*/ 11640633 w 11640633"/>
                <a:gd name="connsiteY6" fmla="*/ 5796588 h 6154262"/>
                <a:gd name="connsiteX7" fmla="*/ 11282959 w 11640633"/>
                <a:gd name="connsiteY7" fmla="*/ 6154262 h 6154262"/>
                <a:gd name="connsiteX8" fmla="*/ 357849 w 11640633"/>
                <a:gd name="connsiteY8" fmla="*/ 6154262 h 6154262"/>
                <a:gd name="connsiteX9" fmla="*/ 175 w 11640633"/>
                <a:gd name="connsiteY9" fmla="*/ 5796588 h 6154262"/>
                <a:gd name="connsiteX10" fmla="*/ 87261 w 11640633"/>
                <a:gd name="connsiteY10" fmla="*/ 3831977 h 6154262"/>
                <a:gd name="connsiteX11" fmla="*/ 175 w 11640633"/>
                <a:gd name="connsiteY11" fmla="*/ 357879 h 615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40633" h="6154262">
                  <a:moveTo>
                    <a:pt x="175" y="357879"/>
                  </a:moveTo>
                  <a:cubicBezTo>
                    <a:pt x="175" y="160341"/>
                    <a:pt x="160311" y="205"/>
                    <a:pt x="357849" y="205"/>
                  </a:cubicBezTo>
                  <a:cubicBezTo>
                    <a:pt x="1201405" y="-4633"/>
                    <a:pt x="2044962" y="77615"/>
                    <a:pt x="2888518" y="72777"/>
                  </a:cubicBezTo>
                  <a:lnTo>
                    <a:pt x="11282959" y="205"/>
                  </a:lnTo>
                  <a:cubicBezTo>
                    <a:pt x="11480497" y="205"/>
                    <a:pt x="11640633" y="160341"/>
                    <a:pt x="11640633" y="357879"/>
                  </a:cubicBezTo>
                  <a:cubicBezTo>
                    <a:pt x="11635795" y="1220788"/>
                    <a:pt x="11529356" y="2098211"/>
                    <a:pt x="11524518" y="2961120"/>
                  </a:cubicBezTo>
                  <a:lnTo>
                    <a:pt x="11640633" y="5796588"/>
                  </a:lnTo>
                  <a:cubicBezTo>
                    <a:pt x="11640633" y="5994126"/>
                    <a:pt x="11480497" y="6154262"/>
                    <a:pt x="11282959" y="6154262"/>
                  </a:cubicBezTo>
                  <a:lnTo>
                    <a:pt x="357849" y="6154262"/>
                  </a:lnTo>
                  <a:cubicBezTo>
                    <a:pt x="160311" y="6154262"/>
                    <a:pt x="175" y="5994126"/>
                    <a:pt x="175" y="5796588"/>
                  </a:cubicBezTo>
                  <a:cubicBezTo>
                    <a:pt x="-4663" y="5141718"/>
                    <a:pt x="92099" y="4486847"/>
                    <a:pt x="87261" y="3831977"/>
                  </a:cubicBezTo>
                  <a:lnTo>
                    <a:pt x="175" y="357879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5" name="圆角矩形 1823"/>
            <p:cNvSpPr/>
            <p:nvPr/>
          </p:nvSpPr>
          <p:spPr>
            <a:xfrm>
              <a:off x="413480" y="112216"/>
              <a:ext cx="11640633" cy="6154262"/>
            </a:xfrm>
            <a:custGeom>
              <a:avLst/>
              <a:gdLst>
                <a:gd name="connsiteX0" fmla="*/ 0 w 11640458"/>
                <a:gd name="connsiteY0" fmla="*/ 357674 h 6154057"/>
                <a:gd name="connsiteX1" fmla="*/ 357674 w 11640458"/>
                <a:gd name="connsiteY1" fmla="*/ 0 h 6154057"/>
                <a:gd name="connsiteX2" fmla="*/ 11282784 w 11640458"/>
                <a:gd name="connsiteY2" fmla="*/ 0 h 6154057"/>
                <a:gd name="connsiteX3" fmla="*/ 11640458 w 11640458"/>
                <a:gd name="connsiteY3" fmla="*/ 357674 h 6154057"/>
                <a:gd name="connsiteX4" fmla="*/ 11640458 w 11640458"/>
                <a:gd name="connsiteY4" fmla="*/ 5796383 h 6154057"/>
                <a:gd name="connsiteX5" fmla="*/ 11282784 w 11640458"/>
                <a:gd name="connsiteY5" fmla="*/ 6154057 h 6154057"/>
                <a:gd name="connsiteX6" fmla="*/ 357674 w 11640458"/>
                <a:gd name="connsiteY6" fmla="*/ 6154057 h 6154057"/>
                <a:gd name="connsiteX7" fmla="*/ 0 w 11640458"/>
                <a:gd name="connsiteY7" fmla="*/ 5796383 h 6154057"/>
                <a:gd name="connsiteX8" fmla="*/ 0 w 11640458"/>
                <a:gd name="connsiteY8" fmla="*/ 357674 h 6154057"/>
                <a:gd name="connsiteX0" fmla="*/ 0 w 11640458"/>
                <a:gd name="connsiteY0" fmla="*/ 357879 h 6154262"/>
                <a:gd name="connsiteX1" fmla="*/ 357674 w 11640458"/>
                <a:gd name="connsiteY1" fmla="*/ 205 h 6154262"/>
                <a:gd name="connsiteX2" fmla="*/ 2888343 w 11640458"/>
                <a:gd name="connsiteY2" fmla="*/ 72777 h 6154262"/>
                <a:gd name="connsiteX3" fmla="*/ 11282784 w 11640458"/>
                <a:gd name="connsiteY3" fmla="*/ 205 h 6154262"/>
                <a:gd name="connsiteX4" fmla="*/ 11640458 w 11640458"/>
                <a:gd name="connsiteY4" fmla="*/ 357879 h 6154262"/>
                <a:gd name="connsiteX5" fmla="*/ 11640458 w 11640458"/>
                <a:gd name="connsiteY5" fmla="*/ 5796588 h 6154262"/>
                <a:gd name="connsiteX6" fmla="*/ 11282784 w 11640458"/>
                <a:gd name="connsiteY6" fmla="*/ 6154262 h 6154262"/>
                <a:gd name="connsiteX7" fmla="*/ 357674 w 11640458"/>
                <a:gd name="connsiteY7" fmla="*/ 6154262 h 6154262"/>
                <a:gd name="connsiteX8" fmla="*/ 0 w 11640458"/>
                <a:gd name="connsiteY8" fmla="*/ 5796588 h 6154262"/>
                <a:gd name="connsiteX9" fmla="*/ 0 w 11640458"/>
                <a:gd name="connsiteY9" fmla="*/ 357879 h 6154262"/>
                <a:gd name="connsiteX0" fmla="*/ 0 w 11640458"/>
                <a:gd name="connsiteY0" fmla="*/ 357879 h 6154262"/>
                <a:gd name="connsiteX1" fmla="*/ 357674 w 11640458"/>
                <a:gd name="connsiteY1" fmla="*/ 205 h 6154262"/>
                <a:gd name="connsiteX2" fmla="*/ 2888343 w 11640458"/>
                <a:gd name="connsiteY2" fmla="*/ 72777 h 6154262"/>
                <a:gd name="connsiteX3" fmla="*/ 11282784 w 11640458"/>
                <a:gd name="connsiteY3" fmla="*/ 205 h 6154262"/>
                <a:gd name="connsiteX4" fmla="*/ 11640458 w 11640458"/>
                <a:gd name="connsiteY4" fmla="*/ 357879 h 6154262"/>
                <a:gd name="connsiteX5" fmla="*/ 11524343 w 11640458"/>
                <a:gd name="connsiteY5" fmla="*/ 2961120 h 6154262"/>
                <a:gd name="connsiteX6" fmla="*/ 11640458 w 11640458"/>
                <a:gd name="connsiteY6" fmla="*/ 5796588 h 6154262"/>
                <a:gd name="connsiteX7" fmla="*/ 11282784 w 11640458"/>
                <a:gd name="connsiteY7" fmla="*/ 6154262 h 6154262"/>
                <a:gd name="connsiteX8" fmla="*/ 357674 w 11640458"/>
                <a:gd name="connsiteY8" fmla="*/ 6154262 h 6154262"/>
                <a:gd name="connsiteX9" fmla="*/ 0 w 11640458"/>
                <a:gd name="connsiteY9" fmla="*/ 5796588 h 6154262"/>
                <a:gd name="connsiteX10" fmla="*/ 0 w 11640458"/>
                <a:gd name="connsiteY10" fmla="*/ 357879 h 6154262"/>
                <a:gd name="connsiteX0" fmla="*/ 175 w 11640633"/>
                <a:gd name="connsiteY0" fmla="*/ 357879 h 6154262"/>
                <a:gd name="connsiteX1" fmla="*/ 357849 w 11640633"/>
                <a:gd name="connsiteY1" fmla="*/ 205 h 6154262"/>
                <a:gd name="connsiteX2" fmla="*/ 2888518 w 11640633"/>
                <a:gd name="connsiteY2" fmla="*/ 72777 h 6154262"/>
                <a:gd name="connsiteX3" fmla="*/ 11282959 w 11640633"/>
                <a:gd name="connsiteY3" fmla="*/ 205 h 6154262"/>
                <a:gd name="connsiteX4" fmla="*/ 11640633 w 11640633"/>
                <a:gd name="connsiteY4" fmla="*/ 357879 h 6154262"/>
                <a:gd name="connsiteX5" fmla="*/ 11524518 w 11640633"/>
                <a:gd name="connsiteY5" fmla="*/ 2961120 h 6154262"/>
                <a:gd name="connsiteX6" fmla="*/ 11640633 w 11640633"/>
                <a:gd name="connsiteY6" fmla="*/ 5796588 h 6154262"/>
                <a:gd name="connsiteX7" fmla="*/ 11282959 w 11640633"/>
                <a:gd name="connsiteY7" fmla="*/ 6154262 h 6154262"/>
                <a:gd name="connsiteX8" fmla="*/ 357849 w 11640633"/>
                <a:gd name="connsiteY8" fmla="*/ 6154262 h 6154262"/>
                <a:gd name="connsiteX9" fmla="*/ 175 w 11640633"/>
                <a:gd name="connsiteY9" fmla="*/ 5796588 h 6154262"/>
                <a:gd name="connsiteX10" fmla="*/ 87261 w 11640633"/>
                <a:gd name="connsiteY10" fmla="*/ 3831977 h 6154262"/>
                <a:gd name="connsiteX11" fmla="*/ 175 w 11640633"/>
                <a:gd name="connsiteY11" fmla="*/ 357879 h 615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40633" h="6154262">
                  <a:moveTo>
                    <a:pt x="175" y="357879"/>
                  </a:moveTo>
                  <a:cubicBezTo>
                    <a:pt x="175" y="160341"/>
                    <a:pt x="160311" y="205"/>
                    <a:pt x="357849" y="205"/>
                  </a:cubicBezTo>
                  <a:cubicBezTo>
                    <a:pt x="1201405" y="-4633"/>
                    <a:pt x="2044962" y="77615"/>
                    <a:pt x="2888518" y="72777"/>
                  </a:cubicBezTo>
                  <a:lnTo>
                    <a:pt x="11282959" y="205"/>
                  </a:lnTo>
                  <a:cubicBezTo>
                    <a:pt x="11480497" y="205"/>
                    <a:pt x="11640633" y="160341"/>
                    <a:pt x="11640633" y="357879"/>
                  </a:cubicBezTo>
                  <a:cubicBezTo>
                    <a:pt x="11635795" y="1220788"/>
                    <a:pt x="11529356" y="2098211"/>
                    <a:pt x="11524518" y="2961120"/>
                  </a:cubicBezTo>
                  <a:lnTo>
                    <a:pt x="11640633" y="5796588"/>
                  </a:lnTo>
                  <a:cubicBezTo>
                    <a:pt x="11640633" y="5994126"/>
                    <a:pt x="11480497" y="6154262"/>
                    <a:pt x="11282959" y="6154262"/>
                  </a:cubicBezTo>
                  <a:lnTo>
                    <a:pt x="357849" y="6154262"/>
                  </a:lnTo>
                  <a:cubicBezTo>
                    <a:pt x="160311" y="6154262"/>
                    <a:pt x="175" y="5994126"/>
                    <a:pt x="175" y="5796588"/>
                  </a:cubicBezTo>
                  <a:cubicBezTo>
                    <a:pt x="-4663" y="5141718"/>
                    <a:pt x="92099" y="4486847"/>
                    <a:pt x="87261" y="3831977"/>
                  </a:cubicBezTo>
                  <a:lnTo>
                    <a:pt x="175" y="357879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4293895"/>
            <a:ext cx="12192000" cy="2564105"/>
          </a:xfrm>
          <a:prstGeom prst="rect">
            <a:avLst/>
          </a:prstGeom>
          <a:effectLst>
            <a:outerShdw blurRad="8509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1459789" y="1205997"/>
            <a:ext cx="92640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5A814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“毕业季</a:t>
            </a:r>
            <a:r>
              <a:rPr lang="zh-CN" altLang="en-US" sz="8000" dirty="0">
                <a:solidFill>
                  <a:srgbClr val="5A814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正青</a:t>
            </a:r>
            <a:r>
              <a:rPr lang="zh-CN" altLang="en-US" sz="8000" dirty="0" smtClean="0">
                <a:solidFill>
                  <a:srgbClr val="5A814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春</a:t>
            </a:r>
            <a:r>
              <a:rPr lang="zh-CN" altLang="en-US" sz="8000" dirty="0">
                <a:solidFill>
                  <a:srgbClr val="5A814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纪念</a:t>
            </a:r>
            <a:r>
              <a:rPr lang="zh-CN" altLang="en-US" sz="8000" dirty="0" smtClean="0">
                <a:solidFill>
                  <a:srgbClr val="5A814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册</a:t>
            </a:r>
            <a:r>
              <a:rPr lang="zh-CN" altLang="en-US" sz="8000" dirty="0">
                <a:solidFill>
                  <a:srgbClr val="5A814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”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615829" y="2745114"/>
            <a:ext cx="49519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5A814C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我们毕业了，青春不散场！</a:t>
            </a:r>
            <a:endParaRPr lang="zh-CN" altLang="en-US" sz="3200" dirty="0">
              <a:solidFill>
                <a:srgbClr val="5A814C"/>
              </a:soli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01250" y="3545567"/>
            <a:ext cx="258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5A814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某某中学高三（</a:t>
            </a:r>
            <a:r>
              <a:rPr lang="en-US" altLang="zh-CN" sz="2400" dirty="0" smtClean="0">
                <a:solidFill>
                  <a:srgbClr val="5A814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3</a:t>
            </a:r>
            <a:r>
              <a:rPr lang="zh-CN" altLang="en-US" sz="2400" dirty="0" smtClean="0">
                <a:solidFill>
                  <a:srgbClr val="5A814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）班</a:t>
            </a:r>
            <a:endParaRPr lang="zh-CN" altLang="en-US" sz="2400" dirty="0">
              <a:solidFill>
                <a:srgbClr val="5A814C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22" name="文本框 1821"/>
          <p:cNvSpPr txBox="1"/>
          <p:nvPr/>
        </p:nvSpPr>
        <p:spPr>
          <a:xfrm>
            <a:off x="5149003" y="4222910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814C"/>
                </a:solidFill>
              </a:rPr>
              <a:t>@51PPT</a:t>
            </a:r>
            <a:r>
              <a:rPr lang="zh-CN" altLang="en-US" dirty="0" smtClean="0">
                <a:solidFill>
                  <a:srgbClr val="5A814C"/>
                </a:solidFill>
              </a:rPr>
              <a:t>模板网</a:t>
            </a:r>
            <a:endParaRPr lang="zh-CN" altLang="en-US" dirty="0">
              <a:solidFill>
                <a:srgbClr val="5A81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0551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94283B-07F6-4F60-9051-BFB4BEFD1FD5}"/>
              </a:ext>
            </a:extLst>
          </p:cNvPr>
          <p:cNvSpPr/>
          <p:nvPr/>
        </p:nvSpPr>
        <p:spPr>
          <a:xfrm>
            <a:off x="1167604" y="2360706"/>
            <a:ext cx="6096000" cy="25340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祝愿毕业的朋友，</a:t>
            </a:r>
            <a:endParaRPr lang="en-US" altLang="zh-CN" sz="2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一如既往的奋斗，</a:t>
            </a:r>
            <a:endParaRPr lang="en-US" altLang="zh-CN" sz="2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新的旅程有新的收获</a:t>
            </a:r>
            <a:r>
              <a:rPr lang="zh-CN" altLang="en-US" sz="2800" dirty="0" smtClean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。</a:t>
            </a:r>
            <a:endParaRPr lang="en-US" altLang="zh-CN" sz="2800" dirty="0"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F008D03-5912-4112-B6D7-F6441C540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068" y="1864417"/>
            <a:ext cx="5276393" cy="3693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233" y="2142353"/>
            <a:ext cx="2037411" cy="296942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788721" y="231746"/>
            <a:ext cx="25506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班级篇</a:t>
            </a:r>
          </a:p>
        </p:txBody>
      </p:sp>
    </p:spTree>
    <p:extLst>
      <p:ext uri="{BB962C8B-B14F-4D97-AF65-F5344CB8AC3E}">
        <p14:creationId xmlns:p14="http://schemas.microsoft.com/office/powerpoint/2010/main" val="42402346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A174D9C-05B6-44EB-BD1A-29951E6DC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6230" y="1484043"/>
            <a:ext cx="5715000" cy="2571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C3D7881-26A2-4443-9C9B-D84AB60EC94A}"/>
              </a:ext>
            </a:extLst>
          </p:cNvPr>
          <p:cNvSpPr txBox="1"/>
          <p:nvPr/>
        </p:nvSpPr>
        <p:spPr>
          <a:xfrm>
            <a:off x="1213774" y="1512252"/>
            <a:ext cx="4850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告别挚爱的老师同学，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背起打包的行囊</a:t>
            </a:r>
            <a:r>
              <a:rPr lang="zh-CN" altLang="en-US" sz="2400" dirty="0" smtClean="0">
                <a:cs typeface="+mn-ea"/>
                <a:sym typeface="+mn-lt"/>
              </a:rPr>
              <a:t>，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8009594-8FD4-4B27-AA15-9228951FCC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5840" y="2936550"/>
            <a:ext cx="3873934" cy="27117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矩形 7"/>
          <p:cNvSpPr/>
          <p:nvPr/>
        </p:nvSpPr>
        <p:spPr>
          <a:xfrm>
            <a:off x="4788721" y="231746"/>
            <a:ext cx="25506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班级篇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C3D7881-26A2-4443-9C9B-D84AB60EC94A}"/>
              </a:ext>
            </a:extLst>
          </p:cNvPr>
          <p:cNvSpPr txBox="1"/>
          <p:nvPr/>
        </p:nvSpPr>
        <p:spPr>
          <a:xfrm>
            <a:off x="6110934" y="4549676"/>
            <a:ext cx="4850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cs typeface="+mn-ea"/>
                <a:sym typeface="+mn-lt"/>
              </a:rPr>
              <a:t>携</a:t>
            </a:r>
            <a:r>
              <a:rPr lang="zh-CN" altLang="en-US" sz="2400" dirty="0">
                <a:cs typeface="+mn-ea"/>
                <a:sym typeface="+mn-lt"/>
              </a:rPr>
              <a:t>带满心的祝福和美好回忆，踏上未来的奇幻旅程。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47388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C84410B-1974-4E26-B0B4-0C47946745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811" y="2347144"/>
            <a:ext cx="4948311" cy="32988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0809289-A02A-4B15-A974-7F36AD382D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95364">
            <a:off x="7314993" y="1417219"/>
            <a:ext cx="3336884" cy="23358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2DE095B-5BEF-4366-8967-20657EB0B99F}"/>
              </a:ext>
            </a:extLst>
          </p:cNvPr>
          <p:cNvSpPr/>
          <p:nvPr/>
        </p:nvSpPr>
        <p:spPr>
          <a:xfrm>
            <a:off x="7142169" y="4143299"/>
            <a:ext cx="6096000" cy="16843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祝愿毕业的朋友，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一如既往的奋斗，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新的旅程有新的收获。</a:t>
            </a:r>
          </a:p>
        </p:txBody>
      </p:sp>
      <p:sp>
        <p:nvSpPr>
          <p:cNvPr id="9" name="矩形 8"/>
          <p:cNvSpPr/>
          <p:nvPr/>
        </p:nvSpPr>
        <p:spPr>
          <a:xfrm>
            <a:off x="4788721" y="231746"/>
            <a:ext cx="25506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班级篇</a:t>
            </a:r>
          </a:p>
        </p:txBody>
      </p:sp>
    </p:spTree>
    <p:extLst>
      <p:ext uri="{BB962C8B-B14F-4D97-AF65-F5344CB8AC3E}">
        <p14:creationId xmlns:p14="http://schemas.microsoft.com/office/powerpoint/2010/main" val="733598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D7BE8C2-F4D6-4585-8E10-421D1971B754}"/>
              </a:ext>
            </a:extLst>
          </p:cNvPr>
          <p:cNvSpPr txBox="1"/>
          <p:nvPr/>
        </p:nvSpPr>
        <p:spPr>
          <a:xfrm>
            <a:off x="6438242" y="2426012"/>
            <a:ext cx="48502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告别挚爱的老师同学，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背起打包的行囊，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携带满心的祝福和美好回忆，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踏上未来的奇幻旅程。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r>
              <a:rPr lang="zh-CN" altLang="en-US" sz="1600" dirty="0">
                <a:cs typeface="+mn-ea"/>
                <a:sym typeface="+mn-lt"/>
              </a:rPr>
              <a:t/>
            </a:r>
            <a:br>
              <a:rPr lang="zh-CN" altLang="en-US" sz="1600" dirty="0">
                <a:cs typeface="+mn-ea"/>
                <a:sym typeface="+mn-lt"/>
              </a:rPr>
            </a:b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3F84B03-F906-4F55-957F-92C8486B4C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7844">
            <a:off x="2580833" y="3467057"/>
            <a:ext cx="3294779" cy="22459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C892723-66DC-4BB9-82FB-865E25ED92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94337">
            <a:off x="1776450" y="1847833"/>
            <a:ext cx="2802875" cy="19620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矩形 8"/>
          <p:cNvSpPr/>
          <p:nvPr/>
        </p:nvSpPr>
        <p:spPr>
          <a:xfrm>
            <a:off x="4788721" y="231746"/>
            <a:ext cx="25506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8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班级篇</a:t>
            </a:r>
          </a:p>
        </p:txBody>
      </p:sp>
    </p:spTree>
    <p:extLst>
      <p:ext uri="{BB962C8B-B14F-4D97-AF65-F5344CB8AC3E}">
        <p14:creationId xmlns:p14="http://schemas.microsoft.com/office/powerpoint/2010/main" val="35125453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771" y="575151"/>
            <a:ext cx="10350003" cy="55154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38257"/>
            <a:ext cx="10833100" cy="6082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3191822" y="1763725"/>
            <a:ext cx="55162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8000" b="1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PART </a:t>
            </a:r>
            <a:r>
              <a:rPr lang="en-US" altLang="zh-CN" sz="8000" b="1" dirty="0" smtClean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TWO</a:t>
            </a:r>
            <a:endParaRPr lang="zh-CN" altLang="en-US" sz="8000" b="1" dirty="0">
              <a:blipFill>
                <a:blip r:embed="rId5"/>
                <a:stretch>
                  <a:fillRect/>
                </a:stretch>
              </a:blip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17A5D36-7859-4077-85D4-BD59E1047194}"/>
              </a:ext>
            </a:extLst>
          </p:cNvPr>
          <p:cNvSpPr txBox="1"/>
          <p:nvPr/>
        </p:nvSpPr>
        <p:spPr>
          <a:xfrm>
            <a:off x="4131945" y="3087164"/>
            <a:ext cx="3636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——</a:t>
            </a:r>
            <a:r>
              <a:rPr lang="zh-CN" altLang="en-US" sz="3200" dirty="0" smtClean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部门篇</a:t>
            </a:r>
            <a:r>
              <a:rPr lang="en-US" altLang="zh-CN" sz="3200" dirty="0">
                <a:blipFill>
                  <a:blip r:embed="rId5"/>
                  <a:stretch>
                    <a:fillRect/>
                  </a:stretch>
                </a:blip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——</a:t>
            </a:r>
            <a:endParaRPr lang="zh-CN" altLang="en-US" sz="3200" dirty="0">
              <a:blipFill>
                <a:blip r:embed="rId5"/>
                <a:stretch>
                  <a:fillRect/>
                </a:stretch>
              </a:blip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9" name="组合 442"/>
          <p:cNvGrpSpPr>
            <a:grpSpLocks/>
          </p:cNvGrpSpPr>
          <p:nvPr/>
        </p:nvGrpSpPr>
        <p:grpSpPr bwMode="auto">
          <a:xfrm>
            <a:off x="9131812" y="4339923"/>
            <a:ext cx="1437217" cy="755649"/>
            <a:chOff x="7394576" y="3627438"/>
            <a:chExt cx="1077913" cy="566738"/>
          </a:xfrm>
        </p:grpSpPr>
        <p:sp>
          <p:nvSpPr>
            <p:cNvPr id="20" name="Freeform 100"/>
            <p:cNvSpPr>
              <a:spLocks/>
            </p:cNvSpPr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01"/>
            <p:cNvSpPr>
              <a:spLocks/>
            </p:cNvSpPr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02"/>
            <p:cNvSpPr>
              <a:spLocks/>
            </p:cNvSpPr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03"/>
            <p:cNvSpPr>
              <a:spLocks/>
            </p:cNvSpPr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4"/>
            <p:cNvSpPr>
              <a:spLocks/>
            </p:cNvSpPr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05"/>
            <p:cNvSpPr>
              <a:spLocks/>
            </p:cNvSpPr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07"/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446"/>
          <p:cNvGrpSpPr>
            <a:grpSpLocks/>
          </p:cNvGrpSpPr>
          <p:nvPr/>
        </p:nvGrpSpPr>
        <p:grpSpPr bwMode="auto">
          <a:xfrm>
            <a:off x="6278400" y="4208688"/>
            <a:ext cx="757767" cy="948267"/>
            <a:chOff x="4713288" y="508000"/>
            <a:chExt cx="568325" cy="711200"/>
          </a:xfrm>
        </p:grpSpPr>
        <p:sp>
          <p:nvSpPr>
            <p:cNvPr id="29" name="Freeform 119"/>
            <p:cNvSpPr>
              <a:spLocks noEditPoints="1"/>
            </p:cNvSpPr>
            <p:nvPr/>
          </p:nvSpPr>
          <p:spPr bwMode="auto">
            <a:xfrm>
              <a:off x="5051425" y="919163"/>
              <a:ext cx="195263" cy="11588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0"/>
            <p:cNvSpPr>
              <a:spLocks noEditPoints="1"/>
            </p:cNvSpPr>
            <p:nvPr/>
          </p:nvSpPr>
          <p:spPr bwMode="auto">
            <a:xfrm>
              <a:off x="5064125" y="933450"/>
              <a:ext cx="166688" cy="85725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21"/>
            <p:cNvSpPr>
              <a:spLocks noEditPoints="1"/>
            </p:cNvSpPr>
            <p:nvPr/>
          </p:nvSpPr>
          <p:spPr bwMode="auto">
            <a:xfrm>
              <a:off x="5045075" y="744538"/>
              <a:ext cx="141288" cy="63500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2"/>
            <p:cNvSpPr>
              <a:spLocks noEditPoints="1"/>
            </p:cNvSpPr>
            <p:nvPr/>
          </p:nvSpPr>
          <p:spPr bwMode="auto">
            <a:xfrm>
              <a:off x="5060950" y="757238"/>
              <a:ext cx="112713" cy="38100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23"/>
            <p:cNvSpPr>
              <a:spLocks noEditPoints="1"/>
            </p:cNvSpPr>
            <p:nvPr/>
          </p:nvSpPr>
          <p:spPr bwMode="auto">
            <a:xfrm>
              <a:off x="5064125" y="687388"/>
              <a:ext cx="82550" cy="57150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24"/>
            <p:cNvSpPr>
              <a:spLocks noEditPoints="1"/>
            </p:cNvSpPr>
            <p:nvPr/>
          </p:nvSpPr>
          <p:spPr bwMode="auto">
            <a:xfrm>
              <a:off x="5083175" y="696913"/>
              <a:ext cx="60325" cy="38100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26"/>
            <p:cNvSpPr>
              <a:spLocks noEditPoints="1"/>
            </p:cNvSpPr>
            <p:nvPr/>
          </p:nvSpPr>
          <p:spPr bwMode="auto">
            <a:xfrm>
              <a:off x="5102225" y="1028700"/>
              <a:ext cx="106363" cy="47625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Freeform 145"/>
          <p:cNvSpPr>
            <a:spLocks noEditPoints="1"/>
          </p:cNvSpPr>
          <p:nvPr/>
        </p:nvSpPr>
        <p:spPr bwMode="auto">
          <a:xfrm>
            <a:off x="7653576" y="4240439"/>
            <a:ext cx="1001184" cy="855133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Freeform 302"/>
          <p:cNvSpPr>
            <a:spLocks noEditPoints="1"/>
          </p:cNvSpPr>
          <p:nvPr/>
        </p:nvSpPr>
        <p:spPr bwMode="auto">
          <a:xfrm>
            <a:off x="4554374" y="4299705"/>
            <a:ext cx="1151467" cy="808567"/>
          </a:xfrm>
          <a:custGeom>
            <a:avLst/>
            <a:gdLst>
              <a:gd name="T0" fmla="*/ 158 w 274"/>
              <a:gd name="T1" fmla="*/ 11 h 192"/>
              <a:gd name="T2" fmla="*/ 164 w 274"/>
              <a:gd name="T3" fmla="*/ 61 h 192"/>
              <a:gd name="T4" fmla="*/ 218 w 274"/>
              <a:gd name="T5" fmla="*/ 26 h 192"/>
              <a:gd name="T6" fmla="*/ 237 w 274"/>
              <a:gd name="T7" fmla="*/ 17 h 192"/>
              <a:gd name="T8" fmla="*/ 258 w 274"/>
              <a:gd name="T9" fmla="*/ 40 h 192"/>
              <a:gd name="T10" fmla="*/ 270 w 274"/>
              <a:gd name="T11" fmla="*/ 85 h 192"/>
              <a:gd name="T12" fmla="*/ 216 w 274"/>
              <a:gd name="T13" fmla="*/ 172 h 192"/>
              <a:gd name="T14" fmla="*/ 115 w 274"/>
              <a:gd name="T15" fmla="*/ 184 h 192"/>
              <a:gd name="T16" fmla="*/ 9 w 274"/>
              <a:gd name="T17" fmla="*/ 191 h 192"/>
              <a:gd name="T18" fmla="*/ 4 w 274"/>
              <a:gd name="T19" fmla="*/ 148 h 192"/>
              <a:gd name="T20" fmla="*/ 26 w 274"/>
              <a:gd name="T21" fmla="*/ 107 h 192"/>
              <a:gd name="T22" fmla="*/ 107 w 274"/>
              <a:gd name="T23" fmla="*/ 57 h 192"/>
              <a:gd name="T24" fmla="*/ 143 w 274"/>
              <a:gd name="T25" fmla="*/ 95 h 192"/>
              <a:gd name="T26" fmla="*/ 155 w 274"/>
              <a:gd name="T27" fmla="*/ 25 h 192"/>
              <a:gd name="T28" fmla="*/ 118 w 274"/>
              <a:gd name="T29" fmla="*/ 88 h 192"/>
              <a:gd name="T30" fmla="*/ 139 w 274"/>
              <a:gd name="T31" fmla="*/ 107 h 192"/>
              <a:gd name="T32" fmla="*/ 154 w 274"/>
              <a:gd name="T33" fmla="*/ 78 h 192"/>
              <a:gd name="T34" fmla="*/ 145 w 274"/>
              <a:gd name="T35" fmla="*/ 140 h 192"/>
              <a:gd name="T36" fmla="*/ 224 w 274"/>
              <a:gd name="T37" fmla="*/ 24 h 192"/>
              <a:gd name="T38" fmla="*/ 156 w 274"/>
              <a:gd name="T39" fmla="*/ 132 h 192"/>
              <a:gd name="T40" fmla="*/ 136 w 274"/>
              <a:gd name="T41" fmla="*/ 156 h 192"/>
              <a:gd name="T42" fmla="*/ 177 w 274"/>
              <a:gd name="T43" fmla="*/ 124 h 192"/>
              <a:gd name="T44" fmla="*/ 234 w 274"/>
              <a:gd name="T45" fmla="*/ 24 h 192"/>
              <a:gd name="T46" fmla="*/ 248 w 274"/>
              <a:gd name="T47" fmla="*/ 32 h 192"/>
              <a:gd name="T48" fmla="*/ 241 w 274"/>
              <a:gd name="T49" fmla="*/ 25 h 192"/>
              <a:gd name="T50" fmla="*/ 213 w 274"/>
              <a:gd name="T51" fmla="*/ 115 h 192"/>
              <a:gd name="T52" fmla="*/ 229 w 274"/>
              <a:gd name="T53" fmla="*/ 64 h 192"/>
              <a:gd name="T54" fmla="*/ 225 w 274"/>
              <a:gd name="T55" fmla="*/ 106 h 192"/>
              <a:gd name="T56" fmla="*/ 233 w 274"/>
              <a:gd name="T57" fmla="*/ 100 h 192"/>
              <a:gd name="T58" fmla="*/ 167 w 274"/>
              <a:gd name="T59" fmla="*/ 145 h 192"/>
              <a:gd name="T60" fmla="*/ 245 w 274"/>
              <a:gd name="T61" fmla="*/ 77 h 192"/>
              <a:gd name="T62" fmla="*/ 239 w 274"/>
              <a:gd name="T63" fmla="*/ 78 h 192"/>
              <a:gd name="T64" fmla="*/ 57 w 274"/>
              <a:gd name="T65" fmla="*/ 64 h 192"/>
              <a:gd name="T66" fmla="*/ 60 w 274"/>
              <a:gd name="T67" fmla="*/ 148 h 192"/>
              <a:gd name="T68" fmla="*/ 117 w 274"/>
              <a:gd name="T69" fmla="*/ 90 h 192"/>
              <a:gd name="T70" fmla="*/ 261 w 274"/>
              <a:gd name="T71" fmla="*/ 61 h 192"/>
              <a:gd name="T72" fmla="*/ 235 w 274"/>
              <a:gd name="T73" fmla="*/ 159 h 192"/>
              <a:gd name="T74" fmla="*/ 165 w 274"/>
              <a:gd name="T75" fmla="*/ 164 h 192"/>
              <a:gd name="T76" fmla="*/ 182 w 274"/>
              <a:gd name="T77" fmla="*/ 169 h 192"/>
              <a:gd name="T78" fmla="*/ 247 w 274"/>
              <a:gd name="T79" fmla="*/ 166 h 192"/>
              <a:gd name="T80" fmla="*/ 270 w 274"/>
              <a:gd name="T81" fmla="*/ 72 h 192"/>
              <a:gd name="T82" fmla="*/ 233 w 274"/>
              <a:gd name="T83" fmla="*/ 133 h 192"/>
              <a:gd name="T84" fmla="*/ 134 w 274"/>
              <a:gd name="T85" fmla="*/ 173 h 192"/>
              <a:gd name="T86" fmla="*/ 249 w 274"/>
              <a:gd name="T87" fmla="*/ 104 h 192"/>
              <a:gd name="T88" fmla="*/ 240 w 274"/>
              <a:gd name="T89" fmla="*/ 74 h 192"/>
              <a:gd name="T90" fmla="*/ 159 w 274"/>
              <a:gd name="T91" fmla="*/ 148 h 192"/>
              <a:gd name="T92" fmla="*/ 206 w 274"/>
              <a:gd name="T93" fmla="*/ 121 h 192"/>
              <a:gd name="T94" fmla="*/ 208 w 274"/>
              <a:gd name="T95" fmla="*/ 116 h 192"/>
              <a:gd name="T96" fmla="*/ 4 w 274"/>
              <a:gd name="T97" fmla="*/ 145 h 192"/>
              <a:gd name="T98" fmla="*/ 79 w 274"/>
              <a:gd name="T99" fmla="*/ 159 h 192"/>
              <a:gd name="T100" fmla="*/ 48 w 274"/>
              <a:gd name="T101" fmla="*/ 156 h 192"/>
              <a:gd name="T102" fmla="*/ 79 w 274"/>
              <a:gd name="T103" fmla="*/ 156 h 192"/>
              <a:gd name="T104" fmla="*/ 12 w 274"/>
              <a:gd name="T105" fmla="*/ 156 h 192"/>
              <a:gd name="T106" fmla="*/ 87 w 274"/>
              <a:gd name="T107" fmla="*/ 167 h 192"/>
              <a:gd name="T108" fmla="*/ 64 w 274"/>
              <a:gd name="T109" fmla="*/ 165 h 192"/>
              <a:gd name="T110" fmla="*/ 11 w 274"/>
              <a:gd name="T111" fmla="*/ 168 h 192"/>
              <a:gd name="T112" fmla="*/ 114 w 274"/>
              <a:gd name="T113" fmla="*/ 179 h 192"/>
              <a:gd name="T114" fmla="*/ 45 w 274"/>
              <a:gd name="T115" fmla="*/ 181 h 192"/>
              <a:gd name="T116" fmla="*/ 17 w 274"/>
              <a:gd name="T117" fmla="*/ 164 h 192"/>
              <a:gd name="T118" fmla="*/ 21 w 274"/>
              <a:gd name="T119" fmla="*/ 179 h 192"/>
              <a:gd name="T120" fmla="*/ 106 w 274"/>
              <a:gd name="T121" fmla="*/ 175 h 192"/>
              <a:gd name="T122" fmla="*/ 133 w 274"/>
              <a:gd name="T123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192">
                <a:moveTo>
                  <a:pt x="145" y="38"/>
                </a:moveTo>
                <a:cubicBezTo>
                  <a:pt x="145" y="37"/>
                  <a:pt x="145" y="37"/>
                  <a:pt x="145" y="37"/>
                </a:cubicBezTo>
                <a:cubicBezTo>
                  <a:pt x="145" y="38"/>
                  <a:pt x="144" y="37"/>
                  <a:pt x="145" y="37"/>
                </a:cubicBezTo>
                <a:cubicBezTo>
                  <a:pt x="145" y="36"/>
                  <a:pt x="145" y="37"/>
                  <a:pt x="145" y="37"/>
                </a:cubicBezTo>
                <a:cubicBezTo>
                  <a:pt x="145" y="36"/>
                  <a:pt x="146" y="35"/>
                  <a:pt x="146" y="35"/>
                </a:cubicBezTo>
                <a:cubicBezTo>
                  <a:pt x="147" y="33"/>
                  <a:pt x="149" y="30"/>
                  <a:pt x="151" y="28"/>
                </a:cubicBezTo>
                <a:cubicBezTo>
                  <a:pt x="152" y="22"/>
                  <a:pt x="159" y="18"/>
                  <a:pt x="158" y="11"/>
                </a:cubicBezTo>
                <a:cubicBezTo>
                  <a:pt x="159" y="12"/>
                  <a:pt x="160" y="9"/>
                  <a:pt x="159" y="8"/>
                </a:cubicBezTo>
                <a:cubicBezTo>
                  <a:pt x="161" y="7"/>
                  <a:pt x="161" y="1"/>
                  <a:pt x="163" y="0"/>
                </a:cubicBezTo>
                <a:cubicBezTo>
                  <a:pt x="165" y="2"/>
                  <a:pt x="165" y="6"/>
                  <a:pt x="166" y="10"/>
                </a:cubicBezTo>
                <a:cubicBezTo>
                  <a:pt x="166" y="12"/>
                  <a:pt x="167" y="14"/>
                  <a:pt x="168" y="15"/>
                </a:cubicBezTo>
                <a:cubicBezTo>
                  <a:pt x="168" y="18"/>
                  <a:pt x="168" y="22"/>
                  <a:pt x="168" y="25"/>
                </a:cubicBezTo>
                <a:cubicBezTo>
                  <a:pt x="168" y="30"/>
                  <a:pt x="168" y="34"/>
                  <a:pt x="169" y="37"/>
                </a:cubicBezTo>
                <a:cubicBezTo>
                  <a:pt x="168" y="45"/>
                  <a:pt x="166" y="53"/>
                  <a:pt x="164" y="61"/>
                </a:cubicBezTo>
                <a:cubicBezTo>
                  <a:pt x="169" y="56"/>
                  <a:pt x="174" y="51"/>
                  <a:pt x="180" y="47"/>
                </a:cubicBezTo>
                <a:cubicBezTo>
                  <a:pt x="181" y="46"/>
                  <a:pt x="183" y="44"/>
                  <a:pt x="184" y="43"/>
                </a:cubicBezTo>
                <a:cubicBezTo>
                  <a:pt x="186" y="42"/>
                  <a:pt x="188" y="42"/>
                  <a:pt x="189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4" y="37"/>
                  <a:pt x="198" y="36"/>
                  <a:pt x="202" y="33"/>
                </a:cubicBezTo>
                <a:cubicBezTo>
                  <a:pt x="207" y="31"/>
                  <a:pt x="211" y="29"/>
                  <a:pt x="216" y="27"/>
                </a:cubicBezTo>
                <a:cubicBezTo>
                  <a:pt x="216" y="27"/>
                  <a:pt x="217" y="26"/>
                  <a:pt x="218" y="26"/>
                </a:cubicBezTo>
                <a:cubicBezTo>
                  <a:pt x="218" y="25"/>
                  <a:pt x="219" y="24"/>
                  <a:pt x="219" y="24"/>
                </a:cubicBezTo>
                <a:cubicBezTo>
                  <a:pt x="220" y="23"/>
                  <a:pt x="221" y="23"/>
                  <a:pt x="221" y="23"/>
                </a:cubicBezTo>
                <a:cubicBezTo>
                  <a:pt x="224" y="21"/>
                  <a:pt x="225" y="17"/>
                  <a:pt x="227" y="14"/>
                </a:cubicBezTo>
                <a:cubicBezTo>
                  <a:pt x="227" y="13"/>
                  <a:pt x="226" y="12"/>
                  <a:pt x="227" y="11"/>
                </a:cubicBezTo>
                <a:cubicBezTo>
                  <a:pt x="228" y="11"/>
                  <a:pt x="228" y="12"/>
                  <a:pt x="228" y="11"/>
                </a:cubicBezTo>
                <a:cubicBezTo>
                  <a:pt x="229" y="14"/>
                  <a:pt x="230" y="17"/>
                  <a:pt x="230" y="19"/>
                </a:cubicBezTo>
                <a:cubicBezTo>
                  <a:pt x="233" y="19"/>
                  <a:pt x="234" y="18"/>
                  <a:pt x="237" y="17"/>
                </a:cubicBezTo>
                <a:cubicBezTo>
                  <a:pt x="238" y="19"/>
                  <a:pt x="240" y="21"/>
                  <a:pt x="241" y="23"/>
                </a:cubicBezTo>
                <a:cubicBezTo>
                  <a:pt x="242" y="23"/>
                  <a:pt x="243" y="21"/>
                  <a:pt x="243" y="22"/>
                </a:cubicBezTo>
                <a:cubicBezTo>
                  <a:pt x="245" y="22"/>
                  <a:pt x="244" y="26"/>
                  <a:pt x="246" y="27"/>
                </a:cubicBezTo>
                <a:cubicBezTo>
                  <a:pt x="247" y="26"/>
                  <a:pt x="249" y="25"/>
                  <a:pt x="250" y="26"/>
                </a:cubicBezTo>
                <a:cubicBezTo>
                  <a:pt x="252" y="31"/>
                  <a:pt x="250" y="37"/>
                  <a:pt x="249" y="41"/>
                </a:cubicBezTo>
                <a:cubicBezTo>
                  <a:pt x="250" y="41"/>
                  <a:pt x="252" y="41"/>
                  <a:pt x="254" y="41"/>
                </a:cubicBezTo>
                <a:cubicBezTo>
                  <a:pt x="256" y="41"/>
                  <a:pt x="256" y="39"/>
                  <a:pt x="258" y="40"/>
                </a:cubicBezTo>
                <a:cubicBezTo>
                  <a:pt x="258" y="41"/>
                  <a:pt x="257" y="43"/>
                  <a:pt x="257" y="44"/>
                </a:cubicBezTo>
                <a:cubicBezTo>
                  <a:pt x="256" y="48"/>
                  <a:pt x="255" y="52"/>
                  <a:pt x="254" y="56"/>
                </a:cubicBezTo>
                <a:cubicBezTo>
                  <a:pt x="260" y="56"/>
                  <a:pt x="265" y="55"/>
                  <a:pt x="270" y="55"/>
                </a:cubicBezTo>
                <a:cubicBezTo>
                  <a:pt x="273" y="58"/>
                  <a:pt x="274" y="60"/>
                  <a:pt x="273" y="65"/>
                </a:cubicBezTo>
                <a:cubicBezTo>
                  <a:pt x="273" y="67"/>
                  <a:pt x="272" y="70"/>
                  <a:pt x="271" y="73"/>
                </a:cubicBezTo>
                <a:cubicBezTo>
                  <a:pt x="271" y="75"/>
                  <a:pt x="271" y="78"/>
                  <a:pt x="271" y="80"/>
                </a:cubicBezTo>
                <a:cubicBezTo>
                  <a:pt x="271" y="82"/>
                  <a:pt x="270" y="83"/>
                  <a:pt x="270" y="85"/>
                </a:cubicBezTo>
                <a:cubicBezTo>
                  <a:pt x="269" y="88"/>
                  <a:pt x="268" y="90"/>
                  <a:pt x="267" y="93"/>
                </a:cubicBezTo>
                <a:cubicBezTo>
                  <a:pt x="264" y="107"/>
                  <a:pt x="261" y="121"/>
                  <a:pt x="257" y="133"/>
                </a:cubicBezTo>
                <a:cubicBezTo>
                  <a:pt x="256" y="137"/>
                  <a:pt x="255" y="141"/>
                  <a:pt x="254" y="145"/>
                </a:cubicBezTo>
                <a:cubicBezTo>
                  <a:pt x="253" y="154"/>
                  <a:pt x="251" y="161"/>
                  <a:pt x="248" y="168"/>
                </a:cubicBezTo>
                <a:cubicBezTo>
                  <a:pt x="247" y="169"/>
                  <a:pt x="246" y="169"/>
                  <a:pt x="245" y="170"/>
                </a:cubicBezTo>
                <a:cubicBezTo>
                  <a:pt x="242" y="170"/>
                  <a:pt x="239" y="170"/>
                  <a:pt x="235" y="170"/>
                </a:cubicBezTo>
                <a:cubicBezTo>
                  <a:pt x="228" y="169"/>
                  <a:pt x="222" y="171"/>
                  <a:pt x="216" y="172"/>
                </a:cubicBezTo>
                <a:cubicBezTo>
                  <a:pt x="213" y="172"/>
                  <a:pt x="211" y="171"/>
                  <a:pt x="209" y="173"/>
                </a:cubicBezTo>
                <a:cubicBezTo>
                  <a:pt x="198" y="173"/>
                  <a:pt x="186" y="174"/>
                  <a:pt x="174" y="175"/>
                </a:cubicBezTo>
                <a:cubicBezTo>
                  <a:pt x="161" y="176"/>
                  <a:pt x="148" y="177"/>
                  <a:pt x="137" y="181"/>
                </a:cubicBezTo>
                <a:cubicBezTo>
                  <a:pt x="136" y="181"/>
                  <a:pt x="136" y="181"/>
                  <a:pt x="136" y="181"/>
                </a:cubicBezTo>
                <a:cubicBezTo>
                  <a:pt x="133" y="182"/>
                  <a:pt x="132" y="184"/>
                  <a:pt x="129" y="185"/>
                </a:cubicBezTo>
                <a:cubicBezTo>
                  <a:pt x="126" y="185"/>
                  <a:pt x="123" y="185"/>
                  <a:pt x="120" y="185"/>
                </a:cubicBezTo>
                <a:cubicBezTo>
                  <a:pt x="119" y="185"/>
                  <a:pt x="116" y="184"/>
                  <a:pt x="115" y="184"/>
                </a:cubicBezTo>
                <a:cubicBezTo>
                  <a:pt x="112" y="184"/>
                  <a:pt x="107" y="184"/>
                  <a:pt x="104" y="184"/>
                </a:cubicBezTo>
                <a:cubicBezTo>
                  <a:pt x="98" y="184"/>
                  <a:pt x="93" y="185"/>
                  <a:pt x="87" y="186"/>
                </a:cubicBezTo>
                <a:cubicBezTo>
                  <a:pt x="81" y="187"/>
                  <a:pt x="74" y="187"/>
                  <a:pt x="68" y="188"/>
                </a:cubicBezTo>
                <a:cubicBezTo>
                  <a:pt x="57" y="189"/>
                  <a:pt x="47" y="191"/>
                  <a:pt x="36" y="191"/>
                </a:cubicBezTo>
                <a:cubicBezTo>
                  <a:pt x="34" y="191"/>
                  <a:pt x="33" y="190"/>
                  <a:pt x="32" y="190"/>
                </a:cubicBezTo>
                <a:cubicBezTo>
                  <a:pt x="28" y="191"/>
                  <a:pt x="25" y="192"/>
                  <a:pt x="21" y="192"/>
                </a:cubicBezTo>
                <a:cubicBezTo>
                  <a:pt x="17" y="192"/>
                  <a:pt x="13" y="191"/>
                  <a:pt x="9" y="191"/>
                </a:cubicBezTo>
                <a:cubicBezTo>
                  <a:pt x="6" y="191"/>
                  <a:pt x="4" y="190"/>
                  <a:pt x="1" y="190"/>
                </a:cubicBezTo>
                <a:cubicBezTo>
                  <a:pt x="1" y="188"/>
                  <a:pt x="1" y="186"/>
                  <a:pt x="0" y="185"/>
                </a:cubicBezTo>
                <a:cubicBezTo>
                  <a:pt x="4" y="178"/>
                  <a:pt x="8" y="169"/>
                  <a:pt x="12" y="163"/>
                </a:cubicBezTo>
                <a:cubicBezTo>
                  <a:pt x="9" y="163"/>
                  <a:pt x="5" y="164"/>
                  <a:pt x="2" y="163"/>
                </a:cubicBezTo>
                <a:cubicBezTo>
                  <a:pt x="2" y="161"/>
                  <a:pt x="4" y="158"/>
                  <a:pt x="5" y="155"/>
                </a:cubicBezTo>
                <a:cubicBezTo>
                  <a:pt x="3" y="154"/>
                  <a:pt x="1" y="156"/>
                  <a:pt x="0" y="154"/>
                </a:cubicBezTo>
                <a:cubicBezTo>
                  <a:pt x="0" y="151"/>
                  <a:pt x="3" y="150"/>
                  <a:pt x="4" y="148"/>
                </a:cubicBezTo>
                <a:cubicBezTo>
                  <a:pt x="3" y="148"/>
                  <a:pt x="2" y="148"/>
                  <a:pt x="1" y="147"/>
                </a:cubicBezTo>
                <a:cubicBezTo>
                  <a:pt x="2" y="144"/>
                  <a:pt x="5" y="142"/>
                  <a:pt x="6" y="139"/>
                </a:cubicBezTo>
                <a:cubicBezTo>
                  <a:pt x="5" y="139"/>
                  <a:pt x="3" y="140"/>
                  <a:pt x="2" y="138"/>
                </a:cubicBezTo>
                <a:cubicBezTo>
                  <a:pt x="3" y="135"/>
                  <a:pt x="6" y="135"/>
                  <a:pt x="6" y="132"/>
                </a:cubicBezTo>
                <a:cubicBezTo>
                  <a:pt x="7" y="132"/>
                  <a:pt x="7" y="131"/>
                  <a:pt x="8" y="131"/>
                </a:cubicBezTo>
                <a:cubicBezTo>
                  <a:pt x="13" y="123"/>
                  <a:pt x="20" y="117"/>
                  <a:pt x="24" y="108"/>
                </a:cubicBezTo>
                <a:cubicBezTo>
                  <a:pt x="25" y="108"/>
                  <a:pt x="25" y="107"/>
                  <a:pt x="26" y="107"/>
                </a:cubicBezTo>
                <a:cubicBezTo>
                  <a:pt x="27" y="105"/>
                  <a:pt x="29" y="101"/>
                  <a:pt x="32" y="99"/>
                </a:cubicBezTo>
                <a:cubicBezTo>
                  <a:pt x="38" y="88"/>
                  <a:pt x="44" y="82"/>
                  <a:pt x="49" y="69"/>
                </a:cubicBezTo>
                <a:cubicBezTo>
                  <a:pt x="50" y="69"/>
                  <a:pt x="50" y="69"/>
                  <a:pt x="51" y="69"/>
                </a:cubicBezTo>
                <a:cubicBezTo>
                  <a:pt x="54" y="64"/>
                  <a:pt x="58" y="59"/>
                  <a:pt x="61" y="54"/>
                </a:cubicBezTo>
                <a:cubicBezTo>
                  <a:pt x="62" y="54"/>
                  <a:pt x="62" y="55"/>
                  <a:pt x="63" y="55"/>
                </a:cubicBezTo>
                <a:cubicBezTo>
                  <a:pt x="68" y="54"/>
                  <a:pt x="74" y="55"/>
                  <a:pt x="80" y="55"/>
                </a:cubicBezTo>
                <a:cubicBezTo>
                  <a:pt x="89" y="56"/>
                  <a:pt x="98" y="56"/>
                  <a:pt x="107" y="57"/>
                </a:cubicBezTo>
                <a:cubicBezTo>
                  <a:pt x="113" y="59"/>
                  <a:pt x="122" y="59"/>
                  <a:pt x="130" y="62"/>
                </a:cubicBezTo>
                <a:cubicBezTo>
                  <a:pt x="131" y="59"/>
                  <a:pt x="133" y="57"/>
                  <a:pt x="134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9" y="49"/>
                  <a:pt x="141" y="43"/>
                  <a:pt x="145" y="38"/>
                </a:cubicBezTo>
                <a:close/>
                <a:moveTo>
                  <a:pt x="140" y="106"/>
                </a:moveTo>
                <a:cubicBezTo>
                  <a:pt x="141" y="104"/>
                  <a:pt x="141" y="103"/>
                  <a:pt x="142" y="101"/>
                </a:cubicBezTo>
                <a:cubicBezTo>
                  <a:pt x="142" y="100"/>
                  <a:pt x="143" y="95"/>
                  <a:pt x="143" y="95"/>
                </a:cubicBezTo>
                <a:cubicBezTo>
                  <a:pt x="144" y="95"/>
                  <a:pt x="144" y="93"/>
                  <a:pt x="144" y="92"/>
                </a:cubicBezTo>
                <a:cubicBezTo>
                  <a:pt x="148" y="86"/>
                  <a:pt x="151" y="79"/>
                  <a:pt x="155" y="72"/>
                </a:cubicBezTo>
                <a:cubicBezTo>
                  <a:pt x="155" y="72"/>
                  <a:pt x="156" y="72"/>
                  <a:pt x="156" y="71"/>
                </a:cubicBezTo>
                <a:cubicBezTo>
                  <a:pt x="158" y="68"/>
                  <a:pt x="160" y="65"/>
                  <a:pt x="162" y="63"/>
                </a:cubicBezTo>
                <a:cubicBezTo>
                  <a:pt x="167" y="44"/>
                  <a:pt x="169" y="23"/>
                  <a:pt x="163" y="6"/>
                </a:cubicBezTo>
                <a:cubicBezTo>
                  <a:pt x="161" y="10"/>
                  <a:pt x="160" y="15"/>
                  <a:pt x="158" y="20"/>
                </a:cubicBezTo>
                <a:cubicBezTo>
                  <a:pt x="158" y="21"/>
                  <a:pt x="156" y="23"/>
                  <a:pt x="155" y="25"/>
                </a:cubicBezTo>
                <a:cubicBezTo>
                  <a:pt x="155" y="26"/>
                  <a:pt x="155" y="26"/>
                  <a:pt x="155" y="27"/>
                </a:cubicBezTo>
                <a:cubicBezTo>
                  <a:pt x="154" y="28"/>
                  <a:pt x="152" y="29"/>
                  <a:pt x="152" y="30"/>
                </a:cubicBezTo>
                <a:cubicBezTo>
                  <a:pt x="150" y="32"/>
                  <a:pt x="149" y="35"/>
                  <a:pt x="148" y="37"/>
                </a:cubicBezTo>
                <a:cubicBezTo>
                  <a:pt x="146" y="39"/>
                  <a:pt x="144" y="42"/>
                  <a:pt x="143" y="45"/>
                </a:cubicBezTo>
                <a:cubicBezTo>
                  <a:pt x="138" y="50"/>
                  <a:pt x="135" y="58"/>
                  <a:pt x="130" y="65"/>
                </a:cubicBezTo>
                <a:cubicBezTo>
                  <a:pt x="131" y="66"/>
                  <a:pt x="130" y="66"/>
                  <a:pt x="130" y="67"/>
                </a:cubicBezTo>
                <a:cubicBezTo>
                  <a:pt x="126" y="74"/>
                  <a:pt x="121" y="80"/>
                  <a:pt x="118" y="88"/>
                </a:cubicBezTo>
                <a:cubicBezTo>
                  <a:pt x="119" y="91"/>
                  <a:pt x="120" y="94"/>
                  <a:pt x="121" y="97"/>
                </a:cubicBezTo>
                <a:cubicBezTo>
                  <a:pt x="127" y="119"/>
                  <a:pt x="119" y="141"/>
                  <a:pt x="123" y="167"/>
                </a:cubicBezTo>
                <a:cubicBezTo>
                  <a:pt x="126" y="148"/>
                  <a:pt x="130" y="132"/>
                  <a:pt x="136" y="115"/>
                </a:cubicBezTo>
                <a:cubicBezTo>
                  <a:pt x="137" y="115"/>
                  <a:pt x="136" y="115"/>
                  <a:pt x="136" y="114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38" y="111"/>
                  <a:pt x="139" y="110"/>
                  <a:pt x="139" y="107"/>
                </a:cubicBezTo>
                <a:cubicBezTo>
                  <a:pt x="139" y="106"/>
                  <a:pt x="139" y="108"/>
                  <a:pt x="139" y="107"/>
                </a:cubicBezTo>
                <a:cubicBezTo>
                  <a:pt x="139" y="106"/>
                  <a:pt x="140" y="107"/>
                  <a:pt x="140" y="106"/>
                </a:cubicBezTo>
                <a:close/>
                <a:moveTo>
                  <a:pt x="224" y="24"/>
                </a:moveTo>
                <a:cubicBezTo>
                  <a:pt x="221" y="26"/>
                  <a:pt x="218" y="28"/>
                  <a:pt x="214" y="30"/>
                </a:cubicBezTo>
                <a:cubicBezTo>
                  <a:pt x="205" y="33"/>
                  <a:pt x="196" y="38"/>
                  <a:pt x="188" y="43"/>
                </a:cubicBezTo>
                <a:cubicBezTo>
                  <a:pt x="183" y="46"/>
                  <a:pt x="178" y="51"/>
                  <a:pt x="173" y="55"/>
                </a:cubicBezTo>
                <a:cubicBezTo>
                  <a:pt x="167" y="59"/>
                  <a:pt x="163" y="64"/>
                  <a:pt x="159" y="69"/>
                </a:cubicBezTo>
                <a:cubicBezTo>
                  <a:pt x="158" y="72"/>
                  <a:pt x="156" y="75"/>
                  <a:pt x="154" y="78"/>
                </a:cubicBezTo>
                <a:cubicBezTo>
                  <a:pt x="151" y="82"/>
                  <a:pt x="149" y="87"/>
                  <a:pt x="147" y="92"/>
                </a:cubicBezTo>
                <a:cubicBezTo>
                  <a:pt x="143" y="102"/>
                  <a:pt x="140" y="113"/>
                  <a:pt x="136" y="123"/>
                </a:cubicBezTo>
                <a:cubicBezTo>
                  <a:pt x="131" y="136"/>
                  <a:pt x="128" y="149"/>
                  <a:pt x="125" y="162"/>
                </a:cubicBezTo>
                <a:cubicBezTo>
                  <a:pt x="126" y="164"/>
                  <a:pt x="124" y="166"/>
                  <a:pt x="125" y="168"/>
                </a:cubicBezTo>
                <a:cubicBezTo>
                  <a:pt x="126" y="165"/>
                  <a:pt x="126" y="163"/>
                  <a:pt x="128" y="162"/>
                </a:cubicBezTo>
                <a:cubicBezTo>
                  <a:pt x="131" y="157"/>
                  <a:pt x="135" y="150"/>
                  <a:pt x="139" y="146"/>
                </a:cubicBezTo>
                <a:cubicBezTo>
                  <a:pt x="141" y="144"/>
                  <a:pt x="143" y="142"/>
                  <a:pt x="145" y="140"/>
                </a:cubicBezTo>
                <a:cubicBezTo>
                  <a:pt x="147" y="137"/>
                  <a:pt x="149" y="135"/>
                  <a:pt x="151" y="133"/>
                </a:cubicBezTo>
                <a:cubicBezTo>
                  <a:pt x="165" y="121"/>
                  <a:pt x="181" y="110"/>
                  <a:pt x="203" y="110"/>
                </a:cubicBezTo>
                <a:cubicBezTo>
                  <a:pt x="204" y="98"/>
                  <a:pt x="207" y="89"/>
                  <a:pt x="210" y="77"/>
                </a:cubicBezTo>
                <a:cubicBezTo>
                  <a:pt x="212" y="71"/>
                  <a:pt x="215" y="64"/>
                  <a:pt x="217" y="58"/>
                </a:cubicBezTo>
                <a:cubicBezTo>
                  <a:pt x="222" y="45"/>
                  <a:pt x="232" y="32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7" y="20"/>
                  <a:pt x="225" y="21"/>
                  <a:pt x="224" y="24"/>
                </a:cubicBezTo>
                <a:close/>
                <a:moveTo>
                  <a:pt x="230" y="21"/>
                </a:moveTo>
                <a:cubicBezTo>
                  <a:pt x="232" y="34"/>
                  <a:pt x="225" y="44"/>
                  <a:pt x="220" y="55"/>
                </a:cubicBezTo>
                <a:cubicBezTo>
                  <a:pt x="218" y="59"/>
                  <a:pt x="217" y="63"/>
                  <a:pt x="216" y="68"/>
                </a:cubicBezTo>
                <a:cubicBezTo>
                  <a:pt x="211" y="81"/>
                  <a:pt x="206" y="96"/>
                  <a:pt x="205" y="111"/>
                </a:cubicBezTo>
                <a:cubicBezTo>
                  <a:pt x="200" y="112"/>
                  <a:pt x="195" y="112"/>
                  <a:pt x="190" y="112"/>
                </a:cubicBezTo>
                <a:cubicBezTo>
                  <a:pt x="181" y="115"/>
                  <a:pt x="172" y="119"/>
                  <a:pt x="164" y="125"/>
                </a:cubicBezTo>
                <a:cubicBezTo>
                  <a:pt x="161" y="127"/>
                  <a:pt x="159" y="130"/>
                  <a:pt x="156" y="132"/>
                </a:cubicBezTo>
                <a:cubicBezTo>
                  <a:pt x="155" y="133"/>
                  <a:pt x="153" y="134"/>
                  <a:pt x="151" y="136"/>
                </a:cubicBezTo>
                <a:cubicBezTo>
                  <a:pt x="149" y="137"/>
                  <a:pt x="148" y="139"/>
                  <a:pt x="146" y="141"/>
                </a:cubicBezTo>
                <a:cubicBezTo>
                  <a:pt x="143" y="144"/>
                  <a:pt x="140" y="147"/>
                  <a:pt x="137" y="151"/>
                </a:cubicBezTo>
                <a:cubicBezTo>
                  <a:pt x="132" y="158"/>
                  <a:pt x="127" y="166"/>
                  <a:pt x="123" y="174"/>
                </a:cubicBezTo>
                <a:cubicBezTo>
                  <a:pt x="125" y="172"/>
                  <a:pt x="126" y="169"/>
                  <a:pt x="128" y="166"/>
                </a:cubicBezTo>
                <a:cubicBezTo>
                  <a:pt x="129" y="164"/>
                  <a:pt x="131" y="163"/>
                  <a:pt x="132" y="161"/>
                </a:cubicBezTo>
                <a:cubicBezTo>
                  <a:pt x="133" y="159"/>
                  <a:pt x="135" y="157"/>
                  <a:pt x="136" y="156"/>
                </a:cubicBezTo>
                <a:cubicBezTo>
                  <a:pt x="137" y="154"/>
                  <a:pt x="138" y="151"/>
                  <a:pt x="141" y="151"/>
                </a:cubicBezTo>
                <a:cubicBezTo>
                  <a:pt x="137" y="157"/>
                  <a:pt x="132" y="162"/>
                  <a:pt x="129" y="167"/>
                </a:cubicBezTo>
                <a:cubicBezTo>
                  <a:pt x="128" y="169"/>
                  <a:pt x="127" y="172"/>
                  <a:pt x="126" y="174"/>
                </a:cubicBezTo>
                <a:cubicBezTo>
                  <a:pt x="127" y="174"/>
                  <a:pt x="128" y="173"/>
                  <a:pt x="129" y="173"/>
                </a:cubicBezTo>
                <a:cubicBezTo>
                  <a:pt x="138" y="161"/>
                  <a:pt x="147" y="148"/>
                  <a:pt x="158" y="138"/>
                </a:cubicBezTo>
                <a:cubicBezTo>
                  <a:pt x="159" y="138"/>
                  <a:pt x="159" y="137"/>
                  <a:pt x="160" y="137"/>
                </a:cubicBezTo>
                <a:cubicBezTo>
                  <a:pt x="165" y="133"/>
                  <a:pt x="171" y="128"/>
                  <a:pt x="177" y="124"/>
                </a:cubicBezTo>
                <a:cubicBezTo>
                  <a:pt x="184" y="119"/>
                  <a:pt x="192" y="114"/>
                  <a:pt x="203" y="114"/>
                </a:cubicBezTo>
                <a:cubicBezTo>
                  <a:pt x="205" y="114"/>
                  <a:pt x="206" y="114"/>
                  <a:pt x="208" y="114"/>
                </a:cubicBezTo>
                <a:cubicBezTo>
                  <a:pt x="213" y="97"/>
                  <a:pt x="219" y="80"/>
                  <a:pt x="222" y="62"/>
                </a:cubicBezTo>
                <a:cubicBezTo>
                  <a:pt x="222" y="61"/>
                  <a:pt x="223" y="61"/>
                  <a:pt x="224" y="60"/>
                </a:cubicBezTo>
                <a:cubicBezTo>
                  <a:pt x="226" y="53"/>
                  <a:pt x="226" y="46"/>
                  <a:pt x="229" y="40"/>
                </a:cubicBezTo>
                <a:cubicBezTo>
                  <a:pt x="229" y="39"/>
                  <a:pt x="230" y="39"/>
                  <a:pt x="230" y="38"/>
                </a:cubicBezTo>
                <a:cubicBezTo>
                  <a:pt x="232" y="34"/>
                  <a:pt x="233" y="28"/>
                  <a:pt x="234" y="24"/>
                </a:cubicBezTo>
                <a:cubicBezTo>
                  <a:pt x="234" y="23"/>
                  <a:pt x="236" y="21"/>
                  <a:pt x="235" y="20"/>
                </a:cubicBezTo>
                <a:cubicBezTo>
                  <a:pt x="233" y="20"/>
                  <a:pt x="232" y="21"/>
                  <a:pt x="230" y="21"/>
                </a:cubicBezTo>
                <a:close/>
                <a:moveTo>
                  <a:pt x="239" y="78"/>
                </a:moveTo>
                <a:cubicBezTo>
                  <a:pt x="239" y="77"/>
                  <a:pt x="239" y="78"/>
                  <a:pt x="238" y="79"/>
                </a:cubicBezTo>
                <a:cubicBezTo>
                  <a:pt x="240" y="68"/>
                  <a:pt x="242" y="57"/>
                  <a:pt x="244" y="45"/>
                </a:cubicBezTo>
                <a:cubicBezTo>
                  <a:pt x="245" y="44"/>
                  <a:pt x="245" y="44"/>
                  <a:pt x="246" y="43"/>
                </a:cubicBezTo>
                <a:cubicBezTo>
                  <a:pt x="246" y="41"/>
                  <a:pt x="247" y="36"/>
                  <a:pt x="248" y="32"/>
                </a:cubicBezTo>
                <a:cubicBezTo>
                  <a:pt x="249" y="32"/>
                  <a:pt x="249" y="31"/>
                  <a:pt x="249" y="30"/>
                </a:cubicBezTo>
                <a:cubicBezTo>
                  <a:pt x="248" y="29"/>
                  <a:pt x="248" y="29"/>
                  <a:pt x="247" y="28"/>
                </a:cubicBezTo>
                <a:cubicBezTo>
                  <a:pt x="244" y="31"/>
                  <a:pt x="245" y="36"/>
                  <a:pt x="243" y="39"/>
                </a:cubicBezTo>
                <a:cubicBezTo>
                  <a:pt x="242" y="36"/>
                  <a:pt x="244" y="32"/>
                  <a:pt x="244" y="29"/>
                </a:cubicBezTo>
                <a:cubicBezTo>
                  <a:pt x="243" y="28"/>
                  <a:pt x="243" y="26"/>
                  <a:pt x="243" y="25"/>
                </a:cubicBezTo>
                <a:cubicBezTo>
                  <a:pt x="242" y="28"/>
                  <a:pt x="241" y="32"/>
                  <a:pt x="240" y="35"/>
                </a:cubicBezTo>
                <a:cubicBezTo>
                  <a:pt x="240" y="31"/>
                  <a:pt x="241" y="28"/>
                  <a:pt x="241" y="25"/>
                </a:cubicBezTo>
                <a:cubicBezTo>
                  <a:pt x="240" y="27"/>
                  <a:pt x="240" y="29"/>
                  <a:pt x="239" y="31"/>
                </a:cubicBezTo>
                <a:cubicBezTo>
                  <a:pt x="238" y="35"/>
                  <a:pt x="237" y="39"/>
                  <a:pt x="236" y="42"/>
                </a:cubicBezTo>
                <a:cubicBezTo>
                  <a:pt x="236" y="45"/>
                  <a:pt x="236" y="46"/>
                  <a:pt x="235" y="46"/>
                </a:cubicBezTo>
                <a:cubicBezTo>
                  <a:pt x="235" y="38"/>
                  <a:pt x="238" y="32"/>
                  <a:pt x="239" y="24"/>
                </a:cubicBezTo>
                <a:cubicBezTo>
                  <a:pt x="239" y="23"/>
                  <a:pt x="238" y="22"/>
                  <a:pt x="237" y="21"/>
                </a:cubicBezTo>
                <a:cubicBezTo>
                  <a:pt x="227" y="50"/>
                  <a:pt x="220" y="83"/>
                  <a:pt x="210" y="113"/>
                </a:cubicBezTo>
                <a:cubicBezTo>
                  <a:pt x="211" y="114"/>
                  <a:pt x="211" y="115"/>
                  <a:pt x="213" y="115"/>
                </a:cubicBezTo>
                <a:cubicBezTo>
                  <a:pt x="214" y="110"/>
                  <a:pt x="216" y="106"/>
                  <a:pt x="217" y="102"/>
                </a:cubicBezTo>
                <a:cubicBezTo>
                  <a:pt x="218" y="100"/>
                  <a:pt x="217" y="97"/>
                  <a:pt x="219" y="95"/>
                </a:cubicBezTo>
                <a:cubicBezTo>
                  <a:pt x="218" y="102"/>
                  <a:pt x="216" y="108"/>
                  <a:pt x="215" y="115"/>
                </a:cubicBezTo>
                <a:cubicBezTo>
                  <a:pt x="216" y="114"/>
                  <a:pt x="217" y="115"/>
                  <a:pt x="217" y="115"/>
                </a:cubicBezTo>
                <a:cubicBezTo>
                  <a:pt x="219" y="104"/>
                  <a:pt x="223" y="93"/>
                  <a:pt x="225" y="81"/>
                </a:cubicBezTo>
                <a:cubicBezTo>
                  <a:pt x="227" y="80"/>
                  <a:pt x="226" y="78"/>
                  <a:pt x="227" y="75"/>
                </a:cubicBezTo>
                <a:cubicBezTo>
                  <a:pt x="227" y="72"/>
                  <a:pt x="228" y="68"/>
                  <a:pt x="229" y="64"/>
                </a:cubicBezTo>
                <a:cubicBezTo>
                  <a:pt x="229" y="62"/>
                  <a:pt x="230" y="61"/>
                  <a:pt x="230" y="59"/>
                </a:cubicBezTo>
                <a:cubicBezTo>
                  <a:pt x="231" y="57"/>
                  <a:pt x="231" y="55"/>
                  <a:pt x="232" y="54"/>
                </a:cubicBezTo>
                <a:cubicBezTo>
                  <a:pt x="231" y="66"/>
                  <a:pt x="227" y="81"/>
                  <a:pt x="224" y="94"/>
                </a:cubicBezTo>
                <a:cubicBezTo>
                  <a:pt x="223" y="97"/>
                  <a:pt x="223" y="100"/>
                  <a:pt x="222" y="103"/>
                </a:cubicBezTo>
                <a:cubicBezTo>
                  <a:pt x="221" y="108"/>
                  <a:pt x="217" y="114"/>
                  <a:pt x="218" y="119"/>
                </a:cubicBezTo>
                <a:cubicBezTo>
                  <a:pt x="219" y="120"/>
                  <a:pt x="220" y="120"/>
                  <a:pt x="221" y="120"/>
                </a:cubicBezTo>
                <a:cubicBezTo>
                  <a:pt x="222" y="115"/>
                  <a:pt x="224" y="110"/>
                  <a:pt x="225" y="106"/>
                </a:cubicBezTo>
                <a:cubicBezTo>
                  <a:pt x="227" y="102"/>
                  <a:pt x="226" y="97"/>
                  <a:pt x="229" y="94"/>
                </a:cubicBezTo>
                <a:cubicBezTo>
                  <a:pt x="228" y="98"/>
                  <a:pt x="227" y="107"/>
                  <a:pt x="224" y="110"/>
                </a:cubicBezTo>
                <a:cubicBezTo>
                  <a:pt x="224" y="114"/>
                  <a:pt x="223" y="117"/>
                  <a:pt x="222" y="120"/>
                </a:cubicBezTo>
                <a:cubicBezTo>
                  <a:pt x="224" y="119"/>
                  <a:pt x="224" y="123"/>
                  <a:pt x="225" y="124"/>
                </a:cubicBezTo>
                <a:cubicBezTo>
                  <a:pt x="226" y="112"/>
                  <a:pt x="232" y="102"/>
                  <a:pt x="234" y="90"/>
                </a:cubicBezTo>
                <a:cubicBezTo>
                  <a:pt x="234" y="89"/>
                  <a:pt x="233" y="88"/>
                  <a:pt x="235" y="87"/>
                </a:cubicBezTo>
                <a:cubicBezTo>
                  <a:pt x="235" y="91"/>
                  <a:pt x="234" y="96"/>
                  <a:pt x="233" y="100"/>
                </a:cubicBezTo>
                <a:cubicBezTo>
                  <a:pt x="231" y="108"/>
                  <a:pt x="227" y="117"/>
                  <a:pt x="226" y="126"/>
                </a:cubicBezTo>
                <a:cubicBezTo>
                  <a:pt x="225" y="126"/>
                  <a:pt x="224" y="127"/>
                  <a:pt x="224" y="127"/>
                </a:cubicBezTo>
                <a:cubicBezTo>
                  <a:pt x="221" y="127"/>
                  <a:pt x="218" y="126"/>
                  <a:pt x="214" y="127"/>
                </a:cubicBezTo>
                <a:cubicBezTo>
                  <a:pt x="208" y="128"/>
                  <a:pt x="201" y="131"/>
                  <a:pt x="195" y="132"/>
                </a:cubicBezTo>
                <a:cubicBezTo>
                  <a:pt x="189" y="133"/>
                  <a:pt x="183" y="137"/>
                  <a:pt x="177" y="140"/>
                </a:cubicBezTo>
                <a:cubicBezTo>
                  <a:pt x="175" y="141"/>
                  <a:pt x="173" y="142"/>
                  <a:pt x="171" y="144"/>
                </a:cubicBezTo>
                <a:cubicBezTo>
                  <a:pt x="170" y="144"/>
                  <a:pt x="168" y="145"/>
                  <a:pt x="167" y="145"/>
                </a:cubicBezTo>
                <a:cubicBezTo>
                  <a:pt x="158" y="152"/>
                  <a:pt x="148" y="158"/>
                  <a:pt x="141" y="167"/>
                </a:cubicBezTo>
                <a:cubicBezTo>
                  <a:pt x="150" y="161"/>
                  <a:pt x="159" y="156"/>
                  <a:pt x="168" y="152"/>
                </a:cubicBezTo>
                <a:cubicBezTo>
                  <a:pt x="169" y="151"/>
                  <a:pt x="170" y="150"/>
                  <a:pt x="171" y="150"/>
                </a:cubicBezTo>
                <a:cubicBezTo>
                  <a:pt x="182" y="145"/>
                  <a:pt x="196" y="142"/>
                  <a:pt x="210" y="140"/>
                </a:cubicBezTo>
                <a:cubicBezTo>
                  <a:pt x="216" y="138"/>
                  <a:pt x="222" y="138"/>
                  <a:pt x="229" y="137"/>
                </a:cubicBezTo>
                <a:cubicBezTo>
                  <a:pt x="234" y="123"/>
                  <a:pt x="236" y="111"/>
                  <a:pt x="240" y="97"/>
                </a:cubicBezTo>
                <a:cubicBezTo>
                  <a:pt x="241" y="90"/>
                  <a:pt x="244" y="83"/>
                  <a:pt x="245" y="77"/>
                </a:cubicBezTo>
                <a:cubicBezTo>
                  <a:pt x="246" y="73"/>
                  <a:pt x="247" y="70"/>
                  <a:pt x="248" y="66"/>
                </a:cubicBezTo>
                <a:cubicBezTo>
                  <a:pt x="249" y="62"/>
                  <a:pt x="251" y="59"/>
                  <a:pt x="251" y="56"/>
                </a:cubicBezTo>
                <a:cubicBezTo>
                  <a:pt x="253" y="52"/>
                  <a:pt x="254" y="46"/>
                  <a:pt x="255" y="42"/>
                </a:cubicBezTo>
                <a:cubicBezTo>
                  <a:pt x="252" y="42"/>
                  <a:pt x="250" y="43"/>
                  <a:pt x="248" y="43"/>
                </a:cubicBezTo>
                <a:cubicBezTo>
                  <a:pt x="246" y="49"/>
                  <a:pt x="245" y="57"/>
                  <a:pt x="243" y="63"/>
                </a:cubicBezTo>
                <a:cubicBezTo>
                  <a:pt x="243" y="63"/>
                  <a:pt x="243" y="62"/>
                  <a:pt x="243" y="63"/>
                </a:cubicBezTo>
                <a:cubicBezTo>
                  <a:pt x="242" y="68"/>
                  <a:pt x="240" y="72"/>
                  <a:pt x="239" y="78"/>
                </a:cubicBezTo>
                <a:close/>
                <a:moveTo>
                  <a:pt x="107" y="59"/>
                </a:moveTo>
                <a:cubicBezTo>
                  <a:pt x="104" y="58"/>
                  <a:pt x="101" y="59"/>
                  <a:pt x="98" y="58"/>
                </a:cubicBezTo>
                <a:cubicBezTo>
                  <a:pt x="93" y="58"/>
                  <a:pt x="90" y="57"/>
                  <a:pt x="87" y="57"/>
                </a:cubicBezTo>
                <a:cubicBezTo>
                  <a:pt x="87" y="57"/>
                  <a:pt x="87" y="58"/>
                  <a:pt x="87" y="58"/>
                </a:cubicBezTo>
                <a:cubicBezTo>
                  <a:pt x="83" y="57"/>
                  <a:pt x="79" y="56"/>
                  <a:pt x="75" y="56"/>
                </a:cubicBezTo>
                <a:cubicBezTo>
                  <a:pt x="71" y="56"/>
                  <a:pt x="68" y="56"/>
                  <a:pt x="63" y="56"/>
                </a:cubicBezTo>
                <a:cubicBezTo>
                  <a:pt x="61" y="58"/>
                  <a:pt x="59" y="61"/>
                  <a:pt x="57" y="64"/>
                </a:cubicBezTo>
                <a:cubicBezTo>
                  <a:pt x="52" y="71"/>
                  <a:pt x="46" y="78"/>
                  <a:pt x="43" y="85"/>
                </a:cubicBezTo>
                <a:cubicBezTo>
                  <a:pt x="42" y="86"/>
                  <a:pt x="42" y="85"/>
                  <a:pt x="42" y="85"/>
                </a:cubicBezTo>
                <a:cubicBezTo>
                  <a:pt x="38" y="94"/>
                  <a:pt x="31" y="100"/>
                  <a:pt x="27" y="109"/>
                </a:cubicBezTo>
                <a:cubicBezTo>
                  <a:pt x="20" y="118"/>
                  <a:pt x="13" y="127"/>
                  <a:pt x="7" y="136"/>
                </a:cubicBezTo>
                <a:cubicBezTo>
                  <a:pt x="17" y="137"/>
                  <a:pt x="26" y="139"/>
                  <a:pt x="35" y="142"/>
                </a:cubicBezTo>
                <a:cubicBezTo>
                  <a:pt x="39" y="143"/>
                  <a:pt x="43" y="144"/>
                  <a:pt x="47" y="145"/>
                </a:cubicBezTo>
                <a:cubicBezTo>
                  <a:pt x="52" y="147"/>
                  <a:pt x="57" y="148"/>
                  <a:pt x="60" y="148"/>
                </a:cubicBezTo>
                <a:cubicBezTo>
                  <a:pt x="69" y="151"/>
                  <a:pt x="80" y="154"/>
                  <a:pt x="90" y="158"/>
                </a:cubicBezTo>
                <a:cubicBezTo>
                  <a:pt x="91" y="158"/>
                  <a:pt x="92" y="160"/>
                  <a:pt x="94" y="160"/>
                </a:cubicBezTo>
                <a:cubicBezTo>
                  <a:pt x="99" y="162"/>
                  <a:pt x="104" y="162"/>
                  <a:pt x="108" y="166"/>
                </a:cubicBezTo>
                <a:cubicBezTo>
                  <a:pt x="114" y="167"/>
                  <a:pt x="117" y="170"/>
                  <a:pt x="121" y="172"/>
                </a:cubicBezTo>
                <a:cubicBezTo>
                  <a:pt x="120" y="164"/>
                  <a:pt x="120" y="157"/>
                  <a:pt x="119" y="150"/>
                </a:cubicBezTo>
                <a:cubicBezTo>
                  <a:pt x="121" y="135"/>
                  <a:pt x="121" y="122"/>
                  <a:pt x="121" y="108"/>
                </a:cubicBezTo>
                <a:cubicBezTo>
                  <a:pt x="121" y="101"/>
                  <a:pt x="117" y="96"/>
                  <a:pt x="117" y="90"/>
                </a:cubicBezTo>
                <a:cubicBezTo>
                  <a:pt x="116" y="88"/>
                  <a:pt x="116" y="87"/>
                  <a:pt x="115" y="86"/>
                </a:cubicBezTo>
                <a:cubicBezTo>
                  <a:pt x="121" y="80"/>
                  <a:pt x="125" y="71"/>
                  <a:pt x="129" y="63"/>
                </a:cubicBezTo>
                <a:cubicBezTo>
                  <a:pt x="122" y="62"/>
                  <a:pt x="113" y="59"/>
                  <a:pt x="107" y="59"/>
                </a:cubicBezTo>
                <a:close/>
                <a:moveTo>
                  <a:pt x="263" y="58"/>
                </a:moveTo>
                <a:cubicBezTo>
                  <a:pt x="259" y="58"/>
                  <a:pt x="257" y="58"/>
                  <a:pt x="255" y="59"/>
                </a:cubicBezTo>
                <a:cubicBezTo>
                  <a:pt x="254" y="59"/>
                  <a:pt x="252" y="59"/>
                  <a:pt x="252" y="61"/>
                </a:cubicBezTo>
                <a:cubicBezTo>
                  <a:pt x="255" y="61"/>
                  <a:pt x="258" y="62"/>
                  <a:pt x="261" y="61"/>
                </a:cubicBezTo>
                <a:cubicBezTo>
                  <a:pt x="261" y="61"/>
                  <a:pt x="261" y="62"/>
                  <a:pt x="262" y="62"/>
                </a:cubicBezTo>
                <a:cubicBezTo>
                  <a:pt x="262" y="73"/>
                  <a:pt x="256" y="82"/>
                  <a:pt x="254" y="92"/>
                </a:cubicBezTo>
                <a:cubicBezTo>
                  <a:pt x="253" y="97"/>
                  <a:pt x="252" y="102"/>
                  <a:pt x="250" y="106"/>
                </a:cubicBezTo>
                <a:cubicBezTo>
                  <a:pt x="249" y="111"/>
                  <a:pt x="247" y="116"/>
                  <a:pt x="246" y="122"/>
                </a:cubicBezTo>
                <a:cubicBezTo>
                  <a:pt x="245" y="127"/>
                  <a:pt x="242" y="132"/>
                  <a:pt x="241" y="136"/>
                </a:cubicBezTo>
                <a:cubicBezTo>
                  <a:pt x="241" y="141"/>
                  <a:pt x="240" y="145"/>
                  <a:pt x="239" y="149"/>
                </a:cubicBezTo>
                <a:cubicBezTo>
                  <a:pt x="238" y="152"/>
                  <a:pt x="237" y="156"/>
                  <a:pt x="235" y="159"/>
                </a:cubicBezTo>
                <a:cubicBezTo>
                  <a:pt x="234" y="159"/>
                  <a:pt x="233" y="159"/>
                  <a:pt x="232" y="158"/>
                </a:cubicBezTo>
                <a:cubicBezTo>
                  <a:pt x="225" y="158"/>
                  <a:pt x="217" y="157"/>
                  <a:pt x="210" y="158"/>
                </a:cubicBezTo>
                <a:cubicBezTo>
                  <a:pt x="208" y="157"/>
                  <a:pt x="207" y="159"/>
                  <a:pt x="206" y="159"/>
                </a:cubicBezTo>
                <a:cubicBezTo>
                  <a:pt x="203" y="159"/>
                  <a:pt x="199" y="159"/>
                  <a:pt x="196" y="160"/>
                </a:cubicBezTo>
                <a:cubicBezTo>
                  <a:pt x="193" y="160"/>
                  <a:pt x="190" y="160"/>
                  <a:pt x="188" y="161"/>
                </a:cubicBezTo>
                <a:cubicBezTo>
                  <a:pt x="181" y="161"/>
                  <a:pt x="174" y="162"/>
                  <a:pt x="168" y="163"/>
                </a:cubicBezTo>
                <a:cubicBezTo>
                  <a:pt x="167" y="163"/>
                  <a:pt x="166" y="164"/>
                  <a:pt x="165" y="164"/>
                </a:cubicBezTo>
                <a:cubicBezTo>
                  <a:pt x="157" y="166"/>
                  <a:pt x="150" y="168"/>
                  <a:pt x="143" y="172"/>
                </a:cubicBezTo>
                <a:cubicBezTo>
                  <a:pt x="156" y="170"/>
                  <a:pt x="169" y="168"/>
                  <a:pt x="183" y="167"/>
                </a:cubicBezTo>
                <a:cubicBezTo>
                  <a:pt x="188" y="166"/>
                  <a:pt x="194" y="165"/>
                  <a:pt x="200" y="165"/>
                </a:cubicBezTo>
                <a:cubicBezTo>
                  <a:pt x="204" y="165"/>
                  <a:pt x="207" y="165"/>
                  <a:pt x="210" y="165"/>
                </a:cubicBezTo>
                <a:cubicBezTo>
                  <a:pt x="212" y="165"/>
                  <a:pt x="215" y="164"/>
                  <a:pt x="215" y="166"/>
                </a:cubicBezTo>
                <a:cubicBezTo>
                  <a:pt x="212" y="168"/>
                  <a:pt x="209" y="166"/>
                  <a:pt x="206" y="166"/>
                </a:cubicBezTo>
                <a:cubicBezTo>
                  <a:pt x="197" y="166"/>
                  <a:pt x="188" y="168"/>
                  <a:pt x="182" y="169"/>
                </a:cubicBezTo>
                <a:cubicBezTo>
                  <a:pt x="175" y="169"/>
                  <a:pt x="171" y="170"/>
                  <a:pt x="165" y="170"/>
                </a:cubicBezTo>
                <a:cubicBezTo>
                  <a:pt x="162" y="171"/>
                  <a:pt x="158" y="172"/>
                  <a:pt x="154" y="172"/>
                </a:cubicBezTo>
                <a:cubicBezTo>
                  <a:pt x="146" y="173"/>
                  <a:pt x="140" y="174"/>
                  <a:pt x="134" y="177"/>
                </a:cubicBezTo>
                <a:cubicBezTo>
                  <a:pt x="135" y="178"/>
                  <a:pt x="135" y="178"/>
                  <a:pt x="135" y="179"/>
                </a:cubicBezTo>
                <a:cubicBezTo>
                  <a:pt x="138" y="178"/>
                  <a:pt x="142" y="176"/>
                  <a:pt x="147" y="176"/>
                </a:cubicBezTo>
                <a:cubicBezTo>
                  <a:pt x="172" y="172"/>
                  <a:pt x="202" y="171"/>
                  <a:pt x="229" y="168"/>
                </a:cubicBezTo>
                <a:cubicBezTo>
                  <a:pt x="235" y="167"/>
                  <a:pt x="243" y="170"/>
                  <a:pt x="247" y="166"/>
                </a:cubicBezTo>
                <a:cubicBezTo>
                  <a:pt x="251" y="156"/>
                  <a:pt x="252" y="145"/>
                  <a:pt x="254" y="135"/>
                </a:cubicBezTo>
                <a:cubicBezTo>
                  <a:pt x="255" y="131"/>
                  <a:pt x="257" y="128"/>
                  <a:pt x="258" y="125"/>
                </a:cubicBezTo>
                <a:cubicBezTo>
                  <a:pt x="259" y="121"/>
                  <a:pt x="260" y="117"/>
                  <a:pt x="261" y="113"/>
                </a:cubicBezTo>
                <a:cubicBezTo>
                  <a:pt x="261" y="110"/>
                  <a:pt x="263" y="106"/>
                  <a:pt x="263" y="102"/>
                </a:cubicBezTo>
                <a:cubicBezTo>
                  <a:pt x="264" y="99"/>
                  <a:pt x="265" y="95"/>
                  <a:pt x="266" y="91"/>
                </a:cubicBezTo>
                <a:cubicBezTo>
                  <a:pt x="266" y="89"/>
                  <a:pt x="267" y="88"/>
                  <a:pt x="268" y="87"/>
                </a:cubicBezTo>
                <a:cubicBezTo>
                  <a:pt x="269" y="82"/>
                  <a:pt x="269" y="76"/>
                  <a:pt x="270" y="72"/>
                </a:cubicBezTo>
                <a:cubicBezTo>
                  <a:pt x="270" y="68"/>
                  <a:pt x="273" y="62"/>
                  <a:pt x="270" y="58"/>
                </a:cubicBezTo>
                <a:cubicBezTo>
                  <a:pt x="268" y="57"/>
                  <a:pt x="265" y="58"/>
                  <a:pt x="263" y="58"/>
                </a:cubicBezTo>
                <a:close/>
                <a:moveTo>
                  <a:pt x="252" y="63"/>
                </a:moveTo>
                <a:cubicBezTo>
                  <a:pt x="248" y="73"/>
                  <a:pt x="247" y="84"/>
                  <a:pt x="244" y="95"/>
                </a:cubicBezTo>
                <a:cubicBezTo>
                  <a:pt x="243" y="98"/>
                  <a:pt x="242" y="101"/>
                  <a:pt x="241" y="104"/>
                </a:cubicBezTo>
                <a:cubicBezTo>
                  <a:pt x="240" y="107"/>
                  <a:pt x="239" y="110"/>
                  <a:pt x="239" y="114"/>
                </a:cubicBezTo>
                <a:cubicBezTo>
                  <a:pt x="237" y="120"/>
                  <a:pt x="235" y="127"/>
                  <a:pt x="233" y="133"/>
                </a:cubicBezTo>
                <a:cubicBezTo>
                  <a:pt x="233" y="135"/>
                  <a:pt x="233" y="136"/>
                  <a:pt x="232" y="137"/>
                </a:cubicBezTo>
                <a:cubicBezTo>
                  <a:pt x="232" y="138"/>
                  <a:pt x="232" y="139"/>
                  <a:pt x="232" y="139"/>
                </a:cubicBezTo>
                <a:cubicBezTo>
                  <a:pt x="224" y="140"/>
                  <a:pt x="216" y="140"/>
                  <a:pt x="208" y="142"/>
                </a:cubicBezTo>
                <a:cubicBezTo>
                  <a:pt x="195" y="144"/>
                  <a:pt x="183" y="147"/>
                  <a:pt x="172" y="152"/>
                </a:cubicBezTo>
                <a:cubicBezTo>
                  <a:pt x="165" y="155"/>
                  <a:pt x="158" y="159"/>
                  <a:pt x="151" y="163"/>
                </a:cubicBezTo>
                <a:cubicBezTo>
                  <a:pt x="148" y="165"/>
                  <a:pt x="145" y="167"/>
                  <a:pt x="141" y="169"/>
                </a:cubicBezTo>
                <a:cubicBezTo>
                  <a:pt x="139" y="170"/>
                  <a:pt x="136" y="171"/>
                  <a:pt x="134" y="173"/>
                </a:cubicBezTo>
                <a:cubicBezTo>
                  <a:pt x="134" y="173"/>
                  <a:pt x="133" y="174"/>
                  <a:pt x="133" y="175"/>
                </a:cubicBezTo>
                <a:cubicBezTo>
                  <a:pt x="134" y="175"/>
                  <a:pt x="135" y="174"/>
                  <a:pt x="136" y="173"/>
                </a:cubicBezTo>
                <a:cubicBezTo>
                  <a:pt x="138" y="172"/>
                  <a:pt x="140" y="171"/>
                  <a:pt x="142" y="170"/>
                </a:cubicBezTo>
                <a:cubicBezTo>
                  <a:pt x="145" y="169"/>
                  <a:pt x="147" y="168"/>
                  <a:pt x="149" y="167"/>
                </a:cubicBezTo>
                <a:cubicBezTo>
                  <a:pt x="163" y="161"/>
                  <a:pt x="179" y="159"/>
                  <a:pt x="195" y="158"/>
                </a:cubicBezTo>
                <a:cubicBezTo>
                  <a:pt x="208" y="156"/>
                  <a:pt x="222" y="154"/>
                  <a:pt x="235" y="157"/>
                </a:cubicBezTo>
                <a:cubicBezTo>
                  <a:pt x="239" y="139"/>
                  <a:pt x="244" y="120"/>
                  <a:pt x="249" y="104"/>
                </a:cubicBezTo>
                <a:cubicBezTo>
                  <a:pt x="249" y="103"/>
                  <a:pt x="249" y="101"/>
                  <a:pt x="250" y="100"/>
                </a:cubicBezTo>
                <a:cubicBezTo>
                  <a:pt x="250" y="98"/>
                  <a:pt x="251" y="96"/>
                  <a:pt x="252" y="95"/>
                </a:cubicBezTo>
                <a:cubicBezTo>
                  <a:pt x="252" y="93"/>
                  <a:pt x="253" y="90"/>
                  <a:pt x="253" y="88"/>
                </a:cubicBezTo>
                <a:cubicBezTo>
                  <a:pt x="256" y="80"/>
                  <a:pt x="259" y="72"/>
                  <a:pt x="260" y="64"/>
                </a:cubicBezTo>
                <a:cubicBezTo>
                  <a:pt x="257" y="63"/>
                  <a:pt x="254" y="63"/>
                  <a:pt x="252" y="63"/>
                </a:cubicBezTo>
                <a:close/>
                <a:moveTo>
                  <a:pt x="239" y="77"/>
                </a:moveTo>
                <a:cubicBezTo>
                  <a:pt x="239" y="76"/>
                  <a:pt x="240" y="75"/>
                  <a:pt x="240" y="74"/>
                </a:cubicBezTo>
                <a:cubicBezTo>
                  <a:pt x="239" y="75"/>
                  <a:pt x="239" y="76"/>
                  <a:pt x="239" y="77"/>
                </a:cubicBezTo>
                <a:close/>
                <a:moveTo>
                  <a:pt x="197" y="116"/>
                </a:moveTo>
                <a:cubicBezTo>
                  <a:pt x="189" y="117"/>
                  <a:pt x="183" y="122"/>
                  <a:pt x="176" y="126"/>
                </a:cubicBezTo>
                <a:cubicBezTo>
                  <a:pt x="171" y="130"/>
                  <a:pt x="165" y="134"/>
                  <a:pt x="160" y="138"/>
                </a:cubicBezTo>
                <a:cubicBezTo>
                  <a:pt x="150" y="149"/>
                  <a:pt x="140" y="161"/>
                  <a:pt x="132" y="173"/>
                </a:cubicBezTo>
                <a:cubicBezTo>
                  <a:pt x="138" y="166"/>
                  <a:pt x="145" y="159"/>
                  <a:pt x="152" y="153"/>
                </a:cubicBezTo>
                <a:cubicBezTo>
                  <a:pt x="155" y="153"/>
                  <a:pt x="157" y="150"/>
                  <a:pt x="159" y="148"/>
                </a:cubicBezTo>
                <a:cubicBezTo>
                  <a:pt x="165" y="146"/>
                  <a:pt x="169" y="142"/>
                  <a:pt x="174" y="139"/>
                </a:cubicBezTo>
                <a:cubicBezTo>
                  <a:pt x="180" y="136"/>
                  <a:pt x="185" y="133"/>
                  <a:pt x="191" y="131"/>
                </a:cubicBezTo>
                <a:cubicBezTo>
                  <a:pt x="191" y="130"/>
                  <a:pt x="192" y="130"/>
                  <a:pt x="192" y="130"/>
                </a:cubicBezTo>
                <a:cubicBezTo>
                  <a:pt x="201" y="127"/>
                  <a:pt x="213" y="123"/>
                  <a:pt x="223" y="125"/>
                </a:cubicBezTo>
                <a:cubicBezTo>
                  <a:pt x="223" y="124"/>
                  <a:pt x="222" y="123"/>
                  <a:pt x="222" y="122"/>
                </a:cubicBezTo>
                <a:cubicBezTo>
                  <a:pt x="221" y="122"/>
                  <a:pt x="219" y="122"/>
                  <a:pt x="218" y="122"/>
                </a:cubicBezTo>
                <a:cubicBezTo>
                  <a:pt x="215" y="120"/>
                  <a:pt x="210" y="121"/>
                  <a:pt x="206" y="121"/>
                </a:cubicBezTo>
                <a:cubicBezTo>
                  <a:pt x="201" y="122"/>
                  <a:pt x="194" y="124"/>
                  <a:pt x="190" y="127"/>
                </a:cubicBezTo>
                <a:cubicBezTo>
                  <a:pt x="188" y="128"/>
                  <a:pt x="187" y="130"/>
                  <a:pt x="185" y="130"/>
                </a:cubicBezTo>
                <a:cubicBezTo>
                  <a:pt x="185" y="129"/>
                  <a:pt x="187" y="128"/>
                  <a:pt x="188" y="128"/>
                </a:cubicBezTo>
                <a:cubicBezTo>
                  <a:pt x="193" y="121"/>
                  <a:pt x="206" y="120"/>
                  <a:pt x="216" y="119"/>
                </a:cubicBezTo>
                <a:cubicBezTo>
                  <a:pt x="216" y="118"/>
                  <a:pt x="216" y="117"/>
                  <a:pt x="216" y="117"/>
                </a:cubicBezTo>
                <a:cubicBezTo>
                  <a:pt x="207" y="117"/>
                  <a:pt x="197" y="120"/>
                  <a:pt x="191" y="122"/>
                </a:cubicBezTo>
                <a:cubicBezTo>
                  <a:pt x="195" y="119"/>
                  <a:pt x="203" y="117"/>
                  <a:pt x="208" y="116"/>
                </a:cubicBezTo>
                <a:cubicBezTo>
                  <a:pt x="205" y="116"/>
                  <a:pt x="201" y="115"/>
                  <a:pt x="197" y="116"/>
                </a:cubicBezTo>
                <a:close/>
                <a:moveTo>
                  <a:pt x="59" y="151"/>
                </a:moveTo>
                <a:cubicBezTo>
                  <a:pt x="58" y="151"/>
                  <a:pt x="57" y="150"/>
                  <a:pt x="57" y="150"/>
                </a:cubicBezTo>
                <a:cubicBezTo>
                  <a:pt x="49" y="148"/>
                  <a:pt x="41" y="146"/>
                  <a:pt x="34" y="144"/>
                </a:cubicBezTo>
                <a:cubicBezTo>
                  <a:pt x="26" y="142"/>
                  <a:pt x="17" y="141"/>
                  <a:pt x="10" y="140"/>
                </a:cubicBezTo>
                <a:cubicBezTo>
                  <a:pt x="9" y="140"/>
                  <a:pt x="9" y="140"/>
                  <a:pt x="7" y="140"/>
                </a:cubicBezTo>
                <a:cubicBezTo>
                  <a:pt x="6" y="142"/>
                  <a:pt x="5" y="143"/>
                  <a:pt x="4" y="145"/>
                </a:cubicBezTo>
                <a:cubicBezTo>
                  <a:pt x="8" y="145"/>
                  <a:pt x="11" y="146"/>
                  <a:pt x="14" y="146"/>
                </a:cubicBezTo>
                <a:cubicBezTo>
                  <a:pt x="27" y="148"/>
                  <a:pt x="40" y="151"/>
                  <a:pt x="53" y="152"/>
                </a:cubicBezTo>
                <a:cubicBezTo>
                  <a:pt x="58" y="153"/>
                  <a:pt x="64" y="153"/>
                  <a:pt x="70" y="154"/>
                </a:cubicBezTo>
                <a:cubicBezTo>
                  <a:pt x="71" y="154"/>
                  <a:pt x="72" y="155"/>
                  <a:pt x="72" y="154"/>
                </a:cubicBezTo>
                <a:cubicBezTo>
                  <a:pt x="68" y="153"/>
                  <a:pt x="63" y="152"/>
                  <a:pt x="59" y="151"/>
                </a:cubicBezTo>
                <a:close/>
                <a:moveTo>
                  <a:pt x="88" y="162"/>
                </a:moveTo>
                <a:cubicBezTo>
                  <a:pt x="85" y="161"/>
                  <a:pt x="82" y="160"/>
                  <a:pt x="79" y="159"/>
                </a:cubicBezTo>
                <a:cubicBezTo>
                  <a:pt x="78" y="158"/>
                  <a:pt x="76" y="158"/>
                  <a:pt x="74" y="157"/>
                </a:cubicBezTo>
                <a:cubicBezTo>
                  <a:pt x="71" y="156"/>
                  <a:pt x="67" y="156"/>
                  <a:pt x="63" y="156"/>
                </a:cubicBezTo>
                <a:cubicBezTo>
                  <a:pt x="58" y="155"/>
                  <a:pt x="52" y="154"/>
                  <a:pt x="47" y="154"/>
                </a:cubicBezTo>
                <a:cubicBezTo>
                  <a:pt x="32" y="152"/>
                  <a:pt x="19" y="148"/>
                  <a:pt x="6" y="147"/>
                </a:cubicBezTo>
                <a:cubicBezTo>
                  <a:pt x="5" y="149"/>
                  <a:pt x="3" y="151"/>
                  <a:pt x="3" y="153"/>
                </a:cubicBezTo>
                <a:cubicBezTo>
                  <a:pt x="9" y="153"/>
                  <a:pt x="16" y="154"/>
                  <a:pt x="23" y="155"/>
                </a:cubicBezTo>
                <a:cubicBezTo>
                  <a:pt x="30" y="156"/>
                  <a:pt x="41" y="156"/>
                  <a:pt x="48" y="156"/>
                </a:cubicBezTo>
                <a:cubicBezTo>
                  <a:pt x="51" y="157"/>
                  <a:pt x="54" y="157"/>
                  <a:pt x="57" y="158"/>
                </a:cubicBezTo>
                <a:cubicBezTo>
                  <a:pt x="58" y="158"/>
                  <a:pt x="59" y="158"/>
                  <a:pt x="59" y="159"/>
                </a:cubicBezTo>
                <a:cubicBezTo>
                  <a:pt x="64" y="160"/>
                  <a:pt x="68" y="159"/>
                  <a:pt x="73" y="160"/>
                </a:cubicBezTo>
                <a:cubicBezTo>
                  <a:pt x="80" y="162"/>
                  <a:pt x="86" y="164"/>
                  <a:pt x="92" y="166"/>
                </a:cubicBezTo>
                <a:cubicBezTo>
                  <a:pt x="94" y="166"/>
                  <a:pt x="96" y="167"/>
                  <a:pt x="99" y="167"/>
                </a:cubicBezTo>
                <a:cubicBezTo>
                  <a:pt x="95" y="166"/>
                  <a:pt x="92" y="164"/>
                  <a:pt x="88" y="162"/>
                </a:cubicBezTo>
                <a:close/>
                <a:moveTo>
                  <a:pt x="79" y="156"/>
                </a:moveTo>
                <a:cubicBezTo>
                  <a:pt x="77" y="156"/>
                  <a:pt x="75" y="155"/>
                  <a:pt x="73" y="154"/>
                </a:cubicBezTo>
                <a:cubicBezTo>
                  <a:pt x="74" y="156"/>
                  <a:pt x="77" y="156"/>
                  <a:pt x="79" y="156"/>
                </a:cubicBezTo>
                <a:close/>
                <a:moveTo>
                  <a:pt x="64" y="161"/>
                </a:moveTo>
                <a:cubicBezTo>
                  <a:pt x="60" y="161"/>
                  <a:pt x="58" y="160"/>
                  <a:pt x="54" y="160"/>
                </a:cubicBezTo>
                <a:cubicBezTo>
                  <a:pt x="48" y="159"/>
                  <a:pt x="43" y="157"/>
                  <a:pt x="38" y="157"/>
                </a:cubicBezTo>
                <a:cubicBezTo>
                  <a:pt x="30" y="157"/>
                  <a:pt x="23" y="157"/>
                  <a:pt x="17" y="156"/>
                </a:cubicBezTo>
                <a:cubicBezTo>
                  <a:pt x="15" y="156"/>
                  <a:pt x="14" y="156"/>
                  <a:pt x="12" y="156"/>
                </a:cubicBezTo>
                <a:cubicBezTo>
                  <a:pt x="11" y="156"/>
                  <a:pt x="8" y="155"/>
                  <a:pt x="7" y="155"/>
                </a:cubicBezTo>
                <a:cubicBezTo>
                  <a:pt x="5" y="156"/>
                  <a:pt x="4" y="159"/>
                  <a:pt x="4" y="162"/>
                </a:cubicBezTo>
                <a:cubicBezTo>
                  <a:pt x="8" y="161"/>
                  <a:pt x="12" y="162"/>
                  <a:pt x="14" y="160"/>
                </a:cubicBezTo>
                <a:cubicBezTo>
                  <a:pt x="16" y="161"/>
                  <a:pt x="20" y="160"/>
                  <a:pt x="23" y="160"/>
                </a:cubicBezTo>
                <a:cubicBezTo>
                  <a:pt x="24" y="160"/>
                  <a:pt x="26" y="161"/>
                  <a:pt x="27" y="161"/>
                </a:cubicBezTo>
                <a:cubicBezTo>
                  <a:pt x="33" y="161"/>
                  <a:pt x="40" y="161"/>
                  <a:pt x="47" y="161"/>
                </a:cubicBezTo>
                <a:cubicBezTo>
                  <a:pt x="62" y="161"/>
                  <a:pt x="75" y="166"/>
                  <a:pt x="87" y="167"/>
                </a:cubicBezTo>
                <a:cubicBezTo>
                  <a:pt x="80" y="164"/>
                  <a:pt x="72" y="162"/>
                  <a:pt x="64" y="161"/>
                </a:cubicBezTo>
                <a:close/>
                <a:moveTo>
                  <a:pt x="103" y="166"/>
                </a:moveTo>
                <a:cubicBezTo>
                  <a:pt x="108" y="169"/>
                  <a:pt x="114" y="171"/>
                  <a:pt x="118" y="173"/>
                </a:cubicBezTo>
                <a:cubicBezTo>
                  <a:pt x="108" y="167"/>
                  <a:pt x="97" y="163"/>
                  <a:pt x="85" y="159"/>
                </a:cubicBezTo>
                <a:cubicBezTo>
                  <a:pt x="91" y="161"/>
                  <a:pt x="97" y="165"/>
                  <a:pt x="103" y="166"/>
                </a:cubicBezTo>
                <a:close/>
                <a:moveTo>
                  <a:pt x="74" y="167"/>
                </a:moveTo>
                <a:cubicBezTo>
                  <a:pt x="71" y="166"/>
                  <a:pt x="68" y="165"/>
                  <a:pt x="64" y="165"/>
                </a:cubicBezTo>
                <a:cubicBezTo>
                  <a:pt x="51" y="162"/>
                  <a:pt x="33" y="163"/>
                  <a:pt x="21" y="162"/>
                </a:cubicBezTo>
                <a:cubicBezTo>
                  <a:pt x="17" y="165"/>
                  <a:pt x="17" y="172"/>
                  <a:pt x="14" y="177"/>
                </a:cubicBezTo>
                <a:cubicBezTo>
                  <a:pt x="24" y="173"/>
                  <a:pt x="35" y="170"/>
                  <a:pt x="47" y="169"/>
                </a:cubicBezTo>
                <a:cubicBezTo>
                  <a:pt x="67" y="168"/>
                  <a:pt x="88" y="170"/>
                  <a:pt x="105" y="172"/>
                </a:cubicBezTo>
                <a:cubicBezTo>
                  <a:pt x="94" y="170"/>
                  <a:pt x="84" y="168"/>
                  <a:pt x="74" y="167"/>
                </a:cubicBezTo>
                <a:close/>
                <a:moveTo>
                  <a:pt x="16" y="162"/>
                </a:moveTo>
                <a:cubicBezTo>
                  <a:pt x="13" y="164"/>
                  <a:pt x="12" y="166"/>
                  <a:pt x="11" y="168"/>
                </a:cubicBezTo>
                <a:cubicBezTo>
                  <a:pt x="10" y="170"/>
                  <a:pt x="9" y="172"/>
                  <a:pt x="8" y="173"/>
                </a:cubicBezTo>
                <a:cubicBezTo>
                  <a:pt x="5" y="178"/>
                  <a:pt x="3" y="182"/>
                  <a:pt x="3" y="188"/>
                </a:cubicBezTo>
                <a:cubicBezTo>
                  <a:pt x="13" y="192"/>
                  <a:pt x="25" y="189"/>
                  <a:pt x="35" y="189"/>
                </a:cubicBezTo>
                <a:cubicBezTo>
                  <a:pt x="46" y="189"/>
                  <a:pt x="57" y="187"/>
                  <a:pt x="68" y="186"/>
                </a:cubicBezTo>
                <a:cubicBezTo>
                  <a:pt x="75" y="185"/>
                  <a:pt x="81" y="185"/>
                  <a:pt x="86" y="184"/>
                </a:cubicBezTo>
                <a:cubicBezTo>
                  <a:pt x="95" y="182"/>
                  <a:pt x="105" y="182"/>
                  <a:pt x="115" y="182"/>
                </a:cubicBezTo>
                <a:cubicBezTo>
                  <a:pt x="114" y="181"/>
                  <a:pt x="114" y="180"/>
                  <a:pt x="114" y="179"/>
                </a:cubicBezTo>
                <a:cubicBezTo>
                  <a:pt x="100" y="180"/>
                  <a:pt x="88" y="180"/>
                  <a:pt x="76" y="182"/>
                </a:cubicBezTo>
                <a:cubicBezTo>
                  <a:pt x="73" y="182"/>
                  <a:pt x="72" y="183"/>
                  <a:pt x="69" y="183"/>
                </a:cubicBezTo>
                <a:cubicBezTo>
                  <a:pt x="69" y="183"/>
                  <a:pt x="68" y="183"/>
                  <a:pt x="67" y="183"/>
                </a:cubicBezTo>
                <a:cubicBezTo>
                  <a:pt x="57" y="184"/>
                  <a:pt x="45" y="187"/>
                  <a:pt x="34" y="187"/>
                </a:cubicBezTo>
                <a:cubicBezTo>
                  <a:pt x="40" y="184"/>
                  <a:pt x="46" y="185"/>
                  <a:pt x="52" y="184"/>
                </a:cubicBezTo>
                <a:cubicBezTo>
                  <a:pt x="58" y="182"/>
                  <a:pt x="65" y="181"/>
                  <a:pt x="72" y="180"/>
                </a:cubicBezTo>
                <a:cubicBezTo>
                  <a:pt x="64" y="180"/>
                  <a:pt x="55" y="180"/>
                  <a:pt x="45" y="181"/>
                </a:cubicBezTo>
                <a:cubicBezTo>
                  <a:pt x="43" y="182"/>
                  <a:pt x="40" y="182"/>
                  <a:pt x="38" y="182"/>
                </a:cubicBezTo>
                <a:cubicBezTo>
                  <a:pt x="33" y="182"/>
                  <a:pt x="29" y="183"/>
                  <a:pt x="25" y="183"/>
                </a:cubicBezTo>
                <a:cubicBezTo>
                  <a:pt x="21" y="183"/>
                  <a:pt x="18" y="183"/>
                  <a:pt x="15" y="183"/>
                </a:cubicBezTo>
                <a:cubicBezTo>
                  <a:pt x="14" y="183"/>
                  <a:pt x="12" y="184"/>
                  <a:pt x="11" y="184"/>
                </a:cubicBezTo>
                <a:cubicBezTo>
                  <a:pt x="11" y="183"/>
                  <a:pt x="11" y="182"/>
                  <a:pt x="12" y="181"/>
                </a:cubicBezTo>
                <a:cubicBezTo>
                  <a:pt x="12" y="179"/>
                  <a:pt x="12" y="177"/>
                  <a:pt x="12" y="177"/>
                </a:cubicBezTo>
                <a:cubicBezTo>
                  <a:pt x="14" y="173"/>
                  <a:pt x="16" y="168"/>
                  <a:pt x="17" y="164"/>
                </a:cubicBezTo>
                <a:cubicBezTo>
                  <a:pt x="18" y="163"/>
                  <a:pt x="19" y="162"/>
                  <a:pt x="18" y="162"/>
                </a:cubicBezTo>
                <a:cubicBezTo>
                  <a:pt x="18" y="162"/>
                  <a:pt x="16" y="162"/>
                  <a:pt x="16" y="162"/>
                </a:cubicBezTo>
                <a:close/>
                <a:moveTo>
                  <a:pt x="51" y="171"/>
                </a:moveTo>
                <a:cubicBezTo>
                  <a:pt x="51" y="171"/>
                  <a:pt x="51" y="171"/>
                  <a:pt x="51" y="171"/>
                </a:cubicBezTo>
                <a:cubicBezTo>
                  <a:pt x="45" y="171"/>
                  <a:pt x="39" y="172"/>
                  <a:pt x="32" y="173"/>
                </a:cubicBezTo>
                <a:cubicBezTo>
                  <a:pt x="26" y="174"/>
                  <a:pt x="20" y="176"/>
                  <a:pt x="15" y="179"/>
                </a:cubicBezTo>
                <a:cubicBezTo>
                  <a:pt x="17" y="179"/>
                  <a:pt x="19" y="178"/>
                  <a:pt x="21" y="179"/>
                </a:cubicBezTo>
                <a:cubicBezTo>
                  <a:pt x="18" y="180"/>
                  <a:pt x="14" y="179"/>
                  <a:pt x="14" y="182"/>
                </a:cubicBezTo>
                <a:cubicBezTo>
                  <a:pt x="33" y="181"/>
                  <a:pt x="54" y="178"/>
                  <a:pt x="72" y="178"/>
                </a:cubicBezTo>
                <a:cubicBezTo>
                  <a:pt x="87" y="178"/>
                  <a:pt x="97" y="178"/>
                  <a:pt x="111" y="177"/>
                </a:cubicBezTo>
                <a:cubicBezTo>
                  <a:pt x="105" y="176"/>
                  <a:pt x="98" y="175"/>
                  <a:pt x="90" y="175"/>
                </a:cubicBezTo>
                <a:cubicBezTo>
                  <a:pt x="91" y="174"/>
                  <a:pt x="93" y="174"/>
                  <a:pt x="95" y="174"/>
                </a:cubicBezTo>
                <a:cubicBezTo>
                  <a:pt x="80" y="169"/>
                  <a:pt x="64" y="172"/>
                  <a:pt x="51" y="171"/>
                </a:cubicBezTo>
                <a:close/>
                <a:moveTo>
                  <a:pt x="106" y="175"/>
                </a:moveTo>
                <a:cubicBezTo>
                  <a:pt x="104" y="174"/>
                  <a:pt x="102" y="174"/>
                  <a:pt x="100" y="174"/>
                </a:cubicBezTo>
                <a:cubicBezTo>
                  <a:pt x="102" y="174"/>
                  <a:pt x="105" y="175"/>
                  <a:pt x="106" y="175"/>
                </a:cubicBezTo>
                <a:close/>
                <a:moveTo>
                  <a:pt x="124" y="180"/>
                </a:moveTo>
                <a:cubicBezTo>
                  <a:pt x="124" y="180"/>
                  <a:pt x="122" y="180"/>
                  <a:pt x="123" y="181"/>
                </a:cubicBezTo>
                <a:cubicBezTo>
                  <a:pt x="121" y="180"/>
                  <a:pt x="118" y="179"/>
                  <a:pt x="116" y="179"/>
                </a:cubicBezTo>
                <a:cubicBezTo>
                  <a:pt x="115" y="181"/>
                  <a:pt x="117" y="181"/>
                  <a:pt x="118" y="182"/>
                </a:cubicBezTo>
                <a:cubicBezTo>
                  <a:pt x="123" y="183"/>
                  <a:pt x="130" y="184"/>
                  <a:pt x="133" y="180"/>
                </a:cubicBezTo>
                <a:cubicBezTo>
                  <a:pt x="133" y="179"/>
                  <a:pt x="132" y="178"/>
                  <a:pt x="131" y="177"/>
                </a:cubicBezTo>
                <a:cubicBezTo>
                  <a:pt x="130" y="177"/>
                  <a:pt x="129" y="178"/>
                  <a:pt x="128" y="179"/>
                </a:cubicBezTo>
                <a:cubicBezTo>
                  <a:pt x="128" y="178"/>
                  <a:pt x="126" y="180"/>
                  <a:pt x="124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" name="Freeform 315"/>
          <p:cNvSpPr>
            <a:spLocks noEditPoints="1"/>
          </p:cNvSpPr>
          <p:nvPr/>
        </p:nvSpPr>
        <p:spPr bwMode="auto">
          <a:xfrm>
            <a:off x="2949978" y="4051769"/>
            <a:ext cx="1219200" cy="1073149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0" name="Freeform 324"/>
          <p:cNvSpPr>
            <a:spLocks noEditPoints="1"/>
          </p:cNvSpPr>
          <p:nvPr/>
        </p:nvSpPr>
        <p:spPr bwMode="auto">
          <a:xfrm>
            <a:off x="1296891" y="3993846"/>
            <a:ext cx="1214967" cy="1094317"/>
          </a:xfrm>
          <a:custGeom>
            <a:avLst/>
            <a:gdLst>
              <a:gd name="T0" fmla="*/ 36 w 289"/>
              <a:gd name="T1" fmla="*/ 218 h 260"/>
              <a:gd name="T2" fmla="*/ 28 w 289"/>
              <a:gd name="T3" fmla="*/ 175 h 260"/>
              <a:gd name="T4" fmla="*/ 10 w 289"/>
              <a:gd name="T5" fmla="*/ 126 h 260"/>
              <a:gd name="T6" fmla="*/ 7 w 289"/>
              <a:gd name="T7" fmla="*/ 87 h 260"/>
              <a:gd name="T8" fmla="*/ 130 w 289"/>
              <a:gd name="T9" fmla="*/ 50 h 260"/>
              <a:gd name="T10" fmla="*/ 173 w 289"/>
              <a:gd name="T11" fmla="*/ 1 h 260"/>
              <a:gd name="T12" fmla="*/ 284 w 289"/>
              <a:gd name="T13" fmla="*/ 53 h 260"/>
              <a:gd name="T14" fmla="*/ 232 w 289"/>
              <a:gd name="T15" fmla="*/ 192 h 260"/>
              <a:gd name="T16" fmla="*/ 172 w 289"/>
              <a:gd name="T17" fmla="*/ 212 h 260"/>
              <a:gd name="T18" fmla="*/ 118 w 289"/>
              <a:gd name="T19" fmla="*/ 244 h 260"/>
              <a:gd name="T20" fmla="*/ 243 w 289"/>
              <a:gd name="T21" fmla="*/ 154 h 260"/>
              <a:gd name="T22" fmla="*/ 274 w 289"/>
              <a:gd name="T23" fmla="*/ 46 h 260"/>
              <a:gd name="T24" fmla="*/ 163 w 289"/>
              <a:gd name="T25" fmla="*/ 28 h 260"/>
              <a:gd name="T26" fmla="*/ 171 w 289"/>
              <a:gd name="T27" fmla="*/ 34 h 260"/>
              <a:gd name="T28" fmla="*/ 232 w 289"/>
              <a:gd name="T29" fmla="*/ 38 h 260"/>
              <a:gd name="T30" fmla="*/ 277 w 289"/>
              <a:gd name="T31" fmla="*/ 57 h 260"/>
              <a:gd name="T32" fmla="*/ 240 w 289"/>
              <a:gd name="T33" fmla="*/ 144 h 260"/>
              <a:gd name="T34" fmla="*/ 216 w 289"/>
              <a:gd name="T35" fmla="*/ 203 h 260"/>
              <a:gd name="T36" fmla="*/ 221 w 289"/>
              <a:gd name="T37" fmla="*/ 212 h 260"/>
              <a:gd name="T38" fmla="*/ 257 w 289"/>
              <a:gd name="T39" fmla="*/ 94 h 260"/>
              <a:gd name="T40" fmla="*/ 225 w 289"/>
              <a:gd name="T41" fmla="*/ 38 h 260"/>
              <a:gd name="T42" fmla="*/ 177 w 289"/>
              <a:gd name="T43" fmla="*/ 30 h 260"/>
              <a:gd name="T44" fmla="*/ 157 w 289"/>
              <a:gd name="T45" fmla="*/ 86 h 260"/>
              <a:gd name="T46" fmla="*/ 199 w 289"/>
              <a:gd name="T47" fmla="*/ 194 h 260"/>
              <a:gd name="T48" fmla="*/ 63 w 289"/>
              <a:gd name="T49" fmla="*/ 246 h 260"/>
              <a:gd name="T50" fmla="*/ 103 w 289"/>
              <a:gd name="T51" fmla="*/ 246 h 260"/>
              <a:gd name="T52" fmla="*/ 166 w 289"/>
              <a:gd name="T53" fmla="*/ 193 h 260"/>
              <a:gd name="T54" fmla="*/ 73 w 289"/>
              <a:gd name="T55" fmla="*/ 66 h 260"/>
              <a:gd name="T56" fmla="*/ 11 w 289"/>
              <a:gd name="T57" fmla="*/ 96 h 260"/>
              <a:gd name="T58" fmla="*/ 30 w 289"/>
              <a:gd name="T59" fmla="*/ 133 h 260"/>
              <a:gd name="T60" fmla="*/ 39 w 289"/>
              <a:gd name="T61" fmla="*/ 170 h 260"/>
              <a:gd name="T62" fmla="*/ 49 w 289"/>
              <a:gd name="T63" fmla="*/ 199 h 260"/>
              <a:gd name="T64" fmla="*/ 61 w 289"/>
              <a:gd name="T65" fmla="*/ 239 h 260"/>
              <a:gd name="T66" fmla="*/ 147 w 289"/>
              <a:gd name="T67" fmla="*/ 68 h 260"/>
              <a:gd name="T68" fmla="*/ 60 w 289"/>
              <a:gd name="T69" fmla="*/ 246 h 260"/>
              <a:gd name="T70" fmla="*/ 54 w 289"/>
              <a:gd name="T71" fmla="*/ 249 h 260"/>
              <a:gd name="T72" fmla="*/ 51 w 289"/>
              <a:gd name="T73" fmla="*/ 230 h 260"/>
              <a:gd name="T74" fmla="*/ 51 w 289"/>
              <a:gd name="T75" fmla="*/ 230 h 260"/>
              <a:gd name="T76" fmla="*/ 39 w 289"/>
              <a:gd name="T77" fmla="*/ 219 h 260"/>
              <a:gd name="T78" fmla="*/ 49 w 289"/>
              <a:gd name="T79" fmla="*/ 208 h 260"/>
              <a:gd name="T80" fmla="*/ 46 w 289"/>
              <a:gd name="T81" fmla="*/ 205 h 260"/>
              <a:gd name="T82" fmla="*/ 36 w 289"/>
              <a:gd name="T83" fmla="*/ 200 h 260"/>
              <a:gd name="T84" fmla="*/ 43 w 289"/>
              <a:gd name="T85" fmla="*/ 187 h 260"/>
              <a:gd name="T86" fmla="*/ 32 w 289"/>
              <a:gd name="T87" fmla="*/ 187 h 260"/>
              <a:gd name="T88" fmla="*/ 40 w 289"/>
              <a:gd name="T89" fmla="*/ 174 h 260"/>
              <a:gd name="T90" fmla="*/ 26 w 289"/>
              <a:gd name="T91" fmla="*/ 169 h 260"/>
              <a:gd name="T92" fmla="*/ 30 w 289"/>
              <a:gd name="T93" fmla="*/ 156 h 260"/>
              <a:gd name="T94" fmla="*/ 21 w 289"/>
              <a:gd name="T95" fmla="*/ 150 h 260"/>
              <a:gd name="T96" fmla="*/ 20 w 289"/>
              <a:gd name="T97" fmla="*/ 142 h 260"/>
              <a:gd name="T98" fmla="*/ 16 w 289"/>
              <a:gd name="T99" fmla="*/ 136 h 260"/>
              <a:gd name="T100" fmla="*/ 19 w 289"/>
              <a:gd name="T101" fmla="*/ 122 h 260"/>
              <a:gd name="T102" fmla="*/ 11 w 289"/>
              <a:gd name="T103" fmla="*/ 115 h 260"/>
              <a:gd name="T104" fmla="*/ 11 w 289"/>
              <a:gd name="T105" fmla="*/ 109 h 260"/>
              <a:gd name="T106" fmla="*/ 5 w 289"/>
              <a:gd name="T107" fmla="*/ 9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9" h="260">
                <a:moveTo>
                  <a:pt x="53" y="256"/>
                </a:moveTo>
                <a:cubicBezTo>
                  <a:pt x="50" y="258"/>
                  <a:pt x="46" y="259"/>
                  <a:pt x="43" y="255"/>
                </a:cubicBezTo>
                <a:cubicBezTo>
                  <a:pt x="44" y="247"/>
                  <a:pt x="38" y="247"/>
                  <a:pt x="41" y="241"/>
                </a:cubicBezTo>
                <a:cubicBezTo>
                  <a:pt x="37" y="239"/>
                  <a:pt x="39" y="233"/>
                  <a:pt x="37" y="230"/>
                </a:cubicBezTo>
                <a:cubicBezTo>
                  <a:pt x="37" y="229"/>
                  <a:pt x="37" y="227"/>
                  <a:pt x="38" y="227"/>
                </a:cubicBezTo>
                <a:cubicBezTo>
                  <a:pt x="37" y="225"/>
                  <a:pt x="35" y="222"/>
                  <a:pt x="36" y="218"/>
                </a:cubicBezTo>
                <a:cubicBezTo>
                  <a:pt x="34" y="214"/>
                  <a:pt x="28" y="210"/>
                  <a:pt x="33" y="205"/>
                </a:cubicBezTo>
                <a:cubicBezTo>
                  <a:pt x="33" y="204"/>
                  <a:pt x="32" y="203"/>
                  <a:pt x="31" y="201"/>
                </a:cubicBezTo>
                <a:cubicBezTo>
                  <a:pt x="31" y="200"/>
                  <a:pt x="32" y="199"/>
                  <a:pt x="33" y="197"/>
                </a:cubicBezTo>
                <a:cubicBezTo>
                  <a:pt x="33" y="196"/>
                  <a:pt x="32" y="195"/>
                  <a:pt x="31" y="194"/>
                </a:cubicBezTo>
                <a:cubicBezTo>
                  <a:pt x="33" y="191"/>
                  <a:pt x="25" y="187"/>
                  <a:pt x="29" y="184"/>
                </a:cubicBezTo>
                <a:cubicBezTo>
                  <a:pt x="26" y="182"/>
                  <a:pt x="26" y="177"/>
                  <a:pt x="28" y="175"/>
                </a:cubicBezTo>
                <a:cubicBezTo>
                  <a:pt x="26" y="174"/>
                  <a:pt x="21" y="171"/>
                  <a:pt x="25" y="168"/>
                </a:cubicBezTo>
                <a:cubicBezTo>
                  <a:pt x="23" y="166"/>
                  <a:pt x="21" y="164"/>
                  <a:pt x="23" y="161"/>
                </a:cubicBezTo>
                <a:cubicBezTo>
                  <a:pt x="20" y="160"/>
                  <a:pt x="19" y="156"/>
                  <a:pt x="21" y="153"/>
                </a:cubicBezTo>
                <a:cubicBezTo>
                  <a:pt x="18" y="152"/>
                  <a:pt x="17" y="149"/>
                  <a:pt x="18" y="146"/>
                </a:cubicBezTo>
                <a:cubicBezTo>
                  <a:pt x="17" y="144"/>
                  <a:pt x="15" y="143"/>
                  <a:pt x="16" y="139"/>
                </a:cubicBezTo>
                <a:cubicBezTo>
                  <a:pt x="9" y="138"/>
                  <a:pt x="17" y="127"/>
                  <a:pt x="10" y="126"/>
                </a:cubicBezTo>
                <a:cubicBezTo>
                  <a:pt x="9" y="123"/>
                  <a:pt x="8" y="120"/>
                  <a:pt x="11" y="119"/>
                </a:cubicBezTo>
                <a:cubicBezTo>
                  <a:pt x="10" y="117"/>
                  <a:pt x="7" y="115"/>
                  <a:pt x="9" y="112"/>
                </a:cubicBezTo>
                <a:cubicBezTo>
                  <a:pt x="7" y="111"/>
                  <a:pt x="5" y="108"/>
                  <a:pt x="5" y="104"/>
                </a:cubicBezTo>
                <a:cubicBezTo>
                  <a:pt x="5" y="104"/>
                  <a:pt x="5" y="103"/>
                  <a:pt x="5" y="102"/>
                </a:cubicBezTo>
                <a:cubicBezTo>
                  <a:pt x="4" y="98"/>
                  <a:pt x="0" y="94"/>
                  <a:pt x="2" y="90"/>
                </a:cubicBezTo>
                <a:cubicBezTo>
                  <a:pt x="3" y="89"/>
                  <a:pt x="6" y="88"/>
                  <a:pt x="7" y="87"/>
                </a:cubicBezTo>
                <a:cubicBezTo>
                  <a:pt x="6" y="86"/>
                  <a:pt x="8" y="85"/>
                  <a:pt x="8" y="83"/>
                </a:cubicBezTo>
                <a:cubicBezTo>
                  <a:pt x="29" y="75"/>
                  <a:pt x="52" y="70"/>
                  <a:pt x="75" y="62"/>
                </a:cubicBezTo>
                <a:cubicBezTo>
                  <a:pt x="79" y="63"/>
                  <a:pt x="82" y="61"/>
                  <a:pt x="86" y="59"/>
                </a:cubicBezTo>
                <a:cubicBezTo>
                  <a:pt x="91" y="57"/>
                  <a:pt x="97" y="56"/>
                  <a:pt x="103" y="54"/>
                </a:cubicBezTo>
                <a:cubicBezTo>
                  <a:pt x="111" y="51"/>
                  <a:pt x="119" y="46"/>
                  <a:pt x="126" y="46"/>
                </a:cubicBezTo>
                <a:cubicBezTo>
                  <a:pt x="127" y="47"/>
                  <a:pt x="129" y="49"/>
                  <a:pt x="130" y="50"/>
                </a:cubicBezTo>
                <a:cubicBezTo>
                  <a:pt x="132" y="57"/>
                  <a:pt x="135" y="66"/>
                  <a:pt x="137" y="74"/>
                </a:cubicBezTo>
                <a:cubicBezTo>
                  <a:pt x="143" y="57"/>
                  <a:pt x="149" y="39"/>
                  <a:pt x="156" y="20"/>
                </a:cubicBezTo>
                <a:cubicBezTo>
                  <a:pt x="158" y="16"/>
                  <a:pt x="159" y="12"/>
                  <a:pt x="160" y="8"/>
                </a:cubicBezTo>
                <a:cubicBezTo>
                  <a:pt x="161" y="7"/>
                  <a:pt x="160" y="5"/>
                  <a:pt x="161" y="4"/>
                </a:cubicBezTo>
                <a:cubicBezTo>
                  <a:pt x="162" y="2"/>
                  <a:pt x="165" y="0"/>
                  <a:pt x="167" y="0"/>
                </a:cubicBezTo>
                <a:cubicBezTo>
                  <a:pt x="169" y="0"/>
                  <a:pt x="171" y="2"/>
                  <a:pt x="173" y="1"/>
                </a:cubicBezTo>
                <a:cubicBezTo>
                  <a:pt x="173" y="2"/>
                  <a:pt x="175" y="2"/>
                  <a:pt x="175" y="3"/>
                </a:cubicBezTo>
                <a:cubicBezTo>
                  <a:pt x="190" y="10"/>
                  <a:pt x="204" y="13"/>
                  <a:pt x="221" y="19"/>
                </a:cubicBezTo>
                <a:cubicBezTo>
                  <a:pt x="233" y="27"/>
                  <a:pt x="252" y="31"/>
                  <a:pt x="263" y="37"/>
                </a:cubicBezTo>
                <a:cubicBezTo>
                  <a:pt x="265" y="38"/>
                  <a:pt x="269" y="39"/>
                  <a:pt x="271" y="41"/>
                </a:cubicBezTo>
                <a:cubicBezTo>
                  <a:pt x="274" y="41"/>
                  <a:pt x="276" y="44"/>
                  <a:pt x="279" y="45"/>
                </a:cubicBezTo>
                <a:cubicBezTo>
                  <a:pt x="282" y="46"/>
                  <a:pt x="289" y="48"/>
                  <a:pt x="284" y="53"/>
                </a:cubicBezTo>
                <a:cubicBezTo>
                  <a:pt x="282" y="61"/>
                  <a:pt x="279" y="67"/>
                  <a:pt x="277" y="75"/>
                </a:cubicBezTo>
                <a:cubicBezTo>
                  <a:pt x="276" y="76"/>
                  <a:pt x="275" y="78"/>
                  <a:pt x="274" y="81"/>
                </a:cubicBezTo>
                <a:cubicBezTo>
                  <a:pt x="265" y="98"/>
                  <a:pt x="260" y="118"/>
                  <a:pt x="253" y="137"/>
                </a:cubicBezTo>
                <a:cubicBezTo>
                  <a:pt x="250" y="144"/>
                  <a:pt x="247" y="151"/>
                  <a:pt x="244" y="158"/>
                </a:cubicBezTo>
                <a:cubicBezTo>
                  <a:pt x="242" y="165"/>
                  <a:pt x="239" y="172"/>
                  <a:pt x="236" y="179"/>
                </a:cubicBezTo>
                <a:cubicBezTo>
                  <a:pt x="234" y="183"/>
                  <a:pt x="234" y="188"/>
                  <a:pt x="232" y="192"/>
                </a:cubicBezTo>
                <a:cubicBezTo>
                  <a:pt x="230" y="198"/>
                  <a:pt x="226" y="203"/>
                  <a:pt x="226" y="209"/>
                </a:cubicBezTo>
                <a:cubicBezTo>
                  <a:pt x="224" y="209"/>
                  <a:pt x="224" y="211"/>
                  <a:pt x="224" y="213"/>
                </a:cubicBezTo>
                <a:cubicBezTo>
                  <a:pt x="223" y="214"/>
                  <a:pt x="222" y="215"/>
                  <a:pt x="220" y="217"/>
                </a:cubicBezTo>
                <a:cubicBezTo>
                  <a:pt x="213" y="215"/>
                  <a:pt x="201" y="209"/>
                  <a:pt x="192" y="207"/>
                </a:cubicBezTo>
                <a:cubicBezTo>
                  <a:pt x="183" y="205"/>
                  <a:pt x="177" y="199"/>
                  <a:pt x="169" y="197"/>
                </a:cubicBezTo>
                <a:cubicBezTo>
                  <a:pt x="171" y="202"/>
                  <a:pt x="170" y="207"/>
                  <a:pt x="172" y="212"/>
                </a:cubicBezTo>
                <a:cubicBezTo>
                  <a:pt x="173" y="218"/>
                  <a:pt x="177" y="225"/>
                  <a:pt x="170" y="229"/>
                </a:cubicBezTo>
                <a:cubicBezTo>
                  <a:pt x="166" y="231"/>
                  <a:pt x="159" y="231"/>
                  <a:pt x="153" y="233"/>
                </a:cubicBezTo>
                <a:cubicBezTo>
                  <a:pt x="151" y="234"/>
                  <a:pt x="149" y="235"/>
                  <a:pt x="147" y="236"/>
                </a:cubicBezTo>
                <a:cubicBezTo>
                  <a:pt x="145" y="237"/>
                  <a:pt x="142" y="237"/>
                  <a:pt x="140" y="237"/>
                </a:cubicBezTo>
                <a:cubicBezTo>
                  <a:pt x="132" y="239"/>
                  <a:pt x="125" y="241"/>
                  <a:pt x="120" y="243"/>
                </a:cubicBezTo>
                <a:cubicBezTo>
                  <a:pt x="119" y="244"/>
                  <a:pt x="118" y="244"/>
                  <a:pt x="118" y="244"/>
                </a:cubicBezTo>
                <a:cubicBezTo>
                  <a:pt x="111" y="247"/>
                  <a:pt x="105" y="248"/>
                  <a:pt x="98" y="249"/>
                </a:cubicBezTo>
                <a:cubicBezTo>
                  <a:pt x="84" y="253"/>
                  <a:pt x="74" y="258"/>
                  <a:pt x="58" y="258"/>
                </a:cubicBezTo>
                <a:cubicBezTo>
                  <a:pt x="58" y="259"/>
                  <a:pt x="57" y="260"/>
                  <a:pt x="56" y="260"/>
                </a:cubicBezTo>
                <a:cubicBezTo>
                  <a:pt x="53" y="259"/>
                  <a:pt x="54" y="259"/>
                  <a:pt x="53" y="256"/>
                </a:cubicBezTo>
                <a:close/>
                <a:moveTo>
                  <a:pt x="227" y="197"/>
                </a:moveTo>
                <a:cubicBezTo>
                  <a:pt x="231" y="182"/>
                  <a:pt x="238" y="169"/>
                  <a:pt x="243" y="154"/>
                </a:cubicBezTo>
                <a:cubicBezTo>
                  <a:pt x="246" y="146"/>
                  <a:pt x="249" y="136"/>
                  <a:pt x="252" y="127"/>
                </a:cubicBezTo>
                <a:cubicBezTo>
                  <a:pt x="254" y="121"/>
                  <a:pt x="258" y="115"/>
                  <a:pt x="259" y="108"/>
                </a:cubicBezTo>
                <a:cubicBezTo>
                  <a:pt x="262" y="104"/>
                  <a:pt x="263" y="99"/>
                  <a:pt x="264" y="94"/>
                </a:cubicBezTo>
                <a:cubicBezTo>
                  <a:pt x="268" y="86"/>
                  <a:pt x="273" y="77"/>
                  <a:pt x="277" y="69"/>
                </a:cubicBezTo>
                <a:cubicBezTo>
                  <a:pt x="279" y="64"/>
                  <a:pt x="282" y="53"/>
                  <a:pt x="280" y="49"/>
                </a:cubicBezTo>
                <a:cubicBezTo>
                  <a:pt x="278" y="48"/>
                  <a:pt x="276" y="47"/>
                  <a:pt x="274" y="46"/>
                </a:cubicBezTo>
                <a:cubicBezTo>
                  <a:pt x="273" y="46"/>
                  <a:pt x="273" y="45"/>
                  <a:pt x="271" y="46"/>
                </a:cubicBezTo>
                <a:cubicBezTo>
                  <a:pt x="266" y="42"/>
                  <a:pt x="258" y="41"/>
                  <a:pt x="253" y="36"/>
                </a:cubicBezTo>
                <a:cubicBezTo>
                  <a:pt x="240" y="32"/>
                  <a:pt x="225" y="23"/>
                  <a:pt x="212" y="19"/>
                </a:cubicBezTo>
                <a:cubicBezTo>
                  <a:pt x="199" y="14"/>
                  <a:pt x="184" y="13"/>
                  <a:pt x="173" y="5"/>
                </a:cubicBezTo>
                <a:cubicBezTo>
                  <a:pt x="171" y="5"/>
                  <a:pt x="170" y="7"/>
                  <a:pt x="170" y="9"/>
                </a:cubicBezTo>
                <a:cubicBezTo>
                  <a:pt x="167" y="15"/>
                  <a:pt x="165" y="21"/>
                  <a:pt x="163" y="28"/>
                </a:cubicBezTo>
                <a:cubicBezTo>
                  <a:pt x="158" y="39"/>
                  <a:pt x="156" y="49"/>
                  <a:pt x="152" y="58"/>
                </a:cubicBezTo>
                <a:cubicBezTo>
                  <a:pt x="152" y="59"/>
                  <a:pt x="152" y="60"/>
                  <a:pt x="152" y="61"/>
                </a:cubicBezTo>
                <a:cubicBezTo>
                  <a:pt x="147" y="71"/>
                  <a:pt x="145" y="81"/>
                  <a:pt x="141" y="92"/>
                </a:cubicBezTo>
                <a:cubicBezTo>
                  <a:pt x="143" y="96"/>
                  <a:pt x="144" y="102"/>
                  <a:pt x="146" y="106"/>
                </a:cubicBezTo>
                <a:cubicBezTo>
                  <a:pt x="152" y="86"/>
                  <a:pt x="161" y="68"/>
                  <a:pt x="166" y="49"/>
                </a:cubicBezTo>
                <a:cubicBezTo>
                  <a:pt x="168" y="45"/>
                  <a:pt x="169" y="39"/>
                  <a:pt x="171" y="34"/>
                </a:cubicBezTo>
                <a:cubicBezTo>
                  <a:pt x="171" y="33"/>
                  <a:pt x="172" y="34"/>
                  <a:pt x="172" y="33"/>
                </a:cubicBezTo>
                <a:cubicBezTo>
                  <a:pt x="172" y="28"/>
                  <a:pt x="176" y="25"/>
                  <a:pt x="176" y="20"/>
                </a:cubicBezTo>
                <a:cubicBezTo>
                  <a:pt x="179" y="20"/>
                  <a:pt x="178" y="17"/>
                  <a:pt x="180" y="17"/>
                </a:cubicBezTo>
                <a:cubicBezTo>
                  <a:pt x="187" y="21"/>
                  <a:pt x="194" y="24"/>
                  <a:pt x="202" y="26"/>
                </a:cubicBezTo>
                <a:cubicBezTo>
                  <a:pt x="210" y="29"/>
                  <a:pt x="220" y="32"/>
                  <a:pt x="228" y="36"/>
                </a:cubicBezTo>
                <a:cubicBezTo>
                  <a:pt x="229" y="36"/>
                  <a:pt x="230" y="38"/>
                  <a:pt x="232" y="38"/>
                </a:cubicBezTo>
                <a:cubicBezTo>
                  <a:pt x="235" y="39"/>
                  <a:pt x="239" y="39"/>
                  <a:pt x="242" y="40"/>
                </a:cubicBezTo>
                <a:cubicBezTo>
                  <a:pt x="243" y="41"/>
                  <a:pt x="243" y="42"/>
                  <a:pt x="244" y="42"/>
                </a:cubicBezTo>
                <a:cubicBezTo>
                  <a:pt x="248" y="44"/>
                  <a:pt x="251" y="44"/>
                  <a:pt x="254" y="45"/>
                </a:cubicBezTo>
                <a:cubicBezTo>
                  <a:pt x="254" y="47"/>
                  <a:pt x="257" y="46"/>
                  <a:pt x="257" y="48"/>
                </a:cubicBezTo>
                <a:cubicBezTo>
                  <a:pt x="263" y="48"/>
                  <a:pt x="268" y="52"/>
                  <a:pt x="274" y="54"/>
                </a:cubicBezTo>
                <a:cubicBezTo>
                  <a:pt x="275" y="55"/>
                  <a:pt x="276" y="55"/>
                  <a:pt x="277" y="57"/>
                </a:cubicBezTo>
                <a:cubicBezTo>
                  <a:pt x="275" y="61"/>
                  <a:pt x="273" y="65"/>
                  <a:pt x="271" y="69"/>
                </a:cubicBezTo>
                <a:cubicBezTo>
                  <a:pt x="267" y="80"/>
                  <a:pt x="261" y="92"/>
                  <a:pt x="257" y="104"/>
                </a:cubicBezTo>
                <a:cubicBezTo>
                  <a:pt x="254" y="111"/>
                  <a:pt x="251" y="116"/>
                  <a:pt x="249" y="122"/>
                </a:cubicBezTo>
                <a:cubicBezTo>
                  <a:pt x="248" y="124"/>
                  <a:pt x="247" y="128"/>
                  <a:pt x="246" y="130"/>
                </a:cubicBezTo>
                <a:cubicBezTo>
                  <a:pt x="245" y="134"/>
                  <a:pt x="242" y="137"/>
                  <a:pt x="241" y="140"/>
                </a:cubicBezTo>
                <a:cubicBezTo>
                  <a:pt x="240" y="142"/>
                  <a:pt x="240" y="143"/>
                  <a:pt x="240" y="144"/>
                </a:cubicBezTo>
                <a:cubicBezTo>
                  <a:pt x="237" y="150"/>
                  <a:pt x="237" y="155"/>
                  <a:pt x="235" y="161"/>
                </a:cubicBezTo>
                <a:cubicBezTo>
                  <a:pt x="234" y="165"/>
                  <a:pt x="231" y="169"/>
                  <a:pt x="230" y="173"/>
                </a:cubicBezTo>
                <a:cubicBezTo>
                  <a:pt x="230" y="175"/>
                  <a:pt x="230" y="176"/>
                  <a:pt x="229" y="178"/>
                </a:cubicBezTo>
                <a:cubicBezTo>
                  <a:pt x="227" y="185"/>
                  <a:pt x="223" y="191"/>
                  <a:pt x="222" y="199"/>
                </a:cubicBezTo>
                <a:cubicBezTo>
                  <a:pt x="221" y="200"/>
                  <a:pt x="220" y="201"/>
                  <a:pt x="219" y="202"/>
                </a:cubicBezTo>
                <a:cubicBezTo>
                  <a:pt x="217" y="202"/>
                  <a:pt x="217" y="202"/>
                  <a:pt x="216" y="203"/>
                </a:cubicBezTo>
                <a:cubicBezTo>
                  <a:pt x="200" y="199"/>
                  <a:pt x="186" y="193"/>
                  <a:pt x="171" y="187"/>
                </a:cubicBezTo>
                <a:cubicBezTo>
                  <a:pt x="169" y="186"/>
                  <a:pt x="168" y="184"/>
                  <a:pt x="166" y="185"/>
                </a:cubicBezTo>
                <a:cubicBezTo>
                  <a:pt x="166" y="188"/>
                  <a:pt x="168" y="191"/>
                  <a:pt x="168" y="194"/>
                </a:cubicBezTo>
                <a:cubicBezTo>
                  <a:pt x="176" y="195"/>
                  <a:pt x="182" y="200"/>
                  <a:pt x="189" y="203"/>
                </a:cubicBezTo>
                <a:cubicBezTo>
                  <a:pt x="195" y="206"/>
                  <a:pt x="201" y="207"/>
                  <a:pt x="208" y="208"/>
                </a:cubicBezTo>
                <a:cubicBezTo>
                  <a:pt x="211" y="210"/>
                  <a:pt x="216" y="214"/>
                  <a:pt x="221" y="212"/>
                </a:cubicBezTo>
                <a:cubicBezTo>
                  <a:pt x="222" y="208"/>
                  <a:pt x="223" y="202"/>
                  <a:pt x="227" y="197"/>
                </a:cubicBezTo>
                <a:close/>
                <a:moveTo>
                  <a:pt x="219" y="192"/>
                </a:moveTo>
                <a:cubicBezTo>
                  <a:pt x="223" y="183"/>
                  <a:pt x="226" y="174"/>
                  <a:pt x="229" y="164"/>
                </a:cubicBezTo>
                <a:cubicBezTo>
                  <a:pt x="234" y="154"/>
                  <a:pt x="238" y="142"/>
                  <a:pt x="242" y="131"/>
                </a:cubicBezTo>
                <a:cubicBezTo>
                  <a:pt x="244" y="126"/>
                  <a:pt x="247" y="123"/>
                  <a:pt x="248" y="118"/>
                </a:cubicBezTo>
                <a:cubicBezTo>
                  <a:pt x="252" y="111"/>
                  <a:pt x="254" y="102"/>
                  <a:pt x="257" y="94"/>
                </a:cubicBezTo>
                <a:cubicBezTo>
                  <a:pt x="261" y="88"/>
                  <a:pt x="264" y="80"/>
                  <a:pt x="266" y="73"/>
                </a:cubicBezTo>
                <a:cubicBezTo>
                  <a:pt x="269" y="69"/>
                  <a:pt x="270" y="63"/>
                  <a:pt x="273" y="59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64" y="53"/>
                  <a:pt x="255" y="50"/>
                  <a:pt x="244" y="46"/>
                </a:cubicBezTo>
                <a:cubicBezTo>
                  <a:pt x="242" y="43"/>
                  <a:pt x="239" y="44"/>
                  <a:pt x="234" y="42"/>
                </a:cubicBezTo>
                <a:cubicBezTo>
                  <a:pt x="231" y="41"/>
                  <a:pt x="228" y="39"/>
                  <a:pt x="225" y="38"/>
                </a:cubicBezTo>
                <a:cubicBezTo>
                  <a:pt x="222" y="36"/>
                  <a:pt x="219" y="36"/>
                  <a:pt x="216" y="35"/>
                </a:cubicBezTo>
                <a:cubicBezTo>
                  <a:pt x="212" y="33"/>
                  <a:pt x="210" y="32"/>
                  <a:pt x="207" y="30"/>
                </a:cubicBezTo>
                <a:cubicBezTo>
                  <a:pt x="203" y="29"/>
                  <a:pt x="200" y="29"/>
                  <a:pt x="197" y="27"/>
                </a:cubicBezTo>
                <a:cubicBezTo>
                  <a:pt x="195" y="27"/>
                  <a:pt x="192" y="25"/>
                  <a:pt x="189" y="24"/>
                </a:cubicBezTo>
                <a:cubicBezTo>
                  <a:pt x="188" y="24"/>
                  <a:pt x="182" y="21"/>
                  <a:pt x="182" y="21"/>
                </a:cubicBezTo>
                <a:cubicBezTo>
                  <a:pt x="180" y="21"/>
                  <a:pt x="177" y="29"/>
                  <a:pt x="177" y="30"/>
                </a:cubicBezTo>
                <a:cubicBezTo>
                  <a:pt x="175" y="34"/>
                  <a:pt x="174" y="37"/>
                  <a:pt x="174" y="40"/>
                </a:cubicBezTo>
                <a:cubicBezTo>
                  <a:pt x="173" y="40"/>
                  <a:pt x="174" y="42"/>
                  <a:pt x="172" y="42"/>
                </a:cubicBezTo>
                <a:cubicBezTo>
                  <a:pt x="172" y="45"/>
                  <a:pt x="171" y="47"/>
                  <a:pt x="170" y="49"/>
                </a:cubicBezTo>
                <a:cubicBezTo>
                  <a:pt x="168" y="54"/>
                  <a:pt x="167" y="61"/>
                  <a:pt x="164" y="67"/>
                </a:cubicBezTo>
                <a:cubicBezTo>
                  <a:pt x="164" y="68"/>
                  <a:pt x="162" y="69"/>
                  <a:pt x="162" y="70"/>
                </a:cubicBezTo>
                <a:cubicBezTo>
                  <a:pt x="159" y="75"/>
                  <a:pt x="159" y="81"/>
                  <a:pt x="157" y="86"/>
                </a:cubicBezTo>
                <a:cubicBezTo>
                  <a:pt x="155" y="92"/>
                  <a:pt x="151" y="97"/>
                  <a:pt x="149" y="103"/>
                </a:cubicBezTo>
                <a:cubicBezTo>
                  <a:pt x="149" y="105"/>
                  <a:pt x="148" y="109"/>
                  <a:pt x="146" y="110"/>
                </a:cubicBezTo>
                <a:cubicBezTo>
                  <a:pt x="153" y="135"/>
                  <a:pt x="158" y="157"/>
                  <a:pt x="165" y="181"/>
                </a:cubicBezTo>
                <a:cubicBezTo>
                  <a:pt x="167" y="182"/>
                  <a:pt x="170" y="183"/>
                  <a:pt x="173" y="184"/>
                </a:cubicBezTo>
                <a:cubicBezTo>
                  <a:pt x="180" y="187"/>
                  <a:pt x="188" y="192"/>
                  <a:pt x="195" y="193"/>
                </a:cubicBezTo>
                <a:cubicBezTo>
                  <a:pt x="196" y="194"/>
                  <a:pt x="198" y="193"/>
                  <a:pt x="199" y="194"/>
                </a:cubicBezTo>
                <a:cubicBezTo>
                  <a:pt x="203" y="195"/>
                  <a:pt x="206" y="197"/>
                  <a:pt x="209" y="198"/>
                </a:cubicBezTo>
                <a:cubicBezTo>
                  <a:pt x="214" y="198"/>
                  <a:pt x="214" y="196"/>
                  <a:pt x="218" y="197"/>
                </a:cubicBezTo>
                <a:cubicBezTo>
                  <a:pt x="218" y="195"/>
                  <a:pt x="220" y="194"/>
                  <a:pt x="219" y="192"/>
                </a:cubicBezTo>
                <a:close/>
                <a:moveTo>
                  <a:pt x="61" y="239"/>
                </a:moveTo>
                <a:cubicBezTo>
                  <a:pt x="61" y="240"/>
                  <a:pt x="60" y="241"/>
                  <a:pt x="60" y="241"/>
                </a:cubicBezTo>
                <a:cubicBezTo>
                  <a:pt x="61" y="243"/>
                  <a:pt x="63" y="244"/>
                  <a:pt x="63" y="246"/>
                </a:cubicBezTo>
                <a:cubicBezTo>
                  <a:pt x="63" y="247"/>
                  <a:pt x="63" y="248"/>
                  <a:pt x="62" y="248"/>
                </a:cubicBezTo>
                <a:cubicBezTo>
                  <a:pt x="62" y="249"/>
                  <a:pt x="63" y="249"/>
                  <a:pt x="63" y="251"/>
                </a:cubicBezTo>
                <a:cubicBezTo>
                  <a:pt x="63" y="255"/>
                  <a:pt x="57" y="254"/>
                  <a:pt x="55" y="255"/>
                </a:cubicBezTo>
                <a:cubicBezTo>
                  <a:pt x="57" y="254"/>
                  <a:pt x="57" y="256"/>
                  <a:pt x="58" y="256"/>
                </a:cubicBezTo>
                <a:cubicBezTo>
                  <a:pt x="70" y="253"/>
                  <a:pt x="83" y="250"/>
                  <a:pt x="95" y="247"/>
                </a:cubicBezTo>
                <a:cubicBezTo>
                  <a:pt x="98" y="246"/>
                  <a:pt x="101" y="245"/>
                  <a:pt x="103" y="246"/>
                </a:cubicBezTo>
                <a:cubicBezTo>
                  <a:pt x="118" y="242"/>
                  <a:pt x="128" y="233"/>
                  <a:pt x="145" y="233"/>
                </a:cubicBezTo>
                <a:cubicBezTo>
                  <a:pt x="145" y="232"/>
                  <a:pt x="146" y="232"/>
                  <a:pt x="147" y="231"/>
                </a:cubicBezTo>
                <a:cubicBezTo>
                  <a:pt x="148" y="231"/>
                  <a:pt x="149" y="231"/>
                  <a:pt x="150" y="231"/>
                </a:cubicBezTo>
                <a:cubicBezTo>
                  <a:pt x="156" y="229"/>
                  <a:pt x="163" y="227"/>
                  <a:pt x="169" y="226"/>
                </a:cubicBezTo>
                <a:cubicBezTo>
                  <a:pt x="171" y="223"/>
                  <a:pt x="170" y="223"/>
                  <a:pt x="170" y="220"/>
                </a:cubicBezTo>
                <a:cubicBezTo>
                  <a:pt x="168" y="212"/>
                  <a:pt x="168" y="200"/>
                  <a:pt x="166" y="193"/>
                </a:cubicBezTo>
                <a:cubicBezTo>
                  <a:pt x="160" y="174"/>
                  <a:pt x="154" y="151"/>
                  <a:pt x="148" y="129"/>
                </a:cubicBezTo>
                <a:cubicBezTo>
                  <a:pt x="147" y="125"/>
                  <a:pt x="147" y="121"/>
                  <a:pt x="146" y="117"/>
                </a:cubicBezTo>
                <a:cubicBezTo>
                  <a:pt x="142" y="104"/>
                  <a:pt x="138" y="91"/>
                  <a:pt x="135" y="80"/>
                </a:cubicBezTo>
                <a:cubicBezTo>
                  <a:pt x="134" y="75"/>
                  <a:pt x="134" y="70"/>
                  <a:pt x="133" y="66"/>
                </a:cubicBezTo>
                <a:cubicBezTo>
                  <a:pt x="131" y="59"/>
                  <a:pt x="129" y="51"/>
                  <a:pt x="123" y="50"/>
                </a:cubicBezTo>
                <a:cubicBezTo>
                  <a:pt x="108" y="57"/>
                  <a:pt x="89" y="62"/>
                  <a:pt x="73" y="66"/>
                </a:cubicBezTo>
                <a:cubicBezTo>
                  <a:pt x="73" y="66"/>
                  <a:pt x="72" y="67"/>
                  <a:pt x="72" y="67"/>
                </a:cubicBezTo>
                <a:cubicBezTo>
                  <a:pt x="61" y="70"/>
                  <a:pt x="50" y="73"/>
                  <a:pt x="39" y="76"/>
                </a:cubicBezTo>
                <a:cubicBezTo>
                  <a:pt x="29" y="80"/>
                  <a:pt x="17" y="81"/>
                  <a:pt x="10" y="87"/>
                </a:cubicBezTo>
                <a:cubicBezTo>
                  <a:pt x="13" y="87"/>
                  <a:pt x="19" y="91"/>
                  <a:pt x="16" y="96"/>
                </a:cubicBezTo>
                <a:cubicBezTo>
                  <a:pt x="14" y="97"/>
                  <a:pt x="9" y="95"/>
                  <a:pt x="11" y="97"/>
                </a:cubicBezTo>
                <a:cubicBezTo>
                  <a:pt x="11" y="97"/>
                  <a:pt x="11" y="97"/>
                  <a:pt x="11" y="96"/>
                </a:cubicBezTo>
                <a:cubicBezTo>
                  <a:pt x="14" y="97"/>
                  <a:pt x="23" y="99"/>
                  <a:pt x="23" y="104"/>
                </a:cubicBezTo>
                <a:cubicBezTo>
                  <a:pt x="23" y="106"/>
                  <a:pt x="21" y="106"/>
                  <a:pt x="19" y="107"/>
                </a:cubicBezTo>
                <a:cubicBezTo>
                  <a:pt x="22" y="108"/>
                  <a:pt x="24" y="110"/>
                  <a:pt x="24" y="114"/>
                </a:cubicBezTo>
                <a:cubicBezTo>
                  <a:pt x="26" y="114"/>
                  <a:pt x="26" y="116"/>
                  <a:pt x="27" y="117"/>
                </a:cubicBezTo>
                <a:cubicBezTo>
                  <a:pt x="24" y="121"/>
                  <a:pt x="28" y="122"/>
                  <a:pt x="30" y="126"/>
                </a:cubicBezTo>
                <a:cubicBezTo>
                  <a:pt x="33" y="130"/>
                  <a:pt x="31" y="131"/>
                  <a:pt x="30" y="133"/>
                </a:cubicBezTo>
                <a:cubicBezTo>
                  <a:pt x="33" y="135"/>
                  <a:pt x="32" y="138"/>
                  <a:pt x="31" y="140"/>
                </a:cubicBezTo>
                <a:cubicBezTo>
                  <a:pt x="34" y="141"/>
                  <a:pt x="33" y="144"/>
                  <a:pt x="33" y="146"/>
                </a:cubicBezTo>
                <a:cubicBezTo>
                  <a:pt x="34" y="148"/>
                  <a:pt x="36" y="150"/>
                  <a:pt x="34" y="153"/>
                </a:cubicBezTo>
                <a:cubicBezTo>
                  <a:pt x="37" y="154"/>
                  <a:pt x="40" y="158"/>
                  <a:pt x="37" y="162"/>
                </a:cubicBezTo>
                <a:cubicBezTo>
                  <a:pt x="39" y="163"/>
                  <a:pt x="41" y="164"/>
                  <a:pt x="41" y="167"/>
                </a:cubicBezTo>
                <a:cubicBezTo>
                  <a:pt x="41" y="168"/>
                  <a:pt x="39" y="168"/>
                  <a:pt x="39" y="170"/>
                </a:cubicBezTo>
                <a:cubicBezTo>
                  <a:pt x="42" y="170"/>
                  <a:pt x="43" y="172"/>
                  <a:pt x="44" y="174"/>
                </a:cubicBezTo>
                <a:cubicBezTo>
                  <a:pt x="43" y="175"/>
                  <a:pt x="43" y="176"/>
                  <a:pt x="43" y="177"/>
                </a:cubicBezTo>
                <a:cubicBezTo>
                  <a:pt x="45" y="179"/>
                  <a:pt x="44" y="182"/>
                  <a:pt x="45" y="185"/>
                </a:cubicBezTo>
                <a:cubicBezTo>
                  <a:pt x="45" y="186"/>
                  <a:pt x="46" y="186"/>
                  <a:pt x="47" y="188"/>
                </a:cubicBezTo>
                <a:cubicBezTo>
                  <a:pt x="47" y="189"/>
                  <a:pt x="47" y="190"/>
                  <a:pt x="47" y="191"/>
                </a:cubicBezTo>
                <a:cubicBezTo>
                  <a:pt x="48" y="193"/>
                  <a:pt x="52" y="195"/>
                  <a:pt x="49" y="199"/>
                </a:cubicBezTo>
                <a:cubicBezTo>
                  <a:pt x="50" y="200"/>
                  <a:pt x="52" y="200"/>
                  <a:pt x="52" y="202"/>
                </a:cubicBezTo>
                <a:cubicBezTo>
                  <a:pt x="50" y="206"/>
                  <a:pt x="54" y="208"/>
                  <a:pt x="52" y="212"/>
                </a:cubicBezTo>
                <a:cubicBezTo>
                  <a:pt x="54" y="213"/>
                  <a:pt x="57" y="217"/>
                  <a:pt x="55" y="220"/>
                </a:cubicBezTo>
                <a:cubicBezTo>
                  <a:pt x="56" y="222"/>
                  <a:pt x="57" y="223"/>
                  <a:pt x="58" y="225"/>
                </a:cubicBezTo>
                <a:cubicBezTo>
                  <a:pt x="58" y="226"/>
                  <a:pt x="57" y="227"/>
                  <a:pt x="57" y="227"/>
                </a:cubicBezTo>
                <a:cubicBezTo>
                  <a:pt x="59" y="231"/>
                  <a:pt x="58" y="236"/>
                  <a:pt x="61" y="239"/>
                </a:cubicBezTo>
                <a:close/>
                <a:moveTo>
                  <a:pt x="166" y="4"/>
                </a:moveTo>
                <a:cubicBezTo>
                  <a:pt x="160" y="10"/>
                  <a:pt x="160" y="21"/>
                  <a:pt x="156" y="29"/>
                </a:cubicBezTo>
                <a:cubicBezTo>
                  <a:pt x="151" y="46"/>
                  <a:pt x="143" y="61"/>
                  <a:pt x="138" y="80"/>
                </a:cubicBezTo>
                <a:cubicBezTo>
                  <a:pt x="138" y="81"/>
                  <a:pt x="139" y="83"/>
                  <a:pt x="140" y="84"/>
                </a:cubicBezTo>
                <a:cubicBezTo>
                  <a:pt x="143" y="82"/>
                  <a:pt x="143" y="77"/>
                  <a:pt x="144" y="73"/>
                </a:cubicBezTo>
                <a:cubicBezTo>
                  <a:pt x="145" y="71"/>
                  <a:pt x="146" y="70"/>
                  <a:pt x="147" y="68"/>
                </a:cubicBezTo>
                <a:cubicBezTo>
                  <a:pt x="153" y="47"/>
                  <a:pt x="160" y="25"/>
                  <a:pt x="168" y="5"/>
                </a:cubicBezTo>
                <a:cubicBezTo>
                  <a:pt x="168" y="5"/>
                  <a:pt x="168" y="5"/>
                  <a:pt x="168" y="4"/>
                </a:cubicBezTo>
                <a:cubicBezTo>
                  <a:pt x="167" y="4"/>
                  <a:pt x="167" y="4"/>
                  <a:pt x="166" y="4"/>
                </a:cubicBezTo>
                <a:close/>
                <a:moveTo>
                  <a:pt x="45" y="249"/>
                </a:moveTo>
                <a:cubicBezTo>
                  <a:pt x="47" y="249"/>
                  <a:pt x="48" y="250"/>
                  <a:pt x="49" y="250"/>
                </a:cubicBezTo>
                <a:cubicBezTo>
                  <a:pt x="51" y="246"/>
                  <a:pt x="58" y="248"/>
                  <a:pt x="60" y="246"/>
                </a:cubicBezTo>
                <a:cubicBezTo>
                  <a:pt x="56" y="244"/>
                  <a:pt x="49" y="245"/>
                  <a:pt x="45" y="249"/>
                </a:cubicBezTo>
                <a:close/>
                <a:moveTo>
                  <a:pt x="54" y="249"/>
                </a:moveTo>
                <a:cubicBezTo>
                  <a:pt x="52" y="250"/>
                  <a:pt x="49" y="252"/>
                  <a:pt x="48" y="254"/>
                </a:cubicBezTo>
                <a:cubicBezTo>
                  <a:pt x="51" y="253"/>
                  <a:pt x="55" y="252"/>
                  <a:pt x="60" y="251"/>
                </a:cubicBezTo>
                <a:cubicBezTo>
                  <a:pt x="60" y="251"/>
                  <a:pt x="60" y="250"/>
                  <a:pt x="60" y="250"/>
                </a:cubicBezTo>
                <a:cubicBezTo>
                  <a:pt x="57" y="250"/>
                  <a:pt x="57" y="248"/>
                  <a:pt x="54" y="249"/>
                </a:cubicBezTo>
                <a:close/>
                <a:moveTo>
                  <a:pt x="58" y="239"/>
                </a:moveTo>
                <a:cubicBezTo>
                  <a:pt x="56" y="239"/>
                  <a:pt x="56" y="239"/>
                  <a:pt x="54" y="239"/>
                </a:cubicBezTo>
                <a:cubicBezTo>
                  <a:pt x="52" y="234"/>
                  <a:pt x="47" y="239"/>
                  <a:pt x="45" y="241"/>
                </a:cubicBezTo>
                <a:cubicBezTo>
                  <a:pt x="45" y="242"/>
                  <a:pt x="45" y="244"/>
                  <a:pt x="46" y="244"/>
                </a:cubicBezTo>
                <a:cubicBezTo>
                  <a:pt x="49" y="240"/>
                  <a:pt x="58" y="243"/>
                  <a:pt x="58" y="239"/>
                </a:cubicBezTo>
                <a:close/>
                <a:moveTo>
                  <a:pt x="51" y="230"/>
                </a:moveTo>
                <a:cubicBezTo>
                  <a:pt x="47" y="231"/>
                  <a:pt x="45" y="233"/>
                  <a:pt x="40" y="235"/>
                </a:cubicBezTo>
                <a:cubicBezTo>
                  <a:pt x="40" y="236"/>
                  <a:pt x="41" y="237"/>
                  <a:pt x="42" y="238"/>
                </a:cubicBezTo>
                <a:cubicBezTo>
                  <a:pt x="46" y="237"/>
                  <a:pt x="48" y="232"/>
                  <a:pt x="54" y="234"/>
                </a:cubicBezTo>
                <a:cubicBezTo>
                  <a:pt x="54" y="233"/>
                  <a:pt x="55" y="233"/>
                  <a:pt x="55" y="233"/>
                </a:cubicBezTo>
                <a:cubicBezTo>
                  <a:pt x="55" y="232"/>
                  <a:pt x="55" y="231"/>
                  <a:pt x="55" y="231"/>
                </a:cubicBezTo>
                <a:cubicBezTo>
                  <a:pt x="54" y="230"/>
                  <a:pt x="52" y="230"/>
                  <a:pt x="51" y="230"/>
                </a:cubicBezTo>
                <a:close/>
                <a:moveTo>
                  <a:pt x="54" y="224"/>
                </a:moveTo>
                <a:cubicBezTo>
                  <a:pt x="54" y="224"/>
                  <a:pt x="53" y="223"/>
                  <a:pt x="53" y="223"/>
                </a:cubicBezTo>
                <a:cubicBezTo>
                  <a:pt x="46" y="221"/>
                  <a:pt x="40" y="227"/>
                  <a:pt x="40" y="231"/>
                </a:cubicBezTo>
                <a:cubicBezTo>
                  <a:pt x="44" y="229"/>
                  <a:pt x="51" y="227"/>
                  <a:pt x="54" y="224"/>
                </a:cubicBezTo>
                <a:close/>
                <a:moveTo>
                  <a:pt x="50" y="215"/>
                </a:moveTo>
                <a:cubicBezTo>
                  <a:pt x="46" y="215"/>
                  <a:pt x="42" y="217"/>
                  <a:pt x="39" y="219"/>
                </a:cubicBezTo>
                <a:cubicBezTo>
                  <a:pt x="39" y="221"/>
                  <a:pt x="38" y="223"/>
                  <a:pt x="40" y="224"/>
                </a:cubicBezTo>
                <a:cubicBezTo>
                  <a:pt x="43" y="220"/>
                  <a:pt x="50" y="220"/>
                  <a:pt x="52" y="217"/>
                </a:cubicBezTo>
                <a:cubicBezTo>
                  <a:pt x="51" y="217"/>
                  <a:pt x="51" y="215"/>
                  <a:pt x="50" y="215"/>
                </a:cubicBezTo>
                <a:close/>
                <a:moveTo>
                  <a:pt x="37" y="214"/>
                </a:moveTo>
                <a:cubicBezTo>
                  <a:pt x="37" y="215"/>
                  <a:pt x="38" y="215"/>
                  <a:pt x="39" y="216"/>
                </a:cubicBezTo>
                <a:cubicBezTo>
                  <a:pt x="42" y="213"/>
                  <a:pt x="48" y="213"/>
                  <a:pt x="49" y="208"/>
                </a:cubicBezTo>
                <a:cubicBezTo>
                  <a:pt x="44" y="207"/>
                  <a:pt x="40" y="211"/>
                  <a:pt x="37" y="214"/>
                </a:cubicBezTo>
                <a:close/>
                <a:moveTo>
                  <a:pt x="48" y="202"/>
                </a:moveTo>
                <a:cubicBezTo>
                  <a:pt x="45" y="203"/>
                  <a:pt x="43" y="202"/>
                  <a:pt x="42" y="201"/>
                </a:cubicBezTo>
                <a:cubicBezTo>
                  <a:pt x="41" y="203"/>
                  <a:pt x="37" y="203"/>
                  <a:pt x="36" y="204"/>
                </a:cubicBezTo>
                <a:cubicBezTo>
                  <a:pt x="36" y="207"/>
                  <a:pt x="35" y="208"/>
                  <a:pt x="34" y="210"/>
                </a:cubicBezTo>
                <a:cubicBezTo>
                  <a:pt x="39" y="212"/>
                  <a:pt x="42" y="204"/>
                  <a:pt x="46" y="205"/>
                </a:cubicBezTo>
                <a:cubicBezTo>
                  <a:pt x="46" y="203"/>
                  <a:pt x="48" y="205"/>
                  <a:pt x="48" y="203"/>
                </a:cubicBezTo>
                <a:cubicBezTo>
                  <a:pt x="48" y="203"/>
                  <a:pt x="48" y="202"/>
                  <a:pt x="48" y="202"/>
                </a:cubicBezTo>
                <a:close/>
                <a:moveTo>
                  <a:pt x="36" y="200"/>
                </a:moveTo>
                <a:cubicBezTo>
                  <a:pt x="39" y="200"/>
                  <a:pt x="43" y="194"/>
                  <a:pt x="46" y="197"/>
                </a:cubicBezTo>
                <a:cubicBezTo>
                  <a:pt x="46" y="197"/>
                  <a:pt x="47" y="197"/>
                  <a:pt x="48" y="197"/>
                </a:cubicBezTo>
                <a:cubicBezTo>
                  <a:pt x="45" y="190"/>
                  <a:pt x="37" y="195"/>
                  <a:pt x="36" y="200"/>
                </a:cubicBezTo>
                <a:close/>
                <a:moveTo>
                  <a:pt x="43" y="187"/>
                </a:moveTo>
                <a:cubicBezTo>
                  <a:pt x="41" y="187"/>
                  <a:pt x="39" y="188"/>
                  <a:pt x="38" y="189"/>
                </a:cubicBezTo>
                <a:cubicBezTo>
                  <a:pt x="37" y="188"/>
                  <a:pt x="37" y="188"/>
                  <a:pt x="36" y="187"/>
                </a:cubicBezTo>
                <a:cubicBezTo>
                  <a:pt x="35" y="189"/>
                  <a:pt x="31" y="192"/>
                  <a:pt x="35" y="194"/>
                </a:cubicBezTo>
                <a:cubicBezTo>
                  <a:pt x="38" y="193"/>
                  <a:pt x="41" y="188"/>
                  <a:pt x="44" y="189"/>
                </a:cubicBezTo>
                <a:cubicBezTo>
                  <a:pt x="43" y="189"/>
                  <a:pt x="44" y="188"/>
                  <a:pt x="43" y="187"/>
                </a:cubicBezTo>
                <a:close/>
                <a:moveTo>
                  <a:pt x="40" y="179"/>
                </a:moveTo>
                <a:cubicBezTo>
                  <a:pt x="39" y="181"/>
                  <a:pt x="38" y="180"/>
                  <a:pt x="36" y="180"/>
                </a:cubicBezTo>
                <a:cubicBezTo>
                  <a:pt x="35" y="180"/>
                  <a:pt x="34" y="181"/>
                  <a:pt x="33" y="181"/>
                </a:cubicBezTo>
                <a:cubicBezTo>
                  <a:pt x="34" y="182"/>
                  <a:pt x="34" y="181"/>
                  <a:pt x="35" y="182"/>
                </a:cubicBezTo>
                <a:cubicBezTo>
                  <a:pt x="33" y="183"/>
                  <a:pt x="30" y="183"/>
                  <a:pt x="30" y="186"/>
                </a:cubicBezTo>
                <a:cubicBezTo>
                  <a:pt x="30" y="187"/>
                  <a:pt x="31" y="187"/>
                  <a:pt x="32" y="187"/>
                </a:cubicBezTo>
                <a:cubicBezTo>
                  <a:pt x="34" y="184"/>
                  <a:pt x="38" y="185"/>
                  <a:pt x="43" y="183"/>
                </a:cubicBezTo>
                <a:cubicBezTo>
                  <a:pt x="43" y="181"/>
                  <a:pt x="42" y="180"/>
                  <a:pt x="40" y="179"/>
                </a:cubicBezTo>
                <a:close/>
                <a:moveTo>
                  <a:pt x="39" y="172"/>
                </a:moveTo>
                <a:cubicBezTo>
                  <a:pt x="36" y="173"/>
                  <a:pt x="33" y="173"/>
                  <a:pt x="30" y="174"/>
                </a:cubicBezTo>
                <a:cubicBezTo>
                  <a:pt x="30" y="176"/>
                  <a:pt x="28" y="178"/>
                  <a:pt x="29" y="180"/>
                </a:cubicBezTo>
                <a:cubicBezTo>
                  <a:pt x="32" y="179"/>
                  <a:pt x="38" y="176"/>
                  <a:pt x="40" y="174"/>
                </a:cubicBezTo>
                <a:cubicBezTo>
                  <a:pt x="39" y="174"/>
                  <a:pt x="39" y="173"/>
                  <a:pt x="39" y="172"/>
                </a:cubicBezTo>
                <a:close/>
                <a:moveTo>
                  <a:pt x="26" y="169"/>
                </a:moveTo>
                <a:cubicBezTo>
                  <a:pt x="28" y="171"/>
                  <a:pt x="29" y="170"/>
                  <a:pt x="31" y="171"/>
                </a:cubicBezTo>
                <a:cubicBezTo>
                  <a:pt x="32" y="170"/>
                  <a:pt x="34" y="169"/>
                  <a:pt x="35" y="168"/>
                </a:cubicBezTo>
                <a:cubicBezTo>
                  <a:pt x="36" y="168"/>
                  <a:pt x="37" y="167"/>
                  <a:pt x="38" y="166"/>
                </a:cubicBezTo>
                <a:cubicBezTo>
                  <a:pt x="34" y="162"/>
                  <a:pt x="29" y="165"/>
                  <a:pt x="26" y="169"/>
                </a:cubicBezTo>
                <a:close/>
                <a:moveTo>
                  <a:pt x="30" y="156"/>
                </a:moveTo>
                <a:cubicBezTo>
                  <a:pt x="26" y="158"/>
                  <a:pt x="26" y="160"/>
                  <a:pt x="24" y="164"/>
                </a:cubicBezTo>
                <a:cubicBezTo>
                  <a:pt x="25" y="164"/>
                  <a:pt x="25" y="164"/>
                  <a:pt x="26" y="164"/>
                </a:cubicBezTo>
                <a:cubicBezTo>
                  <a:pt x="29" y="162"/>
                  <a:pt x="33" y="161"/>
                  <a:pt x="36" y="159"/>
                </a:cubicBezTo>
                <a:cubicBezTo>
                  <a:pt x="35" y="157"/>
                  <a:pt x="34" y="156"/>
                  <a:pt x="32" y="156"/>
                </a:cubicBezTo>
                <a:cubicBezTo>
                  <a:pt x="31" y="156"/>
                  <a:pt x="30" y="158"/>
                  <a:pt x="30" y="156"/>
                </a:cubicBezTo>
                <a:close/>
                <a:moveTo>
                  <a:pt x="22" y="156"/>
                </a:moveTo>
                <a:cubicBezTo>
                  <a:pt x="26" y="156"/>
                  <a:pt x="30" y="153"/>
                  <a:pt x="32" y="149"/>
                </a:cubicBezTo>
                <a:cubicBezTo>
                  <a:pt x="28" y="148"/>
                  <a:pt x="22" y="152"/>
                  <a:pt x="22" y="156"/>
                </a:cubicBezTo>
                <a:close/>
                <a:moveTo>
                  <a:pt x="28" y="144"/>
                </a:moveTo>
                <a:cubicBezTo>
                  <a:pt x="27" y="144"/>
                  <a:pt x="26" y="143"/>
                  <a:pt x="25" y="143"/>
                </a:cubicBezTo>
                <a:cubicBezTo>
                  <a:pt x="23" y="144"/>
                  <a:pt x="18" y="147"/>
                  <a:pt x="21" y="150"/>
                </a:cubicBezTo>
                <a:cubicBezTo>
                  <a:pt x="25" y="148"/>
                  <a:pt x="27" y="147"/>
                  <a:pt x="30" y="144"/>
                </a:cubicBezTo>
                <a:cubicBezTo>
                  <a:pt x="29" y="143"/>
                  <a:pt x="28" y="144"/>
                  <a:pt x="28" y="144"/>
                </a:cubicBezTo>
                <a:close/>
                <a:moveTo>
                  <a:pt x="28" y="135"/>
                </a:moveTo>
                <a:cubicBezTo>
                  <a:pt x="27" y="134"/>
                  <a:pt x="24" y="135"/>
                  <a:pt x="22" y="136"/>
                </a:cubicBezTo>
                <a:cubicBezTo>
                  <a:pt x="21" y="137"/>
                  <a:pt x="21" y="139"/>
                  <a:pt x="19" y="139"/>
                </a:cubicBezTo>
                <a:cubicBezTo>
                  <a:pt x="18" y="141"/>
                  <a:pt x="19" y="142"/>
                  <a:pt x="20" y="142"/>
                </a:cubicBezTo>
                <a:cubicBezTo>
                  <a:pt x="22" y="139"/>
                  <a:pt x="33" y="139"/>
                  <a:pt x="28" y="135"/>
                </a:cubicBezTo>
                <a:close/>
                <a:moveTo>
                  <a:pt x="28" y="129"/>
                </a:moveTo>
                <a:cubicBezTo>
                  <a:pt x="28" y="128"/>
                  <a:pt x="26" y="127"/>
                  <a:pt x="25" y="127"/>
                </a:cubicBezTo>
                <a:cubicBezTo>
                  <a:pt x="23" y="128"/>
                  <a:pt x="23" y="128"/>
                  <a:pt x="20" y="128"/>
                </a:cubicBezTo>
                <a:cubicBezTo>
                  <a:pt x="18" y="129"/>
                  <a:pt x="17" y="131"/>
                  <a:pt x="15" y="132"/>
                </a:cubicBezTo>
                <a:cubicBezTo>
                  <a:pt x="15" y="133"/>
                  <a:pt x="15" y="134"/>
                  <a:pt x="16" y="136"/>
                </a:cubicBezTo>
                <a:cubicBezTo>
                  <a:pt x="20" y="134"/>
                  <a:pt x="26" y="132"/>
                  <a:pt x="28" y="129"/>
                </a:cubicBezTo>
                <a:close/>
                <a:moveTo>
                  <a:pt x="19" y="122"/>
                </a:moveTo>
                <a:cubicBezTo>
                  <a:pt x="19" y="125"/>
                  <a:pt x="13" y="124"/>
                  <a:pt x="15" y="128"/>
                </a:cubicBezTo>
                <a:cubicBezTo>
                  <a:pt x="18" y="128"/>
                  <a:pt x="20" y="125"/>
                  <a:pt x="21" y="123"/>
                </a:cubicBezTo>
                <a:cubicBezTo>
                  <a:pt x="22" y="123"/>
                  <a:pt x="23" y="124"/>
                  <a:pt x="24" y="123"/>
                </a:cubicBezTo>
                <a:cubicBezTo>
                  <a:pt x="22" y="122"/>
                  <a:pt x="21" y="123"/>
                  <a:pt x="19" y="122"/>
                </a:cubicBezTo>
                <a:close/>
                <a:moveTo>
                  <a:pt x="18" y="116"/>
                </a:moveTo>
                <a:cubicBezTo>
                  <a:pt x="15" y="118"/>
                  <a:pt x="12" y="121"/>
                  <a:pt x="12" y="124"/>
                </a:cubicBezTo>
                <a:cubicBezTo>
                  <a:pt x="16" y="121"/>
                  <a:pt x="18" y="118"/>
                  <a:pt x="23" y="118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21" y="116"/>
                  <a:pt x="20" y="117"/>
                  <a:pt x="18" y="116"/>
                </a:cubicBezTo>
                <a:close/>
                <a:moveTo>
                  <a:pt x="11" y="115"/>
                </a:moveTo>
                <a:cubicBezTo>
                  <a:pt x="14" y="114"/>
                  <a:pt x="16" y="111"/>
                  <a:pt x="20" y="112"/>
                </a:cubicBezTo>
                <a:cubicBezTo>
                  <a:pt x="20" y="112"/>
                  <a:pt x="20" y="111"/>
                  <a:pt x="20" y="111"/>
                </a:cubicBezTo>
                <a:cubicBezTo>
                  <a:pt x="17" y="108"/>
                  <a:pt x="10" y="110"/>
                  <a:pt x="11" y="115"/>
                </a:cubicBezTo>
                <a:close/>
                <a:moveTo>
                  <a:pt x="19" y="103"/>
                </a:moveTo>
                <a:cubicBezTo>
                  <a:pt x="16" y="98"/>
                  <a:pt x="8" y="101"/>
                  <a:pt x="7" y="105"/>
                </a:cubicBezTo>
                <a:cubicBezTo>
                  <a:pt x="8" y="106"/>
                  <a:pt x="8" y="109"/>
                  <a:pt x="11" y="109"/>
                </a:cubicBezTo>
                <a:cubicBezTo>
                  <a:pt x="11" y="105"/>
                  <a:pt x="15" y="104"/>
                  <a:pt x="19" y="104"/>
                </a:cubicBezTo>
                <a:cubicBezTo>
                  <a:pt x="19" y="104"/>
                  <a:pt x="20" y="104"/>
                  <a:pt x="19" y="103"/>
                </a:cubicBezTo>
                <a:close/>
                <a:moveTo>
                  <a:pt x="5" y="92"/>
                </a:moveTo>
                <a:cubicBezTo>
                  <a:pt x="4" y="94"/>
                  <a:pt x="5" y="97"/>
                  <a:pt x="7" y="97"/>
                </a:cubicBezTo>
                <a:cubicBezTo>
                  <a:pt x="7" y="93"/>
                  <a:pt x="12" y="93"/>
                  <a:pt x="13" y="92"/>
                </a:cubicBezTo>
                <a:cubicBezTo>
                  <a:pt x="12" y="89"/>
                  <a:pt x="8" y="92"/>
                  <a:pt x="5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86379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F693833-CC94-43E6-8B77-2F03CF71578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20"/>
</p:tagLst>
</file>

<file path=ppt/theme/theme1.xml><?xml version="1.0" encoding="utf-8"?>
<a:theme xmlns:a="http://schemas.openxmlformats.org/drawingml/2006/main" name="Office Theme">
  <a:themeElements>
    <a:clrScheme name="自定义 15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q4mdwwne">
      <a:majorFont>
        <a:latin typeface=""/>
        <a:ea typeface="鸿雷板书简体"/>
        <a:cs typeface=""/>
      </a:majorFont>
      <a:minorFont>
        <a:latin typeface=""/>
        <a:ea typeface="鸿雷板书简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</TotalTime>
  <Words>722</Words>
  <Application>Microsoft Office PowerPoint</Application>
  <PresentationFormat>宽屏</PresentationFormat>
  <Paragraphs>135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等线</vt:lpstr>
      <vt:lpstr>鸿雷板书简体</vt:lpstr>
      <vt:lpstr>微软雅黑</vt:lpstr>
      <vt:lpstr>字体圈欣意冠黑体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Base>雷锋PPT网www.lfppt.com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纪念册</dc:title>
  <dc:subject>纪念册</dc:subject>
  <dc:creator>51PPT模板网</dc:creator>
  <dc:description>www.51pptmoban.com</dc:description>
  <cp:lastModifiedBy>Microsoft 帐户</cp:lastModifiedBy>
  <cp:revision>173</cp:revision>
  <dcterms:created xsi:type="dcterms:W3CDTF">2017-08-18T03:02:00Z</dcterms:created>
  <dcterms:modified xsi:type="dcterms:W3CDTF">2021-05-07T15:17:07Z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