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3" r:id="rId3"/>
  </p:sldMasterIdLst>
  <p:sldIdLst>
    <p:sldId id="279" r:id="rId4"/>
    <p:sldId id="280" r:id="rId5"/>
    <p:sldId id="258" r:id="rId6"/>
    <p:sldId id="259" r:id="rId7"/>
    <p:sldId id="266" r:id="rId8"/>
    <p:sldId id="268" r:id="rId9"/>
    <p:sldId id="260" r:id="rId10"/>
    <p:sldId id="269" r:id="rId11"/>
    <p:sldId id="273" r:id="rId12"/>
    <p:sldId id="276" r:id="rId13"/>
    <p:sldId id="277" r:id="rId14"/>
    <p:sldId id="261" r:id="rId15"/>
    <p:sldId id="270" r:id="rId16"/>
    <p:sldId id="274" r:id="rId17"/>
    <p:sldId id="262" r:id="rId18"/>
    <p:sldId id="271" r:id="rId19"/>
    <p:sldId id="275" r:id="rId20"/>
    <p:sldId id="263" r:id="rId21"/>
    <p:sldId id="272" r:id="rId22"/>
    <p:sldId id="281" r:id="rId23"/>
    <p:sldId id="278" r:id="rId24"/>
    <p:sldId id="1723" r:id="rId25"/>
    <p:sldId id="1728" r:id="rId26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66" d="100"/>
          <a:sy n="66" d="100"/>
        </p:scale>
        <p:origin x="918" y="86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image" Target="../media/image11.png"/><Relationship Id="rId5" Type="http://schemas.openxmlformats.org/officeDocument/2006/relationships/package" Target="../embeddings/Microsoft_Excel_Worksheet.xlsx"/><Relationship Id="rId4" Type="http://schemas.openxmlformats.org/officeDocument/2006/relationships/image" Target="../media/image14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</c:spPr>
            <c:extLst>
              <c:ext xmlns:c16="http://schemas.microsoft.com/office/drawing/2014/chart" uri="{C3380CC4-5D6E-409C-BE32-E72D297353CC}">
                <c16:uniqueId val="{00000001-C980-4A6C-AC3D-D58D5D16E00B}"/>
              </c:ext>
            </c:extLst>
          </c:dPt>
          <c:dPt>
            <c:idx val="1"/>
            <c:invertIfNegative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</c:spPr>
            <c:extLst>
              <c:ext xmlns:c16="http://schemas.microsoft.com/office/drawing/2014/chart" uri="{C3380CC4-5D6E-409C-BE32-E72D297353CC}">
                <c16:uniqueId val="{00000003-C980-4A6C-AC3D-D58D5D16E00B}"/>
              </c:ext>
            </c:extLst>
          </c:dPt>
          <c:dPt>
            <c:idx val="2"/>
            <c:invertIfNegative val="0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</c:spPr>
            <c:extLst>
              <c:ext xmlns:c16="http://schemas.microsoft.com/office/drawing/2014/chart" uri="{C3380CC4-5D6E-409C-BE32-E72D297353CC}">
                <c16:uniqueId val="{00000005-C980-4A6C-AC3D-D58D5D16E00B}"/>
              </c:ext>
            </c:extLst>
          </c:dPt>
          <c:dPt>
            <c:idx val="3"/>
            <c:invertIfNegative val="0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</c:spPr>
            <c:extLst>
              <c:ext xmlns:c16="http://schemas.microsoft.com/office/drawing/2014/chart" uri="{C3380CC4-5D6E-409C-BE32-E72D297353CC}">
                <c16:uniqueId val="{00000007-C980-4A6C-AC3D-D58D5D16E00B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980-4A6C-AC3D-D58D5D16E0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52240256"/>
        <c:axId val="252241792"/>
      </c:barChart>
      <c:catAx>
        <c:axId val="252240256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52241792"/>
        <c:crosses val="autoZero"/>
        <c:auto val="1"/>
        <c:lblAlgn val="ctr"/>
        <c:lblOffset val="100"/>
        <c:noMultiLvlLbl val="0"/>
      </c:catAx>
      <c:valAx>
        <c:axId val="252241792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2522402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5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29617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5902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4954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26589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79778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97640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7373509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17137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29963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12071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7128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73562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81581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63349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54781"/>
            <a:ext cx="2057400" cy="329088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54781"/>
            <a:ext cx="6019800" cy="329088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54109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2909732"/>
      </p:ext>
    </p:extLst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4168"/>
            <a:ext cx="9144000" cy="5147668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2" y="1558347"/>
            <a:ext cx="9144000" cy="3585153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0" y="-4168"/>
            <a:ext cx="9143999" cy="2413323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9144001" cy="5108898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3570510" y="423475"/>
            <a:ext cx="200297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2701763" y="1861908"/>
            <a:ext cx="3740475" cy="300082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3037115" y="1888414"/>
            <a:ext cx="30697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4600259" y="3618689"/>
            <a:ext cx="1909399" cy="819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50" b="0" i="0" u="none" strike="noStrike" kern="1200" cap="none" spc="113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350" b="0" i="0" u="none" strike="noStrike" kern="1200" cap="none" spc="113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6858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50" b="0" i="0" u="none" strike="noStrike" kern="1200" cap="none" spc="113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350" b="0" i="0" u="none" strike="noStrike" kern="1200" cap="none" spc="113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6858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50" b="0" i="0" u="none" strike="noStrike" kern="1200" cap="none" spc="113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350" b="0" i="0" u="none" strike="noStrike" kern="1200" cap="none" spc="113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461564" y="2828980"/>
            <a:ext cx="10362802" cy="299732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262743" y="537704"/>
            <a:ext cx="6618515" cy="1383531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2806538" y="2228917"/>
            <a:ext cx="1487704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25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825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4559729" y="2228917"/>
            <a:ext cx="1869707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25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825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2700458" y="2621075"/>
            <a:ext cx="1738800" cy="17388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/>
          </a:p>
        </p:txBody>
      </p:sp>
    </p:spTree>
    <p:extLst>
      <p:ext uri="{BB962C8B-B14F-4D97-AF65-F5344CB8AC3E}">
        <p14:creationId xmlns:p14="http://schemas.microsoft.com/office/powerpoint/2010/main" val="202482986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330453" y="569905"/>
            <a:ext cx="530915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45718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3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1929442" y="569905"/>
            <a:ext cx="1051501" cy="15419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3114758" y="569905"/>
            <a:ext cx="5305759" cy="19620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858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858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0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05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457189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05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330453" y="136834"/>
            <a:ext cx="630301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45718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7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7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189389394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87681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900113"/>
            <a:ext cx="4038600" cy="254555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58481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1713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22645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22582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11653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1593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09143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8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F3BA86-95A6-445D-8CB5-62C085AF103D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688AFED-C024-4F4E-993B-C5DE831237B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201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732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253536" y="1059582"/>
            <a:ext cx="6000750" cy="44958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3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8" name="Freeform 30"/>
          <p:cNvSpPr>
            <a:spLocks/>
          </p:cNvSpPr>
          <p:nvPr/>
        </p:nvSpPr>
        <p:spPr bwMode="auto">
          <a:xfrm>
            <a:off x="179512" y="1059582"/>
            <a:ext cx="4535280" cy="2664296"/>
          </a:xfrm>
          <a:custGeom>
            <a:avLst/>
            <a:gdLst>
              <a:gd name="T0" fmla="*/ 405 w 439"/>
              <a:gd name="T1" fmla="*/ 122 h 166"/>
              <a:gd name="T2" fmla="*/ 392 w 439"/>
              <a:gd name="T3" fmla="*/ 112 h 166"/>
              <a:gd name="T4" fmla="*/ 410 w 439"/>
              <a:gd name="T5" fmla="*/ 96 h 166"/>
              <a:gd name="T6" fmla="*/ 405 w 439"/>
              <a:gd name="T7" fmla="*/ 94 h 166"/>
              <a:gd name="T8" fmla="*/ 396 w 439"/>
              <a:gd name="T9" fmla="*/ 86 h 166"/>
              <a:gd name="T10" fmla="*/ 406 w 439"/>
              <a:gd name="T11" fmla="*/ 77 h 166"/>
              <a:gd name="T12" fmla="*/ 426 w 439"/>
              <a:gd name="T13" fmla="*/ 74 h 166"/>
              <a:gd name="T14" fmla="*/ 400 w 439"/>
              <a:gd name="T15" fmla="*/ 75 h 166"/>
              <a:gd name="T16" fmla="*/ 426 w 439"/>
              <a:gd name="T17" fmla="*/ 51 h 166"/>
              <a:gd name="T18" fmla="*/ 407 w 439"/>
              <a:gd name="T19" fmla="*/ 68 h 166"/>
              <a:gd name="T20" fmla="*/ 404 w 439"/>
              <a:gd name="T21" fmla="*/ 63 h 166"/>
              <a:gd name="T22" fmla="*/ 395 w 439"/>
              <a:gd name="T23" fmla="*/ 51 h 166"/>
              <a:gd name="T24" fmla="*/ 380 w 439"/>
              <a:gd name="T25" fmla="*/ 44 h 166"/>
              <a:gd name="T26" fmla="*/ 391 w 439"/>
              <a:gd name="T27" fmla="*/ 33 h 166"/>
              <a:gd name="T28" fmla="*/ 367 w 439"/>
              <a:gd name="T29" fmla="*/ 43 h 166"/>
              <a:gd name="T30" fmla="*/ 358 w 439"/>
              <a:gd name="T31" fmla="*/ 33 h 166"/>
              <a:gd name="T32" fmla="*/ 348 w 439"/>
              <a:gd name="T33" fmla="*/ 37 h 166"/>
              <a:gd name="T34" fmla="*/ 337 w 439"/>
              <a:gd name="T35" fmla="*/ 35 h 166"/>
              <a:gd name="T36" fmla="*/ 321 w 439"/>
              <a:gd name="T37" fmla="*/ 30 h 166"/>
              <a:gd name="T38" fmla="*/ 305 w 439"/>
              <a:gd name="T39" fmla="*/ 32 h 166"/>
              <a:gd name="T40" fmla="*/ 285 w 439"/>
              <a:gd name="T41" fmla="*/ 25 h 166"/>
              <a:gd name="T42" fmla="*/ 275 w 439"/>
              <a:gd name="T43" fmla="*/ 23 h 166"/>
              <a:gd name="T44" fmla="*/ 266 w 439"/>
              <a:gd name="T45" fmla="*/ 22 h 166"/>
              <a:gd name="T46" fmla="*/ 250 w 439"/>
              <a:gd name="T47" fmla="*/ 28 h 166"/>
              <a:gd name="T48" fmla="*/ 243 w 439"/>
              <a:gd name="T49" fmla="*/ 21 h 166"/>
              <a:gd name="T50" fmla="*/ 228 w 439"/>
              <a:gd name="T51" fmla="*/ 21 h 166"/>
              <a:gd name="T52" fmla="*/ 213 w 439"/>
              <a:gd name="T53" fmla="*/ 11 h 166"/>
              <a:gd name="T54" fmla="*/ 208 w 439"/>
              <a:gd name="T55" fmla="*/ 21 h 166"/>
              <a:gd name="T56" fmla="*/ 195 w 439"/>
              <a:gd name="T57" fmla="*/ 18 h 166"/>
              <a:gd name="T58" fmla="*/ 198 w 439"/>
              <a:gd name="T59" fmla="*/ 6 h 166"/>
              <a:gd name="T60" fmla="*/ 179 w 439"/>
              <a:gd name="T61" fmla="*/ 9 h 166"/>
              <a:gd name="T62" fmla="*/ 171 w 439"/>
              <a:gd name="T63" fmla="*/ 5 h 166"/>
              <a:gd name="T64" fmla="*/ 156 w 439"/>
              <a:gd name="T65" fmla="*/ 6 h 166"/>
              <a:gd name="T66" fmla="*/ 140 w 439"/>
              <a:gd name="T67" fmla="*/ 3 h 166"/>
              <a:gd name="T68" fmla="*/ 131 w 439"/>
              <a:gd name="T69" fmla="*/ 9 h 166"/>
              <a:gd name="T70" fmla="*/ 118 w 439"/>
              <a:gd name="T71" fmla="*/ 6 h 166"/>
              <a:gd name="T72" fmla="*/ 60 w 439"/>
              <a:gd name="T73" fmla="*/ 7 h 166"/>
              <a:gd name="T74" fmla="*/ 63 w 439"/>
              <a:gd name="T75" fmla="*/ 25 h 166"/>
              <a:gd name="T76" fmla="*/ 64 w 439"/>
              <a:gd name="T77" fmla="*/ 40 h 166"/>
              <a:gd name="T78" fmla="*/ 6 w 439"/>
              <a:gd name="T79" fmla="*/ 51 h 166"/>
              <a:gd name="T80" fmla="*/ 6 w 439"/>
              <a:gd name="T81" fmla="*/ 66 h 166"/>
              <a:gd name="T82" fmla="*/ 8 w 439"/>
              <a:gd name="T83" fmla="*/ 84 h 166"/>
              <a:gd name="T84" fmla="*/ 38 w 439"/>
              <a:gd name="T85" fmla="*/ 102 h 166"/>
              <a:gd name="T86" fmla="*/ 43 w 439"/>
              <a:gd name="T87" fmla="*/ 119 h 166"/>
              <a:gd name="T88" fmla="*/ 51 w 439"/>
              <a:gd name="T89" fmla="*/ 137 h 166"/>
              <a:gd name="T90" fmla="*/ 60 w 439"/>
              <a:gd name="T91" fmla="*/ 148 h 166"/>
              <a:gd name="T92" fmla="*/ 103 w 439"/>
              <a:gd name="T93" fmla="*/ 144 h 166"/>
              <a:gd name="T94" fmla="*/ 129 w 439"/>
              <a:gd name="T95" fmla="*/ 155 h 166"/>
              <a:gd name="T96" fmla="*/ 137 w 439"/>
              <a:gd name="T97" fmla="*/ 154 h 166"/>
              <a:gd name="T98" fmla="*/ 156 w 439"/>
              <a:gd name="T99" fmla="*/ 160 h 166"/>
              <a:gd name="T100" fmla="*/ 215 w 439"/>
              <a:gd name="T101" fmla="*/ 162 h 166"/>
              <a:gd name="T102" fmla="*/ 232 w 439"/>
              <a:gd name="T103" fmla="*/ 163 h 166"/>
              <a:gd name="T104" fmla="*/ 274 w 439"/>
              <a:gd name="T105" fmla="*/ 160 h 166"/>
              <a:gd name="T106" fmla="*/ 295 w 439"/>
              <a:gd name="T107" fmla="*/ 162 h 166"/>
              <a:gd name="T108" fmla="*/ 325 w 439"/>
              <a:gd name="T109" fmla="*/ 160 h 166"/>
              <a:gd name="T110" fmla="*/ 343 w 439"/>
              <a:gd name="T111" fmla="*/ 164 h 166"/>
              <a:gd name="T112" fmla="*/ 380 w 439"/>
              <a:gd name="T113" fmla="*/ 160 h 166"/>
              <a:gd name="T114" fmla="*/ 389 w 439"/>
              <a:gd name="T115" fmla="*/ 158 h 166"/>
              <a:gd name="T116" fmla="*/ 401 w 439"/>
              <a:gd name="T117" fmla="*/ 159 h 166"/>
              <a:gd name="T118" fmla="*/ 403 w 439"/>
              <a:gd name="T119" fmla="*/ 150 h 166"/>
              <a:gd name="T120" fmla="*/ 407 w 439"/>
              <a:gd name="T121" fmla="*/ 138 h 166"/>
              <a:gd name="T122" fmla="*/ 413 w 439"/>
              <a:gd name="T123" fmla="*/ 131 h 166"/>
              <a:gd name="T124" fmla="*/ 433 w 439"/>
              <a:gd name="T125" fmla="*/ 12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9" h="166">
                <a:moveTo>
                  <a:pt x="433" y="125"/>
                </a:moveTo>
                <a:cubicBezTo>
                  <a:pt x="430" y="123"/>
                  <a:pt x="428" y="126"/>
                  <a:pt x="426" y="124"/>
                </a:cubicBezTo>
                <a:cubicBezTo>
                  <a:pt x="426" y="125"/>
                  <a:pt x="425" y="125"/>
                  <a:pt x="425" y="125"/>
                </a:cubicBezTo>
                <a:cubicBezTo>
                  <a:pt x="424" y="124"/>
                  <a:pt x="422" y="125"/>
                  <a:pt x="421" y="124"/>
                </a:cubicBezTo>
                <a:cubicBezTo>
                  <a:pt x="423" y="123"/>
                  <a:pt x="423" y="123"/>
                  <a:pt x="423" y="123"/>
                </a:cubicBezTo>
                <a:cubicBezTo>
                  <a:pt x="422" y="123"/>
                  <a:pt x="422" y="123"/>
                  <a:pt x="422" y="123"/>
                </a:cubicBezTo>
                <a:cubicBezTo>
                  <a:pt x="422" y="124"/>
                  <a:pt x="422" y="124"/>
                  <a:pt x="422" y="124"/>
                </a:cubicBezTo>
                <a:cubicBezTo>
                  <a:pt x="420" y="125"/>
                  <a:pt x="418" y="125"/>
                  <a:pt x="415" y="124"/>
                </a:cubicBezTo>
                <a:cubicBezTo>
                  <a:pt x="412" y="124"/>
                  <a:pt x="413" y="124"/>
                  <a:pt x="410" y="124"/>
                </a:cubicBezTo>
                <a:cubicBezTo>
                  <a:pt x="414" y="122"/>
                  <a:pt x="407" y="121"/>
                  <a:pt x="409" y="118"/>
                </a:cubicBezTo>
                <a:cubicBezTo>
                  <a:pt x="405" y="118"/>
                  <a:pt x="405" y="118"/>
                  <a:pt x="405" y="118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7" y="118"/>
                  <a:pt x="407" y="118"/>
                  <a:pt x="407" y="118"/>
                </a:cubicBezTo>
                <a:cubicBezTo>
                  <a:pt x="410" y="120"/>
                  <a:pt x="405" y="120"/>
                  <a:pt x="405" y="121"/>
                </a:cubicBezTo>
                <a:cubicBezTo>
                  <a:pt x="407" y="121"/>
                  <a:pt x="408" y="120"/>
                  <a:pt x="409" y="121"/>
                </a:cubicBezTo>
                <a:cubicBezTo>
                  <a:pt x="405" y="122"/>
                  <a:pt x="405" y="122"/>
                  <a:pt x="405" y="122"/>
                </a:cubicBezTo>
                <a:cubicBezTo>
                  <a:pt x="405" y="122"/>
                  <a:pt x="406" y="122"/>
                  <a:pt x="406" y="122"/>
                </a:cubicBezTo>
                <a:cubicBezTo>
                  <a:pt x="406" y="123"/>
                  <a:pt x="406" y="124"/>
                  <a:pt x="405" y="125"/>
                </a:cubicBezTo>
                <a:cubicBezTo>
                  <a:pt x="403" y="124"/>
                  <a:pt x="403" y="124"/>
                  <a:pt x="401" y="124"/>
                </a:cubicBezTo>
                <a:cubicBezTo>
                  <a:pt x="400" y="124"/>
                  <a:pt x="398" y="123"/>
                  <a:pt x="400" y="122"/>
                </a:cubicBezTo>
                <a:cubicBezTo>
                  <a:pt x="401" y="122"/>
                  <a:pt x="401" y="123"/>
                  <a:pt x="402" y="123"/>
                </a:cubicBezTo>
                <a:cubicBezTo>
                  <a:pt x="402" y="118"/>
                  <a:pt x="402" y="118"/>
                  <a:pt x="402" y="118"/>
                </a:cubicBezTo>
                <a:cubicBezTo>
                  <a:pt x="400" y="119"/>
                  <a:pt x="404" y="120"/>
                  <a:pt x="401" y="120"/>
                </a:cubicBezTo>
                <a:cubicBezTo>
                  <a:pt x="400" y="119"/>
                  <a:pt x="398" y="119"/>
                  <a:pt x="398" y="118"/>
                </a:cubicBezTo>
                <a:cubicBezTo>
                  <a:pt x="396" y="119"/>
                  <a:pt x="396" y="119"/>
                  <a:pt x="396" y="119"/>
                </a:cubicBezTo>
                <a:cubicBezTo>
                  <a:pt x="392" y="118"/>
                  <a:pt x="395" y="116"/>
                  <a:pt x="391" y="115"/>
                </a:cubicBezTo>
                <a:cubicBezTo>
                  <a:pt x="388" y="115"/>
                  <a:pt x="385" y="116"/>
                  <a:pt x="383" y="115"/>
                </a:cubicBezTo>
                <a:cubicBezTo>
                  <a:pt x="381" y="115"/>
                  <a:pt x="384" y="114"/>
                  <a:pt x="381" y="114"/>
                </a:cubicBezTo>
                <a:cubicBezTo>
                  <a:pt x="391" y="113"/>
                  <a:pt x="391" y="113"/>
                  <a:pt x="391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4" y="112"/>
                  <a:pt x="387" y="113"/>
                  <a:pt x="392" y="112"/>
                </a:cubicBezTo>
                <a:cubicBezTo>
                  <a:pt x="392" y="112"/>
                  <a:pt x="392" y="111"/>
                  <a:pt x="391" y="111"/>
                </a:cubicBezTo>
                <a:cubicBezTo>
                  <a:pt x="392" y="110"/>
                  <a:pt x="394" y="111"/>
                  <a:pt x="396" y="110"/>
                </a:cubicBezTo>
                <a:cubicBezTo>
                  <a:pt x="398" y="110"/>
                  <a:pt x="397" y="109"/>
                  <a:pt x="398" y="108"/>
                </a:cubicBezTo>
                <a:cubicBezTo>
                  <a:pt x="410" y="109"/>
                  <a:pt x="410" y="109"/>
                  <a:pt x="410" y="109"/>
                </a:cubicBezTo>
                <a:cubicBezTo>
                  <a:pt x="409" y="107"/>
                  <a:pt x="409" y="107"/>
                  <a:pt x="409" y="107"/>
                </a:cubicBezTo>
                <a:cubicBezTo>
                  <a:pt x="412" y="107"/>
                  <a:pt x="417" y="108"/>
                  <a:pt x="419" y="107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9" y="105"/>
                  <a:pt x="419" y="105"/>
                  <a:pt x="419" y="105"/>
                </a:cubicBezTo>
                <a:cubicBezTo>
                  <a:pt x="417" y="105"/>
                  <a:pt x="417" y="105"/>
                  <a:pt x="417" y="105"/>
                </a:cubicBezTo>
                <a:cubicBezTo>
                  <a:pt x="413" y="103"/>
                  <a:pt x="421" y="105"/>
                  <a:pt x="420" y="103"/>
                </a:cubicBezTo>
                <a:cubicBezTo>
                  <a:pt x="418" y="103"/>
                  <a:pt x="418" y="103"/>
                  <a:pt x="418" y="103"/>
                </a:cubicBezTo>
                <a:cubicBezTo>
                  <a:pt x="418" y="100"/>
                  <a:pt x="412" y="102"/>
                  <a:pt x="409" y="101"/>
                </a:cubicBezTo>
                <a:cubicBezTo>
                  <a:pt x="412" y="100"/>
                  <a:pt x="412" y="100"/>
                  <a:pt x="412" y="100"/>
                </a:cubicBezTo>
                <a:cubicBezTo>
                  <a:pt x="410" y="99"/>
                  <a:pt x="412" y="98"/>
                  <a:pt x="409" y="97"/>
                </a:cubicBezTo>
                <a:cubicBezTo>
                  <a:pt x="412" y="96"/>
                  <a:pt x="412" y="96"/>
                  <a:pt x="412" y="96"/>
                </a:cubicBezTo>
                <a:cubicBezTo>
                  <a:pt x="410" y="96"/>
                  <a:pt x="410" y="96"/>
                  <a:pt x="410" y="96"/>
                </a:cubicBezTo>
                <a:cubicBezTo>
                  <a:pt x="405" y="97"/>
                  <a:pt x="404" y="100"/>
                  <a:pt x="405" y="102"/>
                </a:cubicBezTo>
                <a:cubicBezTo>
                  <a:pt x="400" y="102"/>
                  <a:pt x="400" y="102"/>
                  <a:pt x="400" y="102"/>
                </a:cubicBezTo>
                <a:cubicBezTo>
                  <a:pt x="401" y="103"/>
                  <a:pt x="401" y="103"/>
                  <a:pt x="401" y="103"/>
                </a:cubicBezTo>
                <a:cubicBezTo>
                  <a:pt x="400" y="103"/>
                  <a:pt x="399" y="104"/>
                  <a:pt x="398" y="103"/>
                </a:cubicBezTo>
                <a:cubicBezTo>
                  <a:pt x="396" y="102"/>
                  <a:pt x="400" y="102"/>
                  <a:pt x="397" y="101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399" y="100"/>
                  <a:pt x="397" y="100"/>
                  <a:pt x="396" y="100"/>
                </a:cubicBezTo>
                <a:cubicBezTo>
                  <a:pt x="399" y="99"/>
                  <a:pt x="401" y="99"/>
                  <a:pt x="402" y="98"/>
                </a:cubicBezTo>
                <a:cubicBezTo>
                  <a:pt x="395" y="98"/>
                  <a:pt x="395" y="98"/>
                  <a:pt x="395" y="98"/>
                </a:cubicBezTo>
                <a:cubicBezTo>
                  <a:pt x="395" y="99"/>
                  <a:pt x="394" y="100"/>
                  <a:pt x="392" y="101"/>
                </a:cubicBezTo>
                <a:cubicBezTo>
                  <a:pt x="392" y="98"/>
                  <a:pt x="392" y="98"/>
                  <a:pt x="392" y="98"/>
                </a:cubicBezTo>
                <a:cubicBezTo>
                  <a:pt x="392" y="97"/>
                  <a:pt x="396" y="97"/>
                  <a:pt x="396" y="96"/>
                </a:cubicBezTo>
                <a:cubicBezTo>
                  <a:pt x="397" y="97"/>
                  <a:pt x="399" y="96"/>
                  <a:pt x="400" y="97"/>
                </a:cubicBezTo>
                <a:cubicBezTo>
                  <a:pt x="404" y="97"/>
                  <a:pt x="404" y="97"/>
                  <a:pt x="404" y="97"/>
                </a:cubicBezTo>
                <a:cubicBezTo>
                  <a:pt x="406" y="96"/>
                  <a:pt x="402" y="94"/>
                  <a:pt x="407" y="94"/>
                </a:cubicBezTo>
                <a:cubicBezTo>
                  <a:pt x="406" y="94"/>
                  <a:pt x="405" y="94"/>
                  <a:pt x="405" y="94"/>
                </a:cubicBezTo>
                <a:cubicBezTo>
                  <a:pt x="406" y="92"/>
                  <a:pt x="405" y="90"/>
                  <a:pt x="408" y="89"/>
                </a:cubicBezTo>
                <a:cubicBezTo>
                  <a:pt x="408" y="89"/>
                  <a:pt x="407" y="89"/>
                  <a:pt x="407" y="89"/>
                </a:cubicBezTo>
                <a:cubicBezTo>
                  <a:pt x="405" y="89"/>
                  <a:pt x="402" y="90"/>
                  <a:pt x="402" y="91"/>
                </a:cubicBezTo>
                <a:cubicBezTo>
                  <a:pt x="399" y="91"/>
                  <a:pt x="396" y="91"/>
                  <a:pt x="393" y="90"/>
                </a:cubicBezTo>
                <a:cubicBezTo>
                  <a:pt x="395" y="89"/>
                  <a:pt x="395" y="89"/>
                  <a:pt x="395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9"/>
                  <a:pt x="392" y="89"/>
                  <a:pt x="392" y="89"/>
                </a:cubicBezTo>
                <a:cubicBezTo>
                  <a:pt x="392" y="90"/>
                  <a:pt x="392" y="90"/>
                  <a:pt x="392" y="90"/>
                </a:cubicBezTo>
                <a:cubicBezTo>
                  <a:pt x="391" y="90"/>
                  <a:pt x="391" y="90"/>
                  <a:pt x="391" y="90"/>
                </a:cubicBezTo>
                <a:cubicBezTo>
                  <a:pt x="391" y="90"/>
                  <a:pt x="390" y="90"/>
                  <a:pt x="390" y="90"/>
                </a:cubicBezTo>
                <a:cubicBezTo>
                  <a:pt x="390" y="90"/>
                  <a:pt x="390" y="89"/>
                  <a:pt x="391" y="89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94" y="87"/>
                  <a:pt x="402" y="88"/>
                  <a:pt x="408" y="88"/>
                </a:cubicBezTo>
                <a:cubicBezTo>
                  <a:pt x="401" y="88"/>
                  <a:pt x="401" y="88"/>
                  <a:pt x="401" y="88"/>
                </a:cubicBezTo>
                <a:cubicBezTo>
                  <a:pt x="398" y="86"/>
                  <a:pt x="394" y="87"/>
                  <a:pt x="391" y="87"/>
                </a:cubicBezTo>
                <a:cubicBezTo>
                  <a:pt x="392" y="86"/>
                  <a:pt x="394" y="86"/>
                  <a:pt x="396" y="86"/>
                </a:cubicBezTo>
                <a:cubicBezTo>
                  <a:pt x="398" y="85"/>
                  <a:pt x="403" y="86"/>
                  <a:pt x="404" y="85"/>
                </a:cubicBezTo>
                <a:cubicBezTo>
                  <a:pt x="403" y="85"/>
                  <a:pt x="402" y="85"/>
                  <a:pt x="401" y="85"/>
                </a:cubicBezTo>
                <a:cubicBezTo>
                  <a:pt x="400" y="84"/>
                  <a:pt x="402" y="84"/>
                  <a:pt x="402" y="83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401" y="81"/>
                  <a:pt x="406" y="82"/>
                  <a:pt x="409" y="81"/>
                </a:cubicBezTo>
                <a:cubicBezTo>
                  <a:pt x="405" y="81"/>
                  <a:pt x="401" y="80"/>
                  <a:pt x="398" y="81"/>
                </a:cubicBezTo>
                <a:cubicBezTo>
                  <a:pt x="396" y="79"/>
                  <a:pt x="391" y="82"/>
                  <a:pt x="388" y="80"/>
                </a:cubicBezTo>
                <a:cubicBezTo>
                  <a:pt x="388" y="80"/>
                  <a:pt x="389" y="80"/>
                  <a:pt x="389" y="80"/>
                </a:cubicBezTo>
                <a:cubicBezTo>
                  <a:pt x="394" y="80"/>
                  <a:pt x="401" y="80"/>
                  <a:pt x="404" y="7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87" y="78"/>
                  <a:pt x="389" y="79"/>
                  <a:pt x="390" y="78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2" y="77"/>
                  <a:pt x="396" y="77"/>
                  <a:pt x="399" y="77"/>
                </a:cubicBezTo>
                <a:cubicBezTo>
                  <a:pt x="394" y="78"/>
                  <a:pt x="394" y="78"/>
                  <a:pt x="394" y="78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399" y="76"/>
                  <a:pt x="404" y="77"/>
                  <a:pt x="406" y="77"/>
                </a:cubicBezTo>
                <a:cubicBezTo>
                  <a:pt x="408" y="76"/>
                  <a:pt x="410" y="75"/>
                  <a:pt x="411" y="74"/>
                </a:cubicBezTo>
                <a:cubicBezTo>
                  <a:pt x="413" y="75"/>
                  <a:pt x="410" y="76"/>
                  <a:pt x="410" y="77"/>
                </a:cubicBezTo>
                <a:cubicBezTo>
                  <a:pt x="411" y="77"/>
                  <a:pt x="413" y="76"/>
                  <a:pt x="413" y="75"/>
                </a:cubicBezTo>
                <a:cubicBezTo>
                  <a:pt x="414" y="75"/>
                  <a:pt x="415" y="76"/>
                  <a:pt x="416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7"/>
                  <a:pt x="417" y="78"/>
                  <a:pt x="420" y="77"/>
                </a:cubicBezTo>
                <a:cubicBezTo>
                  <a:pt x="420" y="77"/>
                  <a:pt x="420" y="77"/>
                  <a:pt x="420" y="77"/>
                </a:cubicBezTo>
                <a:cubicBezTo>
                  <a:pt x="420" y="76"/>
                  <a:pt x="421" y="77"/>
                  <a:pt x="422" y="77"/>
                </a:cubicBezTo>
                <a:cubicBezTo>
                  <a:pt x="423" y="77"/>
                  <a:pt x="423" y="77"/>
                  <a:pt x="423" y="77"/>
                </a:cubicBezTo>
                <a:cubicBezTo>
                  <a:pt x="424" y="76"/>
                  <a:pt x="426" y="77"/>
                  <a:pt x="427" y="77"/>
                </a:cubicBezTo>
                <a:cubicBezTo>
                  <a:pt x="425" y="75"/>
                  <a:pt x="421" y="77"/>
                  <a:pt x="419" y="76"/>
                </a:cubicBezTo>
                <a:cubicBezTo>
                  <a:pt x="419" y="75"/>
                  <a:pt x="419" y="75"/>
                  <a:pt x="420" y="75"/>
                </a:cubicBezTo>
                <a:cubicBezTo>
                  <a:pt x="421" y="75"/>
                  <a:pt x="423" y="75"/>
                  <a:pt x="424" y="75"/>
                </a:cubicBezTo>
                <a:cubicBezTo>
                  <a:pt x="423" y="74"/>
                  <a:pt x="423" y="74"/>
                  <a:pt x="423" y="74"/>
                </a:cubicBezTo>
                <a:cubicBezTo>
                  <a:pt x="424" y="73"/>
                  <a:pt x="427" y="74"/>
                  <a:pt x="427" y="74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428" y="70"/>
                  <a:pt x="416" y="73"/>
                  <a:pt x="415" y="71"/>
                </a:cubicBezTo>
                <a:cubicBezTo>
                  <a:pt x="416" y="70"/>
                  <a:pt x="418" y="69"/>
                  <a:pt x="420" y="70"/>
                </a:cubicBezTo>
                <a:cubicBezTo>
                  <a:pt x="420" y="70"/>
                  <a:pt x="420" y="71"/>
                  <a:pt x="420" y="71"/>
                </a:cubicBezTo>
                <a:cubicBezTo>
                  <a:pt x="422" y="71"/>
                  <a:pt x="422" y="71"/>
                  <a:pt x="422" y="71"/>
                </a:cubicBezTo>
                <a:cubicBezTo>
                  <a:pt x="424" y="71"/>
                  <a:pt x="423" y="70"/>
                  <a:pt x="424" y="70"/>
                </a:cubicBezTo>
                <a:cubicBezTo>
                  <a:pt x="425" y="70"/>
                  <a:pt x="425" y="70"/>
                  <a:pt x="426" y="70"/>
                </a:cubicBezTo>
                <a:cubicBezTo>
                  <a:pt x="425" y="70"/>
                  <a:pt x="425" y="71"/>
                  <a:pt x="425" y="71"/>
                </a:cubicBezTo>
                <a:cubicBezTo>
                  <a:pt x="427" y="71"/>
                  <a:pt x="427" y="71"/>
                  <a:pt x="427" y="71"/>
                </a:cubicBezTo>
                <a:cubicBezTo>
                  <a:pt x="425" y="70"/>
                  <a:pt x="424" y="68"/>
                  <a:pt x="428" y="68"/>
                </a:cubicBezTo>
                <a:cubicBezTo>
                  <a:pt x="425" y="68"/>
                  <a:pt x="427" y="67"/>
                  <a:pt x="426" y="66"/>
                </a:cubicBezTo>
                <a:cubicBezTo>
                  <a:pt x="423" y="67"/>
                  <a:pt x="419" y="68"/>
                  <a:pt x="415" y="68"/>
                </a:cubicBezTo>
                <a:cubicBezTo>
                  <a:pt x="416" y="69"/>
                  <a:pt x="416" y="69"/>
                  <a:pt x="416" y="69"/>
                </a:cubicBezTo>
                <a:cubicBezTo>
                  <a:pt x="415" y="69"/>
                  <a:pt x="414" y="70"/>
                  <a:pt x="415" y="70"/>
                </a:cubicBezTo>
                <a:cubicBezTo>
                  <a:pt x="411" y="72"/>
                  <a:pt x="411" y="76"/>
                  <a:pt x="404" y="75"/>
                </a:cubicBezTo>
                <a:cubicBezTo>
                  <a:pt x="404" y="75"/>
                  <a:pt x="404" y="76"/>
                  <a:pt x="403" y="76"/>
                </a:cubicBezTo>
                <a:cubicBezTo>
                  <a:pt x="403" y="75"/>
                  <a:pt x="401" y="75"/>
                  <a:pt x="400" y="75"/>
                </a:cubicBezTo>
                <a:cubicBezTo>
                  <a:pt x="401" y="73"/>
                  <a:pt x="403" y="75"/>
                  <a:pt x="404" y="73"/>
                </a:cubicBezTo>
                <a:cubicBezTo>
                  <a:pt x="411" y="75"/>
                  <a:pt x="406" y="71"/>
                  <a:pt x="412" y="71"/>
                </a:cubicBezTo>
                <a:cubicBezTo>
                  <a:pt x="412" y="70"/>
                  <a:pt x="411" y="68"/>
                  <a:pt x="413" y="66"/>
                </a:cubicBezTo>
                <a:cubicBezTo>
                  <a:pt x="415" y="67"/>
                  <a:pt x="419" y="66"/>
                  <a:pt x="422" y="66"/>
                </a:cubicBezTo>
                <a:cubicBezTo>
                  <a:pt x="423" y="66"/>
                  <a:pt x="422" y="65"/>
                  <a:pt x="422" y="65"/>
                </a:cubicBezTo>
                <a:cubicBezTo>
                  <a:pt x="420" y="65"/>
                  <a:pt x="418" y="65"/>
                  <a:pt x="417" y="66"/>
                </a:cubicBezTo>
                <a:cubicBezTo>
                  <a:pt x="416" y="66"/>
                  <a:pt x="413" y="66"/>
                  <a:pt x="413" y="65"/>
                </a:cubicBezTo>
                <a:cubicBezTo>
                  <a:pt x="413" y="64"/>
                  <a:pt x="414" y="64"/>
                  <a:pt x="416" y="64"/>
                </a:cubicBezTo>
                <a:cubicBezTo>
                  <a:pt x="431" y="68"/>
                  <a:pt x="424" y="59"/>
                  <a:pt x="429" y="58"/>
                </a:cubicBezTo>
                <a:cubicBezTo>
                  <a:pt x="428" y="58"/>
                  <a:pt x="428" y="58"/>
                  <a:pt x="428" y="58"/>
                </a:cubicBezTo>
                <a:cubicBezTo>
                  <a:pt x="426" y="57"/>
                  <a:pt x="431" y="57"/>
                  <a:pt x="428" y="56"/>
                </a:cubicBezTo>
                <a:cubicBezTo>
                  <a:pt x="428" y="57"/>
                  <a:pt x="427" y="58"/>
                  <a:pt x="424" y="59"/>
                </a:cubicBezTo>
                <a:cubicBezTo>
                  <a:pt x="423" y="59"/>
                  <a:pt x="424" y="58"/>
                  <a:pt x="424" y="58"/>
                </a:cubicBezTo>
                <a:cubicBezTo>
                  <a:pt x="422" y="58"/>
                  <a:pt x="422" y="58"/>
                  <a:pt x="422" y="58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4"/>
                  <a:pt x="426" y="53"/>
                  <a:pt x="426" y="51"/>
                </a:cubicBezTo>
                <a:cubicBezTo>
                  <a:pt x="426" y="50"/>
                  <a:pt x="428" y="49"/>
                  <a:pt x="431" y="49"/>
                </a:cubicBezTo>
                <a:cubicBezTo>
                  <a:pt x="433" y="49"/>
                  <a:pt x="428" y="50"/>
                  <a:pt x="431" y="51"/>
                </a:cubicBezTo>
                <a:cubicBezTo>
                  <a:pt x="429" y="51"/>
                  <a:pt x="428" y="51"/>
                  <a:pt x="429" y="52"/>
                </a:cubicBezTo>
                <a:cubicBezTo>
                  <a:pt x="434" y="49"/>
                  <a:pt x="434" y="49"/>
                  <a:pt x="434" y="49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1" y="48"/>
                  <a:pt x="433" y="47"/>
                  <a:pt x="433" y="46"/>
                </a:cubicBezTo>
                <a:cubicBezTo>
                  <a:pt x="432" y="46"/>
                  <a:pt x="432" y="46"/>
                  <a:pt x="432" y="46"/>
                </a:cubicBezTo>
                <a:cubicBezTo>
                  <a:pt x="431" y="45"/>
                  <a:pt x="433" y="44"/>
                  <a:pt x="431" y="43"/>
                </a:cubicBezTo>
                <a:cubicBezTo>
                  <a:pt x="430" y="44"/>
                  <a:pt x="428" y="45"/>
                  <a:pt x="429" y="46"/>
                </a:cubicBezTo>
                <a:cubicBezTo>
                  <a:pt x="433" y="48"/>
                  <a:pt x="425" y="49"/>
                  <a:pt x="424" y="51"/>
                </a:cubicBezTo>
                <a:cubicBezTo>
                  <a:pt x="423" y="54"/>
                  <a:pt x="419" y="56"/>
                  <a:pt x="417" y="58"/>
                </a:cubicBezTo>
                <a:cubicBezTo>
                  <a:pt x="415" y="57"/>
                  <a:pt x="415" y="57"/>
                  <a:pt x="415" y="57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0" y="63"/>
                  <a:pt x="413" y="66"/>
                  <a:pt x="408" y="67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9" y="68"/>
                  <a:pt x="407" y="68"/>
                </a:cubicBezTo>
                <a:cubicBezTo>
                  <a:pt x="408" y="69"/>
                  <a:pt x="408" y="69"/>
                  <a:pt x="408" y="69"/>
                </a:cubicBezTo>
                <a:cubicBezTo>
                  <a:pt x="402" y="69"/>
                  <a:pt x="409" y="72"/>
                  <a:pt x="404" y="73"/>
                </a:cubicBezTo>
                <a:cubicBezTo>
                  <a:pt x="402" y="72"/>
                  <a:pt x="402" y="72"/>
                  <a:pt x="402" y="72"/>
                </a:cubicBezTo>
                <a:cubicBezTo>
                  <a:pt x="402" y="72"/>
                  <a:pt x="402" y="71"/>
                  <a:pt x="403" y="70"/>
                </a:cubicBezTo>
                <a:cubicBezTo>
                  <a:pt x="406" y="69"/>
                  <a:pt x="404" y="68"/>
                  <a:pt x="407" y="66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6" y="65"/>
                  <a:pt x="406" y="65"/>
                  <a:pt x="406" y="65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6" y="63"/>
                  <a:pt x="406" y="63"/>
                  <a:pt x="406" y="63"/>
                </a:cubicBezTo>
                <a:cubicBezTo>
                  <a:pt x="406" y="63"/>
                  <a:pt x="407" y="63"/>
                  <a:pt x="407" y="63"/>
                </a:cubicBezTo>
                <a:cubicBezTo>
                  <a:pt x="405" y="63"/>
                  <a:pt x="405" y="61"/>
                  <a:pt x="407" y="61"/>
                </a:cubicBezTo>
                <a:cubicBezTo>
                  <a:pt x="405" y="60"/>
                  <a:pt x="406" y="59"/>
                  <a:pt x="404" y="59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4" y="60"/>
                  <a:pt x="405" y="60"/>
                </a:cubicBezTo>
                <a:cubicBezTo>
                  <a:pt x="402" y="61"/>
                  <a:pt x="402" y="61"/>
                  <a:pt x="402" y="61"/>
                </a:cubicBezTo>
                <a:cubicBezTo>
                  <a:pt x="402" y="62"/>
                  <a:pt x="403" y="62"/>
                  <a:pt x="404" y="63"/>
                </a:cubicBezTo>
                <a:cubicBezTo>
                  <a:pt x="398" y="64"/>
                  <a:pt x="407" y="66"/>
                  <a:pt x="401" y="67"/>
                </a:cubicBezTo>
                <a:cubicBezTo>
                  <a:pt x="398" y="67"/>
                  <a:pt x="395" y="67"/>
                  <a:pt x="392" y="67"/>
                </a:cubicBezTo>
                <a:cubicBezTo>
                  <a:pt x="393" y="67"/>
                  <a:pt x="393" y="66"/>
                  <a:pt x="394" y="66"/>
                </a:cubicBezTo>
                <a:cubicBezTo>
                  <a:pt x="392" y="66"/>
                  <a:pt x="395" y="64"/>
                  <a:pt x="396" y="64"/>
                </a:cubicBezTo>
                <a:cubicBezTo>
                  <a:pt x="395" y="64"/>
                  <a:pt x="395" y="64"/>
                  <a:pt x="395" y="64"/>
                </a:cubicBezTo>
                <a:cubicBezTo>
                  <a:pt x="397" y="63"/>
                  <a:pt x="397" y="63"/>
                  <a:pt x="397" y="63"/>
                </a:cubicBezTo>
                <a:cubicBezTo>
                  <a:pt x="397" y="63"/>
                  <a:pt x="395" y="62"/>
                  <a:pt x="396" y="61"/>
                </a:cubicBezTo>
                <a:cubicBezTo>
                  <a:pt x="397" y="62"/>
                  <a:pt x="397" y="62"/>
                  <a:pt x="397" y="62"/>
                </a:cubicBezTo>
                <a:cubicBezTo>
                  <a:pt x="396" y="61"/>
                  <a:pt x="399" y="60"/>
                  <a:pt x="396" y="60"/>
                </a:cubicBezTo>
                <a:cubicBezTo>
                  <a:pt x="396" y="59"/>
                  <a:pt x="396" y="59"/>
                  <a:pt x="397" y="59"/>
                </a:cubicBezTo>
                <a:cubicBezTo>
                  <a:pt x="400" y="58"/>
                  <a:pt x="401" y="56"/>
                  <a:pt x="400" y="55"/>
                </a:cubicBezTo>
                <a:cubicBezTo>
                  <a:pt x="400" y="54"/>
                  <a:pt x="396" y="53"/>
                  <a:pt x="398" y="52"/>
                </a:cubicBezTo>
                <a:cubicBezTo>
                  <a:pt x="398" y="53"/>
                  <a:pt x="398" y="53"/>
                  <a:pt x="399" y="53"/>
                </a:cubicBezTo>
                <a:cubicBezTo>
                  <a:pt x="399" y="52"/>
                  <a:pt x="399" y="52"/>
                  <a:pt x="398" y="52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5" y="52"/>
                  <a:pt x="396" y="51"/>
                  <a:pt x="395" y="51"/>
                </a:cubicBezTo>
                <a:cubicBezTo>
                  <a:pt x="393" y="51"/>
                  <a:pt x="392" y="51"/>
                  <a:pt x="391" y="51"/>
                </a:cubicBezTo>
                <a:cubicBezTo>
                  <a:pt x="391" y="50"/>
                  <a:pt x="386" y="49"/>
                  <a:pt x="390" y="48"/>
                </a:cubicBezTo>
                <a:cubicBezTo>
                  <a:pt x="388" y="47"/>
                  <a:pt x="390" y="46"/>
                  <a:pt x="386" y="46"/>
                </a:cubicBezTo>
                <a:cubicBezTo>
                  <a:pt x="386" y="47"/>
                  <a:pt x="387" y="49"/>
                  <a:pt x="383" y="49"/>
                </a:cubicBezTo>
                <a:cubicBezTo>
                  <a:pt x="382" y="49"/>
                  <a:pt x="382" y="48"/>
                  <a:pt x="380" y="48"/>
                </a:cubicBezTo>
                <a:cubicBezTo>
                  <a:pt x="380" y="49"/>
                  <a:pt x="381" y="49"/>
                  <a:pt x="381" y="49"/>
                </a:cubicBezTo>
                <a:cubicBezTo>
                  <a:pt x="379" y="50"/>
                  <a:pt x="379" y="50"/>
                  <a:pt x="379" y="50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6" y="51"/>
                  <a:pt x="373" y="51"/>
                  <a:pt x="372" y="50"/>
                </a:cubicBezTo>
                <a:cubicBezTo>
                  <a:pt x="372" y="49"/>
                  <a:pt x="370" y="48"/>
                  <a:pt x="372" y="48"/>
                </a:cubicBezTo>
                <a:cubicBezTo>
                  <a:pt x="374" y="48"/>
                  <a:pt x="376" y="48"/>
                  <a:pt x="376" y="49"/>
                </a:cubicBezTo>
                <a:cubicBezTo>
                  <a:pt x="377" y="49"/>
                  <a:pt x="377" y="49"/>
                  <a:pt x="377" y="48"/>
                </a:cubicBezTo>
                <a:cubicBezTo>
                  <a:pt x="376" y="48"/>
                  <a:pt x="376" y="48"/>
                  <a:pt x="376" y="48"/>
                </a:cubicBezTo>
                <a:cubicBezTo>
                  <a:pt x="376" y="47"/>
                  <a:pt x="374" y="47"/>
                  <a:pt x="376" y="46"/>
                </a:cubicBezTo>
                <a:cubicBezTo>
                  <a:pt x="375" y="45"/>
                  <a:pt x="375" y="45"/>
                  <a:pt x="375" y="45"/>
                </a:cubicBezTo>
                <a:cubicBezTo>
                  <a:pt x="376" y="44"/>
                  <a:pt x="378" y="45"/>
                  <a:pt x="380" y="44"/>
                </a:cubicBezTo>
                <a:cubicBezTo>
                  <a:pt x="377" y="43"/>
                  <a:pt x="377" y="43"/>
                  <a:pt x="377" y="43"/>
                </a:cubicBezTo>
                <a:cubicBezTo>
                  <a:pt x="376" y="42"/>
                  <a:pt x="380" y="41"/>
                  <a:pt x="382" y="40"/>
                </a:cubicBezTo>
                <a:cubicBezTo>
                  <a:pt x="386" y="42"/>
                  <a:pt x="381" y="43"/>
                  <a:pt x="383" y="45"/>
                </a:cubicBezTo>
                <a:cubicBezTo>
                  <a:pt x="387" y="45"/>
                  <a:pt x="387" y="45"/>
                  <a:pt x="389" y="44"/>
                </a:cubicBezTo>
                <a:cubicBezTo>
                  <a:pt x="387" y="43"/>
                  <a:pt x="387" y="44"/>
                  <a:pt x="385" y="44"/>
                </a:cubicBezTo>
                <a:cubicBezTo>
                  <a:pt x="384" y="44"/>
                  <a:pt x="385" y="43"/>
                  <a:pt x="385" y="43"/>
                </a:cubicBezTo>
                <a:cubicBezTo>
                  <a:pt x="384" y="41"/>
                  <a:pt x="388" y="42"/>
                  <a:pt x="391" y="42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88" y="40"/>
                  <a:pt x="385" y="41"/>
                  <a:pt x="384" y="39"/>
                </a:cubicBezTo>
                <a:cubicBezTo>
                  <a:pt x="387" y="39"/>
                  <a:pt x="390" y="40"/>
                  <a:pt x="393" y="39"/>
                </a:cubicBezTo>
                <a:cubicBezTo>
                  <a:pt x="393" y="39"/>
                  <a:pt x="393" y="39"/>
                  <a:pt x="393" y="39"/>
                </a:cubicBezTo>
                <a:cubicBezTo>
                  <a:pt x="394" y="38"/>
                  <a:pt x="392" y="38"/>
                  <a:pt x="392" y="38"/>
                </a:cubicBezTo>
                <a:cubicBezTo>
                  <a:pt x="393" y="37"/>
                  <a:pt x="395" y="37"/>
                  <a:pt x="394" y="37"/>
                </a:cubicBezTo>
                <a:cubicBezTo>
                  <a:pt x="394" y="33"/>
                  <a:pt x="394" y="33"/>
                  <a:pt x="394" y="33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1" y="33"/>
                  <a:pt x="391" y="33"/>
                  <a:pt x="391" y="33"/>
                </a:cubicBezTo>
                <a:cubicBezTo>
                  <a:pt x="391" y="34"/>
                  <a:pt x="391" y="34"/>
                  <a:pt x="391" y="34"/>
                </a:cubicBezTo>
                <a:cubicBezTo>
                  <a:pt x="393" y="34"/>
                  <a:pt x="393" y="34"/>
                  <a:pt x="393" y="34"/>
                </a:cubicBezTo>
                <a:cubicBezTo>
                  <a:pt x="391" y="35"/>
                  <a:pt x="392" y="38"/>
                  <a:pt x="391" y="38"/>
                </a:cubicBezTo>
                <a:cubicBezTo>
                  <a:pt x="391" y="38"/>
                  <a:pt x="391" y="38"/>
                  <a:pt x="391" y="39"/>
                </a:cubicBezTo>
                <a:cubicBezTo>
                  <a:pt x="391" y="39"/>
                  <a:pt x="391" y="39"/>
                  <a:pt x="391" y="39"/>
                </a:cubicBezTo>
                <a:cubicBezTo>
                  <a:pt x="389" y="39"/>
                  <a:pt x="386" y="39"/>
                  <a:pt x="385" y="39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3" y="36"/>
                  <a:pt x="382" y="35"/>
                  <a:pt x="383" y="33"/>
                </a:cubicBezTo>
                <a:cubicBezTo>
                  <a:pt x="383" y="33"/>
                  <a:pt x="380" y="32"/>
                  <a:pt x="382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1" y="32"/>
                  <a:pt x="381" y="32"/>
                  <a:pt x="381" y="32"/>
                </a:cubicBezTo>
                <a:cubicBezTo>
                  <a:pt x="380" y="34"/>
                  <a:pt x="385" y="38"/>
                  <a:pt x="380" y="40"/>
                </a:cubicBezTo>
                <a:cubicBezTo>
                  <a:pt x="378" y="40"/>
                  <a:pt x="378" y="40"/>
                  <a:pt x="378" y="40"/>
                </a:cubicBezTo>
                <a:cubicBezTo>
                  <a:pt x="374" y="41"/>
                  <a:pt x="372" y="43"/>
                  <a:pt x="367" y="43"/>
                </a:cubicBezTo>
                <a:cubicBezTo>
                  <a:pt x="367" y="43"/>
                  <a:pt x="367" y="43"/>
                  <a:pt x="367" y="43"/>
                </a:cubicBezTo>
                <a:cubicBezTo>
                  <a:pt x="368" y="43"/>
                  <a:pt x="368" y="42"/>
                  <a:pt x="369" y="42"/>
                </a:cubicBezTo>
                <a:cubicBezTo>
                  <a:pt x="367" y="41"/>
                  <a:pt x="371" y="40"/>
                  <a:pt x="374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0" y="38"/>
                  <a:pt x="367" y="41"/>
                  <a:pt x="363" y="40"/>
                </a:cubicBezTo>
                <a:cubicBezTo>
                  <a:pt x="364" y="40"/>
                  <a:pt x="365" y="40"/>
                  <a:pt x="366" y="39"/>
                </a:cubicBezTo>
                <a:cubicBezTo>
                  <a:pt x="368" y="38"/>
                  <a:pt x="365" y="37"/>
                  <a:pt x="364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3" y="35"/>
                  <a:pt x="361" y="37"/>
                  <a:pt x="359" y="35"/>
                </a:cubicBezTo>
                <a:cubicBezTo>
                  <a:pt x="359" y="34"/>
                  <a:pt x="363" y="35"/>
                  <a:pt x="363" y="35"/>
                </a:cubicBezTo>
                <a:cubicBezTo>
                  <a:pt x="359" y="35"/>
                  <a:pt x="362" y="33"/>
                  <a:pt x="361" y="33"/>
                </a:cubicBezTo>
                <a:cubicBezTo>
                  <a:pt x="360" y="32"/>
                  <a:pt x="368" y="30"/>
                  <a:pt x="361" y="29"/>
                </a:cubicBezTo>
                <a:cubicBezTo>
                  <a:pt x="359" y="29"/>
                  <a:pt x="362" y="30"/>
                  <a:pt x="361" y="30"/>
                </a:cubicBezTo>
                <a:cubicBezTo>
                  <a:pt x="357" y="31"/>
                  <a:pt x="362" y="32"/>
                  <a:pt x="359" y="33"/>
                </a:cubicBezTo>
                <a:cubicBezTo>
                  <a:pt x="358" y="32"/>
                  <a:pt x="355" y="33"/>
                  <a:pt x="354" y="33"/>
                </a:cubicBezTo>
                <a:cubicBezTo>
                  <a:pt x="354" y="34"/>
                  <a:pt x="354" y="35"/>
                  <a:pt x="355" y="35"/>
                </a:cubicBezTo>
                <a:cubicBezTo>
                  <a:pt x="358" y="34"/>
                  <a:pt x="356" y="34"/>
                  <a:pt x="358" y="33"/>
                </a:cubicBezTo>
                <a:cubicBezTo>
                  <a:pt x="359" y="34"/>
                  <a:pt x="359" y="35"/>
                  <a:pt x="358" y="36"/>
                </a:cubicBezTo>
                <a:cubicBezTo>
                  <a:pt x="359" y="36"/>
                  <a:pt x="360" y="36"/>
                  <a:pt x="360" y="36"/>
                </a:cubicBezTo>
                <a:cubicBezTo>
                  <a:pt x="357" y="36"/>
                  <a:pt x="358" y="37"/>
                  <a:pt x="357" y="38"/>
                </a:cubicBezTo>
                <a:cubicBezTo>
                  <a:pt x="358" y="38"/>
                  <a:pt x="359" y="38"/>
                  <a:pt x="360" y="39"/>
                </a:cubicBezTo>
                <a:cubicBezTo>
                  <a:pt x="356" y="39"/>
                  <a:pt x="356" y="39"/>
                  <a:pt x="356" y="39"/>
                </a:cubicBezTo>
                <a:cubicBezTo>
                  <a:pt x="357" y="40"/>
                  <a:pt x="360" y="40"/>
                  <a:pt x="361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7" y="42"/>
                  <a:pt x="353" y="41"/>
                  <a:pt x="352" y="40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51" y="38"/>
                  <a:pt x="350" y="37"/>
                  <a:pt x="351" y="37"/>
                </a:cubicBezTo>
                <a:cubicBezTo>
                  <a:pt x="351" y="37"/>
                  <a:pt x="352" y="37"/>
                  <a:pt x="353" y="37"/>
                </a:cubicBezTo>
                <a:cubicBezTo>
                  <a:pt x="350" y="37"/>
                  <a:pt x="350" y="37"/>
                  <a:pt x="350" y="37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49" y="36"/>
                  <a:pt x="349" y="37"/>
                  <a:pt x="348" y="37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6" y="37"/>
                  <a:pt x="344" y="39"/>
                  <a:pt x="342" y="38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44" y="37"/>
                  <a:pt x="344" y="37"/>
                  <a:pt x="343" y="36"/>
                </a:cubicBezTo>
                <a:cubicBezTo>
                  <a:pt x="344" y="36"/>
                  <a:pt x="344" y="36"/>
                  <a:pt x="345" y="36"/>
                </a:cubicBezTo>
                <a:cubicBezTo>
                  <a:pt x="344" y="35"/>
                  <a:pt x="348" y="34"/>
                  <a:pt x="346" y="33"/>
                </a:cubicBezTo>
                <a:cubicBezTo>
                  <a:pt x="346" y="34"/>
                  <a:pt x="344" y="33"/>
                  <a:pt x="343" y="33"/>
                </a:cubicBezTo>
                <a:cubicBezTo>
                  <a:pt x="342" y="32"/>
                  <a:pt x="345" y="32"/>
                  <a:pt x="345" y="32"/>
                </a:cubicBezTo>
                <a:cubicBezTo>
                  <a:pt x="340" y="32"/>
                  <a:pt x="340" y="32"/>
                  <a:pt x="340" y="32"/>
                </a:cubicBezTo>
                <a:cubicBezTo>
                  <a:pt x="340" y="32"/>
                  <a:pt x="341" y="33"/>
                  <a:pt x="341" y="33"/>
                </a:cubicBezTo>
                <a:cubicBezTo>
                  <a:pt x="340" y="33"/>
                  <a:pt x="342" y="35"/>
                  <a:pt x="339" y="34"/>
                </a:cubicBezTo>
                <a:cubicBezTo>
                  <a:pt x="341" y="35"/>
                  <a:pt x="341" y="35"/>
                  <a:pt x="341" y="35"/>
                </a:cubicBezTo>
                <a:cubicBezTo>
                  <a:pt x="340" y="35"/>
                  <a:pt x="339" y="35"/>
                  <a:pt x="339" y="35"/>
                </a:cubicBezTo>
                <a:cubicBezTo>
                  <a:pt x="340" y="35"/>
                  <a:pt x="341" y="36"/>
                  <a:pt x="339" y="37"/>
                </a:cubicBezTo>
                <a:cubicBezTo>
                  <a:pt x="337" y="37"/>
                  <a:pt x="336" y="37"/>
                  <a:pt x="335" y="36"/>
                </a:cubicBezTo>
                <a:cubicBezTo>
                  <a:pt x="335" y="36"/>
                  <a:pt x="337" y="35"/>
                  <a:pt x="337" y="35"/>
                </a:cubicBezTo>
                <a:cubicBezTo>
                  <a:pt x="337" y="35"/>
                  <a:pt x="336" y="35"/>
                  <a:pt x="336" y="34"/>
                </a:cubicBezTo>
                <a:cubicBezTo>
                  <a:pt x="337" y="34"/>
                  <a:pt x="337" y="34"/>
                  <a:pt x="338" y="34"/>
                </a:cubicBezTo>
                <a:cubicBezTo>
                  <a:pt x="339" y="33"/>
                  <a:pt x="337" y="33"/>
                  <a:pt x="336" y="32"/>
                </a:cubicBezTo>
                <a:cubicBezTo>
                  <a:pt x="335" y="33"/>
                  <a:pt x="335" y="33"/>
                  <a:pt x="335" y="33"/>
                </a:cubicBezTo>
                <a:cubicBezTo>
                  <a:pt x="334" y="33"/>
                  <a:pt x="334" y="33"/>
                  <a:pt x="333" y="33"/>
                </a:cubicBezTo>
                <a:cubicBezTo>
                  <a:pt x="333" y="32"/>
                  <a:pt x="334" y="32"/>
                  <a:pt x="334" y="32"/>
                </a:cubicBezTo>
                <a:cubicBezTo>
                  <a:pt x="338" y="32"/>
                  <a:pt x="336" y="31"/>
                  <a:pt x="337" y="30"/>
                </a:cubicBezTo>
                <a:cubicBezTo>
                  <a:pt x="335" y="30"/>
                  <a:pt x="336" y="31"/>
                  <a:pt x="335" y="31"/>
                </a:cubicBezTo>
                <a:cubicBezTo>
                  <a:pt x="334" y="31"/>
                  <a:pt x="333" y="31"/>
                  <a:pt x="332" y="30"/>
                </a:cubicBezTo>
                <a:cubicBezTo>
                  <a:pt x="332" y="30"/>
                  <a:pt x="332" y="30"/>
                  <a:pt x="333" y="29"/>
                </a:cubicBezTo>
                <a:cubicBezTo>
                  <a:pt x="335" y="29"/>
                  <a:pt x="339" y="29"/>
                  <a:pt x="337" y="27"/>
                </a:cubicBezTo>
                <a:cubicBezTo>
                  <a:pt x="333" y="26"/>
                  <a:pt x="336" y="30"/>
                  <a:pt x="332" y="29"/>
                </a:cubicBezTo>
                <a:cubicBezTo>
                  <a:pt x="332" y="31"/>
                  <a:pt x="329" y="30"/>
                  <a:pt x="328" y="32"/>
                </a:cubicBezTo>
                <a:cubicBezTo>
                  <a:pt x="325" y="32"/>
                  <a:pt x="325" y="33"/>
                  <a:pt x="322" y="33"/>
                </a:cubicBezTo>
                <a:cubicBezTo>
                  <a:pt x="320" y="31"/>
                  <a:pt x="320" y="30"/>
                  <a:pt x="322" y="29"/>
                </a:cubicBezTo>
                <a:cubicBezTo>
                  <a:pt x="321" y="30"/>
                  <a:pt x="321" y="30"/>
                  <a:pt x="321" y="30"/>
                </a:cubicBezTo>
                <a:cubicBezTo>
                  <a:pt x="320" y="30"/>
                  <a:pt x="320" y="30"/>
                  <a:pt x="319" y="30"/>
                </a:cubicBezTo>
                <a:cubicBezTo>
                  <a:pt x="319" y="29"/>
                  <a:pt x="320" y="28"/>
                  <a:pt x="321" y="28"/>
                </a:cubicBezTo>
                <a:cubicBezTo>
                  <a:pt x="323" y="29"/>
                  <a:pt x="324" y="28"/>
                  <a:pt x="327" y="29"/>
                </a:cubicBezTo>
                <a:cubicBezTo>
                  <a:pt x="327" y="30"/>
                  <a:pt x="322" y="30"/>
                  <a:pt x="322" y="32"/>
                </a:cubicBezTo>
                <a:cubicBezTo>
                  <a:pt x="326" y="31"/>
                  <a:pt x="326" y="30"/>
                  <a:pt x="329" y="28"/>
                </a:cubicBezTo>
                <a:cubicBezTo>
                  <a:pt x="328" y="28"/>
                  <a:pt x="328" y="28"/>
                  <a:pt x="328" y="28"/>
                </a:cubicBezTo>
                <a:cubicBezTo>
                  <a:pt x="328" y="28"/>
                  <a:pt x="328" y="29"/>
                  <a:pt x="327" y="28"/>
                </a:cubicBezTo>
                <a:cubicBezTo>
                  <a:pt x="325" y="28"/>
                  <a:pt x="319" y="27"/>
                  <a:pt x="321" y="25"/>
                </a:cubicBezTo>
                <a:cubicBezTo>
                  <a:pt x="318" y="26"/>
                  <a:pt x="317" y="25"/>
                  <a:pt x="315" y="24"/>
                </a:cubicBezTo>
                <a:cubicBezTo>
                  <a:pt x="315" y="25"/>
                  <a:pt x="315" y="25"/>
                  <a:pt x="315" y="25"/>
                </a:cubicBezTo>
                <a:cubicBezTo>
                  <a:pt x="313" y="26"/>
                  <a:pt x="317" y="25"/>
                  <a:pt x="318" y="26"/>
                </a:cubicBezTo>
                <a:cubicBezTo>
                  <a:pt x="314" y="27"/>
                  <a:pt x="317" y="30"/>
                  <a:pt x="317" y="31"/>
                </a:cubicBezTo>
                <a:cubicBezTo>
                  <a:pt x="317" y="32"/>
                  <a:pt x="317" y="33"/>
                  <a:pt x="315" y="33"/>
                </a:cubicBezTo>
                <a:cubicBezTo>
                  <a:pt x="314" y="33"/>
                  <a:pt x="314" y="33"/>
                  <a:pt x="314" y="33"/>
                </a:cubicBezTo>
                <a:cubicBezTo>
                  <a:pt x="318" y="30"/>
                  <a:pt x="310" y="31"/>
                  <a:pt x="309" y="29"/>
                </a:cubicBezTo>
                <a:cubicBezTo>
                  <a:pt x="308" y="30"/>
                  <a:pt x="308" y="31"/>
                  <a:pt x="305" y="32"/>
                </a:cubicBezTo>
                <a:cubicBezTo>
                  <a:pt x="304" y="31"/>
                  <a:pt x="304" y="31"/>
                  <a:pt x="304" y="31"/>
                </a:cubicBezTo>
                <a:cubicBezTo>
                  <a:pt x="305" y="31"/>
                  <a:pt x="304" y="30"/>
                  <a:pt x="305" y="30"/>
                </a:cubicBezTo>
                <a:cubicBezTo>
                  <a:pt x="304" y="30"/>
                  <a:pt x="302" y="29"/>
                  <a:pt x="303" y="28"/>
                </a:cubicBezTo>
                <a:cubicBezTo>
                  <a:pt x="304" y="27"/>
                  <a:pt x="306" y="29"/>
                  <a:pt x="308" y="28"/>
                </a:cubicBezTo>
                <a:cubicBezTo>
                  <a:pt x="307" y="27"/>
                  <a:pt x="306" y="26"/>
                  <a:pt x="304" y="26"/>
                </a:cubicBezTo>
                <a:cubicBezTo>
                  <a:pt x="304" y="25"/>
                  <a:pt x="305" y="24"/>
                  <a:pt x="306" y="24"/>
                </a:cubicBezTo>
                <a:cubicBezTo>
                  <a:pt x="300" y="24"/>
                  <a:pt x="305" y="26"/>
                  <a:pt x="300" y="27"/>
                </a:cubicBezTo>
                <a:cubicBezTo>
                  <a:pt x="302" y="29"/>
                  <a:pt x="297" y="30"/>
                  <a:pt x="300" y="32"/>
                </a:cubicBezTo>
                <a:cubicBezTo>
                  <a:pt x="297" y="32"/>
                  <a:pt x="297" y="34"/>
                  <a:pt x="295" y="35"/>
                </a:cubicBezTo>
                <a:cubicBezTo>
                  <a:pt x="294" y="34"/>
                  <a:pt x="294" y="33"/>
                  <a:pt x="295" y="32"/>
                </a:cubicBezTo>
                <a:cubicBezTo>
                  <a:pt x="294" y="31"/>
                  <a:pt x="297" y="29"/>
                  <a:pt x="293" y="29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285" y="31"/>
                  <a:pt x="293" y="29"/>
                  <a:pt x="289" y="28"/>
                </a:cubicBezTo>
                <a:cubicBezTo>
                  <a:pt x="290" y="27"/>
                  <a:pt x="293" y="28"/>
                  <a:pt x="293" y="27"/>
                </a:cubicBezTo>
                <a:cubicBezTo>
                  <a:pt x="291" y="27"/>
                  <a:pt x="293" y="26"/>
                  <a:pt x="293" y="26"/>
                </a:cubicBezTo>
                <a:cubicBezTo>
                  <a:pt x="291" y="27"/>
                  <a:pt x="289" y="25"/>
                  <a:pt x="285" y="25"/>
                </a:cubicBezTo>
                <a:cubicBezTo>
                  <a:pt x="290" y="24"/>
                  <a:pt x="287" y="23"/>
                  <a:pt x="291" y="22"/>
                </a:cubicBezTo>
                <a:cubicBezTo>
                  <a:pt x="294" y="23"/>
                  <a:pt x="298" y="22"/>
                  <a:pt x="299" y="21"/>
                </a:cubicBezTo>
                <a:cubicBezTo>
                  <a:pt x="298" y="21"/>
                  <a:pt x="298" y="21"/>
                  <a:pt x="298" y="21"/>
                </a:cubicBezTo>
                <a:cubicBezTo>
                  <a:pt x="297" y="21"/>
                  <a:pt x="297" y="21"/>
                  <a:pt x="296" y="22"/>
                </a:cubicBezTo>
                <a:cubicBezTo>
                  <a:pt x="293" y="22"/>
                  <a:pt x="293" y="20"/>
                  <a:pt x="292" y="20"/>
                </a:cubicBezTo>
                <a:cubicBezTo>
                  <a:pt x="291" y="21"/>
                  <a:pt x="287" y="21"/>
                  <a:pt x="287" y="20"/>
                </a:cubicBezTo>
                <a:cubicBezTo>
                  <a:pt x="283" y="21"/>
                  <a:pt x="285" y="23"/>
                  <a:pt x="285" y="24"/>
                </a:cubicBezTo>
                <a:cubicBezTo>
                  <a:pt x="284" y="24"/>
                  <a:pt x="284" y="24"/>
                  <a:pt x="284" y="24"/>
                </a:cubicBezTo>
                <a:cubicBezTo>
                  <a:pt x="283" y="24"/>
                  <a:pt x="282" y="23"/>
                  <a:pt x="282" y="24"/>
                </a:cubicBezTo>
                <a:cubicBezTo>
                  <a:pt x="281" y="25"/>
                  <a:pt x="286" y="25"/>
                  <a:pt x="282" y="26"/>
                </a:cubicBezTo>
                <a:cubicBezTo>
                  <a:pt x="280" y="27"/>
                  <a:pt x="278" y="25"/>
                  <a:pt x="276" y="25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7"/>
                  <a:pt x="274" y="28"/>
                  <a:pt x="272" y="27"/>
                </a:cubicBezTo>
                <a:cubicBezTo>
                  <a:pt x="273" y="26"/>
                  <a:pt x="270" y="24"/>
                  <a:pt x="274" y="24"/>
                </a:cubicBezTo>
                <a:cubicBezTo>
                  <a:pt x="273" y="23"/>
                  <a:pt x="273" y="23"/>
                  <a:pt x="273" y="23"/>
                </a:cubicBezTo>
                <a:cubicBezTo>
                  <a:pt x="275" y="23"/>
                  <a:pt x="275" y="23"/>
                  <a:pt x="275" y="23"/>
                </a:cubicBezTo>
                <a:cubicBezTo>
                  <a:pt x="274" y="20"/>
                  <a:pt x="275" y="18"/>
                  <a:pt x="271" y="16"/>
                </a:cubicBezTo>
                <a:cubicBezTo>
                  <a:pt x="272" y="16"/>
                  <a:pt x="272" y="16"/>
                  <a:pt x="273" y="16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0" y="13"/>
                  <a:pt x="270" y="14"/>
                  <a:pt x="269" y="15"/>
                </a:cubicBezTo>
                <a:cubicBezTo>
                  <a:pt x="273" y="15"/>
                  <a:pt x="273" y="15"/>
                  <a:pt x="273" y="15"/>
                </a:cubicBezTo>
                <a:cubicBezTo>
                  <a:pt x="272" y="16"/>
                  <a:pt x="269" y="16"/>
                  <a:pt x="268" y="16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73" y="19"/>
                  <a:pt x="269" y="21"/>
                  <a:pt x="272" y="22"/>
                </a:cubicBezTo>
                <a:cubicBezTo>
                  <a:pt x="273" y="24"/>
                  <a:pt x="269" y="24"/>
                  <a:pt x="267" y="25"/>
                </a:cubicBezTo>
                <a:cubicBezTo>
                  <a:pt x="266" y="26"/>
                  <a:pt x="268" y="27"/>
                  <a:pt x="269" y="28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6" y="28"/>
                  <a:pt x="264" y="28"/>
                  <a:pt x="263" y="28"/>
                </a:cubicBezTo>
                <a:cubicBezTo>
                  <a:pt x="267" y="27"/>
                  <a:pt x="262" y="25"/>
                  <a:pt x="263" y="24"/>
                </a:cubicBezTo>
                <a:cubicBezTo>
                  <a:pt x="266" y="25"/>
                  <a:pt x="267" y="23"/>
                  <a:pt x="269" y="23"/>
                </a:cubicBezTo>
                <a:cubicBezTo>
                  <a:pt x="268" y="22"/>
                  <a:pt x="267" y="22"/>
                  <a:pt x="266" y="22"/>
                </a:cubicBezTo>
                <a:cubicBezTo>
                  <a:pt x="267" y="22"/>
                  <a:pt x="267" y="22"/>
                  <a:pt x="267" y="22"/>
                </a:cubicBezTo>
                <a:cubicBezTo>
                  <a:pt x="265" y="23"/>
                  <a:pt x="265" y="23"/>
                  <a:pt x="265" y="23"/>
                </a:cubicBezTo>
                <a:cubicBezTo>
                  <a:pt x="263" y="22"/>
                  <a:pt x="263" y="22"/>
                  <a:pt x="263" y="22"/>
                </a:cubicBezTo>
                <a:cubicBezTo>
                  <a:pt x="262" y="24"/>
                  <a:pt x="262" y="25"/>
                  <a:pt x="261" y="27"/>
                </a:cubicBezTo>
                <a:cubicBezTo>
                  <a:pt x="258" y="27"/>
                  <a:pt x="258" y="26"/>
                  <a:pt x="256" y="26"/>
                </a:cubicBezTo>
                <a:cubicBezTo>
                  <a:pt x="259" y="25"/>
                  <a:pt x="259" y="22"/>
                  <a:pt x="262" y="21"/>
                </a:cubicBezTo>
                <a:cubicBezTo>
                  <a:pt x="261" y="20"/>
                  <a:pt x="266" y="19"/>
                  <a:pt x="263" y="18"/>
                </a:cubicBezTo>
                <a:cubicBezTo>
                  <a:pt x="262" y="16"/>
                  <a:pt x="262" y="14"/>
                  <a:pt x="258" y="13"/>
                </a:cubicBezTo>
                <a:cubicBezTo>
                  <a:pt x="258" y="14"/>
                  <a:pt x="258" y="14"/>
                  <a:pt x="258" y="14"/>
                </a:cubicBezTo>
                <a:cubicBezTo>
                  <a:pt x="260" y="16"/>
                  <a:pt x="263" y="17"/>
                  <a:pt x="260" y="19"/>
                </a:cubicBezTo>
                <a:cubicBezTo>
                  <a:pt x="259" y="19"/>
                  <a:pt x="258" y="19"/>
                  <a:pt x="258" y="19"/>
                </a:cubicBezTo>
                <a:cubicBezTo>
                  <a:pt x="259" y="18"/>
                  <a:pt x="259" y="18"/>
                  <a:pt x="259" y="18"/>
                </a:cubicBezTo>
                <a:cubicBezTo>
                  <a:pt x="258" y="18"/>
                  <a:pt x="258" y="17"/>
                  <a:pt x="256" y="17"/>
                </a:cubicBezTo>
                <a:cubicBezTo>
                  <a:pt x="255" y="19"/>
                  <a:pt x="256" y="20"/>
                  <a:pt x="256" y="21"/>
                </a:cubicBezTo>
                <a:cubicBezTo>
                  <a:pt x="259" y="21"/>
                  <a:pt x="255" y="24"/>
                  <a:pt x="256" y="25"/>
                </a:cubicBezTo>
                <a:cubicBezTo>
                  <a:pt x="250" y="24"/>
                  <a:pt x="255" y="28"/>
                  <a:pt x="250" y="28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49" y="29"/>
                  <a:pt x="249" y="29"/>
                  <a:pt x="248" y="29"/>
                </a:cubicBezTo>
                <a:cubicBezTo>
                  <a:pt x="248" y="30"/>
                  <a:pt x="248" y="30"/>
                  <a:pt x="248" y="30"/>
                </a:cubicBezTo>
                <a:cubicBezTo>
                  <a:pt x="245" y="30"/>
                  <a:pt x="245" y="29"/>
                  <a:pt x="243" y="28"/>
                </a:cubicBezTo>
                <a:cubicBezTo>
                  <a:pt x="244" y="28"/>
                  <a:pt x="246" y="28"/>
                  <a:pt x="247" y="28"/>
                </a:cubicBezTo>
                <a:cubicBezTo>
                  <a:pt x="247" y="25"/>
                  <a:pt x="247" y="25"/>
                  <a:pt x="247" y="25"/>
                </a:cubicBezTo>
                <a:cubicBezTo>
                  <a:pt x="248" y="23"/>
                  <a:pt x="250" y="24"/>
                  <a:pt x="252" y="24"/>
                </a:cubicBezTo>
                <a:cubicBezTo>
                  <a:pt x="249" y="24"/>
                  <a:pt x="250" y="22"/>
                  <a:pt x="248" y="22"/>
                </a:cubicBezTo>
                <a:cubicBezTo>
                  <a:pt x="245" y="21"/>
                  <a:pt x="245" y="23"/>
                  <a:pt x="243" y="23"/>
                </a:cubicBezTo>
                <a:cubicBezTo>
                  <a:pt x="245" y="23"/>
                  <a:pt x="245" y="23"/>
                  <a:pt x="245" y="23"/>
                </a:cubicBezTo>
                <a:cubicBezTo>
                  <a:pt x="248" y="25"/>
                  <a:pt x="243" y="26"/>
                  <a:pt x="245" y="28"/>
                </a:cubicBezTo>
                <a:cubicBezTo>
                  <a:pt x="245" y="28"/>
                  <a:pt x="244" y="27"/>
                  <a:pt x="244" y="27"/>
                </a:cubicBezTo>
                <a:cubicBezTo>
                  <a:pt x="243" y="26"/>
                  <a:pt x="240" y="24"/>
                  <a:pt x="242" y="23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1" y="21"/>
                  <a:pt x="238" y="20"/>
                  <a:pt x="241" y="20"/>
                </a:cubicBezTo>
                <a:cubicBezTo>
                  <a:pt x="242" y="20"/>
                  <a:pt x="241" y="21"/>
                  <a:pt x="243" y="21"/>
                </a:cubicBezTo>
                <a:cubicBezTo>
                  <a:pt x="243" y="21"/>
                  <a:pt x="241" y="20"/>
                  <a:pt x="243" y="20"/>
                </a:cubicBezTo>
                <a:cubicBezTo>
                  <a:pt x="243" y="20"/>
                  <a:pt x="242" y="19"/>
                  <a:pt x="241" y="20"/>
                </a:cubicBezTo>
                <a:cubicBezTo>
                  <a:pt x="238" y="19"/>
                  <a:pt x="245" y="16"/>
                  <a:pt x="239" y="16"/>
                </a:cubicBezTo>
                <a:cubicBezTo>
                  <a:pt x="239" y="16"/>
                  <a:pt x="239" y="16"/>
                  <a:pt x="240" y="16"/>
                </a:cubicBezTo>
                <a:cubicBezTo>
                  <a:pt x="240" y="14"/>
                  <a:pt x="242" y="14"/>
                  <a:pt x="244" y="14"/>
                </a:cubicBezTo>
                <a:cubicBezTo>
                  <a:pt x="243" y="13"/>
                  <a:pt x="242" y="14"/>
                  <a:pt x="241" y="13"/>
                </a:cubicBezTo>
                <a:cubicBezTo>
                  <a:pt x="242" y="12"/>
                  <a:pt x="240" y="11"/>
                  <a:pt x="243" y="11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38" y="10"/>
                  <a:pt x="239" y="12"/>
                  <a:pt x="237" y="12"/>
                </a:cubicBezTo>
                <a:cubicBezTo>
                  <a:pt x="236" y="11"/>
                  <a:pt x="238" y="9"/>
                  <a:pt x="238" y="8"/>
                </a:cubicBezTo>
                <a:cubicBezTo>
                  <a:pt x="236" y="6"/>
                  <a:pt x="235" y="9"/>
                  <a:pt x="232" y="8"/>
                </a:cubicBezTo>
                <a:cubicBezTo>
                  <a:pt x="232" y="9"/>
                  <a:pt x="233" y="10"/>
                  <a:pt x="235" y="10"/>
                </a:cubicBezTo>
                <a:cubicBezTo>
                  <a:pt x="233" y="11"/>
                  <a:pt x="236" y="12"/>
                  <a:pt x="233" y="13"/>
                </a:cubicBezTo>
                <a:cubicBezTo>
                  <a:pt x="227" y="13"/>
                  <a:pt x="231" y="15"/>
                  <a:pt x="228" y="17"/>
                </a:cubicBezTo>
                <a:cubicBezTo>
                  <a:pt x="227" y="18"/>
                  <a:pt x="230" y="18"/>
                  <a:pt x="231" y="19"/>
                </a:cubicBezTo>
                <a:cubicBezTo>
                  <a:pt x="231" y="20"/>
                  <a:pt x="229" y="21"/>
                  <a:pt x="228" y="21"/>
                </a:cubicBezTo>
                <a:cubicBezTo>
                  <a:pt x="227" y="21"/>
                  <a:pt x="227" y="21"/>
                  <a:pt x="227" y="21"/>
                </a:cubicBezTo>
                <a:cubicBezTo>
                  <a:pt x="224" y="21"/>
                  <a:pt x="223" y="20"/>
                  <a:pt x="221" y="19"/>
                </a:cubicBezTo>
                <a:cubicBezTo>
                  <a:pt x="223" y="18"/>
                  <a:pt x="223" y="18"/>
                  <a:pt x="223" y="18"/>
                </a:cubicBezTo>
                <a:cubicBezTo>
                  <a:pt x="222" y="16"/>
                  <a:pt x="227" y="14"/>
                  <a:pt x="228" y="11"/>
                </a:cubicBezTo>
                <a:cubicBezTo>
                  <a:pt x="224" y="11"/>
                  <a:pt x="228" y="13"/>
                  <a:pt x="225" y="14"/>
                </a:cubicBezTo>
                <a:cubicBezTo>
                  <a:pt x="224" y="14"/>
                  <a:pt x="224" y="14"/>
                  <a:pt x="224" y="13"/>
                </a:cubicBezTo>
                <a:cubicBezTo>
                  <a:pt x="221" y="13"/>
                  <a:pt x="221" y="13"/>
                  <a:pt x="221" y="13"/>
                </a:cubicBezTo>
                <a:cubicBezTo>
                  <a:pt x="221" y="14"/>
                  <a:pt x="219" y="15"/>
                  <a:pt x="221" y="16"/>
                </a:cubicBezTo>
                <a:cubicBezTo>
                  <a:pt x="216" y="17"/>
                  <a:pt x="220" y="19"/>
                  <a:pt x="219" y="21"/>
                </a:cubicBezTo>
                <a:cubicBezTo>
                  <a:pt x="215" y="20"/>
                  <a:pt x="215" y="18"/>
                  <a:pt x="212" y="17"/>
                </a:cubicBezTo>
                <a:cubicBezTo>
                  <a:pt x="211" y="16"/>
                  <a:pt x="214" y="16"/>
                  <a:pt x="215" y="15"/>
                </a:cubicBezTo>
                <a:cubicBezTo>
                  <a:pt x="214" y="15"/>
                  <a:pt x="214" y="14"/>
                  <a:pt x="214" y="14"/>
                </a:cubicBezTo>
                <a:cubicBezTo>
                  <a:pt x="218" y="13"/>
                  <a:pt x="218" y="13"/>
                  <a:pt x="218" y="13"/>
                </a:cubicBezTo>
                <a:cubicBezTo>
                  <a:pt x="216" y="13"/>
                  <a:pt x="213" y="14"/>
                  <a:pt x="212" y="13"/>
                </a:cubicBezTo>
                <a:cubicBezTo>
                  <a:pt x="214" y="12"/>
                  <a:pt x="214" y="12"/>
                  <a:pt x="214" y="12"/>
                </a:cubicBezTo>
                <a:cubicBezTo>
                  <a:pt x="214" y="12"/>
                  <a:pt x="213" y="12"/>
                  <a:pt x="213" y="11"/>
                </a:cubicBezTo>
                <a:cubicBezTo>
                  <a:pt x="215" y="11"/>
                  <a:pt x="215" y="11"/>
                  <a:pt x="215" y="11"/>
                </a:cubicBezTo>
                <a:cubicBezTo>
                  <a:pt x="213" y="11"/>
                  <a:pt x="212" y="11"/>
                  <a:pt x="212" y="12"/>
                </a:cubicBezTo>
                <a:cubicBezTo>
                  <a:pt x="211" y="12"/>
                  <a:pt x="209" y="12"/>
                  <a:pt x="208" y="11"/>
                </a:cubicBezTo>
                <a:cubicBezTo>
                  <a:pt x="208" y="11"/>
                  <a:pt x="209" y="11"/>
                  <a:pt x="209" y="11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06" y="9"/>
                  <a:pt x="216" y="11"/>
                  <a:pt x="217" y="9"/>
                </a:cubicBezTo>
                <a:cubicBezTo>
                  <a:pt x="216" y="9"/>
                  <a:pt x="216" y="8"/>
                  <a:pt x="214" y="8"/>
                </a:cubicBezTo>
                <a:cubicBezTo>
                  <a:pt x="214" y="9"/>
                  <a:pt x="216" y="9"/>
                  <a:pt x="215" y="10"/>
                </a:cubicBezTo>
                <a:cubicBezTo>
                  <a:pt x="213" y="10"/>
                  <a:pt x="210" y="10"/>
                  <a:pt x="209" y="9"/>
                </a:cubicBezTo>
                <a:cubicBezTo>
                  <a:pt x="213" y="9"/>
                  <a:pt x="209" y="7"/>
                  <a:pt x="210" y="6"/>
                </a:cubicBezTo>
                <a:cubicBezTo>
                  <a:pt x="207" y="6"/>
                  <a:pt x="207" y="6"/>
                  <a:pt x="207" y="6"/>
                </a:cubicBezTo>
                <a:cubicBezTo>
                  <a:pt x="205" y="8"/>
                  <a:pt x="207" y="11"/>
                  <a:pt x="207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5" y="15"/>
                  <a:pt x="207" y="14"/>
                  <a:pt x="208" y="14"/>
                </a:cubicBezTo>
                <a:cubicBezTo>
                  <a:pt x="210" y="16"/>
                  <a:pt x="210" y="19"/>
                  <a:pt x="208" y="21"/>
                </a:cubicBezTo>
                <a:cubicBezTo>
                  <a:pt x="207" y="20"/>
                  <a:pt x="204" y="20"/>
                  <a:pt x="204" y="19"/>
                </a:cubicBezTo>
                <a:cubicBezTo>
                  <a:pt x="205" y="18"/>
                  <a:pt x="204" y="16"/>
                  <a:pt x="203" y="15"/>
                </a:cubicBezTo>
                <a:cubicBezTo>
                  <a:pt x="203" y="18"/>
                  <a:pt x="201" y="21"/>
                  <a:pt x="204" y="23"/>
                </a:cubicBezTo>
                <a:cubicBezTo>
                  <a:pt x="204" y="22"/>
                  <a:pt x="204" y="22"/>
                  <a:pt x="204" y="22"/>
                </a:cubicBezTo>
                <a:cubicBezTo>
                  <a:pt x="205" y="22"/>
                  <a:pt x="206" y="21"/>
                  <a:pt x="208" y="21"/>
                </a:cubicBezTo>
                <a:cubicBezTo>
                  <a:pt x="209" y="23"/>
                  <a:pt x="209" y="23"/>
                  <a:pt x="209" y="23"/>
                </a:cubicBezTo>
                <a:cubicBezTo>
                  <a:pt x="208" y="24"/>
                  <a:pt x="206" y="23"/>
                  <a:pt x="204" y="23"/>
                </a:cubicBezTo>
                <a:cubicBezTo>
                  <a:pt x="207" y="25"/>
                  <a:pt x="203" y="26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2" y="26"/>
                  <a:pt x="198" y="25"/>
                  <a:pt x="202" y="24"/>
                </a:cubicBezTo>
                <a:cubicBezTo>
                  <a:pt x="201" y="24"/>
                  <a:pt x="199" y="24"/>
                  <a:pt x="199" y="23"/>
                </a:cubicBezTo>
                <a:cubicBezTo>
                  <a:pt x="195" y="23"/>
                  <a:pt x="200" y="20"/>
                  <a:pt x="197" y="20"/>
                </a:cubicBezTo>
                <a:cubicBezTo>
                  <a:pt x="197" y="19"/>
                  <a:pt x="199" y="19"/>
                  <a:pt x="200" y="19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89" y="20"/>
                  <a:pt x="197" y="19"/>
                  <a:pt x="195" y="18"/>
                </a:cubicBezTo>
                <a:cubicBezTo>
                  <a:pt x="198" y="17"/>
                  <a:pt x="198" y="15"/>
                  <a:pt x="200" y="13"/>
                </a:cubicBezTo>
                <a:cubicBezTo>
                  <a:pt x="197" y="13"/>
                  <a:pt x="199" y="12"/>
                  <a:pt x="197" y="11"/>
                </a:cubicBezTo>
                <a:cubicBezTo>
                  <a:pt x="195" y="12"/>
                  <a:pt x="193" y="15"/>
                  <a:pt x="192" y="17"/>
                </a:cubicBezTo>
                <a:cubicBezTo>
                  <a:pt x="191" y="18"/>
                  <a:pt x="186" y="18"/>
                  <a:pt x="186" y="20"/>
                </a:cubicBezTo>
                <a:cubicBezTo>
                  <a:pt x="188" y="20"/>
                  <a:pt x="191" y="20"/>
                  <a:pt x="190" y="21"/>
                </a:cubicBezTo>
                <a:cubicBezTo>
                  <a:pt x="188" y="22"/>
                  <a:pt x="185" y="23"/>
                  <a:pt x="182" y="22"/>
                </a:cubicBezTo>
                <a:cubicBezTo>
                  <a:pt x="183" y="22"/>
                  <a:pt x="182" y="21"/>
                  <a:pt x="183" y="21"/>
                </a:cubicBezTo>
                <a:cubicBezTo>
                  <a:pt x="184" y="22"/>
                  <a:pt x="184" y="22"/>
                  <a:pt x="184" y="22"/>
                </a:cubicBezTo>
                <a:cubicBezTo>
                  <a:pt x="185" y="22"/>
                  <a:pt x="186" y="22"/>
                  <a:pt x="186" y="22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4" y="21"/>
                  <a:pt x="183" y="21"/>
                  <a:pt x="182" y="21"/>
                </a:cubicBezTo>
                <a:cubicBezTo>
                  <a:pt x="176" y="17"/>
                  <a:pt x="188" y="17"/>
                  <a:pt x="188" y="13"/>
                </a:cubicBezTo>
                <a:cubicBezTo>
                  <a:pt x="190" y="11"/>
                  <a:pt x="196" y="11"/>
                  <a:pt x="195" y="9"/>
                </a:cubicBezTo>
                <a:cubicBezTo>
                  <a:pt x="199" y="5"/>
                  <a:pt x="197" y="11"/>
                  <a:pt x="201" y="10"/>
                </a:cubicBezTo>
                <a:cubicBezTo>
                  <a:pt x="202" y="9"/>
                  <a:pt x="197" y="8"/>
                  <a:pt x="201" y="6"/>
                </a:cubicBezTo>
                <a:cubicBezTo>
                  <a:pt x="198" y="6"/>
                  <a:pt x="198" y="6"/>
                  <a:pt x="198" y="6"/>
                </a:cubicBezTo>
                <a:cubicBezTo>
                  <a:pt x="199" y="5"/>
                  <a:pt x="202" y="4"/>
                  <a:pt x="204" y="3"/>
                </a:cubicBezTo>
                <a:cubicBezTo>
                  <a:pt x="204" y="1"/>
                  <a:pt x="204" y="1"/>
                  <a:pt x="204" y="1"/>
                </a:cubicBezTo>
                <a:cubicBezTo>
                  <a:pt x="202" y="1"/>
                  <a:pt x="202" y="1"/>
                  <a:pt x="202" y="1"/>
                </a:cubicBezTo>
                <a:cubicBezTo>
                  <a:pt x="202" y="1"/>
                  <a:pt x="202" y="1"/>
                  <a:pt x="201" y="1"/>
                </a:cubicBezTo>
                <a:cubicBezTo>
                  <a:pt x="201" y="2"/>
                  <a:pt x="201" y="2"/>
                  <a:pt x="201" y="2"/>
                </a:cubicBezTo>
                <a:cubicBezTo>
                  <a:pt x="194" y="4"/>
                  <a:pt x="196" y="10"/>
                  <a:pt x="186" y="12"/>
                </a:cubicBezTo>
                <a:cubicBezTo>
                  <a:pt x="185" y="13"/>
                  <a:pt x="184" y="15"/>
                  <a:pt x="180" y="15"/>
                </a:cubicBezTo>
                <a:cubicBezTo>
                  <a:pt x="182" y="14"/>
                  <a:pt x="178" y="13"/>
                  <a:pt x="181" y="12"/>
                </a:cubicBezTo>
                <a:cubicBezTo>
                  <a:pt x="178" y="11"/>
                  <a:pt x="179" y="13"/>
                  <a:pt x="175" y="13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7" y="15"/>
                  <a:pt x="177" y="18"/>
                  <a:pt x="173" y="18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3"/>
                  <a:pt x="173" y="12"/>
                  <a:pt x="176" y="12"/>
                </a:cubicBezTo>
                <a:cubicBezTo>
                  <a:pt x="176" y="10"/>
                  <a:pt x="183" y="12"/>
                  <a:pt x="184" y="10"/>
                </a:cubicBezTo>
                <a:cubicBezTo>
                  <a:pt x="183" y="10"/>
                  <a:pt x="182" y="10"/>
                  <a:pt x="182" y="9"/>
                </a:cubicBezTo>
                <a:cubicBezTo>
                  <a:pt x="181" y="9"/>
                  <a:pt x="179" y="9"/>
                  <a:pt x="179" y="9"/>
                </a:cubicBezTo>
                <a:cubicBezTo>
                  <a:pt x="179" y="7"/>
                  <a:pt x="182" y="8"/>
                  <a:pt x="184" y="8"/>
                </a:cubicBezTo>
                <a:cubicBezTo>
                  <a:pt x="184" y="7"/>
                  <a:pt x="184" y="7"/>
                  <a:pt x="184" y="7"/>
                </a:cubicBezTo>
                <a:cubicBezTo>
                  <a:pt x="181" y="8"/>
                  <a:pt x="181" y="8"/>
                  <a:pt x="181" y="8"/>
                </a:cubicBezTo>
                <a:cubicBezTo>
                  <a:pt x="178" y="6"/>
                  <a:pt x="184" y="5"/>
                  <a:pt x="184" y="3"/>
                </a:cubicBezTo>
                <a:cubicBezTo>
                  <a:pt x="180" y="3"/>
                  <a:pt x="178" y="3"/>
                  <a:pt x="175" y="4"/>
                </a:cubicBezTo>
                <a:cubicBezTo>
                  <a:pt x="175" y="4"/>
                  <a:pt x="176" y="4"/>
                  <a:pt x="177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7" y="5"/>
                  <a:pt x="177" y="5"/>
                  <a:pt x="177" y="5"/>
                </a:cubicBezTo>
                <a:cubicBezTo>
                  <a:pt x="176" y="5"/>
                  <a:pt x="175" y="5"/>
                  <a:pt x="175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4" y="6"/>
                  <a:pt x="171" y="10"/>
                  <a:pt x="177" y="9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3" y="9"/>
                  <a:pt x="173" y="9"/>
                  <a:pt x="173" y="9"/>
                </a:cubicBezTo>
                <a:cubicBezTo>
                  <a:pt x="169" y="10"/>
                  <a:pt x="171" y="7"/>
                  <a:pt x="169" y="6"/>
                </a:cubicBezTo>
                <a:cubicBezTo>
                  <a:pt x="171" y="6"/>
                  <a:pt x="172" y="5"/>
                  <a:pt x="171" y="5"/>
                </a:cubicBezTo>
                <a:cubicBezTo>
                  <a:pt x="169" y="6"/>
                  <a:pt x="164" y="7"/>
                  <a:pt x="166" y="9"/>
                </a:cubicBezTo>
                <a:cubicBezTo>
                  <a:pt x="166" y="10"/>
                  <a:pt x="161" y="12"/>
                  <a:pt x="165" y="11"/>
                </a:cubicBezTo>
                <a:cubicBezTo>
                  <a:pt x="166" y="11"/>
                  <a:pt x="166" y="10"/>
                  <a:pt x="167" y="11"/>
                </a:cubicBezTo>
                <a:cubicBezTo>
                  <a:pt x="167" y="12"/>
                  <a:pt x="167" y="14"/>
                  <a:pt x="164" y="15"/>
                </a:cubicBezTo>
                <a:cubicBezTo>
                  <a:pt x="163" y="15"/>
                  <a:pt x="161" y="15"/>
                  <a:pt x="160" y="14"/>
                </a:cubicBezTo>
                <a:cubicBezTo>
                  <a:pt x="159" y="15"/>
                  <a:pt x="160" y="15"/>
                  <a:pt x="158" y="16"/>
                </a:cubicBezTo>
                <a:cubicBezTo>
                  <a:pt x="157" y="15"/>
                  <a:pt x="156" y="15"/>
                  <a:pt x="155" y="15"/>
                </a:cubicBezTo>
                <a:cubicBezTo>
                  <a:pt x="155" y="14"/>
                  <a:pt x="156" y="13"/>
                  <a:pt x="156" y="13"/>
                </a:cubicBezTo>
                <a:cubicBezTo>
                  <a:pt x="154" y="12"/>
                  <a:pt x="154" y="13"/>
                  <a:pt x="152" y="12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4" y="9"/>
                  <a:pt x="151" y="10"/>
                  <a:pt x="150" y="9"/>
                </a:cubicBezTo>
                <a:cubicBezTo>
                  <a:pt x="152" y="8"/>
                  <a:pt x="157" y="9"/>
                  <a:pt x="159" y="9"/>
                </a:cubicBezTo>
                <a:cubicBezTo>
                  <a:pt x="158" y="8"/>
                  <a:pt x="156" y="9"/>
                  <a:pt x="154" y="8"/>
                </a:cubicBezTo>
                <a:cubicBezTo>
                  <a:pt x="156" y="7"/>
                  <a:pt x="160" y="9"/>
                  <a:pt x="161" y="7"/>
                </a:cubicBezTo>
                <a:cubicBezTo>
                  <a:pt x="158" y="8"/>
                  <a:pt x="156" y="8"/>
                  <a:pt x="153" y="7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5"/>
                  <a:pt x="151" y="4"/>
                  <a:pt x="154" y="3"/>
                </a:cubicBezTo>
                <a:cubicBezTo>
                  <a:pt x="155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2" y="2"/>
                  <a:pt x="159" y="1"/>
                  <a:pt x="157" y="0"/>
                </a:cubicBezTo>
                <a:cubicBezTo>
                  <a:pt x="155" y="0"/>
                  <a:pt x="156" y="1"/>
                  <a:pt x="155" y="1"/>
                </a:cubicBezTo>
                <a:cubicBezTo>
                  <a:pt x="154" y="1"/>
                  <a:pt x="154" y="1"/>
                  <a:pt x="153" y="1"/>
                </a:cubicBezTo>
                <a:cubicBezTo>
                  <a:pt x="154" y="0"/>
                  <a:pt x="154" y="0"/>
                  <a:pt x="154" y="0"/>
                </a:cubicBezTo>
                <a:cubicBezTo>
                  <a:pt x="152" y="0"/>
                  <a:pt x="148" y="1"/>
                  <a:pt x="145" y="0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7" y="1"/>
                  <a:pt x="147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49" y="2"/>
                  <a:pt x="149" y="2"/>
                  <a:pt x="149" y="2"/>
                </a:cubicBezTo>
                <a:cubicBezTo>
                  <a:pt x="149" y="2"/>
                  <a:pt x="148" y="2"/>
                  <a:pt x="147" y="2"/>
                </a:cubicBezTo>
                <a:cubicBezTo>
                  <a:pt x="148" y="3"/>
                  <a:pt x="147" y="4"/>
                  <a:pt x="146" y="4"/>
                </a:cubicBezTo>
                <a:cubicBezTo>
                  <a:pt x="144" y="5"/>
                  <a:pt x="142" y="5"/>
                  <a:pt x="140" y="4"/>
                </a:cubicBezTo>
                <a:cubicBezTo>
                  <a:pt x="139" y="4"/>
                  <a:pt x="140" y="3"/>
                  <a:pt x="140" y="3"/>
                </a:cubicBezTo>
                <a:cubicBezTo>
                  <a:pt x="144" y="2"/>
                  <a:pt x="140" y="1"/>
                  <a:pt x="142" y="0"/>
                </a:cubicBezTo>
                <a:cubicBezTo>
                  <a:pt x="140" y="1"/>
                  <a:pt x="140" y="1"/>
                  <a:pt x="140" y="1"/>
                </a:cubicBezTo>
                <a:cubicBezTo>
                  <a:pt x="142" y="3"/>
                  <a:pt x="138" y="5"/>
                  <a:pt x="136" y="7"/>
                </a:cubicBezTo>
                <a:cubicBezTo>
                  <a:pt x="135" y="8"/>
                  <a:pt x="140" y="10"/>
                  <a:pt x="139" y="11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9" y="12"/>
                  <a:pt x="140" y="12"/>
                  <a:pt x="141" y="11"/>
                </a:cubicBezTo>
                <a:cubicBezTo>
                  <a:pt x="143" y="13"/>
                  <a:pt x="146" y="15"/>
                  <a:pt x="141" y="15"/>
                </a:cubicBezTo>
                <a:cubicBezTo>
                  <a:pt x="142" y="16"/>
                  <a:pt x="142" y="17"/>
                  <a:pt x="142" y="17"/>
                </a:cubicBezTo>
                <a:cubicBezTo>
                  <a:pt x="141" y="17"/>
                  <a:pt x="140" y="17"/>
                  <a:pt x="140" y="17"/>
                </a:cubicBezTo>
                <a:cubicBezTo>
                  <a:pt x="137" y="16"/>
                  <a:pt x="140" y="15"/>
                  <a:pt x="140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1"/>
                  <a:pt x="130" y="11"/>
                  <a:pt x="134" y="9"/>
                </a:cubicBezTo>
                <a:cubicBezTo>
                  <a:pt x="133" y="9"/>
                  <a:pt x="132" y="9"/>
                  <a:pt x="131" y="9"/>
                </a:cubicBezTo>
                <a:cubicBezTo>
                  <a:pt x="130" y="8"/>
                  <a:pt x="132" y="8"/>
                  <a:pt x="133" y="7"/>
                </a:cubicBezTo>
                <a:cubicBezTo>
                  <a:pt x="131" y="5"/>
                  <a:pt x="138" y="2"/>
                  <a:pt x="136" y="0"/>
                </a:cubicBezTo>
                <a:cubicBezTo>
                  <a:pt x="133" y="1"/>
                  <a:pt x="133" y="1"/>
                  <a:pt x="133" y="1"/>
                </a:cubicBezTo>
                <a:cubicBezTo>
                  <a:pt x="135" y="3"/>
                  <a:pt x="130" y="5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5"/>
                  <a:pt x="126" y="4"/>
                  <a:pt x="124" y="3"/>
                </a:cubicBezTo>
                <a:cubicBezTo>
                  <a:pt x="127" y="2"/>
                  <a:pt x="127" y="5"/>
                  <a:pt x="131" y="4"/>
                </a:cubicBezTo>
                <a:cubicBezTo>
                  <a:pt x="128" y="3"/>
                  <a:pt x="131" y="2"/>
                  <a:pt x="129" y="0"/>
                </a:cubicBezTo>
                <a:cubicBezTo>
                  <a:pt x="124" y="1"/>
                  <a:pt x="120" y="0"/>
                  <a:pt x="116" y="1"/>
                </a:cubicBezTo>
                <a:cubicBezTo>
                  <a:pt x="116" y="1"/>
                  <a:pt x="118" y="2"/>
                  <a:pt x="118" y="2"/>
                </a:cubicBezTo>
                <a:cubicBezTo>
                  <a:pt x="118" y="3"/>
                  <a:pt x="116" y="2"/>
                  <a:pt x="115" y="3"/>
                </a:cubicBezTo>
                <a:cubicBezTo>
                  <a:pt x="116" y="4"/>
                  <a:pt x="126" y="1"/>
                  <a:pt x="121" y="4"/>
                </a:cubicBezTo>
                <a:cubicBezTo>
                  <a:pt x="121" y="5"/>
                  <a:pt x="122" y="6"/>
                  <a:pt x="123" y="7"/>
                </a:cubicBezTo>
                <a:cubicBezTo>
                  <a:pt x="122" y="7"/>
                  <a:pt x="120" y="7"/>
                  <a:pt x="118" y="7"/>
                </a:cubicBezTo>
                <a:cubicBezTo>
                  <a:pt x="118" y="7"/>
                  <a:pt x="117" y="7"/>
                  <a:pt x="117" y="6"/>
                </a:cubicBezTo>
                <a:cubicBezTo>
                  <a:pt x="117" y="6"/>
                  <a:pt x="118" y="6"/>
                  <a:pt x="118" y="6"/>
                </a:cubicBezTo>
                <a:cubicBezTo>
                  <a:pt x="116" y="6"/>
                  <a:pt x="117" y="3"/>
                  <a:pt x="114" y="4"/>
                </a:cubicBezTo>
                <a:cubicBezTo>
                  <a:pt x="112" y="4"/>
                  <a:pt x="112" y="3"/>
                  <a:pt x="113" y="3"/>
                </a:cubicBezTo>
                <a:cubicBezTo>
                  <a:pt x="112" y="2"/>
                  <a:pt x="110" y="2"/>
                  <a:pt x="110" y="1"/>
                </a:cubicBezTo>
                <a:cubicBezTo>
                  <a:pt x="109" y="2"/>
                  <a:pt x="110" y="3"/>
                  <a:pt x="108" y="3"/>
                </a:cubicBezTo>
                <a:cubicBezTo>
                  <a:pt x="108" y="0"/>
                  <a:pt x="102" y="1"/>
                  <a:pt x="99" y="1"/>
                </a:cubicBezTo>
                <a:cubicBezTo>
                  <a:pt x="99" y="3"/>
                  <a:pt x="105" y="4"/>
                  <a:pt x="108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04" y="6"/>
                  <a:pt x="103" y="5"/>
                  <a:pt x="102" y="4"/>
                </a:cubicBezTo>
                <a:cubicBezTo>
                  <a:pt x="101" y="5"/>
                  <a:pt x="101" y="5"/>
                  <a:pt x="101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4" y="4"/>
                  <a:pt x="96" y="2"/>
                  <a:pt x="96" y="1"/>
                </a:cubicBezTo>
                <a:cubicBezTo>
                  <a:pt x="84" y="1"/>
                  <a:pt x="71" y="3"/>
                  <a:pt x="59" y="4"/>
                </a:cubicBezTo>
                <a:cubicBezTo>
                  <a:pt x="62" y="5"/>
                  <a:pt x="62" y="5"/>
                  <a:pt x="62" y="5"/>
                </a:cubicBezTo>
                <a:cubicBezTo>
                  <a:pt x="61" y="5"/>
                  <a:pt x="60" y="5"/>
                  <a:pt x="59" y="5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7"/>
                  <a:pt x="59" y="6"/>
                  <a:pt x="60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9"/>
                  <a:pt x="66" y="9"/>
                  <a:pt x="66" y="9"/>
                </a:cubicBezTo>
                <a:cubicBezTo>
                  <a:pt x="62" y="10"/>
                  <a:pt x="58" y="10"/>
                  <a:pt x="56" y="11"/>
                </a:cubicBezTo>
                <a:cubicBezTo>
                  <a:pt x="59" y="12"/>
                  <a:pt x="62" y="13"/>
                  <a:pt x="65" y="13"/>
                </a:cubicBezTo>
                <a:cubicBezTo>
                  <a:pt x="64" y="14"/>
                  <a:pt x="60" y="14"/>
                  <a:pt x="58" y="14"/>
                </a:cubicBezTo>
                <a:cubicBezTo>
                  <a:pt x="62" y="14"/>
                  <a:pt x="62" y="17"/>
                  <a:pt x="66" y="17"/>
                </a:cubicBezTo>
                <a:cubicBezTo>
                  <a:pt x="65" y="18"/>
                  <a:pt x="63" y="18"/>
                  <a:pt x="61" y="18"/>
                </a:cubicBezTo>
                <a:cubicBezTo>
                  <a:pt x="64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2"/>
                  <a:pt x="62" y="21"/>
                  <a:pt x="60" y="22"/>
                </a:cubicBezTo>
                <a:cubicBezTo>
                  <a:pt x="64" y="23"/>
                  <a:pt x="64" y="23"/>
                  <a:pt x="64" y="23"/>
                </a:cubicBezTo>
                <a:cubicBezTo>
                  <a:pt x="63" y="24"/>
                  <a:pt x="60" y="23"/>
                  <a:pt x="61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5"/>
                  <a:pt x="64" y="25"/>
                  <a:pt x="63" y="25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7"/>
                  <a:pt x="62" y="25"/>
                  <a:pt x="60" y="26"/>
                </a:cubicBezTo>
                <a:cubicBezTo>
                  <a:pt x="60" y="27"/>
                  <a:pt x="65" y="28"/>
                  <a:pt x="61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0"/>
                  <a:pt x="63" y="30"/>
                  <a:pt x="62" y="30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3" y="31"/>
                  <a:pt x="62" y="31"/>
                </a:cubicBezTo>
                <a:cubicBezTo>
                  <a:pt x="65" y="33"/>
                  <a:pt x="65" y="33"/>
                  <a:pt x="65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3" y="34"/>
                  <a:pt x="64" y="35"/>
                  <a:pt x="66" y="35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7"/>
                  <a:pt x="69" y="37"/>
                  <a:pt x="71" y="38"/>
                </a:cubicBezTo>
                <a:cubicBezTo>
                  <a:pt x="67" y="39"/>
                  <a:pt x="65" y="37"/>
                  <a:pt x="61" y="37"/>
                </a:cubicBezTo>
                <a:cubicBezTo>
                  <a:pt x="64" y="38"/>
                  <a:pt x="65" y="39"/>
                  <a:pt x="68" y="39"/>
                </a:cubicBezTo>
                <a:cubicBezTo>
                  <a:pt x="68" y="41"/>
                  <a:pt x="66" y="39"/>
                  <a:pt x="64" y="40"/>
                </a:cubicBezTo>
                <a:cubicBezTo>
                  <a:pt x="64" y="40"/>
                  <a:pt x="67" y="41"/>
                  <a:pt x="65" y="41"/>
                </a:cubicBezTo>
                <a:cubicBezTo>
                  <a:pt x="64" y="41"/>
                  <a:pt x="62" y="40"/>
                  <a:pt x="60" y="41"/>
                </a:cubicBezTo>
                <a:cubicBezTo>
                  <a:pt x="62" y="44"/>
                  <a:pt x="72" y="43"/>
                  <a:pt x="68" y="47"/>
                </a:cubicBezTo>
                <a:cubicBezTo>
                  <a:pt x="63" y="49"/>
                  <a:pt x="68" y="51"/>
                  <a:pt x="66" y="54"/>
                </a:cubicBezTo>
                <a:cubicBezTo>
                  <a:pt x="65" y="54"/>
                  <a:pt x="65" y="54"/>
                  <a:pt x="64" y="54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8"/>
                  <a:pt x="61" y="47"/>
                  <a:pt x="59" y="48"/>
                </a:cubicBezTo>
                <a:cubicBezTo>
                  <a:pt x="56" y="49"/>
                  <a:pt x="61" y="49"/>
                  <a:pt x="60" y="51"/>
                </a:cubicBezTo>
                <a:cubicBezTo>
                  <a:pt x="61" y="51"/>
                  <a:pt x="60" y="51"/>
                  <a:pt x="59" y="51"/>
                </a:cubicBezTo>
                <a:cubicBezTo>
                  <a:pt x="58" y="51"/>
                  <a:pt x="57" y="50"/>
                  <a:pt x="57" y="50"/>
                </a:cubicBezTo>
                <a:cubicBezTo>
                  <a:pt x="54" y="49"/>
                  <a:pt x="51" y="46"/>
                  <a:pt x="47" y="48"/>
                </a:cubicBezTo>
                <a:cubicBezTo>
                  <a:pt x="46" y="47"/>
                  <a:pt x="42" y="49"/>
                  <a:pt x="40" y="48"/>
                </a:cubicBezTo>
                <a:cubicBezTo>
                  <a:pt x="30" y="48"/>
                  <a:pt x="19" y="45"/>
                  <a:pt x="8" y="47"/>
                </a:cubicBezTo>
                <a:cubicBezTo>
                  <a:pt x="8" y="47"/>
                  <a:pt x="8" y="49"/>
                  <a:pt x="5" y="49"/>
                </a:cubicBezTo>
                <a:cubicBezTo>
                  <a:pt x="10" y="50"/>
                  <a:pt x="10" y="50"/>
                  <a:pt x="10" y="50"/>
                </a:cubicBezTo>
                <a:cubicBezTo>
                  <a:pt x="6" y="51"/>
                  <a:pt x="6" y="51"/>
                  <a:pt x="6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10" y="52"/>
                  <a:pt x="5" y="51"/>
                  <a:pt x="5" y="52"/>
                </a:cubicBezTo>
                <a:cubicBezTo>
                  <a:pt x="7" y="53"/>
                  <a:pt x="12" y="52"/>
                  <a:pt x="13" y="54"/>
                </a:cubicBezTo>
                <a:cubicBezTo>
                  <a:pt x="10" y="54"/>
                  <a:pt x="5" y="53"/>
                  <a:pt x="3" y="54"/>
                </a:cubicBezTo>
                <a:cubicBezTo>
                  <a:pt x="4" y="55"/>
                  <a:pt x="7" y="55"/>
                  <a:pt x="9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7" y="56"/>
                  <a:pt x="7" y="58"/>
                  <a:pt x="9" y="58"/>
                </a:cubicBezTo>
                <a:cubicBezTo>
                  <a:pt x="9" y="58"/>
                  <a:pt x="8" y="58"/>
                  <a:pt x="7" y="58"/>
                </a:cubicBezTo>
                <a:cubicBezTo>
                  <a:pt x="11" y="59"/>
                  <a:pt x="11" y="59"/>
                  <a:pt x="11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1"/>
                  <a:pt x="10" y="62"/>
                  <a:pt x="9" y="62"/>
                </a:cubicBezTo>
                <a:cubicBezTo>
                  <a:pt x="8" y="62"/>
                  <a:pt x="8" y="63"/>
                  <a:pt x="9" y="63"/>
                </a:cubicBezTo>
                <a:cubicBezTo>
                  <a:pt x="9" y="64"/>
                  <a:pt x="6" y="64"/>
                  <a:pt x="7" y="64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8" y="65"/>
                  <a:pt x="6" y="66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8"/>
                  <a:pt x="8" y="68"/>
                  <a:pt x="6" y="68"/>
                </a:cubicBezTo>
                <a:cubicBezTo>
                  <a:pt x="9" y="69"/>
                  <a:pt x="9" y="69"/>
                  <a:pt x="9" y="69"/>
                </a:cubicBezTo>
                <a:cubicBezTo>
                  <a:pt x="5" y="69"/>
                  <a:pt x="10" y="70"/>
                  <a:pt x="7" y="70"/>
                </a:cubicBezTo>
                <a:cubicBezTo>
                  <a:pt x="0" y="71"/>
                  <a:pt x="13" y="74"/>
                  <a:pt x="6" y="76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78"/>
                  <a:pt x="8" y="77"/>
                  <a:pt x="7" y="77"/>
                </a:cubicBezTo>
                <a:cubicBezTo>
                  <a:pt x="12" y="80"/>
                  <a:pt x="12" y="80"/>
                  <a:pt x="12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80"/>
                  <a:pt x="10" y="80"/>
                  <a:pt x="9" y="80"/>
                </a:cubicBezTo>
                <a:cubicBezTo>
                  <a:pt x="12" y="81"/>
                  <a:pt x="12" y="81"/>
                  <a:pt x="12" y="81"/>
                </a:cubicBezTo>
                <a:cubicBezTo>
                  <a:pt x="11" y="82"/>
                  <a:pt x="11" y="82"/>
                  <a:pt x="11" y="82"/>
                </a:cubicBezTo>
                <a:cubicBezTo>
                  <a:pt x="10" y="81"/>
                  <a:pt x="7" y="81"/>
                  <a:pt x="5" y="81"/>
                </a:cubicBezTo>
                <a:cubicBezTo>
                  <a:pt x="7" y="82"/>
                  <a:pt x="8" y="82"/>
                  <a:pt x="10" y="83"/>
                </a:cubicBezTo>
                <a:cubicBezTo>
                  <a:pt x="5" y="84"/>
                  <a:pt x="5" y="84"/>
                  <a:pt x="5" y="84"/>
                </a:cubicBezTo>
                <a:cubicBezTo>
                  <a:pt x="6" y="83"/>
                  <a:pt x="7" y="84"/>
                  <a:pt x="8" y="84"/>
                </a:cubicBezTo>
                <a:cubicBezTo>
                  <a:pt x="7" y="85"/>
                  <a:pt x="4" y="84"/>
                  <a:pt x="5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7" y="87"/>
                  <a:pt x="7" y="87"/>
                  <a:pt x="7" y="87"/>
                </a:cubicBezTo>
                <a:cubicBezTo>
                  <a:pt x="10" y="88"/>
                  <a:pt x="14" y="88"/>
                  <a:pt x="16" y="90"/>
                </a:cubicBezTo>
                <a:cubicBezTo>
                  <a:pt x="19" y="90"/>
                  <a:pt x="22" y="92"/>
                  <a:pt x="26" y="92"/>
                </a:cubicBezTo>
                <a:cubicBezTo>
                  <a:pt x="28" y="93"/>
                  <a:pt x="32" y="93"/>
                  <a:pt x="35" y="94"/>
                </a:cubicBezTo>
                <a:cubicBezTo>
                  <a:pt x="35" y="94"/>
                  <a:pt x="33" y="94"/>
                  <a:pt x="32" y="94"/>
                </a:cubicBezTo>
                <a:cubicBezTo>
                  <a:pt x="33" y="96"/>
                  <a:pt x="35" y="93"/>
                  <a:pt x="36" y="95"/>
                </a:cubicBezTo>
                <a:cubicBezTo>
                  <a:pt x="37" y="96"/>
                  <a:pt x="39" y="96"/>
                  <a:pt x="36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3" y="96"/>
                  <a:pt x="32" y="96"/>
                  <a:pt x="31" y="96"/>
                </a:cubicBezTo>
                <a:cubicBezTo>
                  <a:pt x="32" y="97"/>
                  <a:pt x="33" y="97"/>
                  <a:pt x="34" y="97"/>
                </a:cubicBezTo>
                <a:cubicBezTo>
                  <a:pt x="32" y="98"/>
                  <a:pt x="32" y="98"/>
                  <a:pt x="32" y="98"/>
                </a:cubicBezTo>
                <a:cubicBezTo>
                  <a:pt x="33" y="99"/>
                  <a:pt x="34" y="100"/>
                  <a:pt x="36" y="100"/>
                </a:cubicBezTo>
                <a:cubicBezTo>
                  <a:pt x="36" y="101"/>
                  <a:pt x="33" y="100"/>
                  <a:pt x="35" y="101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6" y="105"/>
                  <a:pt x="41" y="105"/>
                  <a:pt x="37" y="106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9"/>
                  <a:pt x="39" y="109"/>
                  <a:pt x="40" y="110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0"/>
                  <a:pt x="39" y="110"/>
                  <a:pt x="40" y="111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9" y="111"/>
                  <a:pt x="39" y="111"/>
                  <a:pt x="40" y="112"/>
                </a:cubicBezTo>
                <a:cubicBezTo>
                  <a:pt x="39" y="112"/>
                  <a:pt x="39" y="112"/>
                  <a:pt x="38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9" y="114"/>
                  <a:pt x="39" y="116"/>
                  <a:pt x="41" y="117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20"/>
                  <a:pt x="44" y="121"/>
                  <a:pt x="46" y="121"/>
                </a:cubicBezTo>
                <a:cubicBezTo>
                  <a:pt x="47" y="123"/>
                  <a:pt x="42" y="122"/>
                  <a:pt x="42" y="123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3" y="125"/>
                  <a:pt x="39" y="124"/>
                  <a:pt x="39" y="125"/>
                </a:cubicBezTo>
                <a:cubicBezTo>
                  <a:pt x="41" y="125"/>
                  <a:pt x="42" y="126"/>
                  <a:pt x="44" y="126"/>
                </a:cubicBezTo>
                <a:cubicBezTo>
                  <a:pt x="43" y="127"/>
                  <a:pt x="42" y="126"/>
                  <a:pt x="42" y="126"/>
                </a:cubicBezTo>
                <a:cubicBezTo>
                  <a:pt x="45" y="127"/>
                  <a:pt x="41" y="128"/>
                  <a:pt x="42" y="128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39" y="132"/>
                  <a:pt x="50" y="130"/>
                  <a:pt x="51" y="132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53" y="133"/>
                  <a:pt x="57" y="133"/>
                  <a:pt x="60" y="133"/>
                </a:cubicBezTo>
                <a:cubicBezTo>
                  <a:pt x="59" y="135"/>
                  <a:pt x="53" y="133"/>
                  <a:pt x="52" y="134"/>
                </a:cubicBezTo>
                <a:cubicBezTo>
                  <a:pt x="55" y="135"/>
                  <a:pt x="59" y="134"/>
                  <a:pt x="61" y="135"/>
                </a:cubicBezTo>
                <a:cubicBezTo>
                  <a:pt x="58" y="136"/>
                  <a:pt x="52" y="136"/>
                  <a:pt x="48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2" y="139"/>
                  <a:pt x="59" y="137"/>
                  <a:pt x="62" y="139"/>
                </a:cubicBezTo>
                <a:cubicBezTo>
                  <a:pt x="61" y="140"/>
                  <a:pt x="56" y="140"/>
                  <a:pt x="53" y="140"/>
                </a:cubicBezTo>
                <a:cubicBezTo>
                  <a:pt x="56" y="140"/>
                  <a:pt x="58" y="140"/>
                  <a:pt x="60" y="141"/>
                </a:cubicBezTo>
                <a:cubicBezTo>
                  <a:pt x="57" y="142"/>
                  <a:pt x="53" y="142"/>
                  <a:pt x="50" y="142"/>
                </a:cubicBezTo>
                <a:cubicBezTo>
                  <a:pt x="55" y="142"/>
                  <a:pt x="62" y="142"/>
                  <a:pt x="66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2" y="143"/>
                  <a:pt x="63" y="143"/>
                  <a:pt x="64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8" y="145"/>
                  <a:pt x="52" y="143"/>
                  <a:pt x="51" y="146"/>
                </a:cubicBezTo>
                <a:cubicBezTo>
                  <a:pt x="52" y="146"/>
                  <a:pt x="53" y="146"/>
                  <a:pt x="55" y="146"/>
                </a:cubicBezTo>
                <a:cubicBezTo>
                  <a:pt x="54" y="146"/>
                  <a:pt x="55" y="146"/>
                  <a:pt x="55" y="146"/>
                </a:cubicBezTo>
                <a:cubicBezTo>
                  <a:pt x="58" y="147"/>
                  <a:pt x="58" y="147"/>
                  <a:pt x="58" y="147"/>
                </a:cubicBezTo>
                <a:cubicBezTo>
                  <a:pt x="61" y="148"/>
                  <a:pt x="64" y="146"/>
                  <a:pt x="66" y="148"/>
                </a:cubicBezTo>
                <a:cubicBezTo>
                  <a:pt x="66" y="148"/>
                  <a:pt x="65" y="148"/>
                  <a:pt x="64" y="148"/>
                </a:cubicBezTo>
                <a:cubicBezTo>
                  <a:pt x="63" y="148"/>
                  <a:pt x="63" y="149"/>
                  <a:pt x="62" y="149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60" y="150"/>
                  <a:pt x="55" y="149"/>
                  <a:pt x="53" y="150"/>
                </a:cubicBezTo>
                <a:cubicBezTo>
                  <a:pt x="57" y="150"/>
                  <a:pt x="61" y="150"/>
                  <a:pt x="65" y="151"/>
                </a:cubicBezTo>
                <a:cubicBezTo>
                  <a:pt x="68" y="149"/>
                  <a:pt x="71" y="152"/>
                  <a:pt x="74" y="151"/>
                </a:cubicBezTo>
                <a:cubicBezTo>
                  <a:pt x="73" y="152"/>
                  <a:pt x="69" y="151"/>
                  <a:pt x="68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5" y="152"/>
                  <a:pt x="62" y="151"/>
                  <a:pt x="62" y="152"/>
                </a:cubicBezTo>
                <a:cubicBezTo>
                  <a:pt x="65" y="153"/>
                  <a:pt x="68" y="153"/>
                  <a:pt x="71" y="153"/>
                </a:cubicBezTo>
                <a:cubicBezTo>
                  <a:pt x="79" y="151"/>
                  <a:pt x="78" y="156"/>
                  <a:pt x="86" y="154"/>
                </a:cubicBezTo>
                <a:cubicBezTo>
                  <a:pt x="85" y="152"/>
                  <a:pt x="92" y="154"/>
                  <a:pt x="94" y="153"/>
                </a:cubicBezTo>
                <a:cubicBezTo>
                  <a:pt x="95" y="153"/>
                  <a:pt x="95" y="153"/>
                  <a:pt x="95" y="153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8" y="153"/>
                  <a:pt x="97" y="153"/>
                  <a:pt x="97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5" y="152"/>
                  <a:pt x="95" y="152"/>
                  <a:pt x="95" y="151"/>
                </a:cubicBezTo>
                <a:cubicBezTo>
                  <a:pt x="99" y="150"/>
                  <a:pt x="97" y="149"/>
                  <a:pt x="98" y="147"/>
                </a:cubicBezTo>
                <a:cubicBezTo>
                  <a:pt x="104" y="147"/>
                  <a:pt x="101" y="145"/>
                  <a:pt x="103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2" y="143"/>
                </a:cubicBezTo>
                <a:cubicBezTo>
                  <a:pt x="104" y="143"/>
                  <a:pt x="105" y="144"/>
                  <a:pt x="107" y="145"/>
                </a:cubicBezTo>
                <a:cubicBezTo>
                  <a:pt x="106" y="147"/>
                  <a:pt x="102" y="148"/>
                  <a:pt x="103" y="151"/>
                </a:cubicBezTo>
                <a:cubicBezTo>
                  <a:pt x="98" y="151"/>
                  <a:pt x="101" y="153"/>
                  <a:pt x="99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9" y="157"/>
                  <a:pt x="109" y="152"/>
                  <a:pt x="114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1"/>
                  <a:pt x="111" y="149"/>
                  <a:pt x="114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6" y="147"/>
                  <a:pt x="113" y="147"/>
                  <a:pt x="112" y="146"/>
                </a:cubicBezTo>
                <a:cubicBezTo>
                  <a:pt x="113" y="146"/>
                  <a:pt x="117" y="147"/>
                  <a:pt x="118" y="145"/>
                </a:cubicBezTo>
                <a:cubicBezTo>
                  <a:pt x="119" y="145"/>
                  <a:pt x="121" y="145"/>
                  <a:pt x="122" y="145"/>
                </a:cubicBezTo>
                <a:cubicBezTo>
                  <a:pt x="123" y="147"/>
                  <a:pt x="119" y="148"/>
                  <a:pt x="119" y="149"/>
                </a:cubicBezTo>
                <a:cubicBezTo>
                  <a:pt x="124" y="151"/>
                  <a:pt x="124" y="154"/>
                  <a:pt x="129" y="155"/>
                </a:cubicBezTo>
                <a:cubicBezTo>
                  <a:pt x="129" y="154"/>
                  <a:pt x="129" y="154"/>
                  <a:pt x="129" y="154"/>
                </a:cubicBezTo>
                <a:cubicBezTo>
                  <a:pt x="128" y="154"/>
                  <a:pt x="128" y="154"/>
                  <a:pt x="127" y="154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7" y="152"/>
                  <a:pt x="122" y="151"/>
                  <a:pt x="122" y="149"/>
                </a:cubicBezTo>
                <a:cubicBezTo>
                  <a:pt x="124" y="149"/>
                  <a:pt x="123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6" y="150"/>
                  <a:pt x="128" y="150"/>
                  <a:pt x="128" y="151"/>
                </a:cubicBezTo>
                <a:cubicBezTo>
                  <a:pt x="126" y="153"/>
                  <a:pt x="134" y="152"/>
                  <a:pt x="13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2" y="154"/>
                  <a:pt x="132" y="153"/>
                  <a:pt x="134" y="152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7" y="153"/>
                  <a:pt x="136" y="154"/>
                  <a:pt x="136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41" y="153"/>
                  <a:pt x="138" y="152"/>
                  <a:pt x="142" y="151"/>
                </a:cubicBezTo>
                <a:cubicBezTo>
                  <a:pt x="146" y="152"/>
                  <a:pt x="147" y="154"/>
                  <a:pt x="149" y="155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43" y="157"/>
                  <a:pt x="143" y="156"/>
                  <a:pt x="144" y="156"/>
                </a:cubicBezTo>
                <a:cubicBezTo>
                  <a:pt x="143" y="155"/>
                  <a:pt x="142" y="156"/>
                  <a:pt x="142" y="155"/>
                </a:cubicBezTo>
                <a:cubicBezTo>
                  <a:pt x="141" y="159"/>
                  <a:pt x="139" y="154"/>
                  <a:pt x="135" y="155"/>
                </a:cubicBezTo>
                <a:cubicBezTo>
                  <a:pt x="134" y="156"/>
                  <a:pt x="137" y="157"/>
                  <a:pt x="137" y="157"/>
                </a:cubicBezTo>
                <a:cubicBezTo>
                  <a:pt x="135" y="158"/>
                  <a:pt x="136" y="160"/>
                  <a:pt x="136" y="161"/>
                </a:cubicBezTo>
                <a:cubicBezTo>
                  <a:pt x="137" y="161"/>
                  <a:pt x="139" y="160"/>
                  <a:pt x="140" y="159"/>
                </a:cubicBezTo>
                <a:cubicBezTo>
                  <a:pt x="142" y="160"/>
                  <a:pt x="137" y="161"/>
                  <a:pt x="138" y="162"/>
                </a:cubicBezTo>
                <a:cubicBezTo>
                  <a:pt x="141" y="162"/>
                  <a:pt x="143" y="161"/>
                  <a:pt x="146" y="161"/>
                </a:cubicBezTo>
                <a:cubicBezTo>
                  <a:pt x="147" y="162"/>
                  <a:pt x="148" y="162"/>
                  <a:pt x="147" y="162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51" y="162"/>
                  <a:pt x="153" y="164"/>
                  <a:pt x="156" y="162"/>
                </a:cubicBezTo>
                <a:cubicBezTo>
                  <a:pt x="157" y="162"/>
                  <a:pt x="159" y="161"/>
                  <a:pt x="156" y="160"/>
                </a:cubicBezTo>
                <a:cubicBezTo>
                  <a:pt x="158" y="159"/>
                  <a:pt x="158" y="158"/>
                  <a:pt x="160" y="158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2" y="159"/>
                  <a:pt x="165" y="159"/>
                  <a:pt x="167" y="159"/>
                </a:cubicBezTo>
                <a:cubicBezTo>
                  <a:pt x="166" y="160"/>
                  <a:pt x="166" y="161"/>
                  <a:pt x="165" y="161"/>
                </a:cubicBezTo>
                <a:cubicBezTo>
                  <a:pt x="166" y="161"/>
                  <a:pt x="167" y="161"/>
                  <a:pt x="168" y="161"/>
                </a:cubicBezTo>
                <a:cubicBezTo>
                  <a:pt x="167" y="162"/>
                  <a:pt x="166" y="162"/>
                  <a:pt x="166" y="162"/>
                </a:cubicBezTo>
                <a:cubicBezTo>
                  <a:pt x="169" y="163"/>
                  <a:pt x="176" y="162"/>
                  <a:pt x="179" y="163"/>
                </a:cubicBezTo>
                <a:cubicBezTo>
                  <a:pt x="180" y="159"/>
                  <a:pt x="180" y="159"/>
                  <a:pt x="180" y="159"/>
                </a:cubicBezTo>
                <a:cubicBezTo>
                  <a:pt x="185" y="159"/>
                  <a:pt x="180" y="161"/>
                  <a:pt x="184" y="162"/>
                </a:cubicBezTo>
                <a:cubicBezTo>
                  <a:pt x="186" y="161"/>
                  <a:pt x="190" y="161"/>
                  <a:pt x="190" y="160"/>
                </a:cubicBezTo>
                <a:cubicBezTo>
                  <a:pt x="193" y="159"/>
                  <a:pt x="195" y="158"/>
                  <a:pt x="197" y="159"/>
                </a:cubicBezTo>
                <a:cubicBezTo>
                  <a:pt x="198" y="160"/>
                  <a:pt x="193" y="161"/>
                  <a:pt x="192" y="162"/>
                </a:cubicBezTo>
                <a:cubicBezTo>
                  <a:pt x="193" y="163"/>
                  <a:pt x="194" y="163"/>
                  <a:pt x="195" y="163"/>
                </a:cubicBezTo>
                <a:cubicBezTo>
                  <a:pt x="201" y="164"/>
                  <a:pt x="201" y="161"/>
                  <a:pt x="206" y="161"/>
                </a:cubicBezTo>
                <a:cubicBezTo>
                  <a:pt x="207" y="162"/>
                  <a:pt x="208" y="162"/>
                  <a:pt x="208" y="163"/>
                </a:cubicBezTo>
                <a:cubicBezTo>
                  <a:pt x="210" y="161"/>
                  <a:pt x="213" y="164"/>
                  <a:pt x="215" y="162"/>
                </a:cubicBezTo>
                <a:cubicBezTo>
                  <a:pt x="213" y="161"/>
                  <a:pt x="214" y="160"/>
                  <a:pt x="214" y="160"/>
                </a:cubicBezTo>
                <a:cubicBezTo>
                  <a:pt x="213" y="157"/>
                  <a:pt x="218" y="159"/>
                  <a:pt x="219" y="159"/>
                </a:cubicBezTo>
                <a:cubicBezTo>
                  <a:pt x="222" y="161"/>
                  <a:pt x="215" y="160"/>
                  <a:pt x="217" y="162"/>
                </a:cubicBezTo>
                <a:cubicBezTo>
                  <a:pt x="218" y="162"/>
                  <a:pt x="219" y="162"/>
                  <a:pt x="220" y="162"/>
                </a:cubicBezTo>
                <a:cubicBezTo>
                  <a:pt x="219" y="163"/>
                  <a:pt x="219" y="163"/>
                  <a:pt x="219" y="163"/>
                </a:cubicBezTo>
                <a:cubicBezTo>
                  <a:pt x="225" y="165"/>
                  <a:pt x="226" y="161"/>
                  <a:pt x="231" y="161"/>
                </a:cubicBezTo>
                <a:cubicBezTo>
                  <a:pt x="231" y="161"/>
                  <a:pt x="231" y="160"/>
                  <a:pt x="232" y="160"/>
                </a:cubicBezTo>
                <a:cubicBezTo>
                  <a:pt x="234" y="160"/>
                  <a:pt x="233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0"/>
                  <a:pt x="239" y="160"/>
                  <a:pt x="240" y="160"/>
                </a:cubicBezTo>
                <a:cubicBezTo>
                  <a:pt x="245" y="158"/>
                  <a:pt x="249" y="161"/>
                  <a:pt x="253" y="159"/>
                </a:cubicBezTo>
                <a:cubicBezTo>
                  <a:pt x="254" y="159"/>
                  <a:pt x="255" y="159"/>
                  <a:pt x="254" y="160"/>
                </a:cubicBezTo>
                <a:cubicBezTo>
                  <a:pt x="253" y="161"/>
                  <a:pt x="251" y="162"/>
                  <a:pt x="248" y="162"/>
                </a:cubicBezTo>
                <a:cubicBezTo>
                  <a:pt x="247" y="162"/>
                  <a:pt x="246" y="161"/>
                  <a:pt x="246" y="161"/>
                </a:cubicBezTo>
                <a:cubicBezTo>
                  <a:pt x="245" y="160"/>
                  <a:pt x="242" y="160"/>
                  <a:pt x="241" y="161"/>
                </a:cubicBezTo>
                <a:cubicBezTo>
                  <a:pt x="236" y="160"/>
                  <a:pt x="235" y="163"/>
                  <a:pt x="232" y="163"/>
                </a:cubicBezTo>
                <a:cubicBezTo>
                  <a:pt x="232" y="163"/>
                  <a:pt x="232" y="163"/>
                  <a:pt x="232" y="163"/>
                </a:cubicBezTo>
                <a:cubicBezTo>
                  <a:pt x="241" y="160"/>
                  <a:pt x="248" y="166"/>
                  <a:pt x="256" y="163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7" y="162"/>
                  <a:pt x="258" y="162"/>
                  <a:pt x="259" y="162"/>
                </a:cubicBezTo>
                <a:cubicBezTo>
                  <a:pt x="262" y="160"/>
                  <a:pt x="258" y="159"/>
                  <a:pt x="260" y="157"/>
                </a:cubicBezTo>
                <a:cubicBezTo>
                  <a:pt x="261" y="157"/>
                  <a:pt x="263" y="157"/>
                  <a:pt x="263" y="157"/>
                </a:cubicBezTo>
                <a:cubicBezTo>
                  <a:pt x="264" y="158"/>
                  <a:pt x="263" y="158"/>
                  <a:pt x="262" y="159"/>
                </a:cubicBezTo>
                <a:cubicBezTo>
                  <a:pt x="265" y="160"/>
                  <a:pt x="265" y="160"/>
                  <a:pt x="265" y="160"/>
                </a:cubicBezTo>
                <a:cubicBezTo>
                  <a:pt x="265" y="161"/>
                  <a:pt x="266" y="162"/>
                  <a:pt x="264" y="162"/>
                </a:cubicBezTo>
                <a:cubicBezTo>
                  <a:pt x="263" y="162"/>
                  <a:pt x="263" y="162"/>
                  <a:pt x="262" y="162"/>
                </a:cubicBezTo>
                <a:cubicBezTo>
                  <a:pt x="262" y="163"/>
                  <a:pt x="262" y="163"/>
                  <a:pt x="262" y="163"/>
                </a:cubicBezTo>
                <a:cubicBezTo>
                  <a:pt x="263" y="163"/>
                  <a:pt x="264" y="164"/>
                  <a:pt x="265" y="164"/>
                </a:cubicBezTo>
                <a:cubicBezTo>
                  <a:pt x="265" y="163"/>
                  <a:pt x="265" y="163"/>
                  <a:pt x="265" y="163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8" y="163"/>
                  <a:pt x="270" y="162"/>
                  <a:pt x="269" y="161"/>
                </a:cubicBezTo>
                <a:cubicBezTo>
                  <a:pt x="270" y="159"/>
                  <a:pt x="272" y="160"/>
                  <a:pt x="274" y="160"/>
                </a:cubicBezTo>
                <a:cubicBezTo>
                  <a:pt x="274" y="161"/>
                  <a:pt x="273" y="161"/>
                  <a:pt x="272" y="162"/>
                </a:cubicBezTo>
                <a:cubicBezTo>
                  <a:pt x="272" y="162"/>
                  <a:pt x="272" y="163"/>
                  <a:pt x="273" y="164"/>
                </a:cubicBezTo>
                <a:cubicBezTo>
                  <a:pt x="275" y="164"/>
                  <a:pt x="274" y="162"/>
                  <a:pt x="276" y="162"/>
                </a:cubicBezTo>
                <a:cubicBezTo>
                  <a:pt x="278" y="162"/>
                  <a:pt x="276" y="163"/>
                  <a:pt x="276" y="163"/>
                </a:cubicBezTo>
                <a:cubicBezTo>
                  <a:pt x="278" y="163"/>
                  <a:pt x="280" y="162"/>
                  <a:pt x="282" y="163"/>
                </a:cubicBezTo>
                <a:cubicBezTo>
                  <a:pt x="285" y="162"/>
                  <a:pt x="285" y="162"/>
                  <a:pt x="285" y="162"/>
                </a:cubicBezTo>
                <a:cubicBezTo>
                  <a:pt x="284" y="161"/>
                  <a:pt x="283" y="161"/>
                  <a:pt x="284" y="161"/>
                </a:cubicBezTo>
                <a:cubicBezTo>
                  <a:pt x="284" y="160"/>
                  <a:pt x="284" y="160"/>
                  <a:pt x="285" y="160"/>
                </a:cubicBezTo>
                <a:cubicBezTo>
                  <a:pt x="285" y="160"/>
                  <a:pt x="284" y="159"/>
                  <a:pt x="284" y="159"/>
                </a:cubicBezTo>
                <a:cubicBezTo>
                  <a:pt x="286" y="157"/>
                  <a:pt x="289" y="159"/>
                  <a:pt x="291" y="159"/>
                </a:cubicBezTo>
                <a:cubicBezTo>
                  <a:pt x="288" y="160"/>
                  <a:pt x="288" y="160"/>
                  <a:pt x="288" y="160"/>
                </a:cubicBezTo>
                <a:cubicBezTo>
                  <a:pt x="289" y="161"/>
                  <a:pt x="289" y="161"/>
                  <a:pt x="289" y="161"/>
                </a:cubicBezTo>
                <a:cubicBezTo>
                  <a:pt x="286" y="162"/>
                  <a:pt x="286" y="162"/>
                  <a:pt x="286" y="162"/>
                </a:cubicBezTo>
                <a:cubicBezTo>
                  <a:pt x="287" y="163"/>
                  <a:pt x="289" y="162"/>
                  <a:pt x="291" y="162"/>
                </a:cubicBezTo>
                <a:cubicBezTo>
                  <a:pt x="291" y="162"/>
                  <a:pt x="291" y="162"/>
                  <a:pt x="291" y="162"/>
                </a:cubicBezTo>
                <a:cubicBezTo>
                  <a:pt x="292" y="161"/>
                  <a:pt x="294" y="161"/>
                  <a:pt x="295" y="162"/>
                </a:cubicBezTo>
                <a:cubicBezTo>
                  <a:pt x="296" y="162"/>
                  <a:pt x="291" y="163"/>
                  <a:pt x="294" y="162"/>
                </a:cubicBezTo>
                <a:cubicBezTo>
                  <a:pt x="296" y="163"/>
                  <a:pt x="296" y="161"/>
                  <a:pt x="298" y="161"/>
                </a:cubicBezTo>
                <a:cubicBezTo>
                  <a:pt x="299" y="161"/>
                  <a:pt x="298" y="161"/>
                  <a:pt x="298" y="162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304" y="162"/>
                  <a:pt x="300" y="163"/>
                  <a:pt x="301" y="164"/>
                </a:cubicBezTo>
                <a:cubicBezTo>
                  <a:pt x="304" y="164"/>
                  <a:pt x="304" y="163"/>
                  <a:pt x="306" y="162"/>
                </a:cubicBezTo>
                <a:cubicBezTo>
                  <a:pt x="307" y="162"/>
                  <a:pt x="307" y="163"/>
                  <a:pt x="308" y="163"/>
                </a:cubicBezTo>
                <a:cubicBezTo>
                  <a:pt x="309" y="162"/>
                  <a:pt x="312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09" y="162"/>
                  <a:pt x="309" y="162"/>
                  <a:pt x="309" y="162"/>
                </a:cubicBezTo>
                <a:cubicBezTo>
                  <a:pt x="309" y="161"/>
                  <a:pt x="313" y="161"/>
                  <a:pt x="315" y="161"/>
                </a:cubicBezTo>
                <a:cubicBezTo>
                  <a:pt x="318" y="162"/>
                  <a:pt x="316" y="162"/>
                  <a:pt x="317" y="163"/>
                </a:cubicBezTo>
                <a:cubicBezTo>
                  <a:pt x="318" y="163"/>
                  <a:pt x="318" y="163"/>
                  <a:pt x="319" y="163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1" y="162"/>
                  <a:pt x="325" y="161"/>
                  <a:pt x="326" y="160"/>
                </a:cubicBezTo>
                <a:cubicBezTo>
                  <a:pt x="326" y="160"/>
                  <a:pt x="325" y="160"/>
                  <a:pt x="325" y="160"/>
                </a:cubicBezTo>
                <a:cubicBezTo>
                  <a:pt x="328" y="160"/>
                  <a:pt x="330" y="159"/>
                  <a:pt x="333" y="160"/>
                </a:cubicBezTo>
                <a:cubicBezTo>
                  <a:pt x="333" y="160"/>
                  <a:pt x="333" y="160"/>
                  <a:pt x="333" y="160"/>
                </a:cubicBezTo>
                <a:cubicBezTo>
                  <a:pt x="330" y="161"/>
                  <a:pt x="333" y="163"/>
                  <a:pt x="330" y="163"/>
                </a:cubicBezTo>
                <a:cubicBezTo>
                  <a:pt x="328" y="162"/>
                  <a:pt x="328" y="162"/>
                  <a:pt x="328" y="162"/>
                </a:cubicBezTo>
                <a:cubicBezTo>
                  <a:pt x="327" y="162"/>
                  <a:pt x="327" y="163"/>
                  <a:pt x="326" y="163"/>
                </a:cubicBezTo>
                <a:cubicBezTo>
                  <a:pt x="324" y="162"/>
                  <a:pt x="324" y="162"/>
                  <a:pt x="324" y="162"/>
                </a:cubicBezTo>
                <a:cubicBezTo>
                  <a:pt x="323" y="163"/>
                  <a:pt x="323" y="163"/>
                  <a:pt x="323" y="163"/>
                </a:cubicBezTo>
                <a:cubicBezTo>
                  <a:pt x="323" y="163"/>
                  <a:pt x="323" y="164"/>
                  <a:pt x="324" y="164"/>
                </a:cubicBezTo>
                <a:cubicBezTo>
                  <a:pt x="329" y="163"/>
                  <a:pt x="329" y="163"/>
                  <a:pt x="329" y="163"/>
                </a:cubicBezTo>
                <a:cubicBezTo>
                  <a:pt x="331" y="164"/>
                  <a:pt x="331" y="164"/>
                  <a:pt x="331" y="164"/>
                </a:cubicBezTo>
                <a:cubicBezTo>
                  <a:pt x="333" y="163"/>
                  <a:pt x="339" y="163"/>
                  <a:pt x="339" y="16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40" y="161"/>
                  <a:pt x="340" y="161"/>
                  <a:pt x="340" y="161"/>
                </a:cubicBezTo>
                <a:cubicBezTo>
                  <a:pt x="342" y="161"/>
                  <a:pt x="345" y="161"/>
                  <a:pt x="346" y="162"/>
                </a:cubicBezTo>
                <a:cubicBezTo>
                  <a:pt x="345" y="163"/>
                  <a:pt x="342" y="162"/>
                  <a:pt x="342" y="163"/>
                </a:cubicBezTo>
                <a:cubicBezTo>
                  <a:pt x="343" y="164"/>
                  <a:pt x="343" y="164"/>
                  <a:pt x="343" y="164"/>
                </a:cubicBezTo>
                <a:cubicBezTo>
                  <a:pt x="345" y="164"/>
                  <a:pt x="347" y="163"/>
                  <a:pt x="348" y="162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49" y="163"/>
                  <a:pt x="351" y="161"/>
                  <a:pt x="354" y="161"/>
                </a:cubicBezTo>
                <a:cubicBezTo>
                  <a:pt x="356" y="163"/>
                  <a:pt x="350" y="162"/>
                  <a:pt x="350" y="164"/>
                </a:cubicBezTo>
                <a:cubicBezTo>
                  <a:pt x="354" y="164"/>
                  <a:pt x="356" y="162"/>
                  <a:pt x="359" y="162"/>
                </a:cubicBezTo>
                <a:cubicBezTo>
                  <a:pt x="362" y="162"/>
                  <a:pt x="366" y="161"/>
                  <a:pt x="369" y="162"/>
                </a:cubicBezTo>
                <a:cubicBezTo>
                  <a:pt x="368" y="162"/>
                  <a:pt x="367" y="163"/>
                  <a:pt x="367" y="163"/>
                </a:cubicBezTo>
                <a:cubicBezTo>
                  <a:pt x="370" y="164"/>
                  <a:pt x="369" y="162"/>
                  <a:pt x="370" y="162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1"/>
                  <a:pt x="370" y="160"/>
                  <a:pt x="371" y="160"/>
                </a:cubicBezTo>
                <a:cubicBezTo>
                  <a:pt x="376" y="160"/>
                  <a:pt x="371" y="158"/>
                  <a:pt x="374" y="157"/>
                </a:cubicBezTo>
                <a:cubicBezTo>
                  <a:pt x="379" y="158"/>
                  <a:pt x="374" y="160"/>
                  <a:pt x="376" y="160"/>
                </a:cubicBezTo>
                <a:cubicBezTo>
                  <a:pt x="377" y="160"/>
                  <a:pt x="379" y="160"/>
                  <a:pt x="380" y="159"/>
                </a:cubicBezTo>
                <a:cubicBezTo>
                  <a:pt x="379" y="159"/>
                  <a:pt x="378" y="159"/>
                  <a:pt x="378" y="158"/>
                </a:cubicBezTo>
                <a:cubicBezTo>
                  <a:pt x="379" y="157"/>
                  <a:pt x="380" y="158"/>
                  <a:pt x="381" y="159"/>
                </a:cubicBezTo>
                <a:cubicBezTo>
                  <a:pt x="382" y="159"/>
                  <a:pt x="381" y="159"/>
                  <a:pt x="380" y="160"/>
                </a:cubicBezTo>
                <a:cubicBezTo>
                  <a:pt x="381" y="160"/>
                  <a:pt x="381" y="160"/>
                  <a:pt x="381" y="160"/>
                </a:cubicBezTo>
                <a:cubicBezTo>
                  <a:pt x="382" y="160"/>
                  <a:pt x="382" y="160"/>
                  <a:pt x="383" y="159"/>
                </a:cubicBezTo>
                <a:cubicBezTo>
                  <a:pt x="384" y="161"/>
                  <a:pt x="384" y="161"/>
                  <a:pt x="384" y="161"/>
                </a:cubicBezTo>
                <a:cubicBezTo>
                  <a:pt x="385" y="160"/>
                  <a:pt x="386" y="159"/>
                  <a:pt x="384" y="159"/>
                </a:cubicBezTo>
                <a:cubicBezTo>
                  <a:pt x="383" y="159"/>
                  <a:pt x="383" y="159"/>
                  <a:pt x="383" y="159"/>
                </a:cubicBezTo>
                <a:cubicBezTo>
                  <a:pt x="381" y="157"/>
                  <a:pt x="385" y="156"/>
                  <a:pt x="383" y="155"/>
                </a:cubicBezTo>
                <a:cubicBezTo>
                  <a:pt x="384" y="154"/>
                  <a:pt x="385" y="153"/>
                  <a:pt x="387" y="153"/>
                </a:cubicBezTo>
                <a:cubicBezTo>
                  <a:pt x="390" y="153"/>
                  <a:pt x="389" y="155"/>
                  <a:pt x="389" y="155"/>
                </a:cubicBezTo>
                <a:cubicBezTo>
                  <a:pt x="388" y="155"/>
                  <a:pt x="388" y="155"/>
                  <a:pt x="388" y="155"/>
                </a:cubicBezTo>
                <a:cubicBezTo>
                  <a:pt x="387" y="155"/>
                  <a:pt x="387" y="155"/>
                  <a:pt x="387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7" y="156"/>
                  <a:pt x="390" y="155"/>
                  <a:pt x="391" y="156"/>
                </a:cubicBezTo>
                <a:cubicBezTo>
                  <a:pt x="390" y="156"/>
                  <a:pt x="390" y="156"/>
                  <a:pt x="390" y="156"/>
                </a:cubicBezTo>
                <a:cubicBezTo>
                  <a:pt x="391" y="157"/>
                  <a:pt x="392" y="157"/>
                  <a:pt x="392" y="157"/>
                </a:cubicBezTo>
                <a:cubicBezTo>
                  <a:pt x="389" y="158"/>
                  <a:pt x="389" y="158"/>
                  <a:pt x="389" y="158"/>
                </a:cubicBezTo>
                <a:cubicBezTo>
                  <a:pt x="389" y="157"/>
                  <a:pt x="389" y="155"/>
                  <a:pt x="385" y="156"/>
                </a:cubicBezTo>
                <a:cubicBezTo>
                  <a:pt x="387" y="157"/>
                  <a:pt x="387" y="157"/>
                  <a:pt x="387" y="157"/>
                </a:cubicBezTo>
                <a:cubicBezTo>
                  <a:pt x="385" y="158"/>
                  <a:pt x="385" y="158"/>
                  <a:pt x="385" y="158"/>
                </a:cubicBezTo>
                <a:cubicBezTo>
                  <a:pt x="386" y="159"/>
                  <a:pt x="387" y="158"/>
                  <a:pt x="389" y="158"/>
                </a:cubicBezTo>
                <a:cubicBezTo>
                  <a:pt x="390" y="158"/>
                  <a:pt x="392" y="159"/>
                  <a:pt x="391" y="160"/>
                </a:cubicBezTo>
                <a:cubicBezTo>
                  <a:pt x="387" y="159"/>
                  <a:pt x="387" y="159"/>
                  <a:pt x="387" y="159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1"/>
                  <a:pt x="389" y="161"/>
                  <a:pt x="389" y="161"/>
                </a:cubicBezTo>
                <a:cubicBezTo>
                  <a:pt x="390" y="160"/>
                  <a:pt x="396" y="160"/>
                  <a:pt x="396" y="159"/>
                </a:cubicBezTo>
                <a:cubicBezTo>
                  <a:pt x="397" y="159"/>
                  <a:pt x="398" y="159"/>
                  <a:pt x="399" y="160"/>
                </a:cubicBezTo>
                <a:cubicBezTo>
                  <a:pt x="398" y="160"/>
                  <a:pt x="398" y="160"/>
                  <a:pt x="398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399" y="160"/>
                  <a:pt x="399" y="160"/>
                  <a:pt x="398" y="159"/>
                </a:cubicBezTo>
                <a:cubicBezTo>
                  <a:pt x="399" y="159"/>
                  <a:pt x="400" y="159"/>
                  <a:pt x="401" y="159"/>
                </a:cubicBezTo>
                <a:cubicBezTo>
                  <a:pt x="399" y="158"/>
                  <a:pt x="401" y="157"/>
                  <a:pt x="402" y="156"/>
                </a:cubicBezTo>
                <a:cubicBezTo>
                  <a:pt x="401" y="156"/>
                  <a:pt x="400" y="156"/>
                  <a:pt x="400" y="156"/>
                </a:cubicBezTo>
                <a:cubicBezTo>
                  <a:pt x="398" y="156"/>
                  <a:pt x="398" y="156"/>
                  <a:pt x="398" y="156"/>
                </a:cubicBezTo>
                <a:cubicBezTo>
                  <a:pt x="399" y="157"/>
                  <a:pt x="399" y="157"/>
                  <a:pt x="399" y="157"/>
                </a:cubicBezTo>
                <a:cubicBezTo>
                  <a:pt x="399" y="157"/>
                  <a:pt x="399" y="158"/>
                  <a:pt x="398" y="158"/>
                </a:cubicBezTo>
                <a:cubicBezTo>
                  <a:pt x="397" y="159"/>
                  <a:pt x="396" y="158"/>
                  <a:pt x="394" y="157"/>
                </a:cubicBezTo>
                <a:cubicBezTo>
                  <a:pt x="394" y="156"/>
                  <a:pt x="395" y="155"/>
                  <a:pt x="395" y="154"/>
                </a:cubicBezTo>
                <a:cubicBezTo>
                  <a:pt x="392" y="155"/>
                  <a:pt x="392" y="155"/>
                  <a:pt x="392" y="155"/>
                </a:cubicBezTo>
                <a:cubicBezTo>
                  <a:pt x="391" y="155"/>
                  <a:pt x="390" y="154"/>
                  <a:pt x="391" y="154"/>
                </a:cubicBezTo>
                <a:cubicBezTo>
                  <a:pt x="393" y="154"/>
                  <a:pt x="395" y="154"/>
                  <a:pt x="396" y="153"/>
                </a:cubicBezTo>
                <a:cubicBezTo>
                  <a:pt x="397" y="155"/>
                  <a:pt x="402" y="152"/>
                  <a:pt x="401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1" y="153"/>
                  <a:pt x="401" y="153"/>
                  <a:pt x="401" y="153"/>
                </a:cubicBezTo>
                <a:cubicBezTo>
                  <a:pt x="400" y="153"/>
                  <a:pt x="398" y="153"/>
                  <a:pt x="398" y="153"/>
                </a:cubicBezTo>
                <a:cubicBezTo>
                  <a:pt x="401" y="153"/>
                  <a:pt x="402" y="151"/>
                  <a:pt x="403" y="150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10" y="152"/>
                  <a:pt x="410" y="150"/>
                  <a:pt x="409" y="149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5" y="151"/>
                  <a:pt x="403" y="149"/>
                  <a:pt x="402" y="148"/>
                </a:cubicBezTo>
                <a:cubicBezTo>
                  <a:pt x="403" y="147"/>
                  <a:pt x="406" y="146"/>
                  <a:pt x="406" y="145"/>
                </a:cubicBezTo>
                <a:cubicBezTo>
                  <a:pt x="407" y="145"/>
                  <a:pt x="407" y="145"/>
                  <a:pt x="408" y="145"/>
                </a:cubicBezTo>
                <a:cubicBezTo>
                  <a:pt x="408" y="144"/>
                  <a:pt x="408" y="143"/>
                  <a:pt x="409" y="143"/>
                </a:cubicBezTo>
                <a:cubicBezTo>
                  <a:pt x="410" y="144"/>
                  <a:pt x="412" y="146"/>
                  <a:pt x="407" y="146"/>
                </a:cubicBezTo>
                <a:cubicBezTo>
                  <a:pt x="411" y="147"/>
                  <a:pt x="406" y="148"/>
                  <a:pt x="407" y="148"/>
                </a:cubicBezTo>
                <a:cubicBezTo>
                  <a:pt x="414" y="150"/>
                  <a:pt x="409" y="145"/>
                  <a:pt x="413" y="145"/>
                </a:cubicBezTo>
                <a:cubicBezTo>
                  <a:pt x="411" y="145"/>
                  <a:pt x="409" y="144"/>
                  <a:pt x="409" y="143"/>
                </a:cubicBezTo>
                <a:cubicBezTo>
                  <a:pt x="412" y="143"/>
                  <a:pt x="409" y="141"/>
                  <a:pt x="407" y="141"/>
                </a:cubicBezTo>
                <a:cubicBezTo>
                  <a:pt x="406" y="141"/>
                  <a:pt x="406" y="143"/>
                  <a:pt x="404" y="142"/>
                </a:cubicBezTo>
                <a:cubicBezTo>
                  <a:pt x="401" y="142"/>
                  <a:pt x="403" y="141"/>
                  <a:pt x="402" y="140"/>
                </a:cubicBezTo>
                <a:cubicBezTo>
                  <a:pt x="409" y="140"/>
                  <a:pt x="409" y="140"/>
                  <a:pt x="409" y="140"/>
                </a:cubicBezTo>
                <a:cubicBezTo>
                  <a:pt x="409" y="139"/>
                  <a:pt x="408" y="138"/>
                  <a:pt x="407" y="138"/>
                </a:cubicBezTo>
                <a:cubicBezTo>
                  <a:pt x="409" y="138"/>
                  <a:pt x="410" y="137"/>
                  <a:pt x="411" y="137"/>
                </a:cubicBezTo>
                <a:cubicBezTo>
                  <a:pt x="412" y="137"/>
                  <a:pt x="411" y="137"/>
                  <a:pt x="411" y="138"/>
                </a:cubicBezTo>
                <a:cubicBezTo>
                  <a:pt x="414" y="138"/>
                  <a:pt x="411" y="137"/>
                  <a:pt x="413" y="137"/>
                </a:cubicBezTo>
                <a:cubicBezTo>
                  <a:pt x="414" y="137"/>
                  <a:pt x="416" y="137"/>
                  <a:pt x="416" y="138"/>
                </a:cubicBezTo>
                <a:cubicBezTo>
                  <a:pt x="417" y="137"/>
                  <a:pt x="417" y="137"/>
                  <a:pt x="417" y="137"/>
                </a:cubicBezTo>
                <a:cubicBezTo>
                  <a:pt x="417" y="137"/>
                  <a:pt x="416" y="136"/>
                  <a:pt x="415" y="136"/>
                </a:cubicBezTo>
                <a:cubicBezTo>
                  <a:pt x="414" y="137"/>
                  <a:pt x="412" y="136"/>
                  <a:pt x="410" y="136"/>
                </a:cubicBezTo>
                <a:cubicBezTo>
                  <a:pt x="410" y="135"/>
                  <a:pt x="412" y="135"/>
                  <a:pt x="412" y="134"/>
                </a:cubicBezTo>
                <a:cubicBezTo>
                  <a:pt x="410" y="135"/>
                  <a:pt x="408" y="137"/>
                  <a:pt x="406" y="135"/>
                </a:cubicBezTo>
                <a:cubicBezTo>
                  <a:pt x="409" y="134"/>
                  <a:pt x="412" y="133"/>
                  <a:pt x="415" y="133"/>
                </a:cubicBezTo>
                <a:cubicBezTo>
                  <a:pt x="414" y="133"/>
                  <a:pt x="414" y="134"/>
                  <a:pt x="414" y="13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15" y="132"/>
                  <a:pt x="415" y="132"/>
                  <a:pt x="415" y="132"/>
                </a:cubicBezTo>
                <a:cubicBezTo>
                  <a:pt x="413" y="133"/>
                  <a:pt x="408" y="131"/>
                  <a:pt x="407" y="133"/>
                </a:cubicBezTo>
                <a:cubicBezTo>
                  <a:pt x="406" y="133"/>
                  <a:pt x="407" y="132"/>
                  <a:pt x="406" y="132"/>
                </a:cubicBezTo>
                <a:cubicBezTo>
                  <a:pt x="408" y="131"/>
                  <a:pt x="411" y="130"/>
                  <a:pt x="413" y="131"/>
                </a:cubicBezTo>
                <a:cubicBezTo>
                  <a:pt x="413" y="132"/>
                  <a:pt x="413" y="132"/>
                  <a:pt x="413" y="132"/>
                </a:cubicBezTo>
                <a:cubicBezTo>
                  <a:pt x="417" y="131"/>
                  <a:pt x="423" y="131"/>
                  <a:pt x="427" y="131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1" y="129"/>
                  <a:pt x="414" y="130"/>
                  <a:pt x="407" y="129"/>
                </a:cubicBezTo>
                <a:cubicBezTo>
                  <a:pt x="410" y="128"/>
                  <a:pt x="410" y="128"/>
                  <a:pt x="410" y="128"/>
                </a:cubicBezTo>
                <a:cubicBezTo>
                  <a:pt x="412" y="129"/>
                  <a:pt x="412" y="129"/>
                  <a:pt x="412" y="129"/>
                </a:cubicBezTo>
                <a:cubicBezTo>
                  <a:pt x="415" y="128"/>
                  <a:pt x="413" y="126"/>
                  <a:pt x="416" y="127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419" y="127"/>
                  <a:pt x="423" y="129"/>
                  <a:pt x="426" y="128"/>
                </a:cubicBezTo>
                <a:cubicBezTo>
                  <a:pt x="426" y="128"/>
                  <a:pt x="426" y="128"/>
                  <a:pt x="426" y="128"/>
                </a:cubicBezTo>
                <a:cubicBezTo>
                  <a:pt x="425" y="126"/>
                  <a:pt x="421" y="126"/>
                  <a:pt x="420" y="127"/>
                </a:cubicBezTo>
                <a:cubicBezTo>
                  <a:pt x="420" y="127"/>
                  <a:pt x="421" y="127"/>
                  <a:pt x="421" y="127"/>
                </a:cubicBezTo>
                <a:cubicBezTo>
                  <a:pt x="418" y="128"/>
                  <a:pt x="417" y="126"/>
                  <a:pt x="414" y="126"/>
                </a:cubicBezTo>
                <a:cubicBezTo>
                  <a:pt x="418" y="125"/>
                  <a:pt x="423" y="125"/>
                  <a:pt x="428" y="126"/>
                </a:cubicBezTo>
                <a:cubicBezTo>
                  <a:pt x="431" y="125"/>
                  <a:pt x="431" y="125"/>
                  <a:pt x="431" y="125"/>
                </a:cubicBezTo>
                <a:cubicBezTo>
                  <a:pt x="433" y="126"/>
                  <a:pt x="433" y="126"/>
                  <a:pt x="433" y="126"/>
                </a:cubicBezTo>
                <a:cubicBezTo>
                  <a:pt x="433" y="125"/>
                  <a:pt x="433" y="125"/>
                  <a:pt x="433" y="125"/>
                </a:cubicBezTo>
                <a:cubicBezTo>
                  <a:pt x="433" y="125"/>
                  <a:pt x="434" y="125"/>
                  <a:pt x="435" y="125"/>
                </a:cubicBezTo>
                <a:cubicBezTo>
                  <a:pt x="436" y="125"/>
                  <a:pt x="437" y="125"/>
                  <a:pt x="437" y="126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36" y="126"/>
                  <a:pt x="436" y="123"/>
                  <a:pt x="433" y="125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60032" y="1491630"/>
            <a:ext cx="38884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>
                <a:solidFill>
                  <a:schemeClr val="tx2">
                    <a:lumMod val="60000"/>
                    <a:lumOff val="4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毕业论文答辩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907074" y="2819712"/>
            <a:ext cx="17693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答辩人：</a:t>
            </a:r>
            <a:r>
              <a:rPr lang="en-US" altLang="zh-CN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XXX</a:t>
            </a:r>
            <a:endParaRPr lang="zh-CN" altLang="en-US" sz="2000" dirty="0">
              <a:solidFill>
                <a:schemeClr val="tx1">
                  <a:lumMod val="65000"/>
                  <a:lumOff val="35000"/>
                </a:schemeClr>
              </a:solidFill>
              <a:latin typeface="禹卫书法行书简体&#10;" panose="02000603000000000000" pitchFamily="2" charset="-122"/>
              <a:ea typeface="禹卫书法行书简体&#10;" panose="02000603000000000000" pitchFamily="2" charset="-122"/>
            </a:endParaRPr>
          </a:p>
        </p:txBody>
      </p:sp>
      <p:cxnSp>
        <p:nvCxnSpPr>
          <p:cNvPr id="14" name="直接连接符 13"/>
          <p:cNvCxnSpPr/>
          <p:nvPr/>
        </p:nvCxnSpPr>
        <p:spPr>
          <a:xfrm>
            <a:off x="5957260" y="2427734"/>
            <a:ext cx="2575180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图片 14"/>
          <p:cNvPicPr>
            <a:picLocks noChangeAspect="1"/>
          </p:cNvPicPr>
          <p:nvPr/>
        </p:nvPicPr>
        <p:blipFill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6123" y="4353180"/>
            <a:ext cx="2491754" cy="542463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0032" y="549440"/>
            <a:ext cx="4348047" cy="2951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86046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2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研究方法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2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403648" y="1203598"/>
            <a:ext cx="2556284" cy="2268254"/>
            <a:chOff x="2771800" y="1896212"/>
            <a:chExt cx="1728191" cy="2090950"/>
          </a:xfrm>
        </p:grpSpPr>
        <p:sp>
          <p:nvSpPr>
            <p:cNvPr id="882" name="矩形 881"/>
            <p:cNvSpPr/>
            <p:nvPr/>
          </p:nvSpPr>
          <p:spPr>
            <a:xfrm>
              <a:off x="2771800" y="1896212"/>
              <a:ext cx="172819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2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2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2771800" y="2574468"/>
              <a:ext cx="1728191" cy="14126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44" name="Group 20出自【趣你的PPT】(微信:qunideppt)：最优质的PPT资源库"/>
          <p:cNvGrpSpPr/>
          <p:nvPr/>
        </p:nvGrpSpPr>
        <p:grpSpPr>
          <a:xfrm rot="18076643">
            <a:off x="1556288" y="2101686"/>
            <a:ext cx="5386196" cy="831937"/>
            <a:chOff x="4314825" y="4087812"/>
            <a:chExt cx="1584325" cy="479425"/>
          </a:xfrm>
          <a:solidFill>
            <a:schemeClr val="bg1">
              <a:lumMod val="75000"/>
            </a:schemeClr>
          </a:solidFill>
        </p:grpSpPr>
        <p:sp>
          <p:nvSpPr>
            <p:cNvPr id="849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314825" y="4087812"/>
              <a:ext cx="1584325" cy="479425"/>
            </a:xfrm>
            <a:custGeom>
              <a:avLst/>
              <a:gdLst>
                <a:gd name="T0" fmla="*/ 35 w 422"/>
                <a:gd name="T1" fmla="*/ 62 h 128"/>
                <a:gd name="T2" fmla="*/ 17 w 422"/>
                <a:gd name="T3" fmla="*/ 60 h 128"/>
                <a:gd name="T4" fmla="*/ 8 w 422"/>
                <a:gd name="T5" fmla="*/ 65 h 128"/>
                <a:gd name="T6" fmla="*/ 79 w 422"/>
                <a:gd name="T7" fmla="*/ 101 h 128"/>
                <a:gd name="T8" fmla="*/ 350 w 422"/>
                <a:gd name="T9" fmla="*/ 104 h 128"/>
                <a:gd name="T10" fmla="*/ 413 w 422"/>
                <a:gd name="T11" fmla="*/ 69 h 128"/>
                <a:gd name="T12" fmla="*/ 410 w 422"/>
                <a:gd name="T13" fmla="*/ 55 h 128"/>
                <a:gd name="T14" fmla="*/ 346 w 422"/>
                <a:gd name="T15" fmla="*/ 93 h 128"/>
                <a:gd name="T16" fmla="*/ 385 w 422"/>
                <a:gd name="T17" fmla="*/ 54 h 128"/>
                <a:gd name="T18" fmla="*/ 383 w 422"/>
                <a:gd name="T19" fmla="*/ 40 h 128"/>
                <a:gd name="T20" fmla="*/ 386 w 422"/>
                <a:gd name="T21" fmla="*/ 21 h 128"/>
                <a:gd name="T22" fmla="*/ 366 w 422"/>
                <a:gd name="T23" fmla="*/ 25 h 128"/>
                <a:gd name="T24" fmla="*/ 353 w 422"/>
                <a:gd name="T25" fmla="*/ 30 h 128"/>
                <a:gd name="T26" fmla="*/ 360 w 422"/>
                <a:gd name="T27" fmla="*/ 16 h 128"/>
                <a:gd name="T28" fmla="*/ 337 w 422"/>
                <a:gd name="T29" fmla="*/ 24 h 128"/>
                <a:gd name="T30" fmla="*/ 322 w 422"/>
                <a:gd name="T31" fmla="*/ 26 h 128"/>
                <a:gd name="T32" fmla="*/ 332 w 422"/>
                <a:gd name="T33" fmla="*/ 11 h 128"/>
                <a:gd name="T34" fmla="*/ 316 w 422"/>
                <a:gd name="T35" fmla="*/ 7 h 128"/>
                <a:gd name="T36" fmla="*/ 330 w 422"/>
                <a:gd name="T37" fmla="*/ 0 h 128"/>
                <a:gd name="T38" fmla="*/ 302 w 422"/>
                <a:gd name="T39" fmla="*/ 11 h 128"/>
                <a:gd name="T40" fmla="*/ 279 w 422"/>
                <a:gd name="T41" fmla="*/ 23 h 128"/>
                <a:gd name="T42" fmla="*/ 119 w 422"/>
                <a:gd name="T43" fmla="*/ 26 h 128"/>
                <a:gd name="T44" fmla="*/ 127 w 422"/>
                <a:gd name="T45" fmla="*/ 35 h 128"/>
                <a:gd name="T46" fmla="*/ 87 w 422"/>
                <a:gd name="T47" fmla="*/ 20 h 128"/>
                <a:gd name="T48" fmla="*/ 89 w 422"/>
                <a:gd name="T49" fmla="*/ 39 h 128"/>
                <a:gd name="T50" fmla="*/ 124 w 422"/>
                <a:gd name="T51" fmla="*/ 55 h 128"/>
                <a:gd name="T52" fmla="*/ 84 w 422"/>
                <a:gd name="T53" fmla="*/ 46 h 128"/>
                <a:gd name="T54" fmla="*/ 35 w 422"/>
                <a:gd name="T55" fmla="*/ 26 h 128"/>
                <a:gd name="T56" fmla="*/ 42 w 422"/>
                <a:gd name="T57" fmla="*/ 36 h 128"/>
                <a:gd name="T58" fmla="*/ 22 w 422"/>
                <a:gd name="T59" fmla="*/ 32 h 128"/>
                <a:gd name="T60" fmla="*/ 15 w 422"/>
                <a:gd name="T61" fmla="*/ 36 h 128"/>
                <a:gd name="T62" fmla="*/ 2 w 422"/>
                <a:gd name="T63" fmla="*/ 38 h 128"/>
                <a:gd name="T64" fmla="*/ 372 w 422"/>
                <a:gd name="T65" fmla="*/ 90 h 128"/>
                <a:gd name="T66" fmla="*/ 304 w 422"/>
                <a:gd name="T67" fmla="*/ 107 h 128"/>
                <a:gd name="T68" fmla="*/ 331 w 422"/>
                <a:gd name="T69" fmla="*/ 99 h 128"/>
                <a:gd name="T70" fmla="*/ 184 w 422"/>
                <a:gd name="T71" fmla="*/ 110 h 128"/>
                <a:gd name="T72" fmla="*/ 256 w 422"/>
                <a:gd name="T73" fmla="*/ 112 h 128"/>
                <a:gd name="T74" fmla="*/ 282 w 422"/>
                <a:gd name="T75" fmla="*/ 110 h 128"/>
                <a:gd name="T76" fmla="*/ 369 w 422"/>
                <a:gd name="T77" fmla="*/ 73 h 128"/>
                <a:gd name="T78" fmla="*/ 310 w 422"/>
                <a:gd name="T79" fmla="*/ 86 h 128"/>
                <a:gd name="T80" fmla="*/ 306 w 422"/>
                <a:gd name="T81" fmla="*/ 87 h 128"/>
                <a:gd name="T82" fmla="*/ 274 w 422"/>
                <a:gd name="T83" fmla="*/ 96 h 128"/>
                <a:gd name="T84" fmla="*/ 345 w 422"/>
                <a:gd name="T85" fmla="*/ 71 h 128"/>
                <a:gd name="T86" fmla="*/ 231 w 422"/>
                <a:gd name="T87" fmla="*/ 69 h 128"/>
                <a:gd name="T88" fmla="*/ 214 w 422"/>
                <a:gd name="T89" fmla="*/ 70 h 128"/>
                <a:gd name="T90" fmla="*/ 220 w 422"/>
                <a:gd name="T91" fmla="*/ 74 h 128"/>
                <a:gd name="T92" fmla="*/ 253 w 422"/>
                <a:gd name="T93" fmla="*/ 82 h 128"/>
                <a:gd name="T94" fmla="*/ 210 w 422"/>
                <a:gd name="T95" fmla="*/ 85 h 128"/>
                <a:gd name="T96" fmla="*/ 243 w 422"/>
                <a:gd name="T97" fmla="*/ 109 h 128"/>
                <a:gd name="T98" fmla="*/ 242 w 422"/>
                <a:gd name="T99" fmla="*/ 111 h 128"/>
                <a:gd name="T100" fmla="*/ 243 w 422"/>
                <a:gd name="T101" fmla="*/ 109 h 128"/>
                <a:gd name="T102" fmla="*/ 99 w 422"/>
                <a:gd name="T103" fmla="*/ 106 h 128"/>
                <a:gd name="T104" fmla="*/ 37 w 422"/>
                <a:gd name="T105" fmla="*/ 73 h 128"/>
                <a:gd name="T106" fmla="*/ 51 w 422"/>
                <a:gd name="T107" fmla="*/ 41 h 128"/>
                <a:gd name="T108" fmla="*/ 103 w 422"/>
                <a:gd name="T109" fmla="*/ 8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2" h="128">
                  <a:moveTo>
                    <a:pt x="2" y="38"/>
                  </a:moveTo>
                  <a:cubicBezTo>
                    <a:pt x="5" y="41"/>
                    <a:pt x="13" y="42"/>
                    <a:pt x="12" y="44"/>
                  </a:cubicBezTo>
                  <a:cubicBezTo>
                    <a:pt x="10" y="45"/>
                    <a:pt x="7" y="44"/>
                    <a:pt x="4" y="44"/>
                  </a:cubicBezTo>
                  <a:cubicBezTo>
                    <a:pt x="15" y="50"/>
                    <a:pt x="21" y="57"/>
                    <a:pt x="35" y="62"/>
                  </a:cubicBezTo>
                  <a:cubicBezTo>
                    <a:pt x="33" y="64"/>
                    <a:pt x="42" y="66"/>
                    <a:pt x="41" y="68"/>
                  </a:cubicBezTo>
                  <a:cubicBezTo>
                    <a:pt x="30" y="64"/>
                    <a:pt x="19" y="57"/>
                    <a:pt x="11" y="53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7" y="55"/>
                    <a:pt x="17" y="58"/>
                    <a:pt x="17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2"/>
                    <a:pt x="5" y="57"/>
                    <a:pt x="0" y="57"/>
                  </a:cubicBezTo>
                  <a:cubicBezTo>
                    <a:pt x="2" y="60"/>
                    <a:pt x="6" y="62"/>
                    <a:pt x="10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8" y="77"/>
                    <a:pt x="47" y="84"/>
                    <a:pt x="67" y="94"/>
                  </a:cubicBezTo>
                  <a:cubicBezTo>
                    <a:pt x="65" y="94"/>
                    <a:pt x="63" y="94"/>
                    <a:pt x="61" y="93"/>
                  </a:cubicBezTo>
                  <a:cubicBezTo>
                    <a:pt x="47" y="89"/>
                    <a:pt x="35" y="83"/>
                    <a:pt x="22" y="79"/>
                  </a:cubicBezTo>
                  <a:cubicBezTo>
                    <a:pt x="40" y="87"/>
                    <a:pt x="59" y="95"/>
                    <a:pt x="79" y="101"/>
                  </a:cubicBezTo>
                  <a:cubicBezTo>
                    <a:pt x="102" y="107"/>
                    <a:pt x="123" y="116"/>
                    <a:pt x="148" y="120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55" y="119"/>
                    <a:pt x="168" y="123"/>
                    <a:pt x="183" y="124"/>
                  </a:cubicBezTo>
                  <a:cubicBezTo>
                    <a:pt x="247" y="128"/>
                    <a:pt x="302" y="120"/>
                    <a:pt x="350" y="104"/>
                  </a:cubicBezTo>
                  <a:cubicBezTo>
                    <a:pt x="351" y="105"/>
                    <a:pt x="351" y="105"/>
                    <a:pt x="351" y="105"/>
                  </a:cubicBezTo>
                  <a:cubicBezTo>
                    <a:pt x="346" y="107"/>
                    <a:pt x="336" y="109"/>
                    <a:pt x="331" y="112"/>
                  </a:cubicBezTo>
                  <a:cubicBezTo>
                    <a:pt x="347" y="107"/>
                    <a:pt x="363" y="103"/>
                    <a:pt x="375" y="98"/>
                  </a:cubicBezTo>
                  <a:cubicBezTo>
                    <a:pt x="393" y="90"/>
                    <a:pt x="404" y="80"/>
                    <a:pt x="413" y="69"/>
                  </a:cubicBezTo>
                  <a:cubicBezTo>
                    <a:pt x="422" y="67"/>
                    <a:pt x="411" y="62"/>
                    <a:pt x="417" y="59"/>
                  </a:cubicBezTo>
                  <a:cubicBezTo>
                    <a:pt x="414" y="57"/>
                    <a:pt x="417" y="56"/>
                    <a:pt x="413" y="55"/>
                  </a:cubicBezTo>
                  <a:cubicBezTo>
                    <a:pt x="408" y="56"/>
                    <a:pt x="408" y="59"/>
                    <a:pt x="405" y="61"/>
                  </a:cubicBezTo>
                  <a:cubicBezTo>
                    <a:pt x="405" y="58"/>
                    <a:pt x="409" y="57"/>
                    <a:pt x="410" y="55"/>
                  </a:cubicBezTo>
                  <a:cubicBezTo>
                    <a:pt x="410" y="53"/>
                    <a:pt x="415" y="50"/>
                    <a:pt x="411" y="49"/>
                  </a:cubicBezTo>
                  <a:cubicBezTo>
                    <a:pt x="408" y="50"/>
                    <a:pt x="408" y="50"/>
                    <a:pt x="408" y="50"/>
                  </a:cubicBezTo>
                  <a:cubicBezTo>
                    <a:pt x="392" y="66"/>
                    <a:pt x="383" y="83"/>
                    <a:pt x="347" y="94"/>
                  </a:cubicBezTo>
                  <a:cubicBezTo>
                    <a:pt x="346" y="93"/>
                    <a:pt x="346" y="93"/>
                    <a:pt x="346" y="93"/>
                  </a:cubicBezTo>
                  <a:cubicBezTo>
                    <a:pt x="353" y="91"/>
                    <a:pt x="358" y="88"/>
                    <a:pt x="363" y="85"/>
                  </a:cubicBezTo>
                  <a:cubicBezTo>
                    <a:pt x="371" y="77"/>
                    <a:pt x="385" y="71"/>
                    <a:pt x="387" y="61"/>
                  </a:cubicBezTo>
                  <a:cubicBezTo>
                    <a:pt x="386" y="61"/>
                    <a:pt x="386" y="61"/>
                    <a:pt x="386" y="61"/>
                  </a:cubicBezTo>
                  <a:cubicBezTo>
                    <a:pt x="384" y="58"/>
                    <a:pt x="392" y="56"/>
                    <a:pt x="385" y="54"/>
                  </a:cubicBezTo>
                  <a:cubicBezTo>
                    <a:pt x="382" y="55"/>
                    <a:pt x="383" y="58"/>
                    <a:pt x="379" y="58"/>
                  </a:cubicBezTo>
                  <a:cubicBezTo>
                    <a:pt x="385" y="50"/>
                    <a:pt x="393" y="41"/>
                    <a:pt x="396" y="32"/>
                  </a:cubicBezTo>
                  <a:cubicBezTo>
                    <a:pt x="388" y="36"/>
                    <a:pt x="389" y="41"/>
                    <a:pt x="384" y="46"/>
                  </a:cubicBezTo>
                  <a:cubicBezTo>
                    <a:pt x="383" y="44"/>
                    <a:pt x="382" y="42"/>
                    <a:pt x="383" y="40"/>
                  </a:cubicBezTo>
                  <a:cubicBezTo>
                    <a:pt x="382" y="40"/>
                    <a:pt x="381" y="41"/>
                    <a:pt x="381" y="41"/>
                  </a:cubicBezTo>
                  <a:cubicBezTo>
                    <a:pt x="379" y="40"/>
                    <a:pt x="379" y="40"/>
                    <a:pt x="379" y="40"/>
                  </a:cubicBezTo>
                  <a:cubicBezTo>
                    <a:pt x="379" y="38"/>
                    <a:pt x="381" y="36"/>
                    <a:pt x="384" y="35"/>
                  </a:cubicBezTo>
                  <a:cubicBezTo>
                    <a:pt x="388" y="30"/>
                    <a:pt x="384" y="26"/>
                    <a:pt x="386" y="21"/>
                  </a:cubicBezTo>
                  <a:cubicBezTo>
                    <a:pt x="380" y="22"/>
                    <a:pt x="376" y="25"/>
                    <a:pt x="375" y="28"/>
                  </a:cubicBezTo>
                  <a:cubicBezTo>
                    <a:pt x="371" y="25"/>
                    <a:pt x="376" y="23"/>
                    <a:pt x="376" y="21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0" y="23"/>
                    <a:pt x="371" y="25"/>
                    <a:pt x="366" y="25"/>
                  </a:cubicBezTo>
                  <a:cubicBezTo>
                    <a:pt x="363" y="26"/>
                    <a:pt x="366" y="28"/>
                    <a:pt x="360" y="29"/>
                  </a:cubicBezTo>
                  <a:cubicBezTo>
                    <a:pt x="359" y="28"/>
                    <a:pt x="363" y="27"/>
                    <a:pt x="361" y="25"/>
                  </a:cubicBezTo>
                  <a:cubicBezTo>
                    <a:pt x="357" y="27"/>
                    <a:pt x="359" y="30"/>
                    <a:pt x="354" y="31"/>
                  </a:cubicBezTo>
                  <a:cubicBezTo>
                    <a:pt x="353" y="30"/>
                    <a:pt x="353" y="30"/>
                    <a:pt x="353" y="30"/>
                  </a:cubicBezTo>
                  <a:cubicBezTo>
                    <a:pt x="356" y="27"/>
                    <a:pt x="355" y="22"/>
                    <a:pt x="363" y="20"/>
                  </a:cubicBezTo>
                  <a:cubicBezTo>
                    <a:pt x="364" y="19"/>
                    <a:pt x="362" y="19"/>
                    <a:pt x="361" y="18"/>
                  </a:cubicBezTo>
                  <a:cubicBezTo>
                    <a:pt x="366" y="18"/>
                    <a:pt x="362" y="16"/>
                    <a:pt x="363" y="15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55" y="15"/>
                    <a:pt x="357" y="18"/>
                    <a:pt x="352" y="18"/>
                  </a:cubicBezTo>
                  <a:cubicBezTo>
                    <a:pt x="351" y="17"/>
                    <a:pt x="351" y="17"/>
                    <a:pt x="351" y="17"/>
                  </a:cubicBezTo>
                  <a:cubicBezTo>
                    <a:pt x="350" y="19"/>
                    <a:pt x="340" y="19"/>
                    <a:pt x="343" y="23"/>
                  </a:cubicBezTo>
                  <a:cubicBezTo>
                    <a:pt x="342" y="24"/>
                    <a:pt x="340" y="24"/>
                    <a:pt x="337" y="24"/>
                  </a:cubicBezTo>
                  <a:cubicBezTo>
                    <a:pt x="320" y="30"/>
                    <a:pt x="318" y="41"/>
                    <a:pt x="306" y="49"/>
                  </a:cubicBezTo>
                  <a:cubicBezTo>
                    <a:pt x="307" y="43"/>
                    <a:pt x="316" y="39"/>
                    <a:pt x="319" y="33"/>
                  </a:cubicBezTo>
                  <a:cubicBezTo>
                    <a:pt x="317" y="34"/>
                    <a:pt x="318" y="33"/>
                    <a:pt x="316" y="34"/>
                  </a:cubicBezTo>
                  <a:cubicBezTo>
                    <a:pt x="316" y="31"/>
                    <a:pt x="319" y="28"/>
                    <a:pt x="322" y="26"/>
                  </a:cubicBezTo>
                  <a:cubicBezTo>
                    <a:pt x="322" y="26"/>
                    <a:pt x="321" y="26"/>
                    <a:pt x="321" y="26"/>
                  </a:cubicBezTo>
                  <a:cubicBezTo>
                    <a:pt x="324" y="22"/>
                    <a:pt x="324" y="16"/>
                    <a:pt x="337" y="16"/>
                  </a:cubicBezTo>
                  <a:cubicBezTo>
                    <a:pt x="339" y="16"/>
                    <a:pt x="340" y="16"/>
                    <a:pt x="340" y="15"/>
                  </a:cubicBezTo>
                  <a:cubicBezTo>
                    <a:pt x="335" y="14"/>
                    <a:pt x="334" y="12"/>
                    <a:pt x="332" y="11"/>
                  </a:cubicBezTo>
                  <a:cubicBezTo>
                    <a:pt x="331" y="11"/>
                    <a:pt x="331" y="11"/>
                    <a:pt x="331" y="11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30" y="7"/>
                    <a:pt x="330" y="7"/>
                    <a:pt x="330" y="7"/>
                  </a:cubicBezTo>
                  <a:cubicBezTo>
                    <a:pt x="325" y="7"/>
                    <a:pt x="320" y="7"/>
                    <a:pt x="316" y="7"/>
                  </a:cubicBezTo>
                  <a:cubicBezTo>
                    <a:pt x="315" y="6"/>
                    <a:pt x="320" y="5"/>
                    <a:pt x="322" y="3"/>
                  </a:cubicBezTo>
                  <a:cubicBezTo>
                    <a:pt x="325" y="4"/>
                    <a:pt x="325" y="4"/>
                    <a:pt x="325" y="4"/>
                  </a:cubicBezTo>
                  <a:cubicBezTo>
                    <a:pt x="326" y="3"/>
                    <a:pt x="326" y="3"/>
                    <a:pt x="326" y="3"/>
                  </a:cubicBezTo>
                  <a:cubicBezTo>
                    <a:pt x="324" y="2"/>
                    <a:pt x="328" y="1"/>
                    <a:pt x="330" y="0"/>
                  </a:cubicBezTo>
                  <a:cubicBezTo>
                    <a:pt x="321" y="1"/>
                    <a:pt x="319" y="5"/>
                    <a:pt x="312" y="7"/>
                  </a:cubicBezTo>
                  <a:cubicBezTo>
                    <a:pt x="309" y="8"/>
                    <a:pt x="312" y="10"/>
                    <a:pt x="308" y="10"/>
                  </a:cubicBezTo>
                  <a:cubicBezTo>
                    <a:pt x="305" y="10"/>
                    <a:pt x="310" y="8"/>
                    <a:pt x="309" y="6"/>
                  </a:cubicBezTo>
                  <a:cubicBezTo>
                    <a:pt x="303" y="7"/>
                    <a:pt x="307" y="10"/>
                    <a:pt x="302" y="11"/>
                  </a:cubicBezTo>
                  <a:cubicBezTo>
                    <a:pt x="299" y="9"/>
                    <a:pt x="305" y="8"/>
                    <a:pt x="304" y="6"/>
                  </a:cubicBezTo>
                  <a:cubicBezTo>
                    <a:pt x="300" y="9"/>
                    <a:pt x="297" y="12"/>
                    <a:pt x="291" y="13"/>
                  </a:cubicBezTo>
                  <a:cubicBezTo>
                    <a:pt x="291" y="14"/>
                    <a:pt x="290" y="14"/>
                    <a:pt x="291" y="15"/>
                  </a:cubicBezTo>
                  <a:cubicBezTo>
                    <a:pt x="283" y="16"/>
                    <a:pt x="283" y="20"/>
                    <a:pt x="279" y="23"/>
                  </a:cubicBezTo>
                  <a:cubicBezTo>
                    <a:pt x="275" y="26"/>
                    <a:pt x="275" y="32"/>
                    <a:pt x="265" y="34"/>
                  </a:cubicBezTo>
                  <a:cubicBezTo>
                    <a:pt x="254" y="42"/>
                    <a:pt x="239" y="49"/>
                    <a:pt x="216" y="54"/>
                  </a:cubicBezTo>
                  <a:cubicBezTo>
                    <a:pt x="203" y="53"/>
                    <a:pt x="192" y="49"/>
                    <a:pt x="182" y="46"/>
                  </a:cubicBezTo>
                  <a:cubicBezTo>
                    <a:pt x="159" y="40"/>
                    <a:pt x="139" y="34"/>
                    <a:pt x="119" y="26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0" y="30"/>
                    <a:pt x="116" y="27"/>
                    <a:pt x="112" y="27"/>
                  </a:cubicBezTo>
                  <a:cubicBezTo>
                    <a:pt x="119" y="30"/>
                    <a:pt x="126" y="32"/>
                    <a:pt x="132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27" y="38"/>
                    <a:pt x="107" y="31"/>
                    <a:pt x="89" y="23"/>
                  </a:cubicBezTo>
                  <a:cubicBezTo>
                    <a:pt x="89" y="22"/>
                    <a:pt x="88" y="21"/>
                    <a:pt x="87" y="20"/>
                  </a:cubicBezTo>
                  <a:cubicBezTo>
                    <a:pt x="86" y="20"/>
                    <a:pt x="84" y="19"/>
                    <a:pt x="83" y="20"/>
                  </a:cubicBezTo>
                  <a:cubicBezTo>
                    <a:pt x="73" y="15"/>
                    <a:pt x="61" y="10"/>
                    <a:pt x="45" y="9"/>
                  </a:cubicBezTo>
                  <a:cubicBezTo>
                    <a:pt x="52" y="13"/>
                    <a:pt x="52" y="18"/>
                    <a:pt x="60" y="22"/>
                  </a:cubicBezTo>
                  <a:cubicBezTo>
                    <a:pt x="61" y="29"/>
                    <a:pt x="79" y="34"/>
                    <a:pt x="89" y="39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92" y="43"/>
                    <a:pt x="97" y="44"/>
                    <a:pt x="102" y="4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43" y="62"/>
                    <a:pt x="133" y="58"/>
                    <a:pt x="124" y="55"/>
                  </a:cubicBezTo>
                  <a:cubicBezTo>
                    <a:pt x="106" y="51"/>
                    <a:pt x="92" y="45"/>
                    <a:pt x="79" y="39"/>
                  </a:cubicBezTo>
                  <a:cubicBezTo>
                    <a:pt x="80" y="38"/>
                    <a:pt x="77" y="37"/>
                    <a:pt x="76" y="36"/>
                  </a:cubicBezTo>
                  <a:cubicBezTo>
                    <a:pt x="68" y="34"/>
                    <a:pt x="64" y="29"/>
                    <a:pt x="56" y="28"/>
                  </a:cubicBezTo>
                  <a:cubicBezTo>
                    <a:pt x="62" y="34"/>
                    <a:pt x="74" y="40"/>
                    <a:pt x="84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69" y="42"/>
                    <a:pt x="63" y="35"/>
                    <a:pt x="51" y="31"/>
                  </a:cubicBezTo>
                  <a:cubicBezTo>
                    <a:pt x="49" y="31"/>
                    <a:pt x="47" y="29"/>
                    <a:pt x="46" y="30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7" y="28"/>
                    <a:pt x="35" y="28"/>
                  </a:cubicBezTo>
                  <a:cubicBezTo>
                    <a:pt x="38" y="31"/>
                    <a:pt x="42" y="34"/>
                    <a:pt x="44" y="36"/>
                  </a:cubicBezTo>
                  <a:cubicBezTo>
                    <a:pt x="42" y="35"/>
                    <a:pt x="41" y="34"/>
                    <a:pt x="39" y="34"/>
                  </a:cubicBezTo>
                  <a:cubicBezTo>
                    <a:pt x="38" y="35"/>
                    <a:pt x="41" y="35"/>
                    <a:pt x="42" y="36"/>
                  </a:cubicBezTo>
                  <a:cubicBezTo>
                    <a:pt x="37" y="36"/>
                    <a:pt x="44" y="38"/>
                    <a:pt x="40" y="3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3" y="31"/>
                    <a:pt x="25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4" y="35"/>
                    <a:pt x="20" y="33"/>
                    <a:pt x="16" y="32"/>
                  </a:cubicBezTo>
                  <a:cubicBezTo>
                    <a:pt x="18" y="34"/>
                    <a:pt x="22" y="35"/>
                    <a:pt x="23" y="37"/>
                  </a:cubicBezTo>
                  <a:cubicBezTo>
                    <a:pt x="20" y="38"/>
                    <a:pt x="17" y="36"/>
                    <a:pt x="15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8"/>
                    <a:pt x="12" y="37"/>
                    <a:pt x="11" y="37"/>
                  </a:cubicBezTo>
                  <a:cubicBezTo>
                    <a:pt x="12" y="39"/>
                    <a:pt x="14" y="40"/>
                    <a:pt x="13" y="41"/>
                  </a:cubicBezTo>
                  <a:cubicBezTo>
                    <a:pt x="9" y="40"/>
                    <a:pt x="6" y="38"/>
                    <a:pt x="2" y="38"/>
                  </a:cubicBezTo>
                  <a:close/>
                  <a:moveTo>
                    <a:pt x="373" y="85"/>
                  </a:moveTo>
                  <a:cubicBezTo>
                    <a:pt x="376" y="85"/>
                    <a:pt x="376" y="85"/>
                    <a:pt x="376" y="85"/>
                  </a:cubicBezTo>
                  <a:cubicBezTo>
                    <a:pt x="390" y="74"/>
                    <a:pt x="390" y="74"/>
                    <a:pt x="390" y="74"/>
                  </a:cubicBezTo>
                  <a:cubicBezTo>
                    <a:pt x="387" y="79"/>
                    <a:pt x="377" y="84"/>
                    <a:pt x="372" y="90"/>
                  </a:cubicBezTo>
                  <a:cubicBezTo>
                    <a:pt x="346" y="101"/>
                    <a:pt x="311" y="112"/>
                    <a:pt x="275" y="118"/>
                  </a:cubicBezTo>
                  <a:cubicBezTo>
                    <a:pt x="237" y="122"/>
                    <a:pt x="184" y="122"/>
                    <a:pt x="147" y="109"/>
                  </a:cubicBezTo>
                  <a:cubicBezTo>
                    <a:pt x="185" y="118"/>
                    <a:pt x="235" y="120"/>
                    <a:pt x="270" y="114"/>
                  </a:cubicBezTo>
                  <a:cubicBezTo>
                    <a:pt x="282" y="113"/>
                    <a:pt x="296" y="111"/>
                    <a:pt x="304" y="107"/>
                  </a:cubicBezTo>
                  <a:cubicBezTo>
                    <a:pt x="303" y="107"/>
                    <a:pt x="303" y="107"/>
                    <a:pt x="303" y="107"/>
                  </a:cubicBezTo>
                  <a:cubicBezTo>
                    <a:pt x="286" y="110"/>
                    <a:pt x="286" y="110"/>
                    <a:pt x="286" y="110"/>
                  </a:cubicBezTo>
                  <a:cubicBezTo>
                    <a:pt x="307" y="106"/>
                    <a:pt x="328" y="100"/>
                    <a:pt x="346" y="94"/>
                  </a:cubicBezTo>
                  <a:cubicBezTo>
                    <a:pt x="331" y="99"/>
                    <a:pt x="331" y="99"/>
                    <a:pt x="331" y="99"/>
                  </a:cubicBezTo>
                  <a:cubicBezTo>
                    <a:pt x="332" y="100"/>
                    <a:pt x="332" y="100"/>
                    <a:pt x="332" y="100"/>
                  </a:cubicBezTo>
                  <a:cubicBezTo>
                    <a:pt x="347" y="96"/>
                    <a:pt x="361" y="91"/>
                    <a:pt x="373" y="85"/>
                  </a:cubicBezTo>
                  <a:close/>
                  <a:moveTo>
                    <a:pt x="177" y="109"/>
                  </a:moveTo>
                  <a:cubicBezTo>
                    <a:pt x="184" y="110"/>
                    <a:pt x="184" y="110"/>
                    <a:pt x="184" y="110"/>
                  </a:cubicBezTo>
                  <a:cubicBezTo>
                    <a:pt x="183" y="110"/>
                    <a:pt x="183" y="110"/>
                    <a:pt x="183" y="110"/>
                  </a:cubicBezTo>
                  <a:lnTo>
                    <a:pt x="177" y="109"/>
                  </a:lnTo>
                  <a:close/>
                  <a:moveTo>
                    <a:pt x="237" y="114"/>
                  </a:moveTo>
                  <a:cubicBezTo>
                    <a:pt x="256" y="112"/>
                    <a:pt x="256" y="112"/>
                    <a:pt x="256" y="112"/>
                  </a:cubicBezTo>
                  <a:cubicBezTo>
                    <a:pt x="252" y="114"/>
                    <a:pt x="244" y="114"/>
                    <a:pt x="237" y="114"/>
                  </a:cubicBezTo>
                  <a:close/>
                  <a:moveTo>
                    <a:pt x="282" y="110"/>
                  </a:moveTo>
                  <a:cubicBezTo>
                    <a:pt x="317" y="101"/>
                    <a:pt x="317" y="101"/>
                    <a:pt x="317" y="101"/>
                  </a:cubicBezTo>
                  <a:cubicBezTo>
                    <a:pt x="306" y="104"/>
                    <a:pt x="295" y="107"/>
                    <a:pt x="282" y="110"/>
                  </a:cubicBezTo>
                  <a:close/>
                  <a:moveTo>
                    <a:pt x="346" y="91"/>
                  </a:moveTo>
                  <a:cubicBezTo>
                    <a:pt x="361" y="83"/>
                    <a:pt x="361" y="83"/>
                    <a:pt x="361" y="83"/>
                  </a:cubicBezTo>
                  <a:cubicBezTo>
                    <a:pt x="357" y="85"/>
                    <a:pt x="353" y="89"/>
                    <a:pt x="346" y="91"/>
                  </a:cubicBezTo>
                  <a:close/>
                  <a:moveTo>
                    <a:pt x="369" y="73"/>
                  </a:moveTo>
                  <a:cubicBezTo>
                    <a:pt x="356" y="90"/>
                    <a:pt x="314" y="101"/>
                    <a:pt x="275" y="109"/>
                  </a:cubicBezTo>
                  <a:cubicBezTo>
                    <a:pt x="314" y="100"/>
                    <a:pt x="355" y="90"/>
                    <a:pt x="369" y="73"/>
                  </a:cubicBezTo>
                  <a:close/>
                  <a:moveTo>
                    <a:pt x="345" y="71"/>
                  </a:moveTo>
                  <a:cubicBezTo>
                    <a:pt x="336" y="77"/>
                    <a:pt x="323" y="81"/>
                    <a:pt x="310" y="86"/>
                  </a:cubicBezTo>
                  <a:cubicBezTo>
                    <a:pt x="311" y="85"/>
                    <a:pt x="311" y="85"/>
                    <a:pt x="311" y="85"/>
                  </a:cubicBezTo>
                  <a:cubicBezTo>
                    <a:pt x="308" y="84"/>
                    <a:pt x="305" y="86"/>
                    <a:pt x="304" y="87"/>
                  </a:cubicBezTo>
                  <a:cubicBezTo>
                    <a:pt x="303" y="87"/>
                    <a:pt x="304" y="87"/>
                    <a:pt x="305" y="87"/>
                  </a:cubicBezTo>
                  <a:cubicBezTo>
                    <a:pt x="306" y="87"/>
                    <a:pt x="306" y="87"/>
                    <a:pt x="306" y="87"/>
                  </a:cubicBezTo>
                  <a:cubicBezTo>
                    <a:pt x="301" y="90"/>
                    <a:pt x="294" y="91"/>
                    <a:pt x="289" y="92"/>
                  </a:cubicBezTo>
                  <a:cubicBezTo>
                    <a:pt x="289" y="92"/>
                    <a:pt x="289" y="92"/>
                    <a:pt x="288" y="91"/>
                  </a:cubicBezTo>
                  <a:cubicBezTo>
                    <a:pt x="284" y="93"/>
                    <a:pt x="284" y="93"/>
                    <a:pt x="284" y="93"/>
                  </a:cubicBezTo>
                  <a:cubicBezTo>
                    <a:pt x="285" y="95"/>
                    <a:pt x="277" y="95"/>
                    <a:pt x="274" y="96"/>
                  </a:cubicBezTo>
                  <a:cubicBezTo>
                    <a:pt x="268" y="94"/>
                    <a:pt x="265" y="97"/>
                    <a:pt x="259" y="97"/>
                  </a:cubicBezTo>
                  <a:cubicBezTo>
                    <a:pt x="250" y="96"/>
                    <a:pt x="242" y="100"/>
                    <a:pt x="234" y="99"/>
                  </a:cubicBezTo>
                  <a:cubicBezTo>
                    <a:pt x="228" y="100"/>
                    <a:pt x="222" y="100"/>
                    <a:pt x="216" y="99"/>
                  </a:cubicBezTo>
                  <a:cubicBezTo>
                    <a:pt x="267" y="100"/>
                    <a:pt x="312" y="85"/>
                    <a:pt x="345" y="71"/>
                  </a:cubicBezTo>
                  <a:close/>
                  <a:moveTo>
                    <a:pt x="214" y="70"/>
                  </a:moveTo>
                  <a:cubicBezTo>
                    <a:pt x="215" y="70"/>
                    <a:pt x="216" y="70"/>
                    <a:pt x="216" y="70"/>
                  </a:cubicBezTo>
                  <a:cubicBezTo>
                    <a:pt x="216" y="71"/>
                    <a:pt x="217" y="71"/>
                    <a:pt x="218" y="71"/>
                  </a:cubicBezTo>
                  <a:cubicBezTo>
                    <a:pt x="224" y="72"/>
                    <a:pt x="227" y="70"/>
                    <a:pt x="231" y="69"/>
                  </a:cubicBezTo>
                  <a:cubicBezTo>
                    <a:pt x="269" y="63"/>
                    <a:pt x="300" y="51"/>
                    <a:pt x="313" y="36"/>
                  </a:cubicBezTo>
                  <a:cubicBezTo>
                    <a:pt x="304" y="55"/>
                    <a:pt x="264" y="69"/>
                    <a:pt x="218" y="73"/>
                  </a:cubicBezTo>
                  <a:cubicBezTo>
                    <a:pt x="214" y="73"/>
                    <a:pt x="210" y="73"/>
                    <a:pt x="206" y="72"/>
                  </a:cubicBezTo>
                  <a:cubicBezTo>
                    <a:pt x="209" y="71"/>
                    <a:pt x="212" y="71"/>
                    <a:pt x="214" y="70"/>
                  </a:cubicBezTo>
                  <a:close/>
                  <a:moveTo>
                    <a:pt x="235" y="73"/>
                  </a:moveTo>
                  <a:cubicBezTo>
                    <a:pt x="232" y="74"/>
                    <a:pt x="228" y="75"/>
                    <a:pt x="224" y="75"/>
                  </a:cubicBezTo>
                  <a:lnTo>
                    <a:pt x="235" y="73"/>
                  </a:lnTo>
                  <a:close/>
                  <a:moveTo>
                    <a:pt x="220" y="74"/>
                  </a:moveTo>
                  <a:cubicBezTo>
                    <a:pt x="219" y="75"/>
                    <a:pt x="215" y="75"/>
                    <a:pt x="212" y="74"/>
                  </a:cubicBezTo>
                  <a:lnTo>
                    <a:pt x="220" y="74"/>
                  </a:lnTo>
                  <a:close/>
                  <a:moveTo>
                    <a:pt x="210" y="85"/>
                  </a:moveTo>
                  <a:cubicBezTo>
                    <a:pt x="225" y="86"/>
                    <a:pt x="239" y="84"/>
                    <a:pt x="253" y="82"/>
                  </a:cubicBezTo>
                  <a:cubicBezTo>
                    <a:pt x="241" y="86"/>
                    <a:pt x="224" y="86"/>
                    <a:pt x="208" y="86"/>
                  </a:cubicBezTo>
                  <a:cubicBezTo>
                    <a:pt x="209" y="87"/>
                    <a:pt x="203" y="87"/>
                    <a:pt x="200" y="87"/>
                  </a:cubicBezTo>
                  <a:cubicBezTo>
                    <a:pt x="191" y="85"/>
                    <a:pt x="182" y="84"/>
                    <a:pt x="174" y="81"/>
                  </a:cubicBezTo>
                  <a:cubicBezTo>
                    <a:pt x="186" y="83"/>
                    <a:pt x="197" y="84"/>
                    <a:pt x="210" y="85"/>
                  </a:cubicBezTo>
                  <a:close/>
                  <a:moveTo>
                    <a:pt x="194" y="100"/>
                  </a:moveTo>
                  <a:cubicBezTo>
                    <a:pt x="186" y="102"/>
                    <a:pt x="176" y="98"/>
                    <a:pt x="168" y="97"/>
                  </a:cubicBezTo>
                  <a:cubicBezTo>
                    <a:pt x="177" y="99"/>
                    <a:pt x="187" y="97"/>
                    <a:pt x="194" y="100"/>
                  </a:cubicBezTo>
                  <a:close/>
                  <a:moveTo>
                    <a:pt x="243" y="109"/>
                  </a:moveTo>
                  <a:cubicBezTo>
                    <a:pt x="282" y="104"/>
                    <a:pt x="324" y="93"/>
                    <a:pt x="350" y="81"/>
                  </a:cubicBezTo>
                  <a:cubicBezTo>
                    <a:pt x="364" y="72"/>
                    <a:pt x="364" y="72"/>
                    <a:pt x="364" y="72"/>
                  </a:cubicBezTo>
                  <a:cubicBezTo>
                    <a:pt x="349" y="88"/>
                    <a:pt x="314" y="99"/>
                    <a:pt x="274" y="108"/>
                  </a:cubicBezTo>
                  <a:cubicBezTo>
                    <a:pt x="264" y="110"/>
                    <a:pt x="254" y="111"/>
                    <a:pt x="242" y="111"/>
                  </a:cubicBezTo>
                  <a:cubicBezTo>
                    <a:pt x="243" y="109"/>
                    <a:pt x="237" y="109"/>
                    <a:pt x="235" y="109"/>
                  </a:cubicBezTo>
                  <a:cubicBezTo>
                    <a:pt x="222" y="110"/>
                    <a:pt x="209" y="109"/>
                    <a:pt x="197" y="111"/>
                  </a:cubicBezTo>
                  <a:cubicBezTo>
                    <a:pt x="175" y="109"/>
                    <a:pt x="150" y="104"/>
                    <a:pt x="132" y="97"/>
                  </a:cubicBezTo>
                  <a:cubicBezTo>
                    <a:pt x="161" y="107"/>
                    <a:pt x="209" y="111"/>
                    <a:pt x="243" y="109"/>
                  </a:cubicBezTo>
                  <a:close/>
                  <a:moveTo>
                    <a:pt x="99" y="106"/>
                  </a:moveTo>
                  <a:cubicBezTo>
                    <a:pt x="93" y="104"/>
                    <a:pt x="93" y="104"/>
                    <a:pt x="93" y="104"/>
                  </a:cubicBezTo>
                  <a:cubicBezTo>
                    <a:pt x="126" y="113"/>
                    <a:pt x="126" y="113"/>
                    <a:pt x="126" y="113"/>
                  </a:cubicBezTo>
                  <a:lnTo>
                    <a:pt x="99" y="106"/>
                  </a:lnTo>
                  <a:close/>
                  <a:moveTo>
                    <a:pt x="115" y="101"/>
                  </a:moveTo>
                  <a:cubicBezTo>
                    <a:pt x="108" y="100"/>
                    <a:pt x="108" y="100"/>
                    <a:pt x="108" y="100"/>
                  </a:cubicBezTo>
                  <a:cubicBezTo>
                    <a:pt x="84" y="92"/>
                    <a:pt x="57" y="84"/>
                    <a:pt x="37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62" y="83"/>
                    <a:pt x="87" y="93"/>
                    <a:pt x="115" y="101"/>
                  </a:cubicBezTo>
                  <a:close/>
                  <a:moveTo>
                    <a:pt x="68" y="49"/>
                  </a:moveTo>
                  <a:cubicBezTo>
                    <a:pt x="66" y="50"/>
                    <a:pt x="66" y="50"/>
                    <a:pt x="66" y="50"/>
                  </a:cubicBezTo>
                  <a:cubicBezTo>
                    <a:pt x="59" y="48"/>
                    <a:pt x="53" y="44"/>
                    <a:pt x="51" y="41"/>
                  </a:cubicBezTo>
                  <a:cubicBezTo>
                    <a:pt x="57" y="43"/>
                    <a:pt x="61" y="47"/>
                    <a:pt x="68" y="49"/>
                  </a:cubicBezTo>
                  <a:close/>
                  <a:moveTo>
                    <a:pt x="103" y="89"/>
                  </a:moveTo>
                  <a:cubicBezTo>
                    <a:pt x="80" y="82"/>
                    <a:pt x="59" y="73"/>
                    <a:pt x="38" y="64"/>
                  </a:cubicBezTo>
                  <a:cubicBezTo>
                    <a:pt x="60" y="72"/>
                    <a:pt x="80" y="81"/>
                    <a:pt x="103" y="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522913" y="4165600"/>
              <a:ext cx="41275" cy="23813"/>
            </a:xfrm>
            <a:custGeom>
              <a:avLst/>
              <a:gdLst>
                <a:gd name="T0" fmla="*/ 11 w 11"/>
                <a:gd name="T1" fmla="*/ 1 h 6"/>
                <a:gd name="T2" fmla="*/ 0 w 11"/>
                <a:gd name="T3" fmla="*/ 5 h 6"/>
                <a:gd name="T4" fmla="*/ 1 w 11"/>
                <a:gd name="T5" fmla="*/ 6 h 6"/>
                <a:gd name="T6" fmla="*/ 11 w 11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1"/>
                  </a:moveTo>
                  <a:cubicBezTo>
                    <a:pt x="4" y="0"/>
                    <a:pt x="4" y="4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4"/>
                    <a:pt x="7" y="2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140325" y="4560887"/>
              <a:ext cx="1587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253038" y="4541837"/>
              <a:ext cx="142875" cy="19050"/>
            </a:xfrm>
            <a:custGeom>
              <a:avLst/>
              <a:gdLst>
                <a:gd name="T0" fmla="*/ 38 w 38"/>
                <a:gd name="T1" fmla="*/ 0 h 5"/>
                <a:gd name="T2" fmla="*/ 0 w 38"/>
                <a:gd name="T3" fmla="*/ 5 h 5"/>
                <a:gd name="T4" fmla="*/ 38 w 3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5">
                  <a:moveTo>
                    <a:pt x="38" y="0"/>
                  </a:moveTo>
                  <a:cubicBezTo>
                    <a:pt x="26" y="2"/>
                    <a:pt x="11" y="3"/>
                    <a:pt x="0" y="5"/>
                  </a:cubicBezTo>
                  <a:cubicBezTo>
                    <a:pt x="13" y="4"/>
                    <a:pt x="28" y="3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418138" y="4537075"/>
              <a:ext cx="7938" cy="4763"/>
            </a:xfrm>
            <a:custGeom>
              <a:avLst/>
              <a:gdLst>
                <a:gd name="T0" fmla="*/ 0 w 5"/>
                <a:gd name="T1" fmla="*/ 3 h 3"/>
                <a:gd name="T2" fmla="*/ 5 w 5"/>
                <a:gd name="T3" fmla="*/ 0 h 3"/>
                <a:gd name="T4" fmla="*/ 0 w 5"/>
                <a:gd name="T5" fmla="*/ 0 h 3"/>
                <a:gd name="T6" fmla="*/ 0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486400" y="4514850"/>
              <a:ext cx="30163" cy="7938"/>
            </a:xfrm>
            <a:custGeom>
              <a:avLst/>
              <a:gdLst>
                <a:gd name="T0" fmla="*/ 0 w 19"/>
                <a:gd name="T1" fmla="*/ 5 h 5"/>
                <a:gd name="T2" fmla="*/ 19 w 19"/>
                <a:gd name="T3" fmla="*/ 0 h 5"/>
                <a:gd name="T4" fmla="*/ 19 w 19"/>
                <a:gd name="T5" fmla="*/ 0 h 5"/>
                <a:gd name="T6" fmla="*/ 0 w 1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530850" y="4508500"/>
              <a:ext cx="15875" cy="317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1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出自【趣你的PPT】(微信:qunideppt)：最优质的PPT资源库"/>
            <p:cNvSpPr>
              <a:spLocks/>
            </p:cNvSpPr>
            <p:nvPr/>
          </p:nvSpPr>
          <p:spPr bwMode="auto">
            <a:xfrm>
              <a:off x="4359275" y="4365625"/>
              <a:ext cx="30163" cy="14288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0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3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049838" y="4252912"/>
              <a:ext cx="82550" cy="6350"/>
            </a:xfrm>
            <a:custGeom>
              <a:avLst/>
              <a:gdLst>
                <a:gd name="T0" fmla="*/ 8 w 22"/>
                <a:gd name="T1" fmla="*/ 2 h 2"/>
                <a:gd name="T2" fmla="*/ 22 w 22"/>
                <a:gd name="T3" fmla="*/ 0 h 2"/>
                <a:gd name="T4" fmla="*/ 0 w 22"/>
                <a:gd name="T5" fmla="*/ 0 h 2"/>
                <a:gd name="T6" fmla="*/ 8 w 2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8" y="2"/>
                  </a:moveTo>
                  <a:cubicBezTo>
                    <a:pt x="13" y="1"/>
                    <a:pt x="18" y="1"/>
                    <a:pt x="22" y="0"/>
                  </a:cubicBezTo>
                  <a:cubicBezTo>
                    <a:pt x="15" y="1"/>
                    <a:pt x="8" y="1"/>
                    <a:pt x="0" y="0"/>
                  </a:cubicBezTo>
                  <a:cubicBezTo>
                    <a:pt x="2" y="1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出自【趣你的PPT】(微信:qunideppt)：最优质的PPT资源库"/>
            <p:cNvSpPr>
              <a:spLocks/>
            </p:cNvSpPr>
            <p:nvPr/>
          </p:nvSpPr>
          <p:spPr bwMode="auto">
            <a:xfrm>
              <a:off x="4746625" y="4203700"/>
              <a:ext cx="25400" cy="11113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  <a:gd name="T4" fmla="*/ 0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2"/>
                    <a:pt x="5" y="2"/>
                    <a:pt x="7" y="3"/>
                  </a:cubicBezTo>
                  <a:cubicBezTo>
                    <a:pt x="5" y="2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出自【趣你的PPT】(微信:qunideppt)：最优质的PPT资源库"/>
            <p:cNvSpPr>
              <a:spLocks/>
            </p:cNvSpPr>
            <p:nvPr/>
          </p:nvSpPr>
          <p:spPr bwMode="auto">
            <a:xfrm>
              <a:off x="4700588" y="4192587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2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4" y="2"/>
                    <a:pt x="8" y="2"/>
                  </a:cubicBezTo>
                  <a:cubicBezTo>
                    <a:pt x="5" y="1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145088" y="4233862"/>
              <a:ext cx="22225" cy="7938"/>
            </a:xfrm>
            <a:custGeom>
              <a:avLst/>
              <a:gdLst>
                <a:gd name="T0" fmla="*/ 2 w 6"/>
                <a:gd name="T1" fmla="*/ 2 h 2"/>
                <a:gd name="T2" fmla="*/ 6 w 6"/>
                <a:gd name="T3" fmla="*/ 0 h 2"/>
                <a:gd name="T4" fmla="*/ 4 w 6"/>
                <a:gd name="T5" fmla="*/ 1 h 2"/>
                <a:gd name="T6" fmla="*/ 2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3" y="1"/>
                    <a:pt x="0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233988" y="4162425"/>
              <a:ext cx="90488" cy="52388"/>
            </a:xfrm>
            <a:custGeom>
              <a:avLst/>
              <a:gdLst>
                <a:gd name="T0" fmla="*/ 22 w 24"/>
                <a:gd name="T1" fmla="*/ 0 h 14"/>
                <a:gd name="T2" fmla="*/ 0 w 24"/>
                <a:gd name="T3" fmla="*/ 14 h 14"/>
                <a:gd name="T4" fmla="*/ 17 w 24"/>
                <a:gd name="T5" fmla="*/ 7 h 14"/>
                <a:gd name="T6" fmla="*/ 22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22" y="0"/>
                  </a:moveTo>
                  <a:cubicBezTo>
                    <a:pt x="15" y="5"/>
                    <a:pt x="11" y="10"/>
                    <a:pt x="0" y="14"/>
                  </a:cubicBezTo>
                  <a:cubicBezTo>
                    <a:pt x="7" y="12"/>
                    <a:pt x="13" y="10"/>
                    <a:pt x="17" y="7"/>
                  </a:cubicBezTo>
                  <a:cubicBezTo>
                    <a:pt x="20" y="5"/>
                    <a:pt x="24" y="2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335588" y="4090987"/>
              <a:ext cx="60325" cy="52388"/>
            </a:xfrm>
            <a:custGeom>
              <a:avLst/>
              <a:gdLst>
                <a:gd name="T0" fmla="*/ 6 w 16"/>
                <a:gd name="T1" fmla="*/ 9 h 14"/>
                <a:gd name="T2" fmla="*/ 16 w 16"/>
                <a:gd name="T3" fmla="*/ 0 h 14"/>
                <a:gd name="T4" fmla="*/ 0 w 16"/>
                <a:gd name="T5" fmla="*/ 14 h 14"/>
                <a:gd name="T6" fmla="*/ 1 w 16"/>
                <a:gd name="T7" fmla="*/ 14 h 14"/>
                <a:gd name="T8" fmla="*/ 6 w 16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6" y="9"/>
                  </a:moveTo>
                  <a:cubicBezTo>
                    <a:pt x="9" y="6"/>
                    <a:pt x="13" y="3"/>
                    <a:pt x="16" y="0"/>
                  </a:cubicBezTo>
                  <a:cubicBezTo>
                    <a:pt x="7" y="4"/>
                    <a:pt x="3" y="9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689600" y="4159250"/>
              <a:ext cx="25400" cy="11113"/>
            </a:xfrm>
            <a:custGeom>
              <a:avLst/>
              <a:gdLst>
                <a:gd name="T0" fmla="*/ 6 w 7"/>
                <a:gd name="T1" fmla="*/ 1 h 3"/>
                <a:gd name="T2" fmla="*/ 0 w 7"/>
                <a:gd name="T3" fmla="*/ 3 h 3"/>
                <a:gd name="T4" fmla="*/ 6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1"/>
                  </a:moveTo>
                  <a:cubicBezTo>
                    <a:pt x="3" y="0"/>
                    <a:pt x="2" y="3"/>
                    <a:pt x="0" y="3"/>
                  </a:cubicBezTo>
                  <a:cubicBezTo>
                    <a:pt x="2" y="3"/>
                    <a:pt x="7" y="3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726113" y="4159250"/>
              <a:ext cx="11113" cy="6350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715000" y="4151312"/>
              <a:ext cx="15875" cy="7938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出自【趣你的PPT】(微信:qunideppt)：最优质的PPT资源库"/>
            <p:cNvSpPr>
              <a:spLocks/>
            </p:cNvSpPr>
            <p:nvPr/>
          </p:nvSpPr>
          <p:spPr bwMode="auto">
            <a:xfrm>
              <a:off x="5734050" y="4151312"/>
              <a:ext cx="11113" cy="3175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67" name="组合 866"/>
          <p:cNvGrpSpPr/>
          <p:nvPr/>
        </p:nvGrpSpPr>
        <p:grpSpPr>
          <a:xfrm>
            <a:off x="5220072" y="2463736"/>
            <a:ext cx="2556284" cy="2268254"/>
            <a:chOff x="2771800" y="1896212"/>
            <a:chExt cx="1728191" cy="2090950"/>
          </a:xfrm>
        </p:grpSpPr>
        <p:sp>
          <p:nvSpPr>
            <p:cNvPr id="868" name="矩形 867"/>
            <p:cNvSpPr/>
            <p:nvPr/>
          </p:nvSpPr>
          <p:spPr>
            <a:xfrm>
              <a:off x="2771800" y="1896212"/>
              <a:ext cx="172819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2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2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69" name="矩形 868"/>
            <p:cNvSpPr/>
            <p:nvPr/>
          </p:nvSpPr>
          <p:spPr>
            <a:xfrm>
              <a:off x="2771800" y="2574468"/>
              <a:ext cx="1728191" cy="14126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pic>
        <p:nvPicPr>
          <p:cNvPr id="870" name="图片 869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901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2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研究方法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2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5400092" y="1034561"/>
            <a:ext cx="2556284" cy="2761325"/>
            <a:chOff x="2771800" y="1896212"/>
            <a:chExt cx="1728191" cy="2545478"/>
          </a:xfrm>
        </p:grpSpPr>
        <p:sp>
          <p:nvSpPr>
            <p:cNvPr id="882" name="矩形 881"/>
            <p:cNvSpPr/>
            <p:nvPr/>
          </p:nvSpPr>
          <p:spPr>
            <a:xfrm>
              <a:off x="2771800" y="1896212"/>
              <a:ext cx="1728191" cy="5390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6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2771800" y="2574468"/>
              <a:ext cx="1728191" cy="1867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左表中数据值可双击后进行更改，也可更改图表类型。</a:t>
              </a:r>
              <a:endPara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endParaRPr>
            </a:p>
            <a:p>
              <a:pPr defTabSz="609585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aphicFrame>
        <p:nvGraphicFramePr>
          <p:cNvPr id="826" name="图表 825"/>
          <p:cNvGraphicFramePr/>
          <p:nvPr>
            <p:extLst>
              <p:ext uri="{D42A27DB-BD31-4B8C-83A1-F6EECF244321}">
                <p14:modId xmlns:p14="http://schemas.microsoft.com/office/powerpoint/2010/main" val="1433873335"/>
              </p:ext>
            </p:extLst>
          </p:nvPr>
        </p:nvGraphicFramePr>
        <p:xfrm>
          <a:off x="675184" y="771550"/>
          <a:ext cx="4077055" cy="37523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870" name="图片 869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25934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3473251"/>
            <a:ext cx="9144000" cy="1906811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59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843808" y="1376720"/>
            <a:ext cx="4392488" cy="959204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342991" y="946284"/>
              <a:ext cx="1602546" cy="287549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/>
                  </a:solidFill>
                  <a:latin typeface="Segoe UI"/>
                </a:rPr>
                <a:t>三   主要结论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1540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主要结论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3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grpSp>
        <p:nvGrpSpPr>
          <p:cNvPr id="827" name="组合 826"/>
          <p:cNvGrpSpPr/>
          <p:nvPr/>
        </p:nvGrpSpPr>
        <p:grpSpPr>
          <a:xfrm rot="5653002">
            <a:off x="1079204" y="-956642"/>
            <a:ext cx="7037366" cy="7160074"/>
            <a:chOff x="6843713" y="2805112"/>
            <a:chExt cx="1419225" cy="1377951"/>
          </a:xfrm>
          <a:solidFill>
            <a:schemeClr val="bg1">
              <a:lumMod val="75000"/>
            </a:schemeClr>
          </a:solidFill>
        </p:grpSpPr>
        <p:sp>
          <p:nvSpPr>
            <p:cNvPr id="828" name="Freeform 7703"/>
            <p:cNvSpPr>
              <a:spLocks/>
            </p:cNvSpPr>
            <p:nvPr/>
          </p:nvSpPr>
          <p:spPr bwMode="auto">
            <a:xfrm>
              <a:off x="6851650" y="3573463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7704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7705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7706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7707"/>
            <p:cNvSpPr>
              <a:spLocks/>
            </p:cNvSpPr>
            <p:nvPr/>
          </p:nvSpPr>
          <p:spPr bwMode="auto">
            <a:xfrm>
              <a:off x="8161338" y="3328988"/>
              <a:ext cx="7938" cy="1746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1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7708"/>
            <p:cNvSpPr>
              <a:spLocks/>
            </p:cNvSpPr>
            <p:nvPr/>
          </p:nvSpPr>
          <p:spPr bwMode="auto">
            <a:xfrm>
              <a:off x="7662863" y="4013200"/>
              <a:ext cx="793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7709"/>
            <p:cNvSpPr>
              <a:spLocks/>
            </p:cNvSpPr>
            <p:nvPr/>
          </p:nvSpPr>
          <p:spPr bwMode="auto">
            <a:xfrm>
              <a:off x="7281863" y="3903663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7710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7711"/>
            <p:cNvSpPr>
              <a:spLocks/>
            </p:cNvSpPr>
            <p:nvPr/>
          </p:nvSpPr>
          <p:spPr bwMode="auto">
            <a:xfrm>
              <a:off x="7299325" y="3911600"/>
              <a:ext cx="0" cy="952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7712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7713"/>
            <p:cNvSpPr>
              <a:spLocks/>
            </p:cNvSpPr>
            <p:nvPr/>
          </p:nvSpPr>
          <p:spPr bwMode="auto">
            <a:xfrm>
              <a:off x="7281863" y="3903663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7714"/>
            <p:cNvSpPr>
              <a:spLocks/>
            </p:cNvSpPr>
            <p:nvPr/>
          </p:nvSpPr>
          <p:spPr bwMode="auto">
            <a:xfrm>
              <a:off x="7324725" y="3929063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7715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7716"/>
            <p:cNvSpPr>
              <a:spLocks/>
            </p:cNvSpPr>
            <p:nvPr/>
          </p:nvSpPr>
          <p:spPr bwMode="auto">
            <a:xfrm>
              <a:off x="8042275" y="3260725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7717"/>
            <p:cNvSpPr>
              <a:spLocks/>
            </p:cNvSpPr>
            <p:nvPr/>
          </p:nvSpPr>
          <p:spPr bwMode="auto">
            <a:xfrm>
              <a:off x="8016875" y="3684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7718"/>
            <p:cNvSpPr>
              <a:spLocks/>
            </p:cNvSpPr>
            <p:nvPr/>
          </p:nvSpPr>
          <p:spPr bwMode="auto">
            <a:xfrm>
              <a:off x="8026400" y="3675063"/>
              <a:ext cx="0" cy="952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7719"/>
            <p:cNvSpPr>
              <a:spLocks/>
            </p:cNvSpPr>
            <p:nvPr/>
          </p:nvSpPr>
          <p:spPr bwMode="auto">
            <a:xfrm>
              <a:off x="8026400" y="3667125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7720"/>
            <p:cNvSpPr>
              <a:spLocks/>
            </p:cNvSpPr>
            <p:nvPr/>
          </p:nvSpPr>
          <p:spPr bwMode="auto">
            <a:xfrm>
              <a:off x="6843713" y="3371850"/>
              <a:ext cx="25400" cy="236538"/>
            </a:xfrm>
            <a:custGeom>
              <a:avLst/>
              <a:gdLst>
                <a:gd name="T0" fmla="*/ 1 w 3"/>
                <a:gd name="T1" fmla="*/ 27 h 28"/>
                <a:gd name="T2" fmla="*/ 1 w 3"/>
                <a:gd name="T3" fmla="*/ 26 h 28"/>
                <a:gd name="T4" fmla="*/ 1 w 3"/>
                <a:gd name="T5" fmla="*/ 24 h 28"/>
                <a:gd name="T6" fmla="*/ 1 w 3"/>
                <a:gd name="T7" fmla="*/ 21 h 28"/>
                <a:gd name="T8" fmla="*/ 0 w 3"/>
                <a:gd name="T9" fmla="*/ 16 h 28"/>
                <a:gd name="T10" fmla="*/ 1 w 3"/>
                <a:gd name="T11" fmla="*/ 15 h 28"/>
                <a:gd name="T12" fmla="*/ 1 w 3"/>
                <a:gd name="T13" fmla="*/ 14 h 28"/>
                <a:gd name="T14" fmla="*/ 1 w 3"/>
                <a:gd name="T15" fmla="*/ 13 h 28"/>
                <a:gd name="T16" fmla="*/ 1 w 3"/>
                <a:gd name="T17" fmla="*/ 9 h 28"/>
                <a:gd name="T18" fmla="*/ 1 w 3"/>
                <a:gd name="T19" fmla="*/ 8 h 28"/>
                <a:gd name="T20" fmla="*/ 1 w 3"/>
                <a:gd name="T21" fmla="*/ 8 h 28"/>
                <a:gd name="T22" fmla="*/ 1 w 3"/>
                <a:gd name="T23" fmla="*/ 7 h 28"/>
                <a:gd name="T24" fmla="*/ 2 w 3"/>
                <a:gd name="T25" fmla="*/ 6 h 28"/>
                <a:gd name="T26" fmla="*/ 2 w 3"/>
                <a:gd name="T27" fmla="*/ 6 h 28"/>
                <a:gd name="T28" fmla="*/ 2 w 3"/>
                <a:gd name="T29" fmla="*/ 6 h 28"/>
                <a:gd name="T30" fmla="*/ 2 w 3"/>
                <a:gd name="T31" fmla="*/ 3 h 28"/>
                <a:gd name="T32" fmla="*/ 3 w 3"/>
                <a:gd name="T33" fmla="*/ 2 h 28"/>
                <a:gd name="T34" fmla="*/ 3 w 3"/>
                <a:gd name="T35" fmla="*/ 1 h 28"/>
                <a:gd name="T36" fmla="*/ 3 w 3"/>
                <a:gd name="T37" fmla="*/ 1 h 28"/>
                <a:gd name="T38" fmla="*/ 3 w 3"/>
                <a:gd name="T39" fmla="*/ 1 h 28"/>
                <a:gd name="T40" fmla="*/ 3 w 3"/>
                <a:gd name="T41" fmla="*/ 2 h 28"/>
                <a:gd name="T42" fmla="*/ 3 w 3"/>
                <a:gd name="T43" fmla="*/ 4 h 28"/>
                <a:gd name="T44" fmla="*/ 2 w 3"/>
                <a:gd name="T45" fmla="*/ 4 h 28"/>
                <a:gd name="T46" fmla="*/ 2 w 3"/>
                <a:gd name="T47" fmla="*/ 5 h 28"/>
                <a:gd name="T48" fmla="*/ 2 w 3"/>
                <a:gd name="T49" fmla="*/ 6 h 28"/>
                <a:gd name="T50" fmla="*/ 2 w 3"/>
                <a:gd name="T51" fmla="*/ 12 h 28"/>
                <a:gd name="T52" fmla="*/ 2 w 3"/>
                <a:gd name="T53" fmla="*/ 13 h 28"/>
                <a:gd name="T54" fmla="*/ 1 w 3"/>
                <a:gd name="T55" fmla="*/ 14 h 28"/>
                <a:gd name="T56" fmla="*/ 1 w 3"/>
                <a:gd name="T57" fmla="*/ 15 h 28"/>
                <a:gd name="T58" fmla="*/ 1 w 3"/>
                <a:gd name="T59" fmla="*/ 15 h 28"/>
                <a:gd name="T60" fmla="*/ 1 w 3"/>
                <a:gd name="T61" fmla="*/ 16 h 28"/>
                <a:gd name="T62" fmla="*/ 1 w 3"/>
                <a:gd name="T63" fmla="*/ 16 h 28"/>
                <a:gd name="T64" fmla="*/ 1 w 3"/>
                <a:gd name="T65" fmla="*/ 17 h 28"/>
                <a:gd name="T66" fmla="*/ 1 w 3"/>
                <a:gd name="T67" fmla="*/ 18 h 28"/>
                <a:gd name="T68" fmla="*/ 1 w 3"/>
                <a:gd name="T69" fmla="*/ 20 h 28"/>
                <a:gd name="T70" fmla="*/ 1 w 3"/>
                <a:gd name="T71" fmla="*/ 21 h 28"/>
                <a:gd name="T72" fmla="*/ 1 w 3"/>
                <a:gd name="T73" fmla="*/ 22 h 28"/>
                <a:gd name="T74" fmla="*/ 1 w 3"/>
                <a:gd name="T75" fmla="*/ 22 h 28"/>
                <a:gd name="T76" fmla="*/ 1 w 3"/>
                <a:gd name="T77" fmla="*/ 23 h 28"/>
                <a:gd name="T78" fmla="*/ 1 w 3"/>
                <a:gd name="T79" fmla="*/ 23 h 28"/>
                <a:gd name="T80" fmla="*/ 1 w 3"/>
                <a:gd name="T81" fmla="*/ 23 h 28"/>
                <a:gd name="T82" fmla="*/ 1 w 3"/>
                <a:gd name="T83" fmla="*/ 23 h 28"/>
                <a:gd name="T84" fmla="*/ 1 w 3"/>
                <a:gd name="T85" fmla="*/ 24 h 28"/>
                <a:gd name="T86" fmla="*/ 1 w 3"/>
                <a:gd name="T87" fmla="*/ 25 h 28"/>
                <a:gd name="T88" fmla="*/ 1 w 3"/>
                <a:gd name="T89" fmla="*/ 25 h 28"/>
                <a:gd name="T90" fmla="*/ 1 w 3"/>
                <a:gd name="T91" fmla="*/ 27 h 28"/>
                <a:gd name="T92" fmla="*/ 1 w 3"/>
                <a:gd name="T93" fmla="*/ 27 h 28"/>
                <a:gd name="T94" fmla="*/ 1 w 3"/>
                <a:gd name="T95" fmla="*/ 28 h 28"/>
                <a:gd name="T96" fmla="*/ 1 w 3"/>
                <a:gd name="T9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8"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3"/>
                    <a:pt x="0" y="22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1" y="17"/>
                    <a:pt x="0" y="16"/>
                  </a:cubicBezTo>
                  <a:cubicBezTo>
                    <a:pt x="0" y="16"/>
                    <a:pt x="1" y="16"/>
                    <a:pt x="0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6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3" y="2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3"/>
                    <a:pt x="1" y="13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3"/>
                    <a:pt x="1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7721"/>
            <p:cNvSpPr>
              <a:spLocks/>
            </p:cNvSpPr>
            <p:nvPr/>
          </p:nvSpPr>
          <p:spPr bwMode="auto">
            <a:xfrm>
              <a:off x="6919913" y="3811588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7722"/>
            <p:cNvSpPr>
              <a:spLocks/>
            </p:cNvSpPr>
            <p:nvPr/>
          </p:nvSpPr>
          <p:spPr bwMode="auto">
            <a:xfrm>
              <a:off x="6894513" y="3751263"/>
              <a:ext cx="7938" cy="1746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2 h 2"/>
                <a:gd name="T12" fmla="*/ 1 w 1"/>
                <a:gd name="T13" fmla="*/ 1 h 2"/>
                <a:gd name="T14" fmla="*/ 0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7723"/>
            <p:cNvSpPr>
              <a:spLocks/>
            </p:cNvSpPr>
            <p:nvPr/>
          </p:nvSpPr>
          <p:spPr bwMode="auto">
            <a:xfrm>
              <a:off x="6884988" y="3735388"/>
              <a:ext cx="9525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7724"/>
            <p:cNvSpPr>
              <a:spLocks/>
            </p:cNvSpPr>
            <p:nvPr/>
          </p:nvSpPr>
          <p:spPr bwMode="auto">
            <a:xfrm>
              <a:off x="6884988" y="3725863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7725"/>
            <p:cNvSpPr>
              <a:spLocks/>
            </p:cNvSpPr>
            <p:nvPr/>
          </p:nvSpPr>
          <p:spPr bwMode="auto">
            <a:xfrm>
              <a:off x="6859588" y="3473450"/>
              <a:ext cx="0" cy="793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0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Freeform 7726"/>
            <p:cNvSpPr>
              <a:spLocks/>
            </p:cNvSpPr>
            <p:nvPr/>
          </p:nvSpPr>
          <p:spPr bwMode="auto">
            <a:xfrm>
              <a:off x="6859588" y="3448050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Freeform 7727"/>
            <p:cNvSpPr>
              <a:spLocks noEditPoints="1"/>
            </p:cNvSpPr>
            <p:nvPr/>
          </p:nvSpPr>
          <p:spPr bwMode="auto">
            <a:xfrm>
              <a:off x="6877050" y="2881313"/>
              <a:ext cx="1385888" cy="1301750"/>
            </a:xfrm>
            <a:custGeom>
              <a:avLst/>
              <a:gdLst>
                <a:gd name="T0" fmla="*/ 154 w 164"/>
                <a:gd name="T1" fmla="*/ 110 h 154"/>
                <a:gd name="T2" fmla="*/ 160 w 164"/>
                <a:gd name="T3" fmla="*/ 97 h 154"/>
                <a:gd name="T4" fmla="*/ 161 w 164"/>
                <a:gd name="T5" fmla="*/ 83 h 154"/>
                <a:gd name="T6" fmla="*/ 158 w 164"/>
                <a:gd name="T7" fmla="*/ 82 h 154"/>
                <a:gd name="T8" fmla="*/ 139 w 164"/>
                <a:gd name="T9" fmla="*/ 121 h 154"/>
                <a:gd name="T10" fmla="*/ 121 w 164"/>
                <a:gd name="T11" fmla="*/ 131 h 154"/>
                <a:gd name="T12" fmla="*/ 95 w 164"/>
                <a:gd name="T13" fmla="*/ 134 h 154"/>
                <a:gd name="T14" fmla="*/ 72 w 164"/>
                <a:gd name="T15" fmla="*/ 133 h 154"/>
                <a:gd name="T16" fmla="*/ 42 w 164"/>
                <a:gd name="T17" fmla="*/ 116 h 154"/>
                <a:gd name="T18" fmla="*/ 42 w 164"/>
                <a:gd name="T19" fmla="*/ 115 h 154"/>
                <a:gd name="T20" fmla="*/ 65 w 164"/>
                <a:gd name="T21" fmla="*/ 130 h 154"/>
                <a:gd name="T22" fmla="*/ 74 w 164"/>
                <a:gd name="T23" fmla="*/ 132 h 154"/>
                <a:gd name="T24" fmla="*/ 116 w 164"/>
                <a:gd name="T25" fmla="*/ 125 h 154"/>
                <a:gd name="T26" fmla="*/ 134 w 164"/>
                <a:gd name="T27" fmla="*/ 100 h 154"/>
                <a:gd name="T28" fmla="*/ 132 w 164"/>
                <a:gd name="T29" fmla="*/ 95 h 154"/>
                <a:gd name="T30" fmla="*/ 125 w 164"/>
                <a:gd name="T31" fmla="*/ 104 h 154"/>
                <a:gd name="T32" fmla="*/ 118 w 164"/>
                <a:gd name="T33" fmla="*/ 111 h 154"/>
                <a:gd name="T34" fmla="*/ 73 w 164"/>
                <a:gd name="T35" fmla="*/ 121 h 154"/>
                <a:gd name="T36" fmla="*/ 43 w 164"/>
                <a:gd name="T37" fmla="*/ 91 h 154"/>
                <a:gd name="T38" fmla="*/ 41 w 164"/>
                <a:gd name="T39" fmla="*/ 75 h 154"/>
                <a:gd name="T40" fmla="*/ 43 w 164"/>
                <a:gd name="T41" fmla="*/ 61 h 154"/>
                <a:gd name="T42" fmla="*/ 51 w 164"/>
                <a:gd name="T43" fmla="*/ 47 h 154"/>
                <a:gd name="T44" fmla="*/ 99 w 164"/>
                <a:gd name="T45" fmla="*/ 35 h 154"/>
                <a:gd name="T46" fmla="*/ 117 w 164"/>
                <a:gd name="T47" fmla="*/ 47 h 154"/>
                <a:gd name="T48" fmla="*/ 124 w 164"/>
                <a:gd name="T49" fmla="*/ 52 h 154"/>
                <a:gd name="T50" fmla="*/ 103 w 164"/>
                <a:gd name="T51" fmla="*/ 33 h 154"/>
                <a:gd name="T52" fmla="*/ 100 w 164"/>
                <a:gd name="T53" fmla="*/ 21 h 154"/>
                <a:gd name="T54" fmla="*/ 132 w 164"/>
                <a:gd name="T55" fmla="*/ 45 h 154"/>
                <a:gd name="T56" fmla="*/ 138 w 164"/>
                <a:gd name="T57" fmla="*/ 49 h 154"/>
                <a:gd name="T58" fmla="*/ 135 w 164"/>
                <a:gd name="T59" fmla="*/ 38 h 154"/>
                <a:gd name="T60" fmla="*/ 148 w 164"/>
                <a:gd name="T61" fmla="*/ 65 h 154"/>
                <a:gd name="T62" fmla="*/ 152 w 164"/>
                <a:gd name="T63" fmla="*/ 65 h 154"/>
                <a:gd name="T64" fmla="*/ 151 w 164"/>
                <a:gd name="T65" fmla="*/ 49 h 154"/>
                <a:gd name="T66" fmla="*/ 152 w 164"/>
                <a:gd name="T67" fmla="*/ 54 h 154"/>
                <a:gd name="T68" fmla="*/ 151 w 164"/>
                <a:gd name="T69" fmla="*/ 50 h 154"/>
                <a:gd name="T70" fmla="*/ 147 w 164"/>
                <a:gd name="T71" fmla="*/ 40 h 154"/>
                <a:gd name="T72" fmla="*/ 141 w 164"/>
                <a:gd name="T73" fmla="*/ 31 h 154"/>
                <a:gd name="T74" fmla="*/ 12 w 164"/>
                <a:gd name="T75" fmla="*/ 76 h 154"/>
                <a:gd name="T76" fmla="*/ 4 w 164"/>
                <a:gd name="T77" fmla="*/ 57 h 154"/>
                <a:gd name="T78" fmla="*/ 39 w 164"/>
                <a:gd name="T79" fmla="*/ 112 h 154"/>
                <a:gd name="T80" fmla="*/ 37 w 164"/>
                <a:gd name="T81" fmla="*/ 127 h 154"/>
                <a:gd name="T82" fmla="*/ 32 w 164"/>
                <a:gd name="T83" fmla="*/ 122 h 154"/>
                <a:gd name="T84" fmla="*/ 40 w 164"/>
                <a:gd name="T85" fmla="*/ 130 h 154"/>
                <a:gd name="T86" fmla="*/ 21 w 164"/>
                <a:gd name="T87" fmla="*/ 106 h 154"/>
                <a:gd name="T88" fmla="*/ 19 w 164"/>
                <a:gd name="T89" fmla="*/ 102 h 154"/>
                <a:gd name="T90" fmla="*/ 17 w 164"/>
                <a:gd name="T91" fmla="*/ 96 h 154"/>
                <a:gd name="T92" fmla="*/ 148 w 164"/>
                <a:gd name="T93" fmla="*/ 42 h 154"/>
                <a:gd name="T94" fmla="*/ 134 w 164"/>
                <a:gd name="T95" fmla="*/ 33 h 154"/>
                <a:gd name="T96" fmla="*/ 101 w 164"/>
                <a:gd name="T97" fmla="*/ 15 h 154"/>
                <a:gd name="T98" fmla="*/ 31 w 164"/>
                <a:gd name="T99" fmla="*/ 102 h 154"/>
                <a:gd name="T100" fmla="*/ 29 w 164"/>
                <a:gd name="T101" fmla="*/ 97 h 154"/>
                <a:gd name="T102" fmla="*/ 25 w 164"/>
                <a:gd name="T103" fmla="*/ 73 h 154"/>
                <a:gd name="T104" fmla="*/ 35 w 164"/>
                <a:gd name="T105" fmla="*/ 106 h 154"/>
                <a:gd name="T106" fmla="*/ 34 w 164"/>
                <a:gd name="T107" fmla="*/ 104 h 154"/>
                <a:gd name="T108" fmla="*/ 35 w 164"/>
                <a:gd name="T109" fmla="*/ 107 h 154"/>
                <a:gd name="T110" fmla="*/ 39 w 164"/>
                <a:gd name="T111" fmla="*/ 111 h 154"/>
                <a:gd name="T112" fmla="*/ 42 w 164"/>
                <a:gd name="T113" fmla="*/ 114 h 154"/>
                <a:gd name="T114" fmla="*/ 39 w 164"/>
                <a:gd name="T115" fmla="*/ 111 h 154"/>
                <a:gd name="T116" fmla="*/ 28 w 164"/>
                <a:gd name="T117" fmla="*/ 92 h 154"/>
                <a:gd name="T118" fmla="*/ 131 w 164"/>
                <a:gd name="T119" fmla="*/ 33 h 154"/>
                <a:gd name="T120" fmla="*/ 134 w 164"/>
                <a:gd name="T121" fmla="*/ 103 h 154"/>
                <a:gd name="T122" fmla="*/ 125 w 164"/>
                <a:gd name="T123" fmla="*/ 39 h 154"/>
                <a:gd name="T124" fmla="*/ 100 w 164"/>
                <a:gd name="T125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54">
                  <a:moveTo>
                    <a:pt x="1" y="79"/>
                  </a:moveTo>
                  <a:cubicBezTo>
                    <a:pt x="1" y="78"/>
                    <a:pt x="1" y="79"/>
                    <a:pt x="1" y="79"/>
                  </a:cubicBezTo>
                  <a:cubicBezTo>
                    <a:pt x="1" y="79"/>
                    <a:pt x="1" y="80"/>
                    <a:pt x="1" y="80"/>
                  </a:cubicBezTo>
                  <a:cubicBezTo>
                    <a:pt x="1" y="80"/>
                    <a:pt x="1" y="80"/>
                    <a:pt x="1" y="79"/>
                  </a:cubicBezTo>
                  <a:cubicBezTo>
                    <a:pt x="1" y="81"/>
                    <a:pt x="1" y="81"/>
                    <a:pt x="1" y="82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1" y="92"/>
                    <a:pt x="2" y="95"/>
                    <a:pt x="4" y="99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1" y="114"/>
                    <a:pt x="13" y="118"/>
                    <a:pt x="16" y="121"/>
                  </a:cubicBezTo>
                  <a:cubicBezTo>
                    <a:pt x="18" y="125"/>
                    <a:pt x="21" y="128"/>
                    <a:pt x="24" y="130"/>
                  </a:cubicBezTo>
                  <a:cubicBezTo>
                    <a:pt x="26" y="132"/>
                    <a:pt x="28" y="134"/>
                    <a:pt x="30" y="135"/>
                  </a:cubicBezTo>
                  <a:cubicBezTo>
                    <a:pt x="32" y="137"/>
                    <a:pt x="34" y="138"/>
                    <a:pt x="36" y="139"/>
                  </a:cubicBezTo>
                  <a:cubicBezTo>
                    <a:pt x="39" y="141"/>
                    <a:pt x="41" y="143"/>
                    <a:pt x="44" y="144"/>
                  </a:cubicBezTo>
                  <a:cubicBezTo>
                    <a:pt x="47" y="145"/>
                    <a:pt x="49" y="147"/>
                    <a:pt x="52" y="148"/>
                  </a:cubicBezTo>
                  <a:cubicBezTo>
                    <a:pt x="52" y="148"/>
                    <a:pt x="53" y="148"/>
                    <a:pt x="53" y="148"/>
                  </a:cubicBezTo>
                  <a:cubicBezTo>
                    <a:pt x="54" y="149"/>
                    <a:pt x="56" y="149"/>
                    <a:pt x="57" y="149"/>
                  </a:cubicBezTo>
                  <a:cubicBezTo>
                    <a:pt x="62" y="151"/>
                    <a:pt x="67" y="152"/>
                    <a:pt x="73" y="153"/>
                  </a:cubicBezTo>
                  <a:cubicBezTo>
                    <a:pt x="78" y="154"/>
                    <a:pt x="84" y="154"/>
                    <a:pt x="89" y="154"/>
                  </a:cubicBezTo>
                  <a:cubicBezTo>
                    <a:pt x="94" y="153"/>
                    <a:pt x="99" y="152"/>
                    <a:pt x="103" y="151"/>
                  </a:cubicBezTo>
                  <a:cubicBezTo>
                    <a:pt x="104" y="151"/>
                    <a:pt x="106" y="151"/>
                    <a:pt x="107" y="150"/>
                  </a:cubicBezTo>
                  <a:cubicBezTo>
                    <a:pt x="111" y="149"/>
                    <a:pt x="115" y="147"/>
                    <a:pt x="119" y="145"/>
                  </a:cubicBezTo>
                  <a:cubicBezTo>
                    <a:pt x="123" y="143"/>
                    <a:pt x="127" y="141"/>
                    <a:pt x="130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35" y="136"/>
                    <a:pt x="139" y="132"/>
                    <a:pt x="143" y="128"/>
                  </a:cubicBezTo>
                  <a:cubicBezTo>
                    <a:pt x="147" y="123"/>
                    <a:pt x="151" y="118"/>
                    <a:pt x="154" y="113"/>
                  </a:cubicBezTo>
                  <a:cubicBezTo>
                    <a:pt x="154" y="112"/>
                    <a:pt x="155" y="110"/>
                    <a:pt x="156" y="109"/>
                  </a:cubicBezTo>
                  <a:cubicBezTo>
                    <a:pt x="157" y="107"/>
                    <a:pt x="158" y="105"/>
                    <a:pt x="158" y="104"/>
                  </a:cubicBezTo>
                  <a:cubicBezTo>
                    <a:pt x="158" y="105"/>
                    <a:pt x="157" y="105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7"/>
                    <a:pt x="156" y="108"/>
                    <a:pt x="155" y="109"/>
                  </a:cubicBezTo>
                  <a:cubicBezTo>
                    <a:pt x="155" y="108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4" y="111"/>
                    <a:pt x="154" y="110"/>
                  </a:cubicBezTo>
                  <a:cubicBezTo>
                    <a:pt x="154" y="111"/>
                    <a:pt x="154" y="111"/>
                    <a:pt x="153" y="112"/>
                  </a:cubicBezTo>
                  <a:cubicBezTo>
                    <a:pt x="153" y="112"/>
                    <a:pt x="153" y="111"/>
                    <a:pt x="153" y="112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4" y="110"/>
                    <a:pt x="154" y="110"/>
                  </a:cubicBezTo>
                  <a:cubicBezTo>
                    <a:pt x="154" y="110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9"/>
                    <a:pt x="155" y="108"/>
                    <a:pt x="155" y="108"/>
                  </a:cubicBezTo>
                  <a:cubicBezTo>
                    <a:pt x="155" y="108"/>
                    <a:pt x="155" y="108"/>
                    <a:pt x="155" y="107"/>
                  </a:cubicBezTo>
                  <a:cubicBezTo>
                    <a:pt x="155" y="107"/>
                    <a:pt x="156" y="107"/>
                    <a:pt x="156" y="107"/>
                  </a:cubicBezTo>
                  <a:cubicBezTo>
                    <a:pt x="156" y="107"/>
                    <a:pt x="156" y="107"/>
                    <a:pt x="156" y="106"/>
                  </a:cubicBezTo>
                  <a:cubicBezTo>
                    <a:pt x="156" y="106"/>
                    <a:pt x="156" y="105"/>
                    <a:pt x="157" y="105"/>
                  </a:cubicBezTo>
                  <a:cubicBezTo>
                    <a:pt x="157" y="105"/>
                    <a:pt x="156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3"/>
                    <a:pt x="157" y="103"/>
                  </a:cubicBezTo>
                  <a:cubicBezTo>
                    <a:pt x="158" y="103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0"/>
                    <a:pt x="159" y="100"/>
                  </a:cubicBezTo>
                  <a:cubicBezTo>
                    <a:pt x="159" y="100"/>
                    <a:pt x="160" y="99"/>
                    <a:pt x="160" y="99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60" y="99"/>
                    <a:pt x="160" y="98"/>
                    <a:pt x="160" y="98"/>
                  </a:cubicBezTo>
                  <a:cubicBezTo>
                    <a:pt x="160" y="98"/>
                    <a:pt x="160" y="98"/>
                    <a:pt x="160" y="98"/>
                  </a:cubicBezTo>
                  <a:cubicBezTo>
                    <a:pt x="160" y="98"/>
                    <a:pt x="161" y="97"/>
                    <a:pt x="161" y="9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7"/>
                    <a:pt x="162" y="94"/>
                    <a:pt x="162" y="95"/>
                  </a:cubicBezTo>
                  <a:cubicBezTo>
                    <a:pt x="162" y="92"/>
                    <a:pt x="163" y="90"/>
                    <a:pt x="164" y="87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4" y="86"/>
                  </a:cubicBezTo>
                  <a:cubicBezTo>
                    <a:pt x="164" y="86"/>
                    <a:pt x="164" y="87"/>
                    <a:pt x="163" y="87"/>
                  </a:cubicBezTo>
                  <a:cubicBezTo>
                    <a:pt x="163" y="89"/>
                    <a:pt x="163" y="89"/>
                    <a:pt x="162" y="91"/>
                  </a:cubicBezTo>
                  <a:cubicBezTo>
                    <a:pt x="162" y="91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3"/>
                  </a:cubicBezTo>
                  <a:cubicBezTo>
                    <a:pt x="162" y="92"/>
                    <a:pt x="161" y="93"/>
                    <a:pt x="161" y="93"/>
                  </a:cubicBezTo>
                  <a:cubicBezTo>
                    <a:pt x="161" y="93"/>
                    <a:pt x="161" y="94"/>
                    <a:pt x="161" y="94"/>
                  </a:cubicBezTo>
                  <a:cubicBezTo>
                    <a:pt x="161" y="94"/>
                    <a:pt x="161" y="95"/>
                    <a:pt x="161" y="95"/>
                  </a:cubicBezTo>
                  <a:cubicBezTo>
                    <a:pt x="161" y="95"/>
                    <a:pt x="160" y="96"/>
                    <a:pt x="160" y="96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59" y="98"/>
                    <a:pt x="160" y="97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60" y="96"/>
                    <a:pt x="160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60" y="94"/>
                    <a:pt x="160" y="95"/>
                  </a:cubicBezTo>
                  <a:cubicBezTo>
                    <a:pt x="160" y="95"/>
                    <a:pt x="160" y="95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3"/>
                    <a:pt x="160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1"/>
                    <a:pt x="160" y="91"/>
                  </a:cubicBezTo>
                  <a:cubicBezTo>
                    <a:pt x="160" y="92"/>
                    <a:pt x="161" y="90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89"/>
                    <a:pt x="161" y="89"/>
                    <a:pt x="161" y="88"/>
                  </a:cubicBezTo>
                  <a:cubicBezTo>
                    <a:pt x="161" y="88"/>
                    <a:pt x="162" y="88"/>
                    <a:pt x="162" y="87"/>
                  </a:cubicBezTo>
                  <a:cubicBezTo>
                    <a:pt x="162" y="86"/>
                    <a:pt x="162" y="85"/>
                    <a:pt x="162" y="85"/>
                  </a:cubicBezTo>
                  <a:cubicBezTo>
                    <a:pt x="162" y="84"/>
                    <a:pt x="162" y="83"/>
                    <a:pt x="163" y="83"/>
                  </a:cubicBezTo>
                  <a:cubicBezTo>
                    <a:pt x="163" y="81"/>
                    <a:pt x="163" y="79"/>
                    <a:pt x="163" y="78"/>
                  </a:cubicBezTo>
                  <a:cubicBezTo>
                    <a:pt x="163" y="78"/>
                    <a:pt x="163" y="77"/>
                    <a:pt x="163" y="77"/>
                  </a:cubicBezTo>
                  <a:cubicBezTo>
                    <a:pt x="163" y="79"/>
                    <a:pt x="162" y="81"/>
                    <a:pt x="162" y="84"/>
                  </a:cubicBezTo>
                  <a:cubicBezTo>
                    <a:pt x="162" y="84"/>
                    <a:pt x="161" y="85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7"/>
                  </a:cubicBezTo>
                  <a:cubicBezTo>
                    <a:pt x="161" y="86"/>
                    <a:pt x="161" y="87"/>
                    <a:pt x="161" y="87"/>
                  </a:cubicBezTo>
                  <a:cubicBezTo>
                    <a:pt x="161" y="86"/>
                    <a:pt x="161" y="87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0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5"/>
                    <a:pt x="161" y="85"/>
                    <a:pt x="160" y="85"/>
                  </a:cubicBezTo>
                  <a:cubicBezTo>
                    <a:pt x="161" y="85"/>
                    <a:pt x="160" y="85"/>
                    <a:pt x="160" y="85"/>
                  </a:cubicBezTo>
                  <a:cubicBezTo>
                    <a:pt x="161" y="85"/>
                    <a:pt x="160" y="8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2"/>
                    <a:pt x="161" y="81"/>
                    <a:pt x="161" y="81"/>
                  </a:cubicBezTo>
                  <a:cubicBezTo>
                    <a:pt x="161" y="80"/>
                    <a:pt x="161" y="80"/>
                    <a:pt x="161" y="79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7"/>
                    <a:pt x="162" y="76"/>
                    <a:pt x="161" y="75"/>
                  </a:cubicBezTo>
                  <a:cubicBezTo>
                    <a:pt x="162" y="75"/>
                    <a:pt x="162" y="74"/>
                    <a:pt x="162" y="73"/>
                  </a:cubicBezTo>
                  <a:cubicBezTo>
                    <a:pt x="161" y="73"/>
                    <a:pt x="161" y="74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1" y="76"/>
                    <a:pt x="161" y="76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7"/>
                    <a:pt x="161" y="77"/>
                    <a:pt x="161" y="78"/>
                  </a:cubicBezTo>
                  <a:cubicBezTo>
                    <a:pt x="161" y="78"/>
                    <a:pt x="161" y="78"/>
                    <a:pt x="161" y="77"/>
                  </a:cubicBezTo>
                  <a:cubicBezTo>
                    <a:pt x="161" y="79"/>
                    <a:pt x="160" y="79"/>
                    <a:pt x="160" y="80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0"/>
                    <a:pt x="160" y="80"/>
                  </a:cubicBezTo>
                  <a:cubicBezTo>
                    <a:pt x="160" y="80"/>
                    <a:pt x="160" y="80"/>
                    <a:pt x="160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1" y="77"/>
                    <a:pt x="161" y="75"/>
                    <a:pt x="161" y="73"/>
                  </a:cubicBezTo>
                  <a:cubicBezTo>
                    <a:pt x="160" y="73"/>
                    <a:pt x="160" y="73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7"/>
                    <a:pt x="159" y="78"/>
                    <a:pt x="159" y="80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0"/>
                    <a:pt x="159" y="81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8" y="80"/>
                  </a:cubicBezTo>
                  <a:cubicBezTo>
                    <a:pt x="158" y="81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3"/>
                    <a:pt x="158" y="83"/>
                  </a:cubicBezTo>
                  <a:cubicBezTo>
                    <a:pt x="158" y="83"/>
                    <a:pt x="158" y="84"/>
                    <a:pt x="158" y="83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7" y="86"/>
                    <a:pt x="157" y="86"/>
                  </a:cubicBezTo>
                  <a:cubicBezTo>
                    <a:pt x="157" y="87"/>
                    <a:pt x="156" y="88"/>
                    <a:pt x="156" y="90"/>
                  </a:cubicBezTo>
                  <a:cubicBezTo>
                    <a:pt x="155" y="91"/>
                    <a:pt x="155" y="92"/>
                    <a:pt x="155" y="93"/>
                  </a:cubicBezTo>
                  <a:cubicBezTo>
                    <a:pt x="154" y="94"/>
                    <a:pt x="154" y="96"/>
                    <a:pt x="153" y="97"/>
                  </a:cubicBezTo>
                  <a:cubicBezTo>
                    <a:pt x="153" y="98"/>
                    <a:pt x="153" y="98"/>
                    <a:pt x="153" y="99"/>
                  </a:cubicBezTo>
                  <a:cubicBezTo>
                    <a:pt x="152" y="99"/>
                    <a:pt x="152" y="100"/>
                    <a:pt x="152" y="101"/>
                  </a:cubicBezTo>
                  <a:cubicBezTo>
                    <a:pt x="151" y="101"/>
                    <a:pt x="151" y="102"/>
                    <a:pt x="151" y="102"/>
                  </a:cubicBezTo>
                  <a:cubicBezTo>
                    <a:pt x="151" y="102"/>
                    <a:pt x="151" y="102"/>
                    <a:pt x="151" y="103"/>
                  </a:cubicBezTo>
                  <a:cubicBezTo>
                    <a:pt x="151" y="102"/>
                    <a:pt x="150" y="104"/>
                    <a:pt x="150" y="103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9" y="105"/>
                    <a:pt x="149" y="106"/>
                    <a:pt x="149" y="107"/>
                  </a:cubicBezTo>
                  <a:cubicBezTo>
                    <a:pt x="148" y="107"/>
                    <a:pt x="148" y="107"/>
                    <a:pt x="148" y="108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8" y="108"/>
                    <a:pt x="148" y="108"/>
                    <a:pt x="147" y="10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7" y="109"/>
                    <a:pt x="147" y="109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6" y="112"/>
                    <a:pt x="146" y="112"/>
                  </a:cubicBezTo>
                  <a:cubicBezTo>
                    <a:pt x="146" y="112"/>
                    <a:pt x="146" y="112"/>
                    <a:pt x="145" y="113"/>
                  </a:cubicBezTo>
                  <a:cubicBezTo>
                    <a:pt x="145" y="113"/>
                    <a:pt x="145" y="113"/>
                    <a:pt x="145" y="114"/>
                  </a:cubicBezTo>
                  <a:cubicBezTo>
                    <a:pt x="145" y="114"/>
                    <a:pt x="144" y="114"/>
                    <a:pt x="144" y="114"/>
                  </a:cubicBezTo>
                  <a:cubicBezTo>
                    <a:pt x="144" y="114"/>
                    <a:pt x="143" y="115"/>
                    <a:pt x="143" y="115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9"/>
                  </a:cubicBezTo>
                  <a:cubicBezTo>
                    <a:pt x="141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20"/>
                    <a:pt x="140" y="120"/>
                  </a:cubicBezTo>
                  <a:cubicBezTo>
                    <a:pt x="139" y="120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8" y="121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7" y="122"/>
                    <a:pt x="137" y="123"/>
                  </a:cubicBezTo>
                  <a:cubicBezTo>
                    <a:pt x="137" y="123"/>
                    <a:pt x="136" y="123"/>
                    <a:pt x="136" y="123"/>
                  </a:cubicBezTo>
                  <a:cubicBezTo>
                    <a:pt x="136" y="123"/>
                    <a:pt x="136" y="124"/>
                    <a:pt x="136" y="124"/>
                  </a:cubicBezTo>
                  <a:cubicBezTo>
                    <a:pt x="136" y="124"/>
                    <a:pt x="135" y="124"/>
                    <a:pt x="135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5" y="125"/>
                    <a:pt x="135" y="125"/>
                    <a:pt x="134" y="125"/>
                  </a:cubicBezTo>
                  <a:cubicBezTo>
                    <a:pt x="134" y="126"/>
                    <a:pt x="134" y="126"/>
                    <a:pt x="133" y="126"/>
                  </a:cubicBezTo>
                  <a:cubicBezTo>
                    <a:pt x="133" y="126"/>
                    <a:pt x="132" y="127"/>
                    <a:pt x="132" y="127"/>
                  </a:cubicBezTo>
                  <a:cubicBezTo>
                    <a:pt x="133" y="126"/>
                    <a:pt x="133" y="125"/>
                    <a:pt x="134" y="125"/>
                  </a:cubicBezTo>
                  <a:cubicBezTo>
                    <a:pt x="134" y="125"/>
                    <a:pt x="134" y="125"/>
                    <a:pt x="135" y="124"/>
                  </a:cubicBezTo>
                  <a:cubicBezTo>
                    <a:pt x="135" y="124"/>
                    <a:pt x="135" y="123"/>
                    <a:pt x="134" y="124"/>
                  </a:cubicBezTo>
                  <a:cubicBezTo>
                    <a:pt x="134" y="125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1" y="126"/>
                    <a:pt x="130" y="127"/>
                    <a:pt x="130" y="127"/>
                  </a:cubicBezTo>
                  <a:cubicBezTo>
                    <a:pt x="130" y="127"/>
                    <a:pt x="129" y="127"/>
                    <a:pt x="129" y="128"/>
                  </a:cubicBezTo>
                  <a:cubicBezTo>
                    <a:pt x="129" y="127"/>
                    <a:pt x="129" y="128"/>
                    <a:pt x="129" y="128"/>
                  </a:cubicBezTo>
                  <a:cubicBezTo>
                    <a:pt x="129" y="128"/>
                    <a:pt x="129" y="128"/>
                    <a:pt x="129" y="127"/>
                  </a:cubicBezTo>
                  <a:cubicBezTo>
                    <a:pt x="129" y="127"/>
                    <a:pt x="129" y="127"/>
                    <a:pt x="130" y="127"/>
                  </a:cubicBezTo>
                  <a:cubicBezTo>
                    <a:pt x="129" y="127"/>
                    <a:pt x="129" y="127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7"/>
                    <a:pt x="129" y="127"/>
                  </a:cubicBezTo>
                  <a:cubicBezTo>
                    <a:pt x="129" y="127"/>
                    <a:pt x="129" y="126"/>
                    <a:pt x="130" y="126"/>
                  </a:cubicBezTo>
                  <a:cubicBezTo>
                    <a:pt x="130" y="126"/>
                    <a:pt x="129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7"/>
                    <a:pt x="129" y="126"/>
                    <a:pt x="129" y="127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7"/>
                    <a:pt x="126" y="128"/>
                    <a:pt x="125" y="129"/>
                  </a:cubicBezTo>
                  <a:cubicBezTo>
                    <a:pt x="124" y="130"/>
                    <a:pt x="122" y="131"/>
                    <a:pt x="121" y="132"/>
                  </a:cubicBezTo>
                  <a:cubicBezTo>
                    <a:pt x="120" y="132"/>
                    <a:pt x="120" y="133"/>
                    <a:pt x="120" y="132"/>
                  </a:cubicBezTo>
                  <a:cubicBezTo>
                    <a:pt x="120" y="132"/>
                    <a:pt x="121" y="132"/>
                    <a:pt x="121" y="132"/>
                  </a:cubicBezTo>
                  <a:cubicBezTo>
                    <a:pt x="121" y="131"/>
                    <a:pt x="121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2"/>
                    <a:pt x="121" y="131"/>
                  </a:cubicBezTo>
                  <a:cubicBezTo>
                    <a:pt x="121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4" y="130"/>
                    <a:pt x="124" y="129"/>
                  </a:cubicBezTo>
                  <a:cubicBezTo>
                    <a:pt x="123" y="130"/>
                    <a:pt x="124" y="129"/>
                    <a:pt x="124" y="129"/>
                  </a:cubicBezTo>
                  <a:cubicBezTo>
                    <a:pt x="123" y="130"/>
                    <a:pt x="122" y="130"/>
                    <a:pt x="121" y="131"/>
                  </a:cubicBezTo>
                  <a:cubicBezTo>
                    <a:pt x="121" y="131"/>
                    <a:pt x="120" y="131"/>
                    <a:pt x="120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2"/>
                    <a:pt x="120" y="132"/>
                  </a:cubicBezTo>
                  <a:cubicBezTo>
                    <a:pt x="120" y="132"/>
                    <a:pt x="120" y="131"/>
                    <a:pt x="119" y="132"/>
                  </a:cubicBezTo>
                  <a:cubicBezTo>
                    <a:pt x="119" y="131"/>
                    <a:pt x="119" y="132"/>
                    <a:pt x="119" y="131"/>
                  </a:cubicBezTo>
                  <a:cubicBezTo>
                    <a:pt x="119" y="132"/>
                    <a:pt x="118" y="132"/>
                    <a:pt x="118" y="132"/>
                  </a:cubicBezTo>
                  <a:cubicBezTo>
                    <a:pt x="118" y="132"/>
                    <a:pt x="119" y="132"/>
                    <a:pt x="119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9" y="132"/>
                    <a:pt x="118" y="132"/>
                    <a:pt x="119" y="132"/>
                  </a:cubicBezTo>
                  <a:cubicBezTo>
                    <a:pt x="119" y="131"/>
                    <a:pt x="120" y="131"/>
                    <a:pt x="119" y="131"/>
                  </a:cubicBezTo>
                  <a:cubicBezTo>
                    <a:pt x="119" y="131"/>
                    <a:pt x="119" y="131"/>
                    <a:pt x="118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6" y="131"/>
                    <a:pt x="117" y="131"/>
                    <a:pt x="116" y="131"/>
                  </a:cubicBezTo>
                  <a:cubicBezTo>
                    <a:pt x="116" y="131"/>
                    <a:pt x="116" y="131"/>
                    <a:pt x="116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5" y="131"/>
                    <a:pt x="114" y="131"/>
                    <a:pt x="115" y="131"/>
                  </a:cubicBezTo>
                  <a:cubicBezTo>
                    <a:pt x="112" y="132"/>
                    <a:pt x="109" y="133"/>
                    <a:pt x="107" y="134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7" y="134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7" y="133"/>
                    <a:pt x="106" y="133"/>
                  </a:cubicBezTo>
                  <a:cubicBezTo>
                    <a:pt x="106" y="133"/>
                    <a:pt x="105" y="133"/>
                    <a:pt x="105" y="134"/>
                  </a:cubicBezTo>
                  <a:cubicBezTo>
                    <a:pt x="105" y="133"/>
                    <a:pt x="104" y="134"/>
                    <a:pt x="104" y="134"/>
                  </a:cubicBezTo>
                  <a:cubicBezTo>
                    <a:pt x="103" y="134"/>
                    <a:pt x="103" y="134"/>
                    <a:pt x="104" y="133"/>
                  </a:cubicBezTo>
                  <a:cubicBezTo>
                    <a:pt x="104" y="133"/>
                    <a:pt x="104" y="133"/>
                    <a:pt x="105" y="133"/>
                  </a:cubicBezTo>
                  <a:cubicBezTo>
                    <a:pt x="103" y="133"/>
                    <a:pt x="102" y="134"/>
                    <a:pt x="101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7" y="134"/>
                    <a:pt x="97" y="134"/>
                    <a:pt x="96" y="134"/>
                  </a:cubicBezTo>
                  <a:cubicBezTo>
                    <a:pt x="96" y="134"/>
                    <a:pt x="96" y="134"/>
                    <a:pt x="95" y="134"/>
                  </a:cubicBezTo>
                  <a:cubicBezTo>
                    <a:pt x="95" y="134"/>
                    <a:pt x="94" y="134"/>
                    <a:pt x="94" y="134"/>
                  </a:cubicBezTo>
                  <a:cubicBezTo>
                    <a:pt x="94" y="135"/>
                    <a:pt x="93" y="135"/>
                    <a:pt x="93" y="135"/>
                  </a:cubicBezTo>
                  <a:cubicBezTo>
                    <a:pt x="93" y="135"/>
                    <a:pt x="92" y="135"/>
                    <a:pt x="92" y="135"/>
                  </a:cubicBezTo>
                  <a:cubicBezTo>
                    <a:pt x="92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4"/>
                    <a:pt x="92" y="135"/>
                    <a:pt x="92" y="134"/>
                  </a:cubicBezTo>
                  <a:cubicBezTo>
                    <a:pt x="92" y="134"/>
                    <a:pt x="92" y="134"/>
                    <a:pt x="93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5"/>
                    <a:pt x="87" y="135"/>
                    <a:pt x="88" y="134"/>
                  </a:cubicBezTo>
                  <a:cubicBezTo>
                    <a:pt x="87" y="134"/>
                    <a:pt x="87" y="134"/>
                    <a:pt x="87" y="135"/>
                  </a:cubicBezTo>
                  <a:cubicBezTo>
                    <a:pt x="86" y="135"/>
                    <a:pt x="85" y="134"/>
                    <a:pt x="85" y="135"/>
                  </a:cubicBezTo>
                  <a:cubicBezTo>
                    <a:pt x="84" y="134"/>
                    <a:pt x="84" y="135"/>
                    <a:pt x="83" y="135"/>
                  </a:cubicBezTo>
                  <a:cubicBezTo>
                    <a:pt x="83" y="134"/>
                    <a:pt x="82" y="134"/>
                    <a:pt x="82" y="134"/>
                  </a:cubicBezTo>
                  <a:cubicBezTo>
                    <a:pt x="82" y="135"/>
                    <a:pt x="82" y="135"/>
                    <a:pt x="81" y="135"/>
                  </a:cubicBezTo>
                  <a:cubicBezTo>
                    <a:pt x="81" y="134"/>
                    <a:pt x="81" y="135"/>
                    <a:pt x="81" y="134"/>
                  </a:cubicBezTo>
                  <a:cubicBezTo>
                    <a:pt x="81" y="134"/>
                    <a:pt x="80" y="134"/>
                    <a:pt x="81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7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4"/>
                  </a:cubicBezTo>
                  <a:cubicBezTo>
                    <a:pt x="75" y="134"/>
                    <a:pt x="75" y="134"/>
                    <a:pt x="75" y="133"/>
                  </a:cubicBezTo>
                  <a:cubicBezTo>
                    <a:pt x="74" y="133"/>
                    <a:pt x="73" y="133"/>
                    <a:pt x="73" y="133"/>
                  </a:cubicBezTo>
                  <a:cubicBezTo>
                    <a:pt x="72" y="133"/>
                    <a:pt x="72" y="133"/>
                    <a:pt x="72" y="133"/>
                  </a:cubicBezTo>
                  <a:cubicBezTo>
                    <a:pt x="71" y="133"/>
                    <a:pt x="71" y="133"/>
                    <a:pt x="70" y="133"/>
                  </a:cubicBezTo>
                  <a:cubicBezTo>
                    <a:pt x="70" y="132"/>
                    <a:pt x="70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1"/>
                    <a:pt x="67" y="131"/>
                  </a:cubicBezTo>
                  <a:cubicBezTo>
                    <a:pt x="66" y="132"/>
                    <a:pt x="66" y="131"/>
                    <a:pt x="65" y="131"/>
                  </a:cubicBezTo>
                  <a:cubicBezTo>
                    <a:pt x="65" y="131"/>
                    <a:pt x="65" y="131"/>
                    <a:pt x="64" y="131"/>
                  </a:cubicBezTo>
                  <a:cubicBezTo>
                    <a:pt x="65" y="131"/>
                    <a:pt x="64" y="131"/>
                    <a:pt x="64" y="131"/>
                  </a:cubicBezTo>
                  <a:cubicBezTo>
                    <a:pt x="64" y="131"/>
                    <a:pt x="64" y="130"/>
                    <a:pt x="64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1" y="129"/>
                    <a:pt x="61" y="129"/>
                    <a:pt x="60" y="129"/>
                  </a:cubicBezTo>
                  <a:cubicBezTo>
                    <a:pt x="59" y="129"/>
                    <a:pt x="59" y="129"/>
                    <a:pt x="59" y="128"/>
                  </a:cubicBezTo>
                  <a:cubicBezTo>
                    <a:pt x="58" y="128"/>
                    <a:pt x="58" y="128"/>
                    <a:pt x="57" y="128"/>
                  </a:cubicBezTo>
                  <a:cubicBezTo>
                    <a:pt x="57" y="127"/>
                    <a:pt x="56" y="127"/>
                    <a:pt x="56" y="127"/>
                  </a:cubicBezTo>
                  <a:cubicBezTo>
                    <a:pt x="56" y="127"/>
                    <a:pt x="55" y="127"/>
                    <a:pt x="55" y="127"/>
                  </a:cubicBezTo>
                  <a:cubicBezTo>
                    <a:pt x="55" y="127"/>
                    <a:pt x="54" y="126"/>
                    <a:pt x="54" y="126"/>
                  </a:cubicBezTo>
                  <a:cubicBezTo>
                    <a:pt x="54" y="126"/>
                    <a:pt x="53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49" y="123"/>
                    <a:pt x="49" y="123"/>
                    <a:pt x="49" y="122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7" y="122"/>
                    <a:pt x="47" y="121"/>
                    <a:pt x="47" y="121"/>
                  </a:cubicBezTo>
                  <a:cubicBezTo>
                    <a:pt x="47" y="121"/>
                    <a:pt x="46" y="121"/>
                    <a:pt x="46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18"/>
                    <a:pt x="44" y="118"/>
                    <a:pt x="43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2" y="116"/>
                  </a:cubicBezTo>
                  <a:cubicBezTo>
                    <a:pt x="41" y="116"/>
                    <a:pt x="41" y="116"/>
                    <a:pt x="40" y="115"/>
                  </a:cubicBezTo>
                  <a:cubicBezTo>
                    <a:pt x="41" y="115"/>
                    <a:pt x="40" y="114"/>
                    <a:pt x="40" y="115"/>
                  </a:cubicBezTo>
                  <a:cubicBezTo>
                    <a:pt x="40" y="114"/>
                    <a:pt x="40" y="114"/>
                    <a:pt x="39" y="114"/>
                  </a:cubicBezTo>
                  <a:cubicBezTo>
                    <a:pt x="39" y="113"/>
                    <a:pt x="39" y="113"/>
                    <a:pt x="38" y="112"/>
                  </a:cubicBezTo>
                  <a:cubicBezTo>
                    <a:pt x="38" y="112"/>
                    <a:pt x="38" y="112"/>
                    <a:pt x="37" y="112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08"/>
                    <a:pt x="35" y="108"/>
                    <a:pt x="34" y="107"/>
                  </a:cubicBezTo>
                  <a:cubicBezTo>
                    <a:pt x="35" y="108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6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5" y="107"/>
                    <a:pt x="36" y="109"/>
                    <a:pt x="37" y="110"/>
                  </a:cubicBezTo>
                  <a:cubicBezTo>
                    <a:pt x="38" y="112"/>
                    <a:pt x="39" y="113"/>
                    <a:pt x="41" y="115"/>
                  </a:cubicBezTo>
                  <a:cubicBezTo>
                    <a:pt x="41" y="115"/>
                    <a:pt x="41" y="115"/>
                    <a:pt x="41" y="116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5" y="118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6" y="119"/>
                    <a:pt x="46" y="119"/>
                  </a:cubicBezTo>
                  <a:cubicBezTo>
                    <a:pt x="45" y="119"/>
                    <a:pt x="45" y="119"/>
                    <a:pt x="45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5" y="118"/>
                  </a:cubicBezTo>
                  <a:cubicBezTo>
                    <a:pt x="44" y="117"/>
                    <a:pt x="43" y="117"/>
                    <a:pt x="43" y="116"/>
                  </a:cubicBezTo>
                  <a:cubicBezTo>
                    <a:pt x="43" y="116"/>
                    <a:pt x="43" y="116"/>
                    <a:pt x="42" y="116"/>
                  </a:cubicBezTo>
                  <a:cubicBezTo>
                    <a:pt x="42" y="116"/>
                    <a:pt x="42" y="115"/>
                    <a:pt x="42" y="115"/>
                  </a:cubicBezTo>
                  <a:cubicBezTo>
                    <a:pt x="42" y="115"/>
                    <a:pt x="41" y="115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3" y="116"/>
                    <a:pt x="45" y="118"/>
                  </a:cubicBezTo>
                  <a:cubicBezTo>
                    <a:pt x="45" y="118"/>
                    <a:pt x="45" y="117"/>
                    <a:pt x="45" y="117"/>
                  </a:cubicBezTo>
                  <a:cubicBezTo>
                    <a:pt x="45" y="117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8"/>
                    <a:pt x="46" y="119"/>
                    <a:pt x="47" y="120"/>
                  </a:cubicBezTo>
                  <a:cubicBezTo>
                    <a:pt x="47" y="120"/>
                    <a:pt x="47" y="120"/>
                    <a:pt x="48" y="120"/>
                  </a:cubicBezTo>
                  <a:cubicBezTo>
                    <a:pt x="48" y="120"/>
                    <a:pt x="49" y="121"/>
                    <a:pt x="49" y="121"/>
                  </a:cubicBezTo>
                  <a:cubicBezTo>
                    <a:pt x="49" y="121"/>
                    <a:pt x="49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2" y="123"/>
                    <a:pt x="53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4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5"/>
                    <a:pt x="56" y="126"/>
                    <a:pt x="56" y="126"/>
                  </a:cubicBezTo>
                  <a:cubicBezTo>
                    <a:pt x="56" y="126"/>
                    <a:pt x="57" y="126"/>
                    <a:pt x="57" y="126"/>
                  </a:cubicBezTo>
                  <a:cubicBezTo>
                    <a:pt x="57" y="126"/>
                    <a:pt x="58" y="127"/>
                    <a:pt x="58" y="127"/>
                  </a:cubicBezTo>
                  <a:cubicBezTo>
                    <a:pt x="59" y="127"/>
                    <a:pt x="60" y="128"/>
                    <a:pt x="61" y="128"/>
                  </a:cubicBezTo>
                  <a:cubicBezTo>
                    <a:pt x="62" y="129"/>
                    <a:pt x="62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3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30"/>
                  </a:cubicBezTo>
                  <a:cubicBezTo>
                    <a:pt x="65" y="130"/>
                    <a:pt x="65" y="129"/>
                    <a:pt x="65" y="12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6" y="130"/>
                    <a:pt x="66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31"/>
                    <a:pt x="68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8" y="131"/>
                    <a:pt x="68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1" y="131"/>
                    <a:pt x="71" y="131"/>
                  </a:cubicBezTo>
                  <a:cubicBezTo>
                    <a:pt x="71" y="131"/>
                    <a:pt x="71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3" y="132"/>
                    <a:pt x="72" y="131"/>
                  </a:cubicBezTo>
                  <a:cubicBezTo>
                    <a:pt x="72" y="132"/>
                    <a:pt x="72" y="132"/>
                    <a:pt x="72" y="131"/>
                  </a:cubicBezTo>
                  <a:cubicBezTo>
                    <a:pt x="72" y="131"/>
                    <a:pt x="72" y="131"/>
                    <a:pt x="73" y="131"/>
                  </a:cubicBezTo>
                  <a:cubicBezTo>
                    <a:pt x="73" y="131"/>
                    <a:pt x="73" y="132"/>
                    <a:pt x="73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5" y="132"/>
                    <a:pt x="76" y="132"/>
                  </a:cubicBezTo>
                  <a:cubicBezTo>
                    <a:pt x="75" y="132"/>
                    <a:pt x="76" y="132"/>
                    <a:pt x="76" y="132"/>
                  </a:cubicBezTo>
                  <a:cubicBezTo>
                    <a:pt x="76" y="132"/>
                    <a:pt x="76" y="132"/>
                    <a:pt x="77" y="132"/>
                  </a:cubicBezTo>
                  <a:cubicBezTo>
                    <a:pt x="77" y="132"/>
                    <a:pt x="76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3"/>
                    <a:pt x="78" y="133"/>
                    <a:pt x="79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80" y="133"/>
                    <a:pt x="81" y="133"/>
                    <a:pt x="82" y="133"/>
                  </a:cubicBezTo>
                  <a:cubicBezTo>
                    <a:pt x="82" y="133"/>
                    <a:pt x="83" y="133"/>
                    <a:pt x="83" y="133"/>
                  </a:cubicBezTo>
                  <a:cubicBezTo>
                    <a:pt x="84" y="133"/>
                    <a:pt x="86" y="133"/>
                    <a:pt x="87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2" y="133"/>
                    <a:pt x="93" y="133"/>
                    <a:pt x="95" y="133"/>
                  </a:cubicBezTo>
                  <a:cubicBezTo>
                    <a:pt x="97" y="132"/>
                    <a:pt x="99" y="132"/>
                    <a:pt x="100" y="132"/>
                  </a:cubicBezTo>
                  <a:cubicBezTo>
                    <a:pt x="101" y="132"/>
                    <a:pt x="102" y="132"/>
                    <a:pt x="103" y="131"/>
                  </a:cubicBezTo>
                  <a:cubicBezTo>
                    <a:pt x="105" y="131"/>
                    <a:pt x="107" y="131"/>
                    <a:pt x="108" y="130"/>
                  </a:cubicBezTo>
                  <a:cubicBezTo>
                    <a:pt x="110" y="130"/>
                    <a:pt x="111" y="129"/>
                    <a:pt x="113" y="128"/>
                  </a:cubicBezTo>
                  <a:cubicBezTo>
                    <a:pt x="113" y="128"/>
                    <a:pt x="113" y="129"/>
                    <a:pt x="113" y="128"/>
                  </a:cubicBezTo>
                  <a:cubicBezTo>
                    <a:pt x="113" y="128"/>
                    <a:pt x="113" y="128"/>
                    <a:pt x="114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2" y="128"/>
                    <a:pt x="111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29"/>
                    <a:pt x="109" y="129"/>
                    <a:pt x="109" y="129"/>
                  </a:cubicBezTo>
                  <a:cubicBezTo>
                    <a:pt x="108" y="130"/>
                    <a:pt x="108" y="129"/>
                    <a:pt x="107" y="129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9" y="128"/>
                    <a:pt x="112" y="127"/>
                    <a:pt x="115" y="126"/>
                  </a:cubicBezTo>
                  <a:cubicBezTo>
                    <a:pt x="115" y="125"/>
                    <a:pt x="115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5"/>
                    <a:pt x="117" y="124"/>
                    <a:pt x="117" y="124"/>
                  </a:cubicBezTo>
                  <a:cubicBezTo>
                    <a:pt x="118" y="124"/>
                    <a:pt x="118" y="124"/>
                    <a:pt x="119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18" y="123"/>
                    <a:pt x="117" y="124"/>
                    <a:pt x="117" y="124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17" y="123"/>
                    <a:pt x="117" y="123"/>
                    <a:pt x="118" y="122"/>
                  </a:cubicBezTo>
                  <a:cubicBezTo>
                    <a:pt x="120" y="121"/>
                    <a:pt x="121" y="120"/>
                    <a:pt x="123" y="119"/>
                  </a:cubicBezTo>
                  <a:cubicBezTo>
                    <a:pt x="124" y="118"/>
                    <a:pt x="124" y="117"/>
                    <a:pt x="126" y="116"/>
                  </a:cubicBezTo>
                  <a:cubicBezTo>
                    <a:pt x="127" y="114"/>
                    <a:pt x="128" y="113"/>
                    <a:pt x="130" y="111"/>
                  </a:cubicBezTo>
                  <a:cubicBezTo>
                    <a:pt x="130" y="111"/>
                    <a:pt x="131" y="110"/>
                    <a:pt x="131" y="109"/>
                  </a:cubicBezTo>
                  <a:cubicBezTo>
                    <a:pt x="133" y="107"/>
                    <a:pt x="134" y="105"/>
                    <a:pt x="135" y="103"/>
                  </a:cubicBezTo>
                  <a:cubicBezTo>
                    <a:pt x="135" y="102"/>
                    <a:pt x="135" y="102"/>
                    <a:pt x="136" y="101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36" y="100"/>
                    <a:pt x="136" y="100"/>
                    <a:pt x="137" y="99"/>
                  </a:cubicBezTo>
                  <a:cubicBezTo>
                    <a:pt x="137" y="99"/>
                    <a:pt x="137" y="98"/>
                    <a:pt x="136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7"/>
                    <a:pt x="137" y="96"/>
                    <a:pt x="137" y="96"/>
                  </a:cubicBezTo>
                  <a:cubicBezTo>
                    <a:pt x="137" y="96"/>
                    <a:pt x="137" y="96"/>
                    <a:pt x="137" y="97"/>
                  </a:cubicBezTo>
                  <a:cubicBezTo>
                    <a:pt x="137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6" y="98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100"/>
                  </a:cubicBezTo>
                  <a:cubicBezTo>
                    <a:pt x="135" y="99"/>
                    <a:pt x="135" y="100"/>
                    <a:pt x="134" y="100"/>
                  </a:cubicBezTo>
                  <a:cubicBezTo>
                    <a:pt x="135" y="100"/>
                    <a:pt x="134" y="101"/>
                    <a:pt x="134" y="101"/>
                  </a:cubicBezTo>
                  <a:cubicBezTo>
                    <a:pt x="134" y="101"/>
                    <a:pt x="134" y="102"/>
                    <a:pt x="133" y="102"/>
                  </a:cubicBezTo>
                  <a:cubicBezTo>
                    <a:pt x="133" y="103"/>
                    <a:pt x="132" y="104"/>
                    <a:pt x="132" y="105"/>
                  </a:cubicBezTo>
                  <a:cubicBezTo>
                    <a:pt x="132" y="104"/>
                    <a:pt x="132" y="105"/>
                    <a:pt x="132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3" y="103"/>
                    <a:pt x="132" y="103"/>
                  </a:cubicBezTo>
                  <a:cubicBezTo>
                    <a:pt x="133" y="102"/>
                    <a:pt x="133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9"/>
                    <a:pt x="134" y="99"/>
                    <a:pt x="135" y="98"/>
                  </a:cubicBezTo>
                  <a:cubicBezTo>
                    <a:pt x="134" y="98"/>
                    <a:pt x="135" y="98"/>
                    <a:pt x="135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6"/>
                  </a:cubicBezTo>
                  <a:cubicBezTo>
                    <a:pt x="135" y="96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4" y="97"/>
                  </a:cubicBezTo>
                  <a:cubicBezTo>
                    <a:pt x="135" y="96"/>
                    <a:pt x="135" y="94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5" y="94"/>
                    <a:pt x="135" y="94"/>
                    <a:pt x="134" y="94"/>
                  </a:cubicBezTo>
                  <a:cubicBezTo>
                    <a:pt x="134" y="94"/>
                    <a:pt x="135" y="94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4" y="93"/>
                    <a:pt x="134" y="93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4" y="93"/>
                    <a:pt x="134" y="94"/>
                    <a:pt x="134" y="94"/>
                  </a:cubicBezTo>
                  <a:cubicBezTo>
                    <a:pt x="134" y="94"/>
                    <a:pt x="133" y="95"/>
                    <a:pt x="133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3" y="96"/>
                    <a:pt x="133" y="96"/>
                    <a:pt x="133" y="97"/>
                  </a:cubicBezTo>
                  <a:cubicBezTo>
                    <a:pt x="133" y="97"/>
                    <a:pt x="132" y="97"/>
                    <a:pt x="132" y="98"/>
                  </a:cubicBezTo>
                  <a:cubicBezTo>
                    <a:pt x="132" y="98"/>
                    <a:pt x="132" y="98"/>
                    <a:pt x="132" y="99"/>
                  </a:cubicBezTo>
                  <a:cubicBezTo>
                    <a:pt x="132" y="99"/>
                    <a:pt x="131" y="100"/>
                    <a:pt x="131" y="99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8"/>
                    <a:pt x="132" y="97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5"/>
                  </a:cubicBezTo>
                  <a:cubicBezTo>
                    <a:pt x="132" y="95"/>
                    <a:pt x="132" y="96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1" y="97"/>
                    <a:pt x="130" y="97"/>
                    <a:pt x="130" y="97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100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1"/>
                  </a:cubicBezTo>
                  <a:cubicBezTo>
                    <a:pt x="128" y="101"/>
                    <a:pt x="128" y="101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4"/>
                  </a:cubicBezTo>
                  <a:cubicBezTo>
                    <a:pt x="126" y="104"/>
                    <a:pt x="126" y="104"/>
                    <a:pt x="126" y="105"/>
                  </a:cubicBezTo>
                  <a:cubicBezTo>
                    <a:pt x="125" y="104"/>
                    <a:pt x="125" y="105"/>
                    <a:pt x="125" y="105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6" y="104"/>
                    <a:pt x="126" y="104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3"/>
                    <a:pt x="125" y="104"/>
                    <a:pt x="125" y="104"/>
                  </a:cubicBezTo>
                  <a:cubicBezTo>
                    <a:pt x="125" y="104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5" y="104"/>
                    <a:pt x="125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5"/>
                    <a:pt x="124" y="104"/>
                    <a:pt x="124" y="105"/>
                  </a:cubicBezTo>
                  <a:cubicBezTo>
                    <a:pt x="124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2" y="106"/>
                    <a:pt x="122" y="106"/>
                  </a:cubicBezTo>
                  <a:cubicBezTo>
                    <a:pt x="122" y="107"/>
                    <a:pt x="122" y="107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1" y="108"/>
                    <a:pt x="122" y="107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0" y="109"/>
                    <a:pt x="120" y="109"/>
                    <a:pt x="120" y="110"/>
                  </a:cubicBezTo>
                  <a:cubicBezTo>
                    <a:pt x="120" y="110"/>
                    <a:pt x="120" y="109"/>
                    <a:pt x="120" y="109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19" y="110"/>
                  </a:cubicBezTo>
                  <a:cubicBezTo>
                    <a:pt x="120" y="110"/>
                    <a:pt x="119" y="111"/>
                    <a:pt x="119" y="111"/>
                  </a:cubicBezTo>
                  <a:cubicBezTo>
                    <a:pt x="119" y="110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8" y="111"/>
                  </a:cubicBezTo>
                  <a:cubicBezTo>
                    <a:pt x="118" y="112"/>
                    <a:pt x="119" y="111"/>
                    <a:pt x="119" y="111"/>
                  </a:cubicBezTo>
                  <a:cubicBezTo>
                    <a:pt x="118" y="111"/>
                    <a:pt x="118" y="112"/>
                    <a:pt x="118" y="112"/>
                  </a:cubicBezTo>
                  <a:cubicBezTo>
                    <a:pt x="118" y="111"/>
                    <a:pt x="119" y="111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7" y="113"/>
                  </a:cubicBezTo>
                  <a:cubicBezTo>
                    <a:pt x="117" y="113"/>
                    <a:pt x="117" y="113"/>
                    <a:pt x="116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6" y="114"/>
                    <a:pt x="116" y="114"/>
                    <a:pt x="115" y="114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5"/>
                    <a:pt x="113" y="116"/>
                    <a:pt x="113" y="116"/>
                  </a:cubicBezTo>
                  <a:cubicBezTo>
                    <a:pt x="113" y="116"/>
                    <a:pt x="112" y="117"/>
                    <a:pt x="112" y="117"/>
                  </a:cubicBezTo>
                  <a:cubicBezTo>
                    <a:pt x="112" y="117"/>
                    <a:pt x="112" y="116"/>
                    <a:pt x="112" y="116"/>
                  </a:cubicBezTo>
                  <a:cubicBezTo>
                    <a:pt x="112" y="116"/>
                    <a:pt x="113" y="116"/>
                    <a:pt x="112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6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6"/>
                    <a:pt x="110" y="117"/>
                    <a:pt x="110" y="117"/>
                  </a:cubicBezTo>
                  <a:cubicBezTo>
                    <a:pt x="109" y="117"/>
                    <a:pt x="109" y="118"/>
                    <a:pt x="109" y="118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7" y="119"/>
                    <a:pt x="107" y="119"/>
                    <a:pt x="106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05" y="119"/>
                    <a:pt x="105" y="120"/>
                    <a:pt x="105" y="120"/>
                  </a:cubicBezTo>
                  <a:cubicBezTo>
                    <a:pt x="104" y="120"/>
                    <a:pt x="104" y="120"/>
                    <a:pt x="103" y="120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2" y="121"/>
                    <a:pt x="102" y="121"/>
                    <a:pt x="101" y="121"/>
                  </a:cubicBezTo>
                  <a:cubicBezTo>
                    <a:pt x="101" y="121"/>
                    <a:pt x="101" y="122"/>
                    <a:pt x="100" y="122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99" y="122"/>
                    <a:pt x="97" y="123"/>
                    <a:pt x="96" y="123"/>
                  </a:cubicBezTo>
                  <a:cubicBezTo>
                    <a:pt x="94" y="124"/>
                    <a:pt x="93" y="124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5" y="124"/>
                    <a:pt x="82" y="124"/>
                    <a:pt x="80" y="123"/>
                  </a:cubicBezTo>
                  <a:cubicBezTo>
                    <a:pt x="77" y="122"/>
                    <a:pt x="76" y="122"/>
                    <a:pt x="74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2" y="120"/>
                    <a:pt x="72" y="120"/>
                  </a:cubicBezTo>
                  <a:cubicBezTo>
                    <a:pt x="72" y="120"/>
                    <a:pt x="71" y="120"/>
                    <a:pt x="71" y="120"/>
                  </a:cubicBezTo>
                  <a:cubicBezTo>
                    <a:pt x="71" y="120"/>
                    <a:pt x="70" y="120"/>
                    <a:pt x="70" y="119"/>
                  </a:cubicBezTo>
                  <a:cubicBezTo>
                    <a:pt x="69" y="118"/>
                    <a:pt x="66" y="117"/>
                    <a:pt x="63" y="116"/>
                  </a:cubicBezTo>
                  <a:cubicBezTo>
                    <a:pt x="61" y="115"/>
                    <a:pt x="60" y="114"/>
                    <a:pt x="58" y="112"/>
                  </a:cubicBezTo>
                  <a:cubicBezTo>
                    <a:pt x="57" y="112"/>
                    <a:pt x="56" y="111"/>
                    <a:pt x="55" y="110"/>
                  </a:cubicBezTo>
                  <a:cubicBezTo>
                    <a:pt x="55" y="110"/>
                    <a:pt x="55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3" y="108"/>
                    <a:pt x="53" y="108"/>
                    <a:pt x="53" y="107"/>
                  </a:cubicBezTo>
                  <a:cubicBezTo>
                    <a:pt x="53" y="107"/>
                    <a:pt x="52" y="107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1" y="105"/>
                    <a:pt x="51" y="105"/>
                    <a:pt x="50" y="104"/>
                  </a:cubicBezTo>
                  <a:cubicBezTo>
                    <a:pt x="50" y="104"/>
                    <a:pt x="50" y="104"/>
                    <a:pt x="50" y="103"/>
                  </a:cubicBezTo>
                  <a:cubicBezTo>
                    <a:pt x="50" y="103"/>
                    <a:pt x="49" y="103"/>
                    <a:pt x="49" y="103"/>
                  </a:cubicBezTo>
                  <a:cubicBezTo>
                    <a:pt x="49" y="102"/>
                    <a:pt x="49" y="102"/>
                    <a:pt x="48" y="101"/>
                  </a:cubicBezTo>
                  <a:cubicBezTo>
                    <a:pt x="48" y="101"/>
                    <a:pt x="48" y="101"/>
                    <a:pt x="48" y="100"/>
                  </a:cubicBezTo>
                  <a:cubicBezTo>
                    <a:pt x="48" y="100"/>
                    <a:pt x="47" y="100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6" y="99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6"/>
                    <a:pt x="45" y="97"/>
                    <a:pt x="45" y="97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5"/>
                  </a:cubicBezTo>
                  <a:cubicBezTo>
                    <a:pt x="45" y="96"/>
                    <a:pt x="45" y="95"/>
                    <a:pt x="45" y="95"/>
                  </a:cubicBezTo>
                  <a:cubicBezTo>
                    <a:pt x="44" y="95"/>
                    <a:pt x="45" y="95"/>
                    <a:pt x="45" y="95"/>
                  </a:cubicBezTo>
                  <a:cubicBezTo>
                    <a:pt x="44" y="95"/>
                    <a:pt x="44" y="94"/>
                    <a:pt x="44" y="94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2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1"/>
                    <a:pt x="43" y="91"/>
                    <a:pt x="43" y="90"/>
                  </a:cubicBezTo>
                  <a:cubicBezTo>
                    <a:pt x="43" y="91"/>
                    <a:pt x="43" y="90"/>
                    <a:pt x="43" y="90"/>
                  </a:cubicBezTo>
                  <a:cubicBezTo>
                    <a:pt x="43" y="90"/>
                    <a:pt x="43" y="90"/>
                    <a:pt x="42" y="89"/>
                  </a:cubicBezTo>
                  <a:cubicBezTo>
                    <a:pt x="43" y="89"/>
                    <a:pt x="42" y="89"/>
                    <a:pt x="43" y="89"/>
                  </a:cubicBezTo>
                  <a:cubicBezTo>
                    <a:pt x="43" y="89"/>
                    <a:pt x="42" y="89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5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2" y="85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2"/>
                    <a:pt x="41" y="81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1"/>
                    <a:pt x="41" y="7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3" y="62"/>
                    <a:pt x="43" y="61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3" y="61"/>
                    <a:pt x="43" y="61"/>
                    <a:pt x="44" y="60"/>
                  </a:cubicBezTo>
                  <a:cubicBezTo>
                    <a:pt x="43" y="60"/>
                    <a:pt x="44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58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4"/>
                    <a:pt x="46" y="54"/>
                  </a:cubicBezTo>
                  <a:cubicBezTo>
                    <a:pt x="46" y="54"/>
                    <a:pt x="46" y="54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8" y="52"/>
                    <a:pt x="48" y="51"/>
                  </a:cubicBezTo>
                  <a:cubicBezTo>
                    <a:pt x="48" y="52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1"/>
                    <a:pt x="48" y="50"/>
                    <a:pt x="48" y="51"/>
                  </a:cubicBezTo>
                  <a:cubicBezTo>
                    <a:pt x="49" y="50"/>
                    <a:pt x="49" y="51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48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2" y="47"/>
                    <a:pt x="52" y="47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2" y="47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5"/>
                    <a:pt x="52" y="45"/>
                  </a:cubicBezTo>
                  <a:cubicBezTo>
                    <a:pt x="53" y="45"/>
                    <a:pt x="52" y="45"/>
                    <a:pt x="52" y="45"/>
                  </a:cubicBezTo>
                  <a:cubicBezTo>
                    <a:pt x="52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3"/>
                    <a:pt x="54" y="4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1"/>
                    <a:pt x="58" y="41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1" y="39"/>
                    <a:pt x="61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37"/>
                    <a:pt x="66" y="36"/>
                    <a:pt x="68" y="35"/>
                  </a:cubicBezTo>
                  <a:cubicBezTo>
                    <a:pt x="69" y="35"/>
                    <a:pt x="70" y="34"/>
                    <a:pt x="70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3"/>
                    <a:pt x="74" y="33"/>
                    <a:pt x="76" y="32"/>
                  </a:cubicBezTo>
                  <a:cubicBezTo>
                    <a:pt x="76" y="32"/>
                    <a:pt x="76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8" y="32"/>
                    <a:pt x="78" y="32"/>
                  </a:cubicBezTo>
                  <a:cubicBezTo>
                    <a:pt x="79" y="32"/>
                    <a:pt x="80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32"/>
                    <a:pt x="83" y="32"/>
                    <a:pt x="84" y="32"/>
                  </a:cubicBezTo>
                  <a:cubicBezTo>
                    <a:pt x="85" y="32"/>
                    <a:pt x="87" y="32"/>
                    <a:pt x="89" y="32"/>
                  </a:cubicBezTo>
                  <a:cubicBezTo>
                    <a:pt x="91" y="32"/>
                    <a:pt x="93" y="33"/>
                    <a:pt x="94" y="33"/>
                  </a:cubicBezTo>
                  <a:cubicBezTo>
                    <a:pt x="95" y="33"/>
                    <a:pt x="97" y="34"/>
                    <a:pt x="98" y="34"/>
                  </a:cubicBezTo>
                  <a:cubicBezTo>
                    <a:pt x="98" y="34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1" y="35"/>
                    <a:pt x="102" y="36"/>
                    <a:pt x="102" y="36"/>
                  </a:cubicBezTo>
                  <a:cubicBezTo>
                    <a:pt x="102" y="36"/>
                    <a:pt x="103" y="36"/>
                    <a:pt x="103" y="36"/>
                  </a:cubicBezTo>
                  <a:cubicBezTo>
                    <a:pt x="103" y="36"/>
                    <a:pt x="103" y="36"/>
                    <a:pt x="104" y="36"/>
                  </a:cubicBezTo>
                  <a:cubicBezTo>
                    <a:pt x="104" y="36"/>
                    <a:pt x="104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6" y="37"/>
                  </a:cubicBezTo>
                  <a:cubicBezTo>
                    <a:pt x="106" y="38"/>
                    <a:pt x="107" y="38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40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1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3" y="42"/>
                    <a:pt x="113" y="42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5" y="44"/>
                    <a:pt x="114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6"/>
                  </a:cubicBezTo>
                  <a:cubicBezTo>
                    <a:pt x="116" y="45"/>
                    <a:pt x="116" y="46"/>
                    <a:pt x="116" y="46"/>
                  </a:cubicBezTo>
                  <a:cubicBezTo>
                    <a:pt x="116" y="46"/>
                    <a:pt x="117" y="46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9"/>
                    <a:pt x="118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1"/>
                    <a:pt x="122" y="51"/>
                    <a:pt x="123" y="51"/>
                  </a:cubicBezTo>
                  <a:cubicBezTo>
                    <a:pt x="123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0"/>
                    <a:pt x="123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1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3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1"/>
                  </a:cubicBezTo>
                  <a:cubicBezTo>
                    <a:pt x="124" y="51"/>
                    <a:pt x="124" y="51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4" y="51"/>
                    <a:pt x="125" y="52"/>
                  </a:cubicBezTo>
                  <a:cubicBezTo>
                    <a:pt x="125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4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2"/>
                    <a:pt x="126" y="52"/>
                    <a:pt x="125" y="52"/>
                  </a:cubicBezTo>
                  <a:cubicBezTo>
                    <a:pt x="125" y="52"/>
                    <a:pt x="125" y="51"/>
                    <a:pt x="125" y="52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5" y="51"/>
                    <a:pt x="125" y="51"/>
                    <a:pt x="125" y="50"/>
                  </a:cubicBezTo>
                  <a:cubicBezTo>
                    <a:pt x="124" y="51"/>
                    <a:pt x="124" y="50"/>
                    <a:pt x="124" y="50"/>
                  </a:cubicBezTo>
                  <a:cubicBezTo>
                    <a:pt x="123" y="49"/>
                    <a:pt x="122" y="47"/>
                    <a:pt x="121" y="46"/>
                  </a:cubicBezTo>
                  <a:cubicBezTo>
                    <a:pt x="121" y="46"/>
                    <a:pt x="120" y="46"/>
                    <a:pt x="120" y="46"/>
                  </a:cubicBezTo>
                  <a:cubicBezTo>
                    <a:pt x="120" y="46"/>
                    <a:pt x="120" y="46"/>
                    <a:pt x="119" y="46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5"/>
                    <a:pt x="118" y="44"/>
                    <a:pt x="118" y="44"/>
                  </a:cubicBezTo>
                  <a:cubicBezTo>
                    <a:pt x="118" y="44"/>
                    <a:pt x="117" y="44"/>
                    <a:pt x="117" y="44"/>
                  </a:cubicBezTo>
                  <a:cubicBezTo>
                    <a:pt x="117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5" y="42"/>
                  </a:cubicBezTo>
                  <a:cubicBezTo>
                    <a:pt x="114" y="41"/>
                    <a:pt x="112" y="39"/>
                    <a:pt x="110" y="38"/>
                  </a:cubicBez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5" y="35"/>
                    <a:pt x="103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2" y="34"/>
                    <a:pt x="101" y="34"/>
                    <a:pt x="101" y="34"/>
                  </a:cubicBezTo>
                  <a:cubicBezTo>
                    <a:pt x="100" y="33"/>
                    <a:pt x="99" y="33"/>
                    <a:pt x="98" y="32"/>
                  </a:cubicBezTo>
                  <a:cubicBezTo>
                    <a:pt x="99" y="32"/>
                    <a:pt x="99" y="32"/>
                    <a:pt x="100" y="33"/>
                  </a:cubicBezTo>
                  <a:cubicBezTo>
                    <a:pt x="100" y="32"/>
                    <a:pt x="100" y="32"/>
                    <a:pt x="101" y="32"/>
                  </a:cubicBezTo>
                  <a:cubicBezTo>
                    <a:pt x="101" y="32"/>
                    <a:pt x="101" y="33"/>
                    <a:pt x="101" y="33"/>
                  </a:cubicBezTo>
                  <a:cubicBezTo>
                    <a:pt x="101" y="33"/>
                    <a:pt x="102" y="33"/>
                    <a:pt x="102" y="33"/>
                  </a:cubicBezTo>
                  <a:cubicBezTo>
                    <a:pt x="102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3" y="32"/>
                    <a:pt x="103" y="32"/>
                    <a:pt x="102" y="31"/>
                  </a:cubicBezTo>
                  <a:cubicBezTo>
                    <a:pt x="102" y="31"/>
                    <a:pt x="101" y="31"/>
                    <a:pt x="101" y="31"/>
                  </a:cubicBezTo>
                  <a:cubicBezTo>
                    <a:pt x="103" y="31"/>
                    <a:pt x="105" y="32"/>
                    <a:pt x="105" y="32"/>
                  </a:cubicBezTo>
                  <a:cubicBezTo>
                    <a:pt x="106" y="33"/>
                    <a:pt x="107" y="32"/>
                    <a:pt x="106" y="31"/>
                  </a:cubicBezTo>
                  <a:cubicBezTo>
                    <a:pt x="106" y="31"/>
                    <a:pt x="105" y="30"/>
                    <a:pt x="104" y="30"/>
                  </a:cubicBezTo>
                  <a:cubicBezTo>
                    <a:pt x="105" y="30"/>
                    <a:pt x="105" y="30"/>
                    <a:pt x="106" y="30"/>
                  </a:cubicBezTo>
                  <a:cubicBezTo>
                    <a:pt x="104" y="29"/>
                    <a:pt x="103" y="29"/>
                    <a:pt x="102" y="29"/>
                  </a:cubicBezTo>
                  <a:cubicBezTo>
                    <a:pt x="102" y="28"/>
                    <a:pt x="100" y="28"/>
                    <a:pt x="100" y="27"/>
                  </a:cubicBezTo>
                  <a:cubicBezTo>
                    <a:pt x="100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6"/>
                    <a:pt x="98" y="26"/>
                  </a:cubicBezTo>
                  <a:cubicBezTo>
                    <a:pt x="97" y="25"/>
                    <a:pt x="96" y="25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3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5" y="23"/>
                    <a:pt x="96" y="24"/>
                    <a:pt x="98" y="24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9" y="24"/>
                    <a:pt x="100" y="24"/>
                    <a:pt x="100" y="24"/>
                  </a:cubicBezTo>
                  <a:cubicBezTo>
                    <a:pt x="100" y="23"/>
                    <a:pt x="98" y="23"/>
                    <a:pt x="97" y="22"/>
                  </a:cubicBezTo>
                  <a:cubicBezTo>
                    <a:pt x="98" y="22"/>
                    <a:pt x="97" y="22"/>
                    <a:pt x="9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1"/>
                    <a:pt x="96" y="21"/>
                    <a:pt x="95" y="21"/>
                  </a:cubicBezTo>
                  <a:cubicBezTo>
                    <a:pt x="95" y="21"/>
                    <a:pt x="95" y="21"/>
                    <a:pt x="95" y="20"/>
                  </a:cubicBezTo>
                  <a:cubicBezTo>
                    <a:pt x="94" y="20"/>
                    <a:pt x="93" y="20"/>
                    <a:pt x="92" y="19"/>
                  </a:cubicBezTo>
                  <a:cubicBezTo>
                    <a:pt x="91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19"/>
                    <a:pt x="88" y="18"/>
                    <a:pt x="88" y="18"/>
                  </a:cubicBezTo>
                  <a:cubicBezTo>
                    <a:pt x="88" y="18"/>
                    <a:pt x="87" y="18"/>
                    <a:pt x="87" y="18"/>
                  </a:cubicBezTo>
                  <a:cubicBezTo>
                    <a:pt x="88" y="18"/>
                    <a:pt x="89" y="18"/>
                    <a:pt x="89" y="18"/>
                  </a:cubicBezTo>
                  <a:cubicBezTo>
                    <a:pt x="93" y="19"/>
                    <a:pt x="97" y="19"/>
                    <a:pt x="100" y="21"/>
                  </a:cubicBezTo>
                  <a:cubicBezTo>
                    <a:pt x="104" y="22"/>
                    <a:pt x="107" y="23"/>
                    <a:pt x="109" y="24"/>
                  </a:cubicBezTo>
                  <a:cubicBezTo>
                    <a:pt x="110" y="25"/>
                    <a:pt x="112" y="26"/>
                    <a:pt x="113" y="27"/>
                  </a:cubicBezTo>
                  <a:cubicBezTo>
                    <a:pt x="114" y="28"/>
                    <a:pt x="116" y="29"/>
                    <a:pt x="117" y="31"/>
                  </a:cubicBezTo>
                  <a:cubicBezTo>
                    <a:pt x="118" y="31"/>
                    <a:pt x="118" y="31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3"/>
                    <a:pt x="121" y="34"/>
                    <a:pt x="122" y="35"/>
                  </a:cubicBezTo>
                  <a:cubicBezTo>
                    <a:pt x="122" y="35"/>
                    <a:pt x="122" y="35"/>
                    <a:pt x="122" y="36"/>
                  </a:cubicBez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ubicBezTo>
                    <a:pt x="123" y="36"/>
                    <a:pt x="123" y="36"/>
                    <a:pt x="123" y="37"/>
                  </a:cubicBezTo>
                  <a:cubicBezTo>
                    <a:pt x="123" y="36"/>
                    <a:pt x="123" y="37"/>
                    <a:pt x="123" y="37"/>
                  </a:cubicBezTo>
                  <a:cubicBezTo>
                    <a:pt x="123" y="37"/>
                    <a:pt x="124" y="37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5" y="39"/>
                    <a:pt x="125" y="39"/>
                    <a:pt x="125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2"/>
                    <a:pt x="127" y="41"/>
                  </a:cubicBezTo>
                  <a:cubicBezTo>
                    <a:pt x="127" y="42"/>
                    <a:pt x="127" y="41"/>
                    <a:pt x="128" y="42"/>
                  </a:cubicBezTo>
                  <a:cubicBezTo>
                    <a:pt x="128" y="42"/>
                    <a:pt x="129" y="42"/>
                    <a:pt x="129" y="43"/>
                  </a:cubicBezTo>
                  <a:cubicBezTo>
                    <a:pt x="129" y="43"/>
                    <a:pt x="129" y="42"/>
                    <a:pt x="129" y="42"/>
                  </a:cubicBezTo>
                  <a:cubicBezTo>
                    <a:pt x="129" y="42"/>
                    <a:pt x="129" y="42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5"/>
                    <a:pt x="131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6"/>
                    <a:pt x="133" y="45"/>
                    <a:pt x="133" y="46"/>
                  </a:cubicBezTo>
                  <a:cubicBezTo>
                    <a:pt x="133" y="46"/>
                    <a:pt x="134" y="47"/>
                    <a:pt x="135" y="47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6" y="48"/>
                    <a:pt x="136" y="49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9"/>
                    <a:pt x="136" y="49"/>
                    <a:pt x="137" y="49"/>
                  </a:cubicBezTo>
                  <a:cubicBezTo>
                    <a:pt x="136" y="50"/>
                    <a:pt x="137" y="50"/>
                    <a:pt x="137" y="49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49"/>
                  </a:cubicBezTo>
                  <a:cubicBezTo>
                    <a:pt x="137" y="49"/>
                    <a:pt x="138" y="49"/>
                    <a:pt x="137" y="49"/>
                  </a:cubicBezTo>
                  <a:cubicBezTo>
                    <a:pt x="138" y="49"/>
                    <a:pt x="138" y="50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7"/>
                    <a:pt x="136" y="47"/>
                    <a:pt x="136" y="47"/>
                  </a:cubicBezTo>
                  <a:cubicBezTo>
                    <a:pt x="136" y="47"/>
                    <a:pt x="136" y="47"/>
                    <a:pt x="136" y="46"/>
                  </a:cubicBezTo>
                  <a:cubicBezTo>
                    <a:pt x="136" y="46"/>
                    <a:pt x="136" y="47"/>
                    <a:pt x="136" y="46"/>
                  </a:cubicBezTo>
                  <a:cubicBezTo>
                    <a:pt x="136" y="46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7" y="46"/>
                    <a:pt x="137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9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49"/>
                    <a:pt x="139" y="49"/>
                  </a:cubicBezTo>
                  <a:cubicBezTo>
                    <a:pt x="138" y="48"/>
                    <a:pt x="138" y="49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8" y="47"/>
                    <a:pt x="138" y="48"/>
                    <a:pt x="138" y="48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6"/>
                    <a:pt x="137" y="45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7" y="45"/>
                  </a:cubicBezTo>
                  <a:cubicBezTo>
                    <a:pt x="138" y="45"/>
                    <a:pt x="137" y="45"/>
                    <a:pt x="138" y="45"/>
                  </a:cubicBezTo>
                  <a:cubicBezTo>
                    <a:pt x="137" y="45"/>
                    <a:pt x="138" y="45"/>
                    <a:pt x="137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4"/>
                    <a:pt x="136" y="42"/>
                    <a:pt x="136" y="42"/>
                  </a:cubicBezTo>
                  <a:cubicBezTo>
                    <a:pt x="135" y="40"/>
                    <a:pt x="135" y="40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1"/>
                    <a:pt x="136" y="41"/>
                    <a:pt x="137" y="42"/>
                  </a:cubicBezTo>
                  <a:cubicBezTo>
                    <a:pt x="137" y="42"/>
                    <a:pt x="137" y="42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8" y="43"/>
                  </a:cubicBezTo>
                  <a:cubicBezTo>
                    <a:pt x="137" y="42"/>
                    <a:pt x="137" y="41"/>
                    <a:pt x="136" y="40"/>
                  </a:cubicBezTo>
                  <a:cubicBezTo>
                    <a:pt x="136" y="40"/>
                    <a:pt x="136" y="40"/>
                    <a:pt x="136" y="39"/>
                  </a:cubicBezTo>
                  <a:cubicBezTo>
                    <a:pt x="136" y="39"/>
                    <a:pt x="135" y="39"/>
                    <a:pt x="135" y="39"/>
                  </a:cubicBezTo>
                  <a:cubicBezTo>
                    <a:pt x="136" y="39"/>
                    <a:pt x="135" y="39"/>
                    <a:pt x="135" y="38"/>
                  </a:cubicBezTo>
                  <a:cubicBezTo>
                    <a:pt x="135" y="39"/>
                    <a:pt x="135" y="38"/>
                    <a:pt x="135" y="38"/>
                  </a:cubicBezTo>
                  <a:cubicBezTo>
                    <a:pt x="134" y="38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6"/>
                    <a:pt x="134" y="36"/>
                    <a:pt x="135" y="37"/>
                  </a:cubicBezTo>
                  <a:cubicBezTo>
                    <a:pt x="135" y="38"/>
                    <a:pt x="136" y="39"/>
                    <a:pt x="136" y="39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8" y="42"/>
                    <a:pt x="139" y="43"/>
                    <a:pt x="139" y="44"/>
                  </a:cubicBezTo>
                  <a:cubicBezTo>
                    <a:pt x="139" y="45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1" y="47"/>
                    <a:pt x="141" y="47"/>
                  </a:cubicBezTo>
                  <a:cubicBezTo>
                    <a:pt x="141" y="47"/>
                    <a:pt x="141" y="46"/>
                    <a:pt x="141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5"/>
                    <a:pt x="140" y="44"/>
                    <a:pt x="140" y="43"/>
                  </a:cubicBezTo>
                  <a:cubicBezTo>
                    <a:pt x="140" y="44"/>
                    <a:pt x="140" y="45"/>
                    <a:pt x="141" y="45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6"/>
                    <a:pt x="142" y="46"/>
                  </a:cubicBezTo>
                  <a:cubicBezTo>
                    <a:pt x="141" y="47"/>
                    <a:pt x="142" y="47"/>
                    <a:pt x="142" y="47"/>
                  </a:cubicBezTo>
                  <a:cubicBezTo>
                    <a:pt x="142" y="48"/>
                    <a:pt x="142" y="49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4" y="52"/>
                    <a:pt x="144" y="54"/>
                    <a:pt x="145" y="55"/>
                  </a:cubicBezTo>
                  <a:cubicBezTo>
                    <a:pt x="145" y="56"/>
                    <a:pt x="146" y="57"/>
                    <a:pt x="146" y="58"/>
                  </a:cubicBezTo>
                  <a:cubicBezTo>
                    <a:pt x="146" y="58"/>
                    <a:pt x="146" y="59"/>
                    <a:pt x="146" y="59"/>
                  </a:cubicBezTo>
                  <a:cubicBezTo>
                    <a:pt x="146" y="59"/>
                    <a:pt x="147" y="60"/>
                    <a:pt x="146" y="60"/>
                  </a:cubicBezTo>
                  <a:cubicBezTo>
                    <a:pt x="147" y="61"/>
                    <a:pt x="147" y="63"/>
                    <a:pt x="147" y="63"/>
                  </a:cubicBezTo>
                  <a:cubicBezTo>
                    <a:pt x="147" y="63"/>
                    <a:pt x="147" y="64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5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9" y="67"/>
                    <a:pt x="149" y="66"/>
                    <a:pt x="149" y="66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8"/>
                    <a:pt x="149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70"/>
                    <a:pt x="149" y="69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70"/>
                    <a:pt x="149" y="69"/>
                    <a:pt x="150" y="70"/>
                  </a:cubicBezTo>
                  <a:cubicBezTo>
                    <a:pt x="150" y="69"/>
                    <a:pt x="150" y="69"/>
                    <a:pt x="149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7"/>
                    <a:pt x="150" y="67"/>
                    <a:pt x="150" y="66"/>
                  </a:cubicBezTo>
                  <a:cubicBezTo>
                    <a:pt x="150" y="65"/>
                    <a:pt x="150" y="67"/>
                    <a:pt x="150" y="68"/>
                  </a:cubicBezTo>
                  <a:cubicBezTo>
                    <a:pt x="150" y="68"/>
                    <a:pt x="150" y="69"/>
                    <a:pt x="150" y="69"/>
                  </a:cubicBezTo>
                  <a:cubicBezTo>
                    <a:pt x="150" y="70"/>
                    <a:pt x="151" y="71"/>
                    <a:pt x="151" y="72"/>
                  </a:cubicBezTo>
                  <a:cubicBezTo>
                    <a:pt x="151" y="72"/>
                    <a:pt x="151" y="73"/>
                    <a:pt x="151" y="72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2"/>
                  </a:cubicBezTo>
                  <a:cubicBezTo>
                    <a:pt x="151" y="73"/>
                    <a:pt x="151" y="72"/>
                    <a:pt x="151" y="72"/>
                  </a:cubicBezTo>
                  <a:cubicBezTo>
                    <a:pt x="151" y="73"/>
                    <a:pt x="152" y="72"/>
                    <a:pt x="152" y="73"/>
                  </a:cubicBezTo>
                  <a:cubicBezTo>
                    <a:pt x="152" y="73"/>
                    <a:pt x="152" y="72"/>
                    <a:pt x="152" y="72"/>
                  </a:cubicBezTo>
                  <a:cubicBezTo>
                    <a:pt x="152" y="71"/>
                    <a:pt x="152" y="71"/>
                    <a:pt x="152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70"/>
                    <a:pt x="152" y="69"/>
                    <a:pt x="152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2" y="67"/>
                    <a:pt x="152" y="67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3"/>
                    <a:pt x="152" y="63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152" y="62"/>
                    <a:pt x="152" y="61"/>
                    <a:pt x="152" y="61"/>
                  </a:cubicBezTo>
                  <a:cubicBezTo>
                    <a:pt x="152" y="61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1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59"/>
                    <a:pt x="152" y="59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7"/>
                    <a:pt x="152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6"/>
                    <a:pt x="152" y="55"/>
                    <a:pt x="151" y="54"/>
                  </a:cubicBezTo>
                  <a:cubicBezTo>
                    <a:pt x="151" y="54"/>
                    <a:pt x="151" y="54"/>
                    <a:pt x="151" y="53"/>
                  </a:cubicBezTo>
                  <a:cubicBezTo>
                    <a:pt x="151" y="52"/>
                    <a:pt x="150" y="50"/>
                    <a:pt x="150" y="50"/>
                  </a:cubicBezTo>
                  <a:cubicBezTo>
                    <a:pt x="150" y="49"/>
                    <a:pt x="150" y="48"/>
                    <a:pt x="149" y="47"/>
                  </a:cubicBezTo>
                  <a:cubicBezTo>
                    <a:pt x="149" y="47"/>
                    <a:pt x="149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50" y="47"/>
                    <a:pt x="150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5"/>
                    <a:pt x="149" y="46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0" y="47"/>
                    <a:pt x="150" y="47"/>
                  </a:cubicBezTo>
                  <a:cubicBezTo>
                    <a:pt x="150" y="48"/>
                    <a:pt x="150" y="48"/>
                    <a:pt x="150" y="49"/>
                  </a:cubicBezTo>
                  <a:cubicBezTo>
                    <a:pt x="151" y="49"/>
                    <a:pt x="151" y="49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4"/>
                    <a:pt x="152" y="54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2" y="54"/>
                    <a:pt x="152" y="55"/>
                    <a:pt x="152" y="54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6"/>
                    <a:pt x="152" y="55"/>
                    <a:pt x="152" y="56"/>
                  </a:cubicBezTo>
                  <a:cubicBezTo>
                    <a:pt x="152" y="56"/>
                    <a:pt x="153" y="56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9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1"/>
                  </a:cubicBezTo>
                  <a:cubicBezTo>
                    <a:pt x="153" y="60"/>
                    <a:pt x="153" y="61"/>
                    <a:pt x="154" y="61"/>
                  </a:cubicBezTo>
                  <a:cubicBezTo>
                    <a:pt x="154" y="61"/>
                    <a:pt x="153" y="61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5"/>
                    <a:pt x="153" y="55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53" y="55"/>
                    <a:pt x="152" y="55"/>
                    <a:pt x="152" y="55"/>
                  </a:cubicBezTo>
                  <a:cubicBezTo>
                    <a:pt x="153" y="55"/>
                    <a:pt x="153" y="55"/>
                    <a:pt x="152" y="55"/>
                  </a:cubicBezTo>
                  <a:cubicBezTo>
                    <a:pt x="152" y="55"/>
                    <a:pt x="152" y="54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2"/>
                  </a:cubicBezTo>
                  <a:cubicBezTo>
                    <a:pt x="152" y="53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3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2"/>
                    <a:pt x="152" y="51"/>
                    <a:pt x="152" y="52"/>
                  </a:cubicBezTo>
                  <a:cubicBezTo>
                    <a:pt x="152" y="51"/>
                    <a:pt x="152" y="51"/>
                    <a:pt x="151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1" y="51"/>
                    <a:pt x="151" y="50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49"/>
                  </a:cubicBezTo>
                  <a:cubicBezTo>
                    <a:pt x="151" y="50"/>
                    <a:pt x="151" y="49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0" y="48"/>
                    <a:pt x="150" y="48"/>
                  </a:cubicBezTo>
                  <a:cubicBezTo>
                    <a:pt x="150" y="48"/>
                    <a:pt x="151" y="48"/>
                    <a:pt x="151" y="48"/>
                  </a:cubicBezTo>
                  <a:cubicBezTo>
                    <a:pt x="150" y="48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1" y="47"/>
                    <a:pt x="151" y="47"/>
                  </a:cubicBezTo>
                  <a:cubicBezTo>
                    <a:pt x="151" y="48"/>
                    <a:pt x="151" y="48"/>
                    <a:pt x="151" y="49"/>
                  </a:cubicBezTo>
                  <a:cubicBezTo>
                    <a:pt x="151" y="48"/>
                    <a:pt x="151" y="49"/>
                    <a:pt x="151" y="49"/>
                  </a:cubicBezTo>
                  <a:cubicBezTo>
                    <a:pt x="151" y="49"/>
                    <a:pt x="151" y="50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2" y="51"/>
                    <a:pt x="152" y="5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3"/>
                    <a:pt x="152" y="53"/>
                  </a:cubicBezTo>
                  <a:cubicBezTo>
                    <a:pt x="152" y="53"/>
                    <a:pt x="153" y="53"/>
                    <a:pt x="152" y="53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0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1" y="48"/>
                    <a:pt x="151" y="48"/>
                  </a:cubicBezTo>
                  <a:cubicBezTo>
                    <a:pt x="151" y="48"/>
                    <a:pt x="151" y="47"/>
                    <a:pt x="151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49" y="43"/>
                    <a:pt x="150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2"/>
                    <a:pt x="148" y="41"/>
                  </a:cubicBezTo>
                  <a:cubicBezTo>
                    <a:pt x="148" y="41"/>
                    <a:pt x="148" y="41"/>
                    <a:pt x="148" y="42"/>
                  </a:cubicBezTo>
                  <a:cubicBezTo>
                    <a:pt x="149" y="42"/>
                    <a:pt x="149" y="42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5"/>
                    <a:pt x="149" y="44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3"/>
                    <a:pt x="149" y="44"/>
                    <a:pt x="149" y="43"/>
                  </a:cubicBezTo>
                  <a:cubicBezTo>
                    <a:pt x="149" y="43"/>
                    <a:pt x="148" y="42"/>
                    <a:pt x="148" y="42"/>
                  </a:cubicBezTo>
                  <a:cubicBezTo>
                    <a:pt x="148" y="42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1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39"/>
                    <a:pt x="147" y="39"/>
                    <a:pt x="146" y="39"/>
                  </a:cubicBezTo>
                  <a:cubicBezTo>
                    <a:pt x="146" y="38"/>
                    <a:pt x="146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8"/>
                    <a:pt x="146" y="39"/>
                    <a:pt x="146" y="39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5" y="36"/>
                    <a:pt x="145" y="37"/>
                  </a:cubicBezTo>
                  <a:cubicBezTo>
                    <a:pt x="145" y="37"/>
                    <a:pt x="146" y="37"/>
                    <a:pt x="146" y="37"/>
                  </a:cubicBezTo>
                  <a:cubicBezTo>
                    <a:pt x="145" y="37"/>
                    <a:pt x="145" y="37"/>
                    <a:pt x="145" y="36"/>
                  </a:cubicBezTo>
                  <a:cubicBezTo>
                    <a:pt x="145" y="36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5"/>
                    <a:pt x="144" y="35"/>
                  </a:cubicBezTo>
                  <a:cubicBezTo>
                    <a:pt x="144" y="35"/>
                    <a:pt x="144" y="35"/>
                    <a:pt x="145" y="35"/>
                  </a:cubicBezTo>
                  <a:cubicBezTo>
                    <a:pt x="144" y="35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3"/>
                  </a:cubicBezTo>
                  <a:cubicBezTo>
                    <a:pt x="143" y="33"/>
                    <a:pt x="143" y="34"/>
                    <a:pt x="143" y="33"/>
                  </a:cubicBezTo>
                  <a:cubicBezTo>
                    <a:pt x="143" y="34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4"/>
                    <a:pt x="144" y="34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2"/>
                    <a:pt x="142" y="31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1"/>
                    <a:pt x="141" y="31"/>
                    <a:pt x="141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1" y="30"/>
                    <a:pt x="140" y="29"/>
                    <a:pt x="140" y="29"/>
                  </a:cubicBezTo>
                  <a:cubicBezTo>
                    <a:pt x="140" y="29"/>
                    <a:pt x="141" y="30"/>
                    <a:pt x="141" y="30"/>
                  </a:cubicBezTo>
                  <a:cubicBezTo>
                    <a:pt x="140" y="29"/>
                    <a:pt x="141" y="30"/>
                    <a:pt x="140" y="30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1" y="29"/>
                    <a:pt x="140" y="29"/>
                  </a:cubicBezTo>
                  <a:cubicBezTo>
                    <a:pt x="140" y="29"/>
                    <a:pt x="140" y="28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39" y="28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8" y="25"/>
                    <a:pt x="137" y="23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3" y="19"/>
                    <a:pt x="130" y="16"/>
                    <a:pt x="126" y="14"/>
                  </a:cubicBezTo>
                  <a:cubicBezTo>
                    <a:pt x="119" y="9"/>
                    <a:pt x="110" y="4"/>
                    <a:pt x="101" y="2"/>
                  </a:cubicBezTo>
                  <a:cubicBezTo>
                    <a:pt x="95" y="1"/>
                    <a:pt x="89" y="0"/>
                    <a:pt x="83" y="0"/>
                  </a:cubicBezTo>
                  <a:cubicBezTo>
                    <a:pt x="75" y="1"/>
                    <a:pt x="68" y="2"/>
                    <a:pt x="61" y="4"/>
                  </a:cubicBezTo>
                  <a:cubicBezTo>
                    <a:pt x="54" y="6"/>
                    <a:pt x="47" y="9"/>
                    <a:pt x="42" y="14"/>
                  </a:cubicBezTo>
                  <a:cubicBezTo>
                    <a:pt x="38" y="17"/>
                    <a:pt x="34" y="20"/>
                    <a:pt x="31" y="23"/>
                  </a:cubicBezTo>
                  <a:cubicBezTo>
                    <a:pt x="27" y="28"/>
                    <a:pt x="23" y="33"/>
                    <a:pt x="20" y="40"/>
                  </a:cubicBezTo>
                  <a:cubicBezTo>
                    <a:pt x="17" y="46"/>
                    <a:pt x="15" y="5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3"/>
                    <a:pt x="12" y="67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2"/>
                    <a:pt x="12" y="75"/>
                    <a:pt x="12" y="76"/>
                  </a:cubicBezTo>
                  <a:cubicBezTo>
                    <a:pt x="13" y="81"/>
                    <a:pt x="13" y="87"/>
                    <a:pt x="15" y="92"/>
                  </a:cubicBezTo>
                  <a:cubicBezTo>
                    <a:pt x="16" y="98"/>
                    <a:pt x="19" y="103"/>
                    <a:pt x="21" y="108"/>
                  </a:cubicBezTo>
                  <a:cubicBezTo>
                    <a:pt x="21" y="108"/>
                    <a:pt x="21" y="108"/>
                    <a:pt x="22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5" y="115"/>
                    <a:pt x="27" y="117"/>
                    <a:pt x="29" y="119"/>
                  </a:cubicBezTo>
                  <a:cubicBezTo>
                    <a:pt x="31" y="122"/>
                    <a:pt x="32" y="124"/>
                    <a:pt x="34" y="125"/>
                  </a:cubicBezTo>
                  <a:cubicBezTo>
                    <a:pt x="34" y="126"/>
                    <a:pt x="35" y="126"/>
                    <a:pt x="35" y="126"/>
                  </a:cubicBezTo>
                  <a:cubicBezTo>
                    <a:pt x="35" y="126"/>
                    <a:pt x="35" y="126"/>
                    <a:pt x="36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6" y="127"/>
                    <a:pt x="37" y="128"/>
                    <a:pt x="36" y="128"/>
                  </a:cubicBezTo>
                  <a:cubicBezTo>
                    <a:pt x="37" y="128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6" y="128"/>
                    <a:pt x="35" y="127"/>
                    <a:pt x="34" y="126"/>
                  </a:cubicBezTo>
                  <a:cubicBezTo>
                    <a:pt x="32" y="125"/>
                    <a:pt x="29" y="122"/>
                    <a:pt x="27" y="120"/>
                  </a:cubicBezTo>
                  <a:cubicBezTo>
                    <a:pt x="26" y="119"/>
                    <a:pt x="24" y="117"/>
                    <a:pt x="23" y="114"/>
                  </a:cubicBezTo>
                  <a:cubicBezTo>
                    <a:pt x="21" y="113"/>
                    <a:pt x="21" y="112"/>
                    <a:pt x="20" y="111"/>
                  </a:cubicBezTo>
                  <a:cubicBezTo>
                    <a:pt x="18" y="108"/>
                    <a:pt x="17" y="105"/>
                    <a:pt x="15" y="103"/>
                  </a:cubicBezTo>
                  <a:cubicBezTo>
                    <a:pt x="14" y="100"/>
                    <a:pt x="13" y="97"/>
                    <a:pt x="12" y="94"/>
                  </a:cubicBezTo>
                  <a:cubicBezTo>
                    <a:pt x="11" y="93"/>
                    <a:pt x="11" y="92"/>
                    <a:pt x="10" y="90"/>
                  </a:cubicBezTo>
                  <a:cubicBezTo>
                    <a:pt x="10" y="88"/>
                    <a:pt x="9" y="86"/>
                    <a:pt x="9" y="83"/>
                  </a:cubicBezTo>
                  <a:cubicBezTo>
                    <a:pt x="9" y="83"/>
                    <a:pt x="8" y="82"/>
                    <a:pt x="8" y="81"/>
                  </a:cubicBezTo>
                  <a:cubicBezTo>
                    <a:pt x="8" y="80"/>
                    <a:pt x="8" y="79"/>
                    <a:pt x="8" y="79"/>
                  </a:cubicBezTo>
                  <a:cubicBezTo>
                    <a:pt x="8" y="77"/>
                    <a:pt x="8" y="75"/>
                    <a:pt x="7" y="74"/>
                  </a:cubicBezTo>
                  <a:cubicBezTo>
                    <a:pt x="7" y="74"/>
                    <a:pt x="7" y="73"/>
                    <a:pt x="7" y="71"/>
                  </a:cubicBezTo>
                  <a:cubicBezTo>
                    <a:pt x="7" y="70"/>
                    <a:pt x="7" y="68"/>
                    <a:pt x="7" y="67"/>
                  </a:cubicBezTo>
                  <a:cubicBezTo>
                    <a:pt x="6" y="67"/>
                    <a:pt x="6" y="67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5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5"/>
                    <a:pt x="5" y="62"/>
                    <a:pt x="5" y="60"/>
                  </a:cubicBezTo>
                  <a:cubicBezTo>
                    <a:pt x="5" y="60"/>
                    <a:pt x="6" y="58"/>
                    <a:pt x="5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8"/>
                    <a:pt x="5" y="58"/>
                    <a:pt x="4" y="57"/>
                  </a:cubicBezTo>
                  <a:cubicBezTo>
                    <a:pt x="4" y="59"/>
                    <a:pt x="4" y="61"/>
                    <a:pt x="4" y="63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2"/>
                    <a:pt x="3" y="64"/>
                    <a:pt x="3" y="66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68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70"/>
                    <a:pt x="1" y="73"/>
                    <a:pt x="2" y="75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5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5"/>
                    <a:pt x="1" y="78"/>
                    <a:pt x="1" y="79"/>
                  </a:cubicBezTo>
                  <a:close/>
                  <a:moveTo>
                    <a:pt x="122" y="50"/>
                  </a:move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lose/>
                  <a:moveTo>
                    <a:pt x="68" y="130"/>
                  </a:moveTo>
                  <a:cubicBezTo>
                    <a:pt x="68" y="130"/>
                    <a:pt x="68" y="131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lose/>
                  <a:moveTo>
                    <a:pt x="38" y="111"/>
                  </a:move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9" y="111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40" y="112"/>
                    <a:pt x="40" y="113"/>
                  </a:cubicBezTo>
                  <a:cubicBezTo>
                    <a:pt x="40" y="113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1"/>
                    <a:pt x="39" y="111"/>
                  </a:cubicBezTo>
                  <a:cubicBezTo>
                    <a:pt x="39" y="111"/>
                    <a:pt x="39" y="111"/>
                    <a:pt x="38" y="111"/>
                  </a:cubicBezTo>
                  <a:close/>
                  <a:moveTo>
                    <a:pt x="37" y="110"/>
                  </a:moveTo>
                  <a:cubicBezTo>
                    <a:pt x="37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10"/>
                    <a:pt x="38" y="110"/>
                  </a:cubicBezTo>
                  <a:cubicBezTo>
                    <a:pt x="38" y="110"/>
                    <a:pt x="37" y="110"/>
                    <a:pt x="37" y="110"/>
                  </a:cubicBezTo>
                  <a:close/>
                  <a:moveTo>
                    <a:pt x="3" y="69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1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1"/>
                    <a:pt x="3" y="70"/>
                    <a:pt x="3" y="69"/>
                  </a:cubicBezTo>
                  <a:close/>
                  <a:moveTo>
                    <a:pt x="5" y="59"/>
                  </a:moveTo>
                  <a:cubicBezTo>
                    <a:pt x="5" y="59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59"/>
                  </a:cubicBezTo>
                  <a:close/>
                  <a:moveTo>
                    <a:pt x="5" y="70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lose/>
                  <a:moveTo>
                    <a:pt x="6" y="67"/>
                  </a:moveTo>
                  <a:cubicBezTo>
                    <a:pt x="6" y="67"/>
                    <a:pt x="6" y="68"/>
                    <a:pt x="6" y="67"/>
                  </a:cubicBezTo>
                  <a:cubicBezTo>
                    <a:pt x="6" y="68"/>
                    <a:pt x="6" y="68"/>
                    <a:pt x="6" y="69"/>
                  </a:cubicBezTo>
                  <a:cubicBezTo>
                    <a:pt x="6" y="68"/>
                    <a:pt x="6" y="69"/>
                    <a:pt x="6" y="67"/>
                  </a:cubicBezTo>
                  <a:close/>
                  <a:moveTo>
                    <a:pt x="160" y="98"/>
                  </a:moveTo>
                  <a:cubicBezTo>
                    <a:pt x="159" y="99"/>
                    <a:pt x="159" y="99"/>
                    <a:pt x="159" y="99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8"/>
                    <a:pt x="160" y="98"/>
                    <a:pt x="160" y="98"/>
                  </a:cubicBezTo>
                  <a:close/>
                  <a:moveTo>
                    <a:pt x="154" y="110"/>
                  </a:move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3" y="111"/>
                    <a:pt x="153" y="110"/>
                    <a:pt x="153" y="111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3" y="110"/>
                    <a:pt x="154" y="110"/>
                  </a:cubicBezTo>
                  <a:close/>
                  <a:moveTo>
                    <a:pt x="37" y="127"/>
                  </a:move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38" y="128"/>
                    <a:pt x="38" y="127"/>
                    <a:pt x="38" y="12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7" y="127"/>
                    <a:pt x="37" y="127"/>
                  </a:cubicBezTo>
                  <a:close/>
                  <a:moveTo>
                    <a:pt x="27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27" y="116"/>
                    <a:pt x="28" y="116"/>
                    <a:pt x="28" y="116"/>
                  </a:cubicBezTo>
                  <a:cubicBezTo>
                    <a:pt x="28" y="117"/>
                    <a:pt x="28" y="116"/>
                    <a:pt x="28" y="117"/>
                  </a:cubicBezTo>
                  <a:cubicBezTo>
                    <a:pt x="28" y="117"/>
                    <a:pt x="28" y="116"/>
                    <a:pt x="28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7" y="116"/>
                    <a:pt x="28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7" y="116"/>
                    <a:pt x="27" y="116"/>
                  </a:cubicBezTo>
                  <a:cubicBezTo>
                    <a:pt x="27" y="115"/>
                    <a:pt x="27" y="115"/>
                    <a:pt x="27" y="115"/>
                  </a:cubicBezTo>
                  <a:close/>
                  <a:moveTo>
                    <a:pt x="3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4" y="123"/>
                    <a:pt x="34" y="124"/>
                  </a:cubicBezTo>
                  <a:cubicBezTo>
                    <a:pt x="34" y="123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4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lose/>
                  <a:moveTo>
                    <a:pt x="35" y="125"/>
                  </a:move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4" y="125"/>
                  </a:cubicBezTo>
                  <a:cubicBezTo>
                    <a:pt x="34" y="124"/>
                    <a:pt x="35" y="124"/>
                    <a:pt x="34" y="124"/>
                  </a:cubicBezTo>
                  <a:cubicBezTo>
                    <a:pt x="34" y="124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lose/>
                  <a:moveTo>
                    <a:pt x="32" y="122"/>
                  </a:move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1"/>
                    <a:pt x="32" y="121"/>
                  </a:cubicBezTo>
                  <a:cubicBezTo>
                    <a:pt x="31" y="121"/>
                    <a:pt x="32" y="121"/>
                    <a:pt x="32" y="122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2"/>
                    <a:pt x="32" y="122"/>
                  </a:cubicBezTo>
                  <a:cubicBezTo>
                    <a:pt x="32" y="122"/>
                    <a:pt x="33" y="122"/>
                    <a:pt x="33" y="122"/>
                  </a:cubicBezTo>
                  <a:cubicBezTo>
                    <a:pt x="33" y="123"/>
                    <a:pt x="32" y="122"/>
                    <a:pt x="32" y="122"/>
                  </a:cubicBezTo>
                  <a:close/>
                  <a:moveTo>
                    <a:pt x="31" y="121"/>
                  </a:moveTo>
                  <a:cubicBezTo>
                    <a:pt x="31" y="121"/>
                    <a:pt x="31" y="121"/>
                    <a:pt x="30" y="120"/>
                  </a:cubicBezTo>
                  <a:cubicBezTo>
                    <a:pt x="31" y="120"/>
                    <a:pt x="30" y="120"/>
                    <a:pt x="30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lose/>
                  <a:moveTo>
                    <a:pt x="29" y="118"/>
                  </a:moveTo>
                  <a:cubicBezTo>
                    <a:pt x="29" y="118"/>
                    <a:pt x="28" y="118"/>
                    <a:pt x="28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17"/>
                    <a:pt x="29" y="117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lose/>
                  <a:moveTo>
                    <a:pt x="23" y="109"/>
                  </a:moveTo>
                  <a:cubicBezTo>
                    <a:pt x="23" y="109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ubicBezTo>
                    <a:pt x="23" y="109"/>
                    <a:pt x="23" y="110"/>
                    <a:pt x="24" y="110"/>
                  </a:cubicBezTo>
                  <a:cubicBezTo>
                    <a:pt x="24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lose/>
                  <a:moveTo>
                    <a:pt x="41" y="131"/>
                  </a:moveTo>
                  <a:cubicBezTo>
                    <a:pt x="41" y="131"/>
                    <a:pt x="42" y="131"/>
                    <a:pt x="41" y="130"/>
                  </a:cubicBezTo>
                  <a:cubicBezTo>
                    <a:pt x="41" y="130"/>
                    <a:pt x="42" y="130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1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40" y="130"/>
                    <a:pt x="40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0" y="129"/>
                    <a:pt x="40" y="129"/>
                    <a:pt x="40" y="130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lose/>
                  <a:moveTo>
                    <a:pt x="35" y="125"/>
                  </a:moveTo>
                  <a:cubicBezTo>
                    <a:pt x="36" y="125"/>
                    <a:pt x="36" y="126"/>
                    <a:pt x="36" y="126"/>
                  </a:cubicBezTo>
                  <a:cubicBezTo>
                    <a:pt x="36" y="126"/>
                    <a:pt x="37" y="126"/>
                    <a:pt x="37" y="127"/>
                  </a:cubicBezTo>
                  <a:cubicBezTo>
                    <a:pt x="37" y="127"/>
                    <a:pt x="36" y="126"/>
                    <a:pt x="36" y="126"/>
                  </a:cubicBezTo>
                  <a:cubicBezTo>
                    <a:pt x="36" y="126"/>
                    <a:pt x="36" y="126"/>
                    <a:pt x="37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5"/>
                    <a:pt x="36" y="126"/>
                    <a:pt x="35" y="125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6" y="115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7" y="115"/>
                    <a:pt x="27" y="115"/>
                  </a:cubicBezTo>
                  <a:cubicBezTo>
                    <a:pt x="26" y="115"/>
                    <a:pt x="27" y="115"/>
                    <a:pt x="26" y="115"/>
                  </a:cubicBezTo>
                  <a:close/>
                  <a:moveTo>
                    <a:pt x="25" y="113"/>
                  </a:moveTo>
                  <a:cubicBezTo>
                    <a:pt x="25" y="112"/>
                    <a:pt x="25" y="113"/>
                    <a:pt x="26" y="114"/>
                  </a:cubicBezTo>
                  <a:cubicBezTo>
                    <a:pt x="25" y="113"/>
                    <a:pt x="25" y="113"/>
                    <a:pt x="25" y="113"/>
                  </a:cubicBezTo>
                  <a:close/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5" y="112"/>
                  </a:cubicBezTo>
                  <a:cubicBezTo>
                    <a:pt x="24" y="112"/>
                    <a:pt x="24" y="111"/>
                    <a:pt x="24" y="111"/>
                  </a:cubicBezTo>
                  <a:close/>
                  <a:moveTo>
                    <a:pt x="22" y="107"/>
                  </a:moveTo>
                  <a:cubicBezTo>
                    <a:pt x="22" y="107"/>
                    <a:pt x="21" y="107"/>
                    <a:pt x="21" y="107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0" y="105"/>
                    <a:pt x="20" y="104"/>
                  </a:cubicBezTo>
                  <a:cubicBezTo>
                    <a:pt x="20" y="104"/>
                    <a:pt x="21" y="104"/>
                    <a:pt x="20" y="104"/>
                  </a:cubicBezTo>
                  <a:cubicBezTo>
                    <a:pt x="20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6"/>
                    <a:pt x="21" y="106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8"/>
                    <a:pt x="22" y="108"/>
                  </a:cubicBezTo>
                  <a:cubicBezTo>
                    <a:pt x="22" y="108"/>
                    <a:pt x="23" y="108"/>
                    <a:pt x="22" y="108"/>
                  </a:cubicBezTo>
                  <a:cubicBezTo>
                    <a:pt x="22" y="108"/>
                    <a:pt x="23" y="108"/>
                    <a:pt x="2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7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lose/>
                  <a:moveTo>
                    <a:pt x="43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3" y="132"/>
                    <a:pt x="43" y="132"/>
                  </a:cubicBezTo>
                  <a:close/>
                  <a:moveTo>
                    <a:pt x="29" y="119"/>
                  </a:moveTo>
                  <a:cubicBezTo>
                    <a:pt x="29" y="119"/>
                    <a:pt x="29" y="119"/>
                    <a:pt x="29" y="118"/>
                  </a:cubicBezTo>
                  <a:cubicBezTo>
                    <a:pt x="29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30" y="119"/>
                  </a:cubicBezTo>
                  <a:cubicBezTo>
                    <a:pt x="30" y="119"/>
                    <a:pt x="29" y="118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lose/>
                  <a:moveTo>
                    <a:pt x="19" y="102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19" y="102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lose/>
                  <a:moveTo>
                    <a:pt x="18" y="99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9" y="100"/>
                    <a:pt x="19" y="100"/>
                  </a:cubicBezTo>
                  <a:cubicBezTo>
                    <a:pt x="18" y="100"/>
                    <a:pt x="18" y="100"/>
                    <a:pt x="18" y="99"/>
                  </a:cubicBezTo>
                  <a:close/>
                  <a:moveTo>
                    <a:pt x="20" y="103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3"/>
                    <a:pt x="20" y="103"/>
                    <a:pt x="19" y="102"/>
                  </a:cubicBezTo>
                  <a:cubicBezTo>
                    <a:pt x="19" y="102"/>
                    <a:pt x="20" y="103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3"/>
                  </a:cubicBezTo>
                  <a:close/>
                  <a:moveTo>
                    <a:pt x="18" y="98"/>
                  </a:moveTo>
                  <a:cubicBezTo>
                    <a:pt x="17" y="98"/>
                    <a:pt x="17" y="98"/>
                    <a:pt x="17" y="97"/>
                  </a:cubicBezTo>
                  <a:cubicBezTo>
                    <a:pt x="18" y="98"/>
                    <a:pt x="18" y="98"/>
                    <a:pt x="17" y="97"/>
                  </a:cubicBezTo>
                  <a:cubicBezTo>
                    <a:pt x="18" y="97"/>
                    <a:pt x="18" y="98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lose/>
                  <a:moveTo>
                    <a:pt x="16" y="94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17" y="96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5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lose/>
                  <a:moveTo>
                    <a:pt x="45" y="133"/>
                  </a:moveTo>
                  <a:cubicBezTo>
                    <a:pt x="45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2"/>
                  </a:cubicBezTo>
                  <a:cubicBezTo>
                    <a:pt x="44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4"/>
                    <a:pt x="45" y="133"/>
                    <a:pt x="45" y="133"/>
                  </a:cubicBezTo>
                  <a:close/>
                  <a:moveTo>
                    <a:pt x="16" y="93"/>
                  </a:moveTo>
                  <a:cubicBezTo>
                    <a:pt x="16" y="93"/>
                    <a:pt x="16" y="93"/>
                    <a:pt x="16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lose/>
                  <a:moveTo>
                    <a:pt x="15" y="91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6" y="91"/>
                  </a:cubicBezTo>
                  <a:lnTo>
                    <a:pt x="15" y="91"/>
                  </a:lnTo>
                  <a:close/>
                  <a:moveTo>
                    <a:pt x="15" y="88"/>
                  </a:moveTo>
                  <a:cubicBezTo>
                    <a:pt x="15" y="88"/>
                    <a:pt x="15" y="89"/>
                    <a:pt x="15" y="89"/>
                  </a:cubicBezTo>
                  <a:cubicBezTo>
                    <a:pt x="15" y="89"/>
                    <a:pt x="15" y="88"/>
                    <a:pt x="15" y="88"/>
                  </a:cubicBezTo>
                  <a:close/>
                  <a:moveTo>
                    <a:pt x="141" y="30"/>
                  </a:move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4"/>
                    <a:pt x="149" y="43"/>
                    <a:pt x="148" y="43"/>
                  </a:cubicBezTo>
                  <a:close/>
                  <a:moveTo>
                    <a:pt x="148" y="42"/>
                  </a:move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lose/>
                  <a:moveTo>
                    <a:pt x="65" y="11"/>
                  </a:moveTo>
                  <a:cubicBezTo>
                    <a:pt x="64" y="12"/>
                    <a:pt x="63" y="12"/>
                    <a:pt x="62" y="13"/>
                  </a:cubicBezTo>
                  <a:cubicBezTo>
                    <a:pt x="61" y="14"/>
                    <a:pt x="59" y="14"/>
                    <a:pt x="58" y="15"/>
                  </a:cubicBezTo>
                  <a:cubicBezTo>
                    <a:pt x="58" y="15"/>
                    <a:pt x="58" y="15"/>
                    <a:pt x="57" y="15"/>
                  </a:cubicBezTo>
                  <a:cubicBezTo>
                    <a:pt x="57" y="16"/>
                    <a:pt x="56" y="16"/>
                    <a:pt x="55" y="17"/>
                  </a:cubicBezTo>
                  <a:cubicBezTo>
                    <a:pt x="54" y="17"/>
                    <a:pt x="52" y="19"/>
                    <a:pt x="52" y="19"/>
                  </a:cubicBezTo>
                  <a:cubicBezTo>
                    <a:pt x="52" y="19"/>
                    <a:pt x="52" y="19"/>
                    <a:pt x="51" y="19"/>
                  </a:cubicBezTo>
                  <a:cubicBezTo>
                    <a:pt x="51" y="19"/>
                    <a:pt x="50" y="20"/>
                    <a:pt x="50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8" y="21"/>
                  </a:cubicBezTo>
                  <a:cubicBezTo>
                    <a:pt x="48" y="21"/>
                    <a:pt x="47" y="21"/>
                    <a:pt x="47" y="21"/>
                  </a:cubicBezTo>
                  <a:cubicBezTo>
                    <a:pt x="49" y="19"/>
                    <a:pt x="53" y="17"/>
                    <a:pt x="56" y="15"/>
                  </a:cubicBezTo>
                  <a:cubicBezTo>
                    <a:pt x="57" y="15"/>
                    <a:pt x="57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0" y="13"/>
                    <a:pt x="61" y="13"/>
                    <a:pt x="63" y="12"/>
                  </a:cubicBezTo>
                  <a:cubicBezTo>
                    <a:pt x="64" y="12"/>
                    <a:pt x="64" y="11"/>
                    <a:pt x="65" y="11"/>
                  </a:cubicBezTo>
                  <a:close/>
                  <a:moveTo>
                    <a:pt x="99" y="11"/>
                  </a:moveTo>
                  <a:cubicBezTo>
                    <a:pt x="99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2"/>
                  </a:cubicBezTo>
                  <a:cubicBezTo>
                    <a:pt x="102" y="12"/>
                    <a:pt x="102" y="12"/>
                    <a:pt x="103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5" y="13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9" y="14"/>
                    <a:pt x="109" y="14"/>
                  </a:cubicBezTo>
                  <a:cubicBezTo>
                    <a:pt x="112" y="15"/>
                    <a:pt x="115" y="16"/>
                    <a:pt x="117" y="18"/>
                  </a:cubicBezTo>
                  <a:cubicBezTo>
                    <a:pt x="117" y="18"/>
                    <a:pt x="117" y="18"/>
                    <a:pt x="118" y="18"/>
                  </a:cubicBezTo>
                  <a:cubicBezTo>
                    <a:pt x="119" y="19"/>
                    <a:pt x="121" y="20"/>
                    <a:pt x="122" y="21"/>
                  </a:cubicBezTo>
                  <a:cubicBezTo>
                    <a:pt x="123" y="22"/>
                    <a:pt x="124" y="23"/>
                    <a:pt x="125" y="24"/>
                  </a:cubicBezTo>
                  <a:cubicBezTo>
                    <a:pt x="126" y="24"/>
                    <a:pt x="126" y="25"/>
                    <a:pt x="127" y="25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8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30"/>
                  </a:cubicBezTo>
                  <a:cubicBezTo>
                    <a:pt x="131" y="30"/>
                    <a:pt x="132" y="30"/>
                    <a:pt x="132" y="31"/>
                  </a:cubicBezTo>
                  <a:cubicBezTo>
                    <a:pt x="133" y="31"/>
                    <a:pt x="133" y="32"/>
                    <a:pt x="133" y="32"/>
                  </a:cubicBezTo>
                  <a:cubicBezTo>
                    <a:pt x="133" y="33"/>
                    <a:pt x="134" y="33"/>
                    <a:pt x="134" y="33"/>
                  </a:cubicBezTo>
                  <a:cubicBezTo>
                    <a:pt x="134" y="34"/>
                    <a:pt x="134" y="34"/>
                    <a:pt x="135" y="34"/>
                  </a:cubicBezTo>
                  <a:cubicBezTo>
                    <a:pt x="135" y="34"/>
                    <a:pt x="135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7" y="37"/>
                    <a:pt x="137" y="37"/>
                    <a:pt x="137" y="38"/>
                  </a:cubicBezTo>
                  <a:cubicBezTo>
                    <a:pt x="138" y="39"/>
                    <a:pt x="138" y="40"/>
                    <a:pt x="139" y="41"/>
                  </a:cubicBezTo>
                  <a:cubicBezTo>
                    <a:pt x="139" y="41"/>
                    <a:pt x="139" y="42"/>
                    <a:pt x="139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40" y="42"/>
                  </a:cubicBezTo>
                  <a:cubicBezTo>
                    <a:pt x="140" y="42"/>
                    <a:pt x="140" y="42"/>
                    <a:pt x="140" y="43"/>
                  </a:cubicBezTo>
                  <a:cubicBezTo>
                    <a:pt x="139" y="42"/>
                    <a:pt x="139" y="42"/>
                    <a:pt x="139" y="41"/>
                  </a:cubicBezTo>
                  <a:cubicBezTo>
                    <a:pt x="138" y="40"/>
                    <a:pt x="136" y="37"/>
                    <a:pt x="135" y="35"/>
                  </a:cubicBezTo>
                  <a:cubicBezTo>
                    <a:pt x="134" y="35"/>
                    <a:pt x="134" y="35"/>
                    <a:pt x="134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2" y="33"/>
                    <a:pt x="132" y="33"/>
                  </a:cubicBezTo>
                  <a:cubicBezTo>
                    <a:pt x="132" y="32"/>
                    <a:pt x="132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0" y="32"/>
                    <a:pt x="130" y="32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0"/>
                    <a:pt x="129" y="30"/>
                  </a:cubicBezTo>
                  <a:cubicBezTo>
                    <a:pt x="129" y="30"/>
                    <a:pt x="128" y="30"/>
                    <a:pt x="128" y="30"/>
                  </a:cubicBez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8"/>
                    <a:pt x="127" y="28"/>
                  </a:cubicBezTo>
                  <a:cubicBezTo>
                    <a:pt x="127" y="28"/>
                    <a:pt x="126" y="28"/>
                    <a:pt x="125" y="27"/>
                  </a:cubicBezTo>
                  <a:cubicBezTo>
                    <a:pt x="125" y="27"/>
                    <a:pt x="124" y="26"/>
                    <a:pt x="123" y="26"/>
                  </a:cubicBezTo>
                  <a:cubicBezTo>
                    <a:pt x="123" y="26"/>
                    <a:pt x="123" y="26"/>
                    <a:pt x="123" y="25"/>
                  </a:cubicBezTo>
                  <a:cubicBezTo>
                    <a:pt x="120" y="24"/>
                    <a:pt x="118" y="22"/>
                    <a:pt x="115" y="20"/>
                  </a:cubicBezTo>
                  <a:cubicBezTo>
                    <a:pt x="115" y="20"/>
                    <a:pt x="114" y="20"/>
                    <a:pt x="114" y="20"/>
                  </a:cubicBezTo>
                  <a:cubicBezTo>
                    <a:pt x="114" y="20"/>
                    <a:pt x="113" y="19"/>
                    <a:pt x="113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9" y="18"/>
                    <a:pt x="106" y="17"/>
                    <a:pt x="104" y="16"/>
                  </a:cubicBezTo>
                  <a:cubicBezTo>
                    <a:pt x="104" y="16"/>
                    <a:pt x="102" y="15"/>
                    <a:pt x="102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2" y="14"/>
                    <a:pt x="102" y="14"/>
                  </a:cubicBezTo>
                  <a:cubicBezTo>
                    <a:pt x="102" y="14"/>
                    <a:pt x="103" y="14"/>
                    <a:pt x="104" y="14"/>
                  </a:cubicBezTo>
                  <a:cubicBezTo>
                    <a:pt x="105" y="14"/>
                    <a:pt x="106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8" y="14"/>
                    <a:pt x="107" y="14"/>
                    <a:pt x="107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4" y="13"/>
                    <a:pt x="102" y="12"/>
                    <a:pt x="101" y="12"/>
                  </a:cubicBezTo>
                  <a:cubicBezTo>
                    <a:pt x="100" y="12"/>
                    <a:pt x="100" y="12"/>
                    <a:pt x="99" y="12"/>
                  </a:cubicBezTo>
                  <a:cubicBezTo>
                    <a:pt x="98" y="12"/>
                    <a:pt x="99" y="12"/>
                    <a:pt x="99" y="11"/>
                  </a:cubicBezTo>
                  <a:close/>
                  <a:moveTo>
                    <a:pt x="100" y="11"/>
                  </a:moveTo>
                  <a:cubicBezTo>
                    <a:pt x="100" y="11"/>
                    <a:pt x="101" y="11"/>
                    <a:pt x="100" y="11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8" y="11"/>
                    <a:pt x="99" y="11"/>
                    <a:pt x="100" y="11"/>
                  </a:cubicBezTo>
                  <a:close/>
                  <a:moveTo>
                    <a:pt x="61" y="130"/>
                  </a:moveTo>
                  <a:cubicBezTo>
                    <a:pt x="61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1" y="130"/>
                  </a:cubicBezTo>
                  <a:close/>
                  <a:moveTo>
                    <a:pt x="63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4" y="131"/>
                    <a:pt x="63" y="131"/>
                  </a:cubicBezTo>
                  <a:close/>
                  <a:moveTo>
                    <a:pt x="65" y="131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lose/>
                  <a:moveTo>
                    <a:pt x="30" y="101"/>
                  </a:moveTo>
                  <a:cubicBezTo>
                    <a:pt x="30" y="100"/>
                    <a:pt x="30" y="100"/>
                    <a:pt x="30" y="100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100"/>
                    <a:pt x="31" y="101"/>
                    <a:pt x="32" y="103"/>
                  </a:cubicBezTo>
                  <a:cubicBezTo>
                    <a:pt x="32" y="103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1"/>
                    <a:pt x="31" y="101"/>
                    <a:pt x="30" y="101"/>
                  </a:cubicBezTo>
                  <a:close/>
                  <a:moveTo>
                    <a:pt x="27" y="93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1"/>
                    <a:pt x="27" y="91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91"/>
                    <a:pt x="27" y="92"/>
                    <a:pt x="28" y="94"/>
                  </a:cubicBezTo>
                  <a:cubicBezTo>
                    <a:pt x="28" y="94"/>
                    <a:pt x="27" y="93"/>
                    <a:pt x="27" y="93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5" y="81"/>
                  </a:cubicBezTo>
                  <a:cubicBezTo>
                    <a:pt x="25" y="80"/>
                    <a:pt x="24" y="80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2"/>
                  </a:cubicBezTo>
                  <a:cubicBezTo>
                    <a:pt x="25" y="82"/>
                    <a:pt x="25" y="81"/>
                    <a:pt x="24" y="81"/>
                  </a:cubicBezTo>
                  <a:close/>
                  <a:moveTo>
                    <a:pt x="24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8"/>
                    <a:pt x="24" y="78"/>
                  </a:cubicBezTo>
                  <a:cubicBezTo>
                    <a:pt x="24" y="78"/>
                    <a:pt x="24" y="77"/>
                    <a:pt x="24" y="77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4" y="74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lose/>
                  <a:moveTo>
                    <a:pt x="33" y="104"/>
                  </a:moveTo>
                  <a:cubicBezTo>
                    <a:pt x="32" y="104"/>
                    <a:pt x="32" y="104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4"/>
                    <a:pt x="32" y="104"/>
                  </a:cubicBezTo>
                  <a:cubicBezTo>
                    <a:pt x="33" y="105"/>
                    <a:pt x="33" y="105"/>
                    <a:pt x="33" y="106"/>
                  </a:cubicBezTo>
                  <a:cubicBezTo>
                    <a:pt x="33" y="105"/>
                    <a:pt x="33" y="105"/>
                    <a:pt x="33" y="104"/>
                  </a:cubicBezTo>
                  <a:close/>
                  <a:moveTo>
                    <a:pt x="29" y="97"/>
                  </a:moveTo>
                  <a:cubicBezTo>
                    <a:pt x="29" y="97"/>
                    <a:pt x="29" y="96"/>
                    <a:pt x="29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6"/>
                    <a:pt x="29" y="97"/>
                    <a:pt x="30" y="98"/>
                  </a:cubicBezTo>
                  <a:cubicBezTo>
                    <a:pt x="29" y="98"/>
                    <a:pt x="29" y="97"/>
                    <a:pt x="29" y="97"/>
                  </a:cubicBezTo>
                  <a:close/>
                  <a:moveTo>
                    <a:pt x="28" y="95"/>
                  </a:moveTo>
                  <a:cubicBezTo>
                    <a:pt x="28" y="94"/>
                    <a:pt x="28" y="94"/>
                    <a:pt x="28" y="94"/>
                  </a:cubicBezTo>
                  <a:cubicBezTo>
                    <a:pt x="28" y="94"/>
                    <a:pt x="28" y="95"/>
                    <a:pt x="28" y="96"/>
                  </a:cubicBezTo>
                  <a:cubicBezTo>
                    <a:pt x="28" y="96"/>
                    <a:pt x="28" y="95"/>
                    <a:pt x="28" y="95"/>
                  </a:cubicBezTo>
                  <a:close/>
                  <a:moveTo>
                    <a:pt x="26" y="87"/>
                  </a:moveTo>
                  <a:cubicBezTo>
                    <a:pt x="25" y="87"/>
                    <a:pt x="26" y="87"/>
                    <a:pt x="26" y="86"/>
                  </a:cubicBezTo>
                  <a:cubicBezTo>
                    <a:pt x="26" y="87"/>
                    <a:pt x="26" y="89"/>
                    <a:pt x="26" y="89"/>
                  </a:cubicBezTo>
                  <a:cubicBezTo>
                    <a:pt x="26" y="89"/>
                    <a:pt x="26" y="88"/>
                    <a:pt x="26" y="87"/>
                  </a:cubicBezTo>
                  <a:close/>
                  <a:moveTo>
                    <a:pt x="25" y="86"/>
                  </a:moveTo>
                  <a:cubicBezTo>
                    <a:pt x="25" y="85"/>
                    <a:pt x="25" y="86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lose/>
                  <a:moveTo>
                    <a:pt x="24" y="75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77"/>
                    <a:pt x="24" y="75"/>
                    <a:pt x="24" y="75"/>
                  </a:cubicBezTo>
                  <a:close/>
                  <a:moveTo>
                    <a:pt x="24" y="72"/>
                  </a:move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24" y="72"/>
                    <a:pt x="24" y="72"/>
                  </a:cubicBezTo>
                  <a:close/>
                  <a:moveTo>
                    <a:pt x="88" y="135"/>
                  </a:moveTo>
                  <a:cubicBezTo>
                    <a:pt x="88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8" y="135"/>
                    <a:pt x="88" y="135"/>
                    <a:pt x="88" y="135"/>
                  </a:cubicBezTo>
                  <a:close/>
                  <a:moveTo>
                    <a:pt x="86" y="135"/>
                  </a:moveTo>
                  <a:cubicBezTo>
                    <a:pt x="86" y="135"/>
                    <a:pt x="87" y="135"/>
                    <a:pt x="87" y="135"/>
                  </a:cubicBezTo>
                  <a:cubicBezTo>
                    <a:pt x="87" y="135"/>
                    <a:pt x="87" y="135"/>
                    <a:pt x="86" y="135"/>
                  </a:cubicBezTo>
                  <a:close/>
                  <a:moveTo>
                    <a:pt x="89" y="135"/>
                  </a:moveTo>
                  <a:cubicBezTo>
                    <a:pt x="90" y="135"/>
                    <a:pt x="90" y="135"/>
                    <a:pt x="89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43" y="117"/>
                  </a:move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lose/>
                  <a:moveTo>
                    <a:pt x="44" y="117"/>
                  </a:moveTo>
                  <a:cubicBezTo>
                    <a:pt x="44" y="117"/>
                    <a:pt x="43" y="117"/>
                    <a:pt x="43" y="117"/>
                  </a:cubicBezTo>
                  <a:cubicBezTo>
                    <a:pt x="43" y="117"/>
                    <a:pt x="44" y="117"/>
                    <a:pt x="44" y="117"/>
                  </a:cubicBezTo>
                  <a:close/>
                  <a:moveTo>
                    <a:pt x="25" y="73"/>
                  </a:moveTo>
                  <a:cubicBezTo>
                    <a:pt x="25" y="73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2"/>
                    <a:pt x="25" y="73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6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7" y="109"/>
                    <a:pt x="36" y="109"/>
                    <a:pt x="36" y="109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7"/>
                  </a:move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lose/>
                  <a:moveTo>
                    <a:pt x="34" y="106"/>
                  </a:moveTo>
                  <a:cubicBezTo>
                    <a:pt x="34" y="105"/>
                    <a:pt x="35" y="106"/>
                    <a:pt x="35" y="105"/>
                  </a:cubicBezTo>
                  <a:cubicBezTo>
                    <a:pt x="35" y="105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5"/>
                    <a:pt x="35" y="105"/>
                    <a:pt x="35" y="106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5"/>
                    <a:pt x="35" y="106"/>
                  </a:cubicBezTo>
                  <a:cubicBezTo>
                    <a:pt x="35" y="106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6"/>
                  </a:cubicBezTo>
                  <a:close/>
                  <a:moveTo>
                    <a:pt x="34" y="105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5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5"/>
                  </a:cubicBezTo>
                  <a:cubicBezTo>
                    <a:pt x="25" y="75"/>
                    <a:pt x="25" y="74"/>
                    <a:pt x="25" y="74"/>
                  </a:cubicBezTo>
                  <a:close/>
                  <a:moveTo>
                    <a:pt x="25" y="66"/>
                  </a:moveTo>
                  <a:cubicBezTo>
                    <a:pt x="25" y="66"/>
                    <a:pt x="26" y="66"/>
                    <a:pt x="26" y="66"/>
                  </a:cubicBezTo>
                  <a:cubicBezTo>
                    <a:pt x="26" y="66"/>
                    <a:pt x="25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7"/>
                    <a:pt x="26" y="67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6" y="66"/>
                    <a:pt x="26" y="67"/>
                    <a:pt x="25" y="67"/>
                  </a:cubicBezTo>
                  <a:cubicBezTo>
                    <a:pt x="26" y="66"/>
                    <a:pt x="26" y="66"/>
                    <a:pt x="25" y="66"/>
                  </a:cubicBezTo>
                  <a:close/>
                  <a:moveTo>
                    <a:pt x="25" y="68"/>
                  </a:move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4"/>
                    <a:pt x="34" y="104"/>
                  </a:cubicBezTo>
                  <a:cubicBezTo>
                    <a:pt x="34" y="105"/>
                    <a:pt x="34" y="105"/>
                    <a:pt x="34" y="104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70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2"/>
                    <a:pt x="33" y="102"/>
                  </a:cubicBezTo>
                  <a:cubicBezTo>
                    <a:pt x="33" y="102"/>
                    <a:pt x="33" y="103"/>
                    <a:pt x="33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36" y="107"/>
                  </a:moveTo>
                  <a:cubicBezTo>
                    <a:pt x="36" y="107"/>
                    <a:pt x="36" y="106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6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lose/>
                  <a:moveTo>
                    <a:pt x="32" y="101"/>
                  </a:move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1"/>
                    <a:pt x="32" y="102"/>
                    <a:pt x="32" y="101"/>
                  </a:cubicBezTo>
                  <a:close/>
                  <a:moveTo>
                    <a:pt x="25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2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lose/>
                  <a:moveTo>
                    <a:pt x="37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7" y="107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lose/>
                  <a:moveTo>
                    <a:pt x="32" y="100"/>
                  </a:moveTo>
                  <a:cubicBezTo>
                    <a:pt x="32" y="100"/>
                    <a:pt x="31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25" y="77"/>
                  </a:moveTo>
                  <a:cubicBezTo>
                    <a:pt x="25" y="77"/>
                    <a:pt x="26" y="77"/>
                    <a:pt x="26" y="77"/>
                  </a:cubicBezTo>
                  <a:cubicBezTo>
                    <a:pt x="26" y="77"/>
                    <a:pt x="25" y="77"/>
                    <a:pt x="25" y="77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lose/>
                  <a:moveTo>
                    <a:pt x="37" y="109"/>
                  </a:moveTo>
                  <a:cubicBezTo>
                    <a:pt x="37" y="109"/>
                    <a:pt x="38" y="110"/>
                    <a:pt x="38" y="110"/>
                  </a:cubicBezTo>
                  <a:cubicBezTo>
                    <a:pt x="38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7" y="109"/>
                  </a:cubicBezTo>
                  <a:close/>
                  <a:moveTo>
                    <a:pt x="25" y="70"/>
                  </a:moveTo>
                  <a:cubicBezTo>
                    <a:pt x="25" y="69"/>
                    <a:pt x="26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5" y="70"/>
                  </a:cubicBezTo>
                  <a:cubicBezTo>
                    <a:pt x="26" y="69"/>
                    <a:pt x="25" y="69"/>
                    <a:pt x="25" y="70"/>
                  </a:cubicBezTo>
                  <a:close/>
                  <a:moveTo>
                    <a:pt x="25" y="68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68"/>
                    <a:pt x="26" y="68"/>
                    <a:pt x="25" y="68"/>
                  </a:cubicBezTo>
                  <a:close/>
                  <a:moveTo>
                    <a:pt x="26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6" y="74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5" y="74"/>
                    <a:pt x="25" y="74"/>
                    <a:pt x="25" y="74"/>
                  </a:cubicBezTo>
                  <a:close/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1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42" y="114"/>
                  </a:moveTo>
                  <a:cubicBezTo>
                    <a:pt x="42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41" y="113"/>
                  </a:moveTo>
                  <a:cubicBezTo>
                    <a:pt x="41" y="113"/>
                    <a:pt x="41" y="113"/>
                    <a:pt x="40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33" y="101"/>
                    <a:pt x="33" y="102"/>
                    <a:pt x="33" y="102"/>
                  </a:cubicBezTo>
                  <a:cubicBezTo>
                    <a:pt x="33" y="102"/>
                    <a:pt x="33" y="101"/>
                    <a:pt x="32" y="101"/>
                  </a:cubicBezTo>
                  <a:cubicBezTo>
                    <a:pt x="32" y="101"/>
                    <a:pt x="33" y="101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lose/>
                  <a:moveTo>
                    <a:pt x="30" y="96"/>
                  </a:move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lose/>
                  <a:moveTo>
                    <a:pt x="27" y="87"/>
                  </a:move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lose/>
                  <a:moveTo>
                    <a:pt x="26" y="78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7"/>
                    <a:pt x="26" y="78"/>
                  </a:cubicBezTo>
                  <a:close/>
                  <a:moveTo>
                    <a:pt x="26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8" y="110"/>
                    <a:pt x="39" y="110"/>
                    <a:pt x="38" y="110"/>
                  </a:cubicBezTo>
                  <a:cubicBezTo>
                    <a:pt x="38" y="110"/>
                    <a:pt x="39" y="111"/>
                    <a:pt x="39" y="110"/>
                  </a:cubicBezTo>
                  <a:cubicBezTo>
                    <a:pt x="39" y="110"/>
                    <a:pt x="39" y="111"/>
                    <a:pt x="39" y="111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5" y="104"/>
                  </a:cubicBezTo>
                  <a:cubicBezTo>
                    <a:pt x="34" y="104"/>
                    <a:pt x="34" y="104"/>
                    <a:pt x="35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98"/>
                    <a:pt x="31" y="99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28" y="90"/>
                  </a:move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89"/>
                  </a:cubicBezTo>
                  <a:cubicBezTo>
                    <a:pt x="28" y="89"/>
                    <a:pt x="28" y="90"/>
                    <a:pt x="28" y="90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3"/>
                  </a:cubicBezTo>
                  <a:close/>
                  <a:moveTo>
                    <a:pt x="38" y="109"/>
                  </a:move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10"/>
                    <a:pt x="38" y="109"/>
                    <a:pt x="38" y="109"/>
                  </a:cubicBezTo>
                  <a:cubicBezTo>
                    <a:pt x="38" y="109"/>
                    <a:pt x="37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lose/>
                  <a:moveTo>
                    <a:pt x="31" y="97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0" y="97"/>
                    <a:pt x="31" y="97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1" y="98"/>
                    <a:pt x="31" y="97"/>
                    <a:pt x="31" y="97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30" y="95"/>
                  </a:cubicBezTo>
                  <a:cubicBezTo>
                    <a:pt x="30" y="95"/>
                    <a:pt x="29" y="94"/>
                    <a:pt x="29" y="94"/>
                  </a:cubicBezTo>
                  <a:close/>
                  <a:moveTo>
                    <a:pt x="28" y="91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8" y="92"/>
                  </a:cubicBezTo>
                  <a:cubicBezTo>
                    <a:pt x="28" y="91"/>
                    <a:pt x="28" y="91"/>
                    <a:pt x="28" y="91"/>
                  </a:cubicBezTo>
                  <a:close/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6" y="84"/>
                    <a:pt x="27" y="84"/>
                    <a:pt x="27" y="83"/>
                  </a:cubicBezTo>
                  <a:close/>
                  <a:moveTo>
                    <a:pt x="52" y="123"/>
                  </a:move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3" y="123"/>
                    <a:pt x="52" y="123"/>
                    <a:pt x="53" y="123"/>
                  </a:cubicBezTo>
                  <a:cubicBezTo>
                    <a:pt x="53" y="124"/>
                    <a:pt x="52" y="123"/>
                    <a:pt x="52" y="123"/>
                  </a:cubicBezTo>
                  <a:close/>
                  <a:moveTo>
                    <a:pt x="50" y="122"/>
                  </a:move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2"/>
                  </a:cubicBezTo>
                  <a:cubicBezTo>
                    <a:pt x="50" y="122"/>
                    <a:pt x="50" y="121"/>
                    <a:pt x="50" y="122"/>
                  </a:cubicBezTo>
                  <a:close/>
                  <a:moveTo>
                    <a:pt x="29" y="92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9" y="92"/>
                    <a:pt x="29" y="92"/>
                  </a:cubicBezTo>
                  <a:close/>
                  <a:moveTo>
                    <a:pt x="42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lose/>
                  <a:moveTo>
                    <a:pt x="27" y="85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lose/>
                  <a:moveTo>
                    <a:pt x="62" y="128"/>
                  </a:moveTo>
                  <a:cubicBezTo>
                    <a:pt x="62" y="128"/>
                    <a:pt x="62" y="128"/>
                    <a:pt x="62" y="129"/>
                  </a:cubicBezTo>
                  <a:cubicBezTo>
                    <a:pt x="62" y="129"/>
                    <a:pt x="62" y="128"/>
                    <a:pt x="62" y="128"/>
                  </a:cubicBezTo>
                  <a:close/>
                  <a:moveTo>
                    <a:pt x="131" y="32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3"/>
                    <a:pt x="131" y="32"/>
                    <a:pt x="131" y="32"/>
                  </a:cubicBezTo>
                  <a:close/>
                  <a:moveTo>
                    <a:pt x="131" y="33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1" y="33"/>
                  </a:cubicBezTo>
                  <a:cubicBezTo>
                    <a:pt x="131" y="33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3"/>
                    <a:pt x="132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3"/>
                  </a:cubicBezTo>
                  <a:close/>
                  <a:moveTo>
                    <a:pt x="71" y="131"/>
                  </a:move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lose/>
                  <a:moveTo>
                    <a:pt x="70" y="131"/>
                  </a:moveTo>
                  <a:cubicBezTo>
                    <a:pt x="70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132" y="106"/>
                  </a:moveTo>
                  <a:cubicBezTo>
                    <a:pt x="132" y="107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lose/>
                  <a:moveTo>
                    <a:pt x="135" y="101"/>
                  </a:moveTo>
                  <a:cubicBezTo>
                    <a:pt x="135" y="102"/>
                    <a:pt x="135" y="102"/>
                    <a:pt x="135" y="102"/>
                  </a:cubicBezTo>
                  <a:cubicBezTo>
                    <a:pt x="135" y="102"/>
                    <a:pt x="134" y="103"/>
                    <a:pt x="135" y="103"/>
                  </a:cubicBezTo>
                  <a:cubicBezTo>
                    <a:pt x="134" y="103"/>
                    <a:pt x="134" y="103"/>
                    <a:pt x="134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5"/>
                    <a:pt x="133" y="105"/>
                  </a:cubicBezTo>
                  <a:cubicBezTo>
                    <a:pt x="133" y="105"/>
                    <a:pt x="134" y="104"/>
                    <a:pt x="134" y="104"/>
                  </a:cubicBezTo>
                  <a:cubicBezTo>
                    <a:pt x="134" y="104"/>
                    <a:pt x="134" y="104"/>
                    <a:pt x="134" y="103"/>
                  </a:cubicBezTo>
                  <a:cubicBezTo>
                    <a:pt x="134" y="104"/>
                    <a:pt x="134" y="103"/>
                    <a:pt x="134" y="103"/>
                  </a:cubicBezTo>
                  <a:cubicBezTo>
                    <a:pt x="135" y="102"/>
                    <a:pt x="135" y="102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0"/>
                    <a:pt x="135" y="101"/>
                    <a:pt x="135" y="100"/>
                  </a:cubicBezTo>
                  <a:cubicBezTo>
                    <a:pt x="136" y="100"/>
                    <a:pt x="136" y="10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5" y="101"/>
                  </a:cubicBezTo>
                  <a:cubicBezTo>
                    <a:pt x="136" y="100"/>
                    <a:pt x="135" y="101"/>
                    <a:pt x="136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lose/>
                  <a:moveTo>
                    <a:pt x="137" y="98"/>
                  </a:moveTo>
                  <a:cubicBezTo>
                    <a:pt x="136" y="98"/>
                    <a:pt x="136" y="99"/>
                    <a:pt x="136" y="98"/>
                  </a:cubicBezTo>
                  <a:cubicBezTo>
                    <a:pt x="136" y="98"/>
                    <a:pt x="136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106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1"/>
                  </a:moveTo>
                  <a:cubicBezTo>
                    <a:pt x="131" y="101"/>
                    <a:pt x="131" y="101"/>
                    <a:pt x="130" y="101"/>
                  </a:cubicBezTo>
                  <a:cubicBezTo>
                    <a:pt x="130" y="101"/>
                    <a:pt x="130" y="101"/>
                    <a:pt x="131" y="101"/>
                  </a:cubicBezTo>
                  <a:cubicBezTo>
                    <a:pt x="131" y="101"/>
                    <a:pt x="130" y="101"/>
                    <a:pt x="131" y="101"/>
                  </a:cubicBezTo>
                  <a:close/>
                  <a:moveTo>
                    <a:pt x="126" y="39"/>
                  </a:move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39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39"/>
                    <a:pt x="126" y="39"/>
                  </a:cubicBezTo>
                  <a:close/>
                  <a:moveTo>
                    <a:pt x="125" y="38"/>
                  </a:moveTo>
                  <a:cubicBezTo>
                    <a:pt x="125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8"/>
                    <a:pt x="125" y="39"/>
                  </a:cubicBezTo>
                  <a:cubicBezTo>
                    <a:pt x="125" y="39"/>
                    <a:pt x="125" y="39"/>
                    <a:pt x="125" y="38"/>
                  </a:cubicBezTo>
                  <a:cubicBezTo>
                    <a:pt x="125" y="39"/>
                    <a:pt x="125" y="39"/>
                    <a:pt x="125" y="38"/>
                  </a:cubicBezTo>
                  <a:close/>
                  <a:moveTo>
                    <a:pt x="131" y="98"/>
                  </a:move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lose/>
                  <a:moveTo>
                    <a:pt x="111" y="117"/>
                  </a:moveTo>
                  <a:cubicBezTo>
                    <a:pt x="111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lose/>
                  <a:moveTo>
                    <a:pt x="123" y="107"/>
                  </a:move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2" y="107"/>
                  </a:cubicBezTo>
                  <a:cubicBezTo>
                    <a:pt x="123" y="107"/>
                    <a:pt x="123" y="107"/>
                    <a:pt x="123" y="107"/>
                  </a:cubicBezTo>
                  <a:close/>
                  <a:moveTo>
                    <a:pt x="123" y="106"/>
                  </a:moveTo>
                  <a:cubicBezTo>
                    <a:pt x="123" y="107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4" y="105"/>
                  </a:cubicBezTo>
                  <a:cubicBezTo>
                    <a:pt x="124" y="106"/>
                    <a:pt x="124" y="105"/>
                    <a:pt x="124" y="105"/>
                  </a:cubicBezTo>
                  <a:cubicBezTo>
                    <a:pt x="123" y="106"/>
                    <a:pt x="124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00" y="28"/>
                  </a:moveTo>
                  <a:cubicBezTo>
                    <a:pt x="101" y="29"/>
                    <a:pt x="101" y="29"/>
                    <a:pt x="101" y="29"/>
                  </a:cubicBezTo>
                  <a:cubicBezTo>
                    <a:pt x="100" y="29"/>
                    <a:pt x="101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9"/>
                    <a:pt x="100" y="28"/>
                    <a:pt x="100" y="28"/>
                  </a:cubicBezTo>
                  <a:close/>
                  <a:moveTo>
                    <a:pt x="102" y="29"/>
                  </a:moveTo>
                  <a:cubicBezTo>
                    <a:pt x="102" y="29"/>
                    <a:pt x="102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2" y="29"/>
                    <a:pt x="102" y="29"/>
                  </a:cubicBezTo>
                  <a:close/>
                  <a:moveTo>
                    <a:pt x="123" y="50"/>
                  </a:move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49"/>
                    <a:pt x="123" y="49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lose/>
                  <a:moveTo>
                    <a:pt x="121" y="49"/>
                  </a:move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50"/>
                  </a:cubicBezTo>
                  <a:cubicBezTo>
                    <a:pt x="121" y="50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7728"/>
            <p:cNvSpPr>
              <a:spLocks/>
            </p:cNvSpPr>
            <p:nvPr/>
          </p:nvSpPr>
          <p:spPr bwMode="auto">
            <a:xfrm>
              <a:off x="8110538" y="3194050"/>
              <a:ext cx="17463" cy="3333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1 w 2"/>
                <a:gd name="T5" fmla="*/ 1 h 4"/>
                <a:gd name="T6" fmla="*/ 1 w 2"/>
                <a:gd name="T7" fmla="*/ 1 h 4"/>
                <a:gd name="T8" fmla="*/ 1 w 2"/>
                <a:gd name="T9" fmla="*/ 2 h 4"/>
                <a:gd name="T10" fmla="*/ 1 w 2"/>
                <a:gd name="T11" fmla="*/ 2 h 4"/>
                <a:gd name="T12" fmla="*/ 2 w 2"/>
                <a:gd name="T13" fmla="*/ 3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4 h 4"/>
                <a:gd name="T24" fmla="*/ 2 w 2"/>
                <a:gd name="T25" fmla="*/ 4 h 4"/>
                <a:gd name="T26" fmla="*/ 2 w 2"/>
                <a:gd name="T27" fmla="*/ 4 h 4"/>
                <a:gd name="T28" fmla="*/ 2 w 2"/>
                <a:gd name="T29" fmla="*/ 4 h 4"/>
                <a:gd name="T30" fmla="*/ 2 w 2"/>
                <a:gd name="T31" fmla="*/ 3 h 4"/>
                <a:gd name="T32" fmla="*/ 1 w 2"/>
                <a:gd name="T33" fmla="*/ 2 h 4"/>
                <a:gd name="T34" fmla="*/ 1 w 2"/>
                <a:gd name="T35" fmla="*/ 2 h 4"/>
                <a:gd name="T36" fmla="*/ 0 w 2"/>
                <a:gd name="T37" fmla="*/ 0 h 4"/>
                <a:gd name="T38" fmla="*/ 0 w 2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7729"/>
            <p:cNvSpPr>
              <a:spLocks/>
            </p:cNvSpPr>
            <p:nvPr/>
          </p:nvSpPr>
          <p:spPr bwMode="auto">
            <a:xfrm>
              <a:off x="8077200" y="3143250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7730"/>
            <p:cNvSpPr>
              <a:spLocks noEditPoints="1"/>
            </p:cNvSpPr>
            <p:nvPr/>
          </p:nvSpPr>
          <p:spPr bwMode="auto">
            <a:xfrm>
              <a:off x="6935788" y="2914650"/>
              <a:ext cx="330200" cy="388938"/>
            </a:xfrm>
            <a:custGeom>
              <a:avLst/>
              <a:gdLst>
                <a:gd name="T0" fmla="*/ 17 w 39"/>
                <a:gd name="T1" fmla="*/ 16 h 46"/>
                <a:gd name="T2" fmla="*/ 8 w 39"/>
                <a:gd name="T3" fmla="*/ 28 h 46"/>
                <a:gd name="T4" fmla="*/ 0 w 39"/>
                <a:gd name="T5" fmla="*/ 45 h 46"/>
                <a:gd name="T6" fmla="*/ 1 w 39"/>
                <a:gd name="T7" fmla="*/ 43 h 46"/>
                <a:gd name="T8" fmla="*/ 1 w 39"/>
                <a:gd name="T9" fmla="*/ 42 h 46"/>
                <a:gd name="T10" fmla="*/ 3 w 39"/>
                <a:gd name="T11" fmla="*/ 40 h 46"/>
                <a:gd name="T12" fmla="*/ 3 w 39"/>
                <a:gd name="T13" fmla="*/ 38 h 46"/>
                <a:gd name="T14" fmla="*/ 3 w 39"/>
                <a:gd name="T15" fmla="*/ 38 h 46"/>
                <a:gd name="T16" fmla="*/ 4 w 39"/>
                <a:gd name="T17" fmla="*/ 37 h 46"/>
                <a:gd name="T18" fmla="*/ 4 w 39"/>
                <a:gd name="T19" fmla="*/ 37 h 46"/>
                <a:gd name="T20" fmla="*/ 6 w 39"/>
                <a:gd name="T21" fmla="*/ 34 h 46"/>
                <a:gd name="T22" fmla="*/ 7 w 39"/>
                <a:gd name="T23" fmla="*/ 33 h 46"/>
                <a:gd name="T24" fmla="*/ 9 w 39"/>
                <a:gd name="T25" fmla="*/ 29 h 46"/>
                <a:gd name="T26" fmla="*/ 9 w 39"/>
                <a:gd name="T27" fmla="*/ 29 h 46"/>
                <a:gd name="T28" fmla="*/ 11 w 39"/>
                <a:gd name="T29" fmla="*/ 27 h 46"/>
                <a:gd name="T30" fmla="*/ 11 w 39"/>
                <a:gd name="T31" fmla="*/ 27 h 46"/>
                <a:gd name="T32" fmla="*/ 23 w 39"/>
                <a:gd name="T33" fmla="*/ 13 h 46"/>
                <a:gd name="T34" fmla="*/ 29 w 39"/>
                <a:gd name="T35" fmla="*/ 7 h 46"/>
                <a:gd name="T36" fmla="*/ 31 w 39"/>
                <a:gd name="T37" fmla="*/ 5 h 46"/>
                <a:gd name="T38" fmla="*/ 33 w 39"/>
                <a:gd name="T39" fmla="*/ 4 h 46"/>
                <a:gd name="T40" fmla="*/ 34 w 39"/>
                <a:gd name="T41" fmla="*/ 3 h 46"/>
                <a:gd name="T42" fmla="*/ 36 w 39"/>
                <a:gd name="T43" fmla="*/ 2 h 46"/>
                <a:gd name="T44" fmla="*/ 38 w 39"/>
                <a:gd name="T45" fmla="*/ 1 h 46"/>
                <a:gd name="T46" fmla="*/ 38 w 39"/>
                <a:gd name="T47" fmla="*/ 0 h 46"/>
                <a:gd name="T48" fmla="*/ 38 w 39"/>
                <a:gd name="T49" fmla="*/ 0 h 46"/>
                <a:gd name="T50" fmla="*/ 39 w 39"/>
                <a:gd name="T51" fmla="*/ 0 h 46"/>
                <a:gd name="T52" fmla="*/ 38 w 39"/>
                <a:gd name="T53" fmla="*/ 0 h 46"/>
                <a:gd name="T54" fmla="*/ 36 w 39"/>
                <a:gd name="T55" fmla="*/ 1 h 46"/>
                <a:gd name="T56" fmla="*/ 36 w 39"/>
                <a:gd name="T57" fmla="*/ 1 h 46"/>
                <a:gd name="T58" fmla="*/ 37 w 39"/>
                <a:gd name="T59" fmla="*/ 1 h 46"/>
                <a:gd name="T60" fmla="*/ 30 w 39"/>
                <a:gd name="T61" fmla="*/ 5 h 46"/>
                <a:gd name="T62" fmla="*/ 26 w 39"/>
                <a:gd name="T63" fmla="*/ 8 h 46"/>
                <a:gd name="T64" fmla="*/ 20 w 39"/>
                <a:gd name="T65" fmla="*/ 13 h 46"/>
                <a:gd name="T66" fmla="*/ 36 w 39"/>
                <a:gd name="T67" fmla="*/ 1 h 46"/>
                <a:gd name="T68" fmla="*/ 35 w 39"/>
                <a:gd name="T6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6">
                  <a:moveTo>
                    <a:pt x="20" y="13"/>
                  </a:moveTo>
                  <a:cubicBezTo>
                    <a:pt x="20" y="13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20"/>
                    <a:pt x="11" y="23"/>
                    <a:pt x="8" y="28"/>
                  </a:cubicBezTo>
                  <a:cubicBezTo>
                    <a:pt x="5" y="33"/>
                    <a:pt x="2" y="39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1" y="43"/>
                    <a:pt x="1" y="44"/>
                    <a:pt x="1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1"/>
                    <a:pt x="2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7"/>
                    <a:pt x="4" y="38"/>
                    <a:pt x="4" y="37"/>
                  </a:cubicBezTo>
                  <a:cubicBezTo>
                    <a:pt x="4" y="38"/>
                    <a:pt x="4" y="37"/>
                    <a:pt x="4" y="37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5" y="36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8" y="31"/>
                    <a:pt x="7" y="33"/>
                  </a:cubicBezTo>
                  <a:cubicBezTo>
                    <a:pt x="8" y="31"/>
                    <a:pt x="8" y="31"/>
                    <a:pt x="9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30"/>
                    <a:pt x="9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5"/>
                    <a:pt x="14" y="22"/>
                    <a:pt x="16" y="20"/>
                  </a:cubicBezTo>
                  <a:cubicBezTo>
                    <a:pt x="18" y="17"/>
                    <a:pt x="20" y="15"/>
                    <a:pt x="23" y="13"/>
                  </a:cubicBezTo>
                  <a:cubicBezTo>
                    <a:pt x="25" y="11"/>
                    <a:pt x="27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4"/>
                    <a:pt x="33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5" y="2"/>
                    <a:pt x="36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5" y="1"/>
                    <a:pt x="32" y="3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7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9"/>
                    <a:pt x="22" y="11"/>
                    <a:pt x="20" y="13"/>
                  </a:cubicBezTo>
                  <a:close/>
                  <a:moveTo>
                    <a:pt x="35" y="2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7731"/>
            <p:cNvSpPr>
              <a:spLocks/>
            </p:cNvSpPr>
            <p:nvPr/>
          </p:nvSpPr>
          <p:spPr bwMode="auto">
            <a:xfrm>
              <a:off x="6994525" y="31845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7732"/>
            <p:cNvSpPr>
              <a:spLocks/>
            </p:cNvSpPr>
            <p:nvPr/>
          </p:nvSpPr>
          <p:spPr bwMode="auto">
            <a:xfrm>
              <a:off x="7273925" y="2906713"/>
              <a:ext cx="793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7733"/>
            <p:cNvSpPr>
              <a:spLocks/>
            </p:cNvSpPr>
            <p:nvPr/>
          </p:nvSpPr>
          <p:spPr bwMode="auto">
            <a:xfrm>
              <a:off x="8059738" y="31178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7734"/>
            <p:cNvSpPr>
              <a:spLocks/>
            </p:cNvSpPr>
            <p:nvPr/>
          </p:nvSpPr>
          <p:spPr bwMode="auto">
            <a:xfrm>
              <a:off x="8067675" y="3125788"/>
              <a:ext cx="17463" cy="25400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3 h 3"/>
                <a:gd name="T20" fmla="*/ 1 w 2"/>
                <a:gd name="T21" fmla="*/ 2 h 3"/>
                <a:gd name="T22" fmla="*/ 1 w 2"/>
                <a:gd name="T23" fmla="*/ 2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7735"/>
            <p:cNvSpPr>
              <a:spLocks/>
            </p:cNvSpPr>
            <p:nvPr/>
          </p:nvSpPr>
          <p:spPr bwMode="auto">
            <a:xfrm>
              <a:off x="8085138" y="3151188"/>
              <a:ext cx="7938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7736"/>
            <p:cNvSpPr>
              <a:spLocks/>
            </p:cNvSpPr>
            <p:nvPr/>
          </p:nvSpPr>
          <p:spPr bwMode="auto">
            <a:xfrm>
              <a:off x="8093075" y="3168650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7737"/>
            <p:cNvSpPr>
              <a:spLocks/>
            </p:cNvSpPr>
            <p:nvPr/>
          </p:nvSpPr>
          <p:spPr bwMode="auto">
            <a:xfrm>
              <a:off x="8102600" y="3176588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Oval 7738"/>
            <p:cNvSpPr>
              <a:spLocks noChangeArrowheads="1"/>
            </p:cNvSpPr>
            <p:nvPr/>
          </p:nvSpPr>
          <p:spPr bwMode="auto">
            <a:xfrm>
              <a:off x="8110538" y="3194050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7739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Freeform 7740"/>
            <p:cNvSpPr>
              <a:spLocks/>
            </p:cNvSpPr>
            <p:nvPr/>
          </p:nvSpPr>
          <p:spPr bwMode="auto">
            <a:xfrm>
              <a:off x="8169275" y="3346450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1 w 1"/>
                <a:gd name="T13" fmla="*/ 3 h 3"/>
                <a:gd name="T14" fmla="*/ 1 w 1"/>
                <a:gd name="T15" fmla="*/ 3 h 3"/>
                <a:gd name="T16" fmla="*/ 0 w 1"/>
                <a:gd name="T17" fmla="*/ 3 h 3"/>
                <a:gd name="T18" fmla="*/ 0 w 1"/>
                <a:gd name="T19" fmla="*/ 2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Freeform 7741"/>
            <p:cNvSpPr>
              <a:spLocks/>
            </p:cNvSpPr>
            <p:nvPr/>
          </p:nvSpPr>
          <p:spPr bwMode="auto">
            <a:xfrm>
              <a:off x="8169275" y="3371850"/>
              <a:ext cx="7938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7742"/>
            <p:cNvSpPr>
              <a:spLocks/>
            </p:cNvSpPr>
            <p:nvPr/>
          </p:nvSpPr>
          <p:spPr bwMode="auto">
            <a:xfrm>
              <a:off x="8161338" y="33972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7743"/>
            <p:cNvSpPr>
              <a:spLocks/>
            </p:cNvSpPr>
            <p:nvPr/>
          </p:nvSpPr>
          <p:spPr bwMode="auto">
            <a:xfrm>
              <a:off x="8128000" y="3448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7744"/>
            <p:cNvSpPr>
              <a:spLocks/>
            </p:cNvSpPr>
            <p:nvPr/>
          </p:nvSpPr>
          <p:spPr bwMode="auto">
            <a:xfrm>
              <a:off x="7265988" y="3886200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7745"/>
            <p:cNvSpPr>
              <a:spLocks/>
            </p:cNvSpPr>
            <p:nvPr/>
          </p:nvSpPr>
          <p:spPr bwMode="auto">
            <a:xfrm>
              <a:off x="7375525" y="3962400"/>
              <a:ext cx="152400" cy="42863"/>
            </a:xfrm>
            <a:custGeom>
              <a:avLst/>
              <a:gdLst>
                <a:gd name="T0" fmla="*/ 14 w 18"/>
                <a:gd name="T1" fmla="*/ 4 h 5"/>
                <a:gd name="T2" fmla="*/ 14 w 18"/>
                <a:gd name="T3" fmla="*/ 4 h 5"/>
                <a:gd name="T4" fmla="*/ 16 w 18"/>
                <a:gd name="T5" fmla="*/ 5 h 5"/>
                <a:gd name="T6" fmla="*/ 18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8 w 18"/>
                <a:gd name="T13" fmla="*/ 3 h 5"/>
                <a:gd name="T14" fmla="*/ 0 w 18"/>
                <a:gd name="T15" fmla="*/ 0 h 5"/>
                <a:gd name="T16" fmla="*/ 0 w 18"/>
                <a:gd name="T17" fmla="*/ 0 h 5"/>
                <a:gd name="T18" fmla="*/ 1 w 18"/>
                <a:gd name="T19" fmla="*/ 0 h 5"/>
                <a:gd name="T20" fmla="*/ 1 w 18"/>
                <a:gd name="T21" fmla="*/ 0 h 5"/>
                <a:gd name="T22" fmla="*/ 1 w 18"/>
                <a:gd name="T23" fmla="*/ 0 h 5"/>
                <a:gd name="T24" fmla="*/ 0 w 18"/>
                <a:gd name="T25" fmla="*/ 0 h 5"/>
                <a:gd name="T26" fmla="*/ 0 w 18"/>
                <a:gd name="T27" fmla="*/ 0 h 5"/>
                <a:gd name="T28" fmla="*/ 0 w 18"/>
                <a:gd name="T29" fmla="*/ 0 h 5"/>
                <a:gd name="T30" fmla="*/ 1 w 18"/>
                <a:gd name="T31" fmla="*/ 0 h 5"/>
                <a:gd name="T32" fmla="*/ 1 w 18"/>
                <a:gd name="T33" fmla="*/ 0 h 5"/>
                <a:gd name="T34" fmla="*/ 1 w 18"/>
                <a:gd name="T35" fmla="*/ 0 h 5"/>
                <a:gd name="T36" fmla="*/ 2 w 18"/>
                <a:gd name="T37" fmla="*/ 1 h 5"/>
                <a:gd name="T38" fmla="*/ 2 w 18"/>
                <a:gd name="T39" fmla="*/ 0 h 5"/>
                <a:gd name="T40" fmla="*/ 2 w 18"/>
                <a:gd name="T41" fmla="*/ 1 h 5"/>
                <a:gd name="T42" fmla="*/ 3 w 18"/>
                <a:gd name="T43" fmla="*/ 1 h 5"/>
                <a:gd name="T44" fmla="*/ 3 w 18"/>
                <a:gd name="T45" fmla="*/ 1 h 5"/>
                <a:gd name="T46" fmla="*/ 5 w 18"/>
                <a:gd name="T47" fmla="*/ 2 h 5"/>
                <a:gd name="T48" fmla="*/ 6 w 18"/>
                <a:gd name="T49" fmla="*/ 2 h 5"/>
                <a:gd name="T50" fmla="*/ 7 w 18"/>
                <a:gd name="T51" fmla="*/ 3 h 5"/>
                <a:gd name="T52" fmla="*/ 8 w 18"/>
                <a:gd name="T53" fmla="*/ 3 h 5"/>
                <a:gd name="T54" fmla="*/ 9 w 18"/>
                <a:gd name="T55" fmla="*/ 3 h 5"/>
                <a:gd name="T56" fmla="*/ 9 w 18"/>
                <a:gd name="T57" fmla="*/ 3 h 5"/>
                <a:gd name="T58" fmla="*/ 10 w 18"/>
                <a:gd name="T59" fmla="*/ 3 h 5"/>
                <a:gd name="T60" fmla="*/ 11 w 18"/>
                <a:gd name="T61" fmla="*/ 3 h 5"/>
                <a:gd name="T62" fmla="*/ 12 w 18"/>
                <a:gd name="T63" fmla="*/ 4 h 5"/>
                <a:gd name="T64" fmla="*/ 12 w 18"/>
                <a:gd name="T65" fmla="*/ 4 h 5"/>
                <a:gd name="T66" fmla="*/ 13 w 18"/>
                <a:gd name="T67" fmla="*/ 4 h 5"/>
                <a:gd name="T68" fmla="*/ 14 w 18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5"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1" y="4"/>
                    <a:pt x="8" y="3"/>
                  </a:cubicBezTo>
                  <a:cubicBezTo>
                    <a:pt x="5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7746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7747"/>
            <p:cNvSpPr>
              <a:spLocks/>
            </p:cNvSpPr>
            <p:nvPr/>
          </p:nvSpPr>
          <p:spPr bwMode="auto">
            <a:xfrm>
              <a:off x="7299325" y="3911600"/>
              <a:ext cx="17463" cy="174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7748"/>
            <p:cNvSpPr>
              <a:spLocks/>
            </p:cNvSpPr>
            <p:nvPr/>
          </p:nvSpPr>
          <p:spPr bwMode="auto">
            <a:xfrm>
              <a:off x="7332663" y="393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7749"/>
            <p:cNvSpPr>
              <a:spLocks/>
            </p:cNvSpPr>
            <p:nvPr/>
          </p:nvSpPr>
          <p:spPr bwMode="auto">
            <a:xfrm>
              <a:off x="8042275" y="3244850"/>
              <a:ext cx="0" cy="7938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7750"/>
            <p:cNvSpPr>
              <a:spLocks/>
            </p:cNvSpPr>
            <p:nvPr/>
          </p:nvSpPr>
          <p:spPr bwMode="auto">
            <a:xfrm>
              <a:off x="8051800" y="32861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7751"/>
            <p:cNvSpPr>
              <a:spLocks/>
            </p:cNvSpPr>
            <p:nvPr/>
          </p:nvSpPr>
          <p:spPr bwMode="auto">
            <a:xfrm>
              <a:off x="7932738" y="3303588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1 h 3"/>
                <a:gd name="T26" fmla="*/ 0 w 1"/>
                <a:gd name="T27" fmla="*/ 1 h 3"/>
                <a:gd name="T28" fmla="*/ 1 w 1"/>
                <a:gd name="T29" fmla="*/ 1 h 3"/>
                <a:gd name="T30" fmla="*/ 0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2 h 3"/>
                <a:gd name="T38" fmla="*/ 1 w 1"/>
                <a:gd name="T39" fmla="*/ 2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2 h 3"/>
                <a:gd name="T46" fmla="*/ 1 w 1"/>
                <a:gd name="T47" fmla="*/ 2 h 3"/>
                <a:gd name="T48" fmla="*/ 1 w 1"/>
                <a:gd name="T49" fmla="*/ 2 h 3"/>
                <a:gd name="T50" fmla="*/ 1 w 1"/>
                <a:gd name="T51" fmla="*/ 2 h 3"/>
                <a:gd name="T52" fmla="*/ 1 w 1"/>
                <a:gd name="T53" fmla="*/ 2 h 3"/>
                <a:gd name="T54" fmla="*/ 0 w 1"/>
                <a:gd name="T55" fmla="*/ 2 h 3"/>
                <a:gd name="T56" fmla="*/ 0 w 1"/>
                <a:gd name="T57" fmla="*/ 1 h 3"/>
                <a:gd name="T58" fmla="*/ 0 w 1"/>
                <a:gd name="T59" fmla="*/ 0 h 3"/>
                <a:gd name="T60" fmla="*/ 0 w 1"/>
                <a:gd name="T61" fmla="*/ 0 h 3"/>
                <a:gd name="T62" fmla="*/ 0 w 1"/>
                <a:gd name="T63" fmla="*/ 0 h 3"/>
                <a:gd name="T64" fmla="*/ 0 w 1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7752"/>
            <p:cNvSpPr>
              <a:spLocks/>
            </p:cNvSpPr>
            <p:nvPr/>
          </p:nvSpPr>
          <p:spPr bwMode="auto">
            <a:xfrm>
              <a:off x="7924800" y="3321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7753"/>
            <p:cNvSpPr>
              <a:spLocks/>
            </p:cNvSpPr>
            <p:nvPr/>
          </p:nvSpPr>
          <p:spPr bwMode="auto">
            <a:xfrm>
              <a:off x="6884988" y="3717925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7754"/>
            <p:cNvSpPr>
              <a:spLocks/>
            </p:cNvSpPr>
            <p:nvPr/>
          </p:nvSpPr>
          <p:spPr bwMode="auto">
            <a:xfrm>
              <a:off x="6869113" y="3430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7755"/>
            <p:cNvSpPr>
              <a:spLocks/>
            </p:cNvSpPr>
            <p:nvPr/>
          </p:nvSpPr>
          <p:spPr bwMode="auto">
            <a:xfrm>
              <a:off x="6919913" y="2805112"/>
              <a:ext cx="481013" cy="422275"/>
            </a:xfrm>
            <a:custGeom>
              <a:avLst/>
              <a:gdLst>
                <a:gd name="T0" fmla="*/ 57 w 57"/>
                <a:gd name="T1" fmla="*/ 0 h 50"/>
                <a:gd name="T2" fmla="*/ 53 w 57"/>
                <a:gd name="T3" fmla="*/ 1 h 50"/>
                <a:gd name="T4" fmla="*/ 49 w 57"/>
                <a:gd name="T5" fmla="*/ 2 h 50"/>
                <a:gd name="T6" fmla="*/ 37 w 57"/>
                <a:gd name="T7" fmla="*/ 8 h 50"/>
                <a:gd name="T8" fmla="*/ 21 w 57"/>
                <a:gd name="T9" fmla="*/ 20 h 50"/>
                <a:gd name="T10" fmla="*/ 10 w 57"/>
                <a:gd name="T11" fmla="*/ 32 h 50"/>
                <a:gd name="T12" fmla="*/ 2 w 57"/>
                <a:gd name="T13" fmla="*/ 47 h 50"/>
                <a:gd name="T14" fmla="*/ 1 w 57"/>
                <a:gd name="T15" fmla="*/ 49 h 50"/>
                <a:gd name="T16" fmla="*/ 0 w 57"/>
                <a:gd name="T17" fmla="*/ 50 h 50"/>
                <a:gd name="T18" fmla="*/ 1 w 57"/>
                <a:gd name="T19" fmla="*/ 47 h 50"/>
                <a:gd name="T20" fmla="*/ 10 w 57"/>
                <a:gd name="T21" fmla="*/ 31 h 50"/>
                <a:gd name="T22" fmla="*/ 31 w 57"/>
                <a:gd name="T23" fmla="*/ 10 h 50"/>
                <a:gd name="T24" fmla="*/ 39 w 57"/>
                <a:gd name="T25" fmla="*/ 5 h 50"/>
                <a:gd name="T26" fmla="*/ 47 w 57"/>
                <a:gd name="T27" fmla="*/ 2 h 50"/>
                <a:gd name="T28" fmla="*/ 53 w 57"/>
                <a:gd name="T29" fmla="*/ 0 h 50"/>
                <a:gd name="T30" fmla="*/ 57 w 57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50">
                  <a:moveTo>
                    <a:pt x="57" y="0"/>
                  </a:moveTo>
                  <a:cubicBezTo>
                    <a:pt x="56" y="0"/>
                    <a:pt x="54" y="1"/>
                    <a:pt x="53" y="1"/>
                  </a:cubicBezTo>
                  <a:cubicBezTo>
                    <a:pt x="52" y="2"/>
                    <a:pt x="51" y="2"/>
                    <a:pt x="49" y="2"/>
                  </a:cubicBezTo>
                  <a:cubicBezTo>
                    <a:pt x="45" y="4"/>
                    <a:pt x="41" y="6"/>
                    <a:pt x="37" y="8"/>
                  </a:cubicBezTo>
                  <a:cubicBezTo>
                    <a:pt x="31" y="11"/>
                    <a:pt x="26" y="15"/>
                    <a:pt x="21" y="20"/>
                  </a:cubicBezTo>
                  <a:cubicBezTo>
                    <a:pt x="17" y="23"/>
                    <a:pt x="14" y="27"/>
                    <a:pt x="10" y="32"/>
                  </a:cubicBezTo>
                  <a:cubicBezTo>
                    <a:pt x="7" y="37"/>
                    <a:pt x="4" y="42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3" y="42"/>
                    <a:pt x="7" y="36"/>
                    <a:pt x="10" y="31"/>
                  </a:cubicBezTo>
                  <a:cubicBezTo>
                    <a:pt x="16" y="23"/>
                    <a:pt x="22" y="16"/>
                    <a:pt x="31" y="10"/>
                  </a:cubicBezTo>
                  <a:cubicBezTo>
                    <a:pt x="34" y="8"/>
                    <a:pt x="36" y="7"/>
                    <a:pt x="39" y="5"/>
                  </a:cubicBezTo>
                  <a:cubicBezTo>
                    <a:pt x="42" y="4"/>
                    <a:pt x="44" y="3"/>
                    <a:pt x="47" y="2"/>
                  </a:cubicBezTo>
                  <a:cubicBezTo>
                    <a:pt x="49" y="2"/>
                    <a:pt x="51" y="1"/>
                    <a:pt x="53" y="0"/>
                  </a:cubicBezTo>
                  <a:cubicBezTo>
                    <a:pt x="54" y="0"/>
                    <a:pt x="55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7756"/>
            <p:cNvSpPr>
              <a:spLocks/>
            </p:cNvSpPr>
            <p:nvPr/>
          </p:nvSpPr>
          <p:spPr bwMode="auto">
            <a:xfrm>
              <a:off x="8093075" y="3176588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403647" y="1923678"/>
            <a:ext cx="23762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sp>
        <p:nvSpPr>
          <p:cNvPr id="882" name="矩形 881"/>
          <p:cNvSpPr/>
          <p:nvPr/>
        </p:nvSpPr>
        <p:spPr>
          <a:xfrm>
            <a:off x="971600" y="2283718"/>
            <a:ext cx="30767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83" name="矩形 882"/>
          <p:cNvSpPr/>
          <p:nvPr/>
        </p:nvSpPr>
        <p:spPr>
          <a:xfrm>
            <a:off x="4709641" y="2139702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84" name="矩形 883"/>
          <p:cNvSpPr/>
          <p:nvPr/>
        </p:nvSpPr>
        <p:spPr>
          <a:xfrm>
            <a:off x="641468" y="2784984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85" name="矩形 884"/>
          <p:cNvSpPr/>
          <p:nvPr/>
        </p:nvSpPr>
        <p:spPr>
          <a:xfrm>
            <a:off x="641468" y="2067694"/>
            <a:ext cx="42168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4000" b="1" i="1" dirty="0">
                <a:solidFill>
                  <a:schemeClr val="tx2">
                    <a:lumMod val="60000"/>
                    <a:lumOff val="40000"/>
                  </a:schemeClr>
                </a:solidFill>
                <a:cs typeface="+mn-ea"/>
                <a:sym typeface="+mn-lt"/>
              </a:rPr>
              <a:t>1</a:t>
            </a:r>
            <a:endParaRPr lang="zh-CN" altLang="en-US" sz="4000" b="1" i="1" dirty="0">
              <a:solidFill>
                <a:schemeClr val="tx2">
                  <a:lumMod val="60000"/>
                  <a:lumOff val="4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86" name="矩形 885"/>
          <p:cNvSpPr/>
          <p:nvPr/>
        </p:nvSpPr>
        <p:spPr>
          <a:xfrm>
            <a:off x="5039773" y="1667584"/>
            <a:ext cx="30767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87" name="矩形 886"/>
          <p:cNvSpPr/>
          <p:nvPr/>
        </p:nvSpPr>
        <p:spPr>
          <a:xfrm>
            <a:off x="4709641" y="1451560"/>
            <a:ext cx="42168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4000" b="1" i="1" dirty="0">
                <a:solidFill>
                  <a:schemeClr val="tx2">
                    <a:lumMod val="60000"/>
                    <a:lumOff val="40000"/>
                  </a:schemeClr>
                </a:solidFill>
                <a:cs typeface="+mn-ea"/>
                <a:sym typeface="+mn-lt"/>
              </a:rPr>
              <a:t>2</a:t>
            </a:r>
            <a:endParaRPr lang="zh-CN" altLang="en-US" sz="4000" b="1" i="1" dirty="0">
              <a:solidFill>
                <a:schemeClr val="tx2">
                  <a:lumMod val="60000"/>
                  <a:lumOff val="4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5341434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899" name="Freeform 28"/>
          <p:cNvSpPr>
            <a:spLocks noEditPoints="1"/>
          </p:cNvSpPr>
          <p:nvPr/>
        </p:nvSpPr>
        <p:spPr bwMode="auto">
          <a:xfrm>
            <a:off x="395536" y="1616124"/>
            <a:ext cx="2402915" cy="2203561"/>
          </a:xfrm>
          <a:custGeom>
            <a:avLst/>
            <a:gdLst>
              <a:gd name="T0" fmla="*/ 272 w 584"/>
              <a:gd name="T1" fmla="*/ 91 h 462"/>
              <a:gd name="T2" fmla="*/ 488 w 584"/>
              <a:gd name="T3" fmla="*/ 206 h 462"/>
              <a:gd name="T4" fmla="*/ 172 w 584"/>
              <a:gd name="T5" fmla="*/ 265 h 462"/>
              <a:gd name="T6" fmla="*/ 426 w 584"/>
              <a:gd name="T7" fmla="*/ 290 h 462"/>
              <a:gd name="T8" fmla="*/ 459 w 584"/>
              <a:gd name="T9" fmla="*/ 309 h 462"/>
              <a:gd name="T10" fmla="*/ 109 w 584"/>
              <a:gd name="T11" fmla="*/ 326 h 462"/>
              <a:gd name="T12" fmla="*/ 480 w 584"/>
              <a:gd name="T13" fmla="*/ 344 h 462"/>
              <a:gd name="T14" fmla="*/ 500 w 584"/>
              <a:gd name="T15" fmla="*/ 377 h 462"/>
              <a:gd name="T16" fmla="*/ 39 w 584"/>
              <a:gd name="T17" fmla="*/ 406 h 462"/>
              <a:gd name="T18" fmla="*/ 38 w 584"/>
              <a:gd name="T19" fmla="*/ 421 h 462"/>
              <a:gd name="T20" fmla="*/ 580 w 584"/>
              <a:gd name="T21" fmla="*/ 434 h 462"/>
              <a:gd name="T22" fmla="*/ 551 w 584"/>
              <a:gd name="T23" fmla="*/ 460 h 462"/>
              <a:gd name="T24" fmla="*/ 284 w 584"/>
              <a:gd name="T25" fmla="*/ 61 h 462"/>
              <a:gd name="T26" fmla="*/ 239 w 584"/>
              <a:gd name="T27" fmla="*/ 193 h 462"/>
              <a:gd name="T28" fmla="*/ 135 w 584"/>
              <a:gd name="T29" fmla="*/ 301 h 462"/>
              <a:gd name="T30" fmla="*/ 177 w 584"/>
              <a:gd name="T31" fmla="*/ 360 h 462"/>
              <a:gd name="T32" fmla="*/ 136 w 584"/>
              <a:gd name="T33" fmla="*/ 400 h 462"/>
              <a:gd name="T34" fmla="*/ 41 w 584"/>
              <a:gd name="T35" fmla="*/ 406 h 462"/>
              <a:gd name="T36" fmla="*/ 93 w 584"/>
              <a:gd name="T37" fmla="*/ 420 h 462"/>
              <a:gd name="T38" fmla="*/ 250 w 584"/>
              <a:gd name="T39" fmla="*/ 411 h 462"/>
              <a:gd name="T40" fmla="*/ 203 w 584"/>
              <a:gd name="T41" fmla="*/ 388 h 462"/>
              <a:gd name="T42" fmla="*/ 228 w 584"/>
              <a:gd name="T43" fmla="*/ 309 h 462"/>
              <a:gd name="T44" fmla="*/ 294 w 584"/>
              <a:gd name="T45" fmla="*/ 318 h 462"/>
              <a:gd name="T46" fmla="*/ 335 w 584"/>
              <a:gd name="T47" fmla="*/ 414 h 462"/>
              <a:gd name="T48" fmla="*/ 364 w 584"/>
              <a:gd name="T49" fmla="*/ 439 h 462"/>
              <a:gd name="T50" fmla="*/ 536 w 584"/>
              <a:gd name="T51" fmla="*/ 460 h 462"/>
              <a:gd name="T52" fmla="*/ 505 w 584"/>
              <a:gd name="T53" fmla="*/ 422 h 462"/>
              <a:gd name="T54" fmla="*/ 415 w 584"/>
              <a:gd name="T55" fmla="*/ 279 h 462"/>
              <a:gd name="T56" fmla="*/ 393 w 584"/>
              <a:gd name="T57" fmla="*/ 129 h 462"/>
              <a:gd name="T58" fmla="*/ 329 w 584"/>
              <a:gd name="T59" fmla="*/ 62 h 462"/>
              <a:gd name="T60" fmla="*/ 145 w 584"/>
              <a:gd name="T61" fmla="*/ 394 h 462"/>
              <a:gd name="T62" fmla="*/ 155 w 584"/>
              <a:gd name="T63" fmla="*/ 384 h 462"/>
              <a:gd name="T64" fmla="*/ 326 w 584"/>
              <a:gd name="T65" fmla="*/ 112 h 462"/>
              <a:gd name="T66" fmla="*/ 282 w 584"/>
              <a:gd name="T67" fmla="*/ 198 h 462"/>
              <a:gd name="T68" fmla="*/ 307 w 584"/>
              <a:gd name="T69" fmla="*/ 242 h 462"/>
              <a:gd name="T70" fmla="*/ 279 w 584"/>
              <a:gd name="T71" fmla="*/ 310 h 462"/>
              <a:gd name="T72" fmla="*/ 251 w 584"/>
              <a:gd name="T73" fmla="*/ 322 h 462"/>
              <a:gd name="T74" fmla="*/ 159 w 584"/>
              <a:gd name="T75" fmla="*/ 372 h 462"/>
              <a:gd name="T76" fmla="*/ 157 w 584"/>
              <a:gd name="T77" fmla="*/ 382 h 462"/>
              <a:gd name="T78" fmla="*/ 218 w 584"/>
              <a:gd name="T79" fmla="*/ 397 h 462"/>
              <a:gd name="T80" fmla="*/ 467 w 584"/>
              <a:gd name="T81" fmla="*/ 404 h 462"/>
              <a:gd name="T82" fmla="*/ 475 w 584"/>
              <a:gd name="T83" fmla="*/ 411 h 462"/>
              <a:gd name="T84" fmla="*/ 59 w 584"/>
              <a:gd name="T85" fmla="*/ 415 h 462"/>
              <a:gd name="T86" fmla="*/ 382 w 584"/>
              <a:gd name="T87" fmla="*/ 426 h 462"/>
              <a:gd name="T88" fmla="*/ 363 w 584"/>
              <a:gd name="T89" fmla="*/ 434 h 462"/>
              <a:gd name="T90" fmla="*/ 313 w 584"/>
              <a:gd name="T91" fmla="*/ 15 h 462"/>
              <a:gd name="T92" fmla="*/ 282 w 584"/>
              <a:gd name="T93" fmla="*/ 70 h 462"/>
              <a:gd name="T94" fmla="*/ 398 w 584"/>
              <a:gd name="T95" fmla="*/ 222 h 462"/>
              <a:gd name="T96" fmla="*/ 425 w 584"/>
              <a:gd name="T97" fmla="*/ 268 h 462"/>
              <a:gd name="T98" fmla="*/ 425 w 584"/>
              <a:gd name="T99" fmla="*/ 279 h 462"/>
              <a:gd name="T100" fmla="*/ 460 w 584"/>
              <a:gd name="T101" fmla="*/ 345 h 462"/>
              <a:gd name="T102" fmla="*/ 502 w 584"/>
              <a:gd name="T103" fmla="*/ 391 h 462"/>
              <a:gd name="T104" fmla="*/ 469 w 584"/>
              <a:gd name="T105" fmla="*/ 319 h 462"/>
              <a:gd name="T106" fmla="*/ 467 w 584"/>
              <a:gd name="T107" fmla="*/ 322 h 462"/>
              <a:gd name="T108" fmla="*/ 105 w 584"/>
              <a:gd name="T109" fmla="*/ 324 h 462"/>
              <a:gd name="T110" fmla="*/ 193 w 584"/>
              <a:gd name="T111" fmla="*/ 378 h 462"/>
              <a:gd name="T112" fmla="*/ 473 w 584"/>
              <a:gd name="T113" fmla="*/ 381 h 462"/>
              <a:gd name="T114" fmla="*/ 284 w 584"/>
              <a:gd name="T115" fmla="*/ 421 h 462"/>
              <a:gd name="T116" fmla="*/ 66 w 584"/>
              <a:gd name="T117" fmla="*/ 426 h 462"/>
              <a:gd name="T118" fmla="*/ 34 w 584"/>
              <a:gd name="T119" fmla="*/ 425 h 462"/>
              <a:gd name="T120" fmla="*/ 346 w 584"/>
              <a:gd name="T121" fmla="*/ 448 h 462"/>
              <a:gd name="T122" fmla="*/ 414 w 584"/>
              <a:gd name="T123" fmla="*/ 248 h 462"/>
              <a:gd name="T124" fmla="*/ 235 w 584"/>
              <a:gd name="T125" fmla="*/ 32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84" h="462">
                <a:moveTo>
                  <a:pt x="317" y="15"/>
                </a:moveTo>
                <a:cubicBezTo>
                  <a:pt x="319" y="14"/>
                  <a:pt x="318" y="16"/>
                  <a:pt x="318" y="17"/>
                </a:cubicBezTo>
                <a:cubicBezTo>
                  <a:pt x="317" y="17"/>
                  <a:pt x="317" y="15"/>
                  <a:pt x="317" y="15"/>
                </a:cubicBezTo>
                <a:close/>
                <a:moveTo>
                  <a:pt x="334" y="46"/>
                </a:moveTo>
                <a:cubicBezTo>
                  <a:pt x="332" y="47"/>
                  <a:pt x="333" y="47"/>
                  <a:pt x="333" y="49"/>
                </a:cubicBezTo>
                <a:cubicBezTo>
                  <a:pt x="334" y="48"/>
                  <a:pt x="334" y="48"/>
                  <a:pt x="335" y="49"/>
                </a:cubicBezTo>
                <a:cubicBezTo>
                  <a:pt x="334" y="50"/>
                  <a:pt x="333" y="51"/>
                  <a:pt x="336" y="50"/>
                </a:cubicBezTo>
                <a:cubicBezTo>
                  <a:pt x="335" y="51"/>
                  <a:pt x="333" y="51"/>
                  <a:pt x="333" y="52"/>
                </a:cubicBezTo>
                <a:cubicBezTo>
                  <a:pt x="332" y="50"/>
                  <a:pt x="331" y="48"/>
                  <a:pt x="330" y="45"/>
                </a:cubicBezTo>
                <a:cubicBezTo>
                  <a:pt x="331" y="46"/>
                  <a:pt x="331" y="46"/>
                  <a:pt x="331" y="46"/>
                </a:cubicBezTo>
                <a:cubicBezTo>
                  <a:pt x="332" y="46"/>
                  <a:pt x="332" y="45"/>
                  <a:pt x="334" y="45"/>
                </a:cubicBezTo>
                <a:cubicBezTo>
                  <a:pt x="334" y="46"/>
                  <a:pt x="335" y="47"/>
                  <a:pt x="335" y="48"/>
                </a:cubicBezTo>
                <a:cubicBezTo>
                  <a:pt x="334" y="48"/>
                  <a:pt x="334" y="47"/>
                  <a:pt x="334" y="46"/>
                </a:cubicBezTo>
                <a:close/>
                <a:moveTo>
                  <a:pt x="335" y="53"/>
                </a:moveTo>
                <a:cubicBezTo>
                  <a:pt x="336" y="53"/>
                  <a:pt x="335" y="54"/>
                  <a:pt x="336" y="54"/>
                </a:cubicBezTo>
                <a:cubicBezTo>
                  <a:pt x="337" y="54"/>
                  <a:pt x="336" y="53"/>
                  <a:pt x="338" y="53"/>
                </a:cubicBezTo>
                <a:cubicBezTo>
                  <a:pt x="338" y="54"/>
                  <a:pt x="336" y="55"/>
                  <a:pt x="338" y="55"/>
                </a:cubicBezTo>
                <a:cubicBezTo>
                  <a:pt x="337" y="57"/>
                  <a:pt x="336" y="56"/>
                  <a:pt x="334" y="55"/>
                </a:cubicBezTo>
                <a:cubicBezTo>
                  <a:pt x="335" y="55"/>
                  <a:pt x="335" y="54"/>
                  <a:pt x="335" y="53"/>
                </a:cubicBezTo>
                <a:close/>
                <a:moveTo>
                  <a:pt x="332" y="70"/>
                </a:moveTo>
                <a:cubicBezTo>
                  <a:pt x="333" y="70"/>
                  <a:pt x="334" y="70"/>
                  <a:pt x="334" y="70"/>
                </a:cubicBezTo>
                <a:cubicBezTo>
                  <a:pt x="334" y="72"/>
                  <a:pt x="334" y="74"/>
                  <a:pt x="332" y="74"/>
                </a:cubicBezTo>
                <a:cubicBezTo>
                  <a:pt x="332" y="72"/>
                  <a:pt x="332" y="71"/>
                  <a:pt x="332" y="70"/>
                </a:cubicBezTo>
                <a:close/>
                <a:moveTo>
                  <a:pt x="275" y="84"/>
                </a:moveTo>
                <a:cubicBezTo>
                  <a:pt x="277" y="83"/>
                  <a:pt x="275" y="90"/>
                  <a:pt x="273" y="90"/>
                </a:cubicBezTo>
                <a:cubicBezTo>
                  <a:pt x="272" y="89"/>
                  <a:pt x="275" y="88"/>
                  <a:pt x="273" y="85"/>
                </a:cubicBezTo>
                <a:cubicBezTo>
                  <a:pt x="275" y="86"/>
                  <a:pt x="276" y="84"/>
                  <a:pt x="275" y="84"/>
                </a:cubicBezTo>
                <a:close/>
                <a:moveTo>
                  <a:pt x="272" y="91"/>
                </a:moveTo>
                <a:cubicBezTo>
                  <a:pt x="274" y="91"/>
                  <a:pt x="271" y="94"/>
                  <a:pt x="272" y="91"/>
                </a:cubicBezTo>
                <a:close/>
                <a:moveTo>
                  <a:pt x="337" y="94"/>
                </a:moveTo>
                <a:cubicBezTo>
                  <a:pt x="337" y="96"/>
                  <a:pt x="338" y="99"/>
                  <a:pt x="338" y="102"/>
                </a:cubicBezTo>
                <a:cubicBezTo>
                  <a:pt x="337" y="100"/>
                  <a:pt x="333" y="96"/>
                  <a:pt x="337" y="94"/>
                </a:cubicBezTo>
                <a:close/>
                <a:moveTo>
                  <a:pt x="358" y="94"/>
                </a:moveTo>
                <a:cubicBezTo>
                  <a:pt x="359" y="94"/>
                  <a:pt x="359" y="96"/>
                  <a:pt x="359" y="97"/>
                </a:cubicBezTo>
                <a:cubicBezTo>
                  <a:pt x="358" y="96"/>
                  <a:pt x="357" y="96"/>
                  <a:pt x="358" y="94"/>
                </a:cubicBezTo>
                <a:close/>
                <a:moveTo>
                  <a:pt x="336" y="99"/>
                </a:moveTo>
                <a:cubicBezTo>
                  <a:pt x="333" y="97"/>
                  <a:pt x="335" y="102"/>
                  <a:pt x="336" y="99"/>
                </a:cubicBezTo>
                <a:close/>
                <a:moveTo>
                  <a:pt x="267" y="104"/>
                </a:moveTo>
                <a:cubicBezTo>
                  <a:pt x="270" y="104"/>
                  <a:pt x="268" y="105"/>
                  <a:pt x="268" y="106"/>
                </a:cubicBezTo>
                <a:cubicBezTo>
                  <a:pt x="267" y="106"/>
                  <a:pt x="267" y="105"/>
                  <a:pt x="267" y="104"/>
                </a:cubicBezTo>
                <a:close/>
                <a:moveTo>
                  <a:pt x="369" y="109"/>
                </a:moveTo>
                <a:cubicBezTo>
                  <a:pt x="369" y="111"/>
                  <a:pt x="367" y="110"/>
                  <a:pt x="367" y="111"/>
                </a:cubicBezTo>
                <a:cubicBezTo>
                  <a:pt x="366" y="111"/>
                  <a:pt x="366" y="108"/>
                  <a:pt x="369" y="109"/>
                </a:cubicBezTo>
                <a:close/>
                <a:moveTo>
                  <a:pt x="146" y="130"/>
                </a:moveTo>
                <a:cubicBezTo>
                  <a:pt x="148" y="132"/>
                  <a:pt x="146" y="136"/>
                  <a:pt x="143" y="135"/>
                </a:cubicBezTo>
                <a:cubicBezTo>
                  <a:pt x="143" y="132"/>
                  <a:pt x="145" y="132"/>
                  <a:pt x="146" y="130"/>
                </a:cubicBezTo>
                <a:close/>
                <a:moveTo>
                  <a:pt x="249" y="153"/>
                </a:moveTo>
                <a:cubicBezTo>
                  <a:pt x="250" y="154"/>
                  <a:pt x="250" y="153"/>
                  <a:pt x="251" y="153"/>
                </a:cubicBezTo>
                <a:cubicBezTo>
                  <a:pt x="251" y="155"/>
                  <a:pt x="251" y="156"/>
                  <a:pt x="250" y="157"/>
                </a:cubicBezTo>
                <a:cubicBezTo>
                  <a:pt x="248" y="157"/>
                  <a:pt x="248" y="156"/>
                  <a:pt x="247" y="155"/>
                </a:cubicBezTo>
                <a:cubicBezTo>
                  <a:pt x="248" y="154"/>
                  <a:pt x="249" y="155"/>
                  <a:pt x="249" y="153"/>
                </a:cubicBezTo>
                <a:close/>
                <a:moveTo>
                  <a:pt x="246" y="165"/>
                </a:moveTo>
                <a:cubicBezTo>
                  <a:pt x="246" y="164"/>
                  <a:pt x="249" y="164"/>
                  <a:pt x="248" y="165"/>
                </a:cubicBezTo>
                <a:cubicBezTo>
                  <a:pt x="248" y="165"/>
                  <a:pt x="247" y="165"/>
                  <a:pt x="247" y="165"/>
                </a:cubicBezTo>
                <a:cubicBezTo>
                  <a:pt x="247" y="165"/>
                  <a:pt x="247" y="165"/>
                  <a:pt x="246" y="165"/>
                </a:cubicBezTo>
                <a:close/>
                <a:moveTo>
                  <a:pt x="487" y="205"/>
                </a:moveTo>
                <a:cubicBezTo>
                  <a:pt x="487" y="205"/>
                  <a:pt x="488" y="205"/>
                  <a:pt x="488" y="205"/>
                </a:cubicBezTo>
                <a:cubicBezTo>
                  <a:pt x="488" y="205"/>
                  <a:pt x="488" y="206"/>
                  <a:pt x="488" y="206"/>
                </a:cubicBezTo>
                <a:cubicBezTo>
                  <a:pt x="488" y="206"/>
                  <a:pt x="487" y="205"/>
                  <a:pt x="487" y="205"/>
                </a:cubicBezTo>
                <a:close/>
                <a:moveTo>
                  <a:pt x="389" y="207"/>
                </a:moveTo>
                <a:cubicBezTo>
                  <a:pt x="390" y="209"/>
                  <a:pt x="391" y="207"/>
                  <a:pt x="392" y="208"/>
                </a:cubicBezTo>
                <a:cubicBezTo>
                  <a:pt x="391" y="209"/>
                  <a:pt x="390" y="210"/>
                  <a:pt x="388" y="211"/>
                </a:cubicBezTo>
                <a:cubicBezTo>
                  <a:pt x="388" y="209"/>
                  <a:pt x="388" y="210"/>
                  <a:pt x="388" y="208"/>
                </a:cubicBezTo>
                <a:cubicBezTo>
                  <a:pt x="388" y="208"/>
                  <a:pt x="389" y="208"/>
                  <a:pt x="389" y="207"/>
                </a:cubicBezTo>
                <a:close/>
                <a:moveTo>
                  <a:pt x="393" y="210"/>
                </a:moveTo>
                <a:cubicBezTo>
                  <a:pt x="393" y="211"/>
                  <a:pt x="392" y="211"/>
                  <a:pt x="392" y="211"/>
                </a:cubicBezTo>
                <a:cubicBezTo>
                  <a:pt x="393" y="211"/>
                  <a:pt x="394" y="211"/>
                  <a:pt x="394" y="210"/>
                </a:cubicBezTo>
                <a:cubicBezTo>
                  <a:pt x="393" y="210"/>
                  <a:pt x="393" y="210"/>
                  <a:pt x="393" y="210"/>
                </a:cubicBezTo>
                <a:close/>
                <a:moveTo>
                  <a:pt x="395" y="212"/>
                </a:moveTo>
                <a:cubicBezTo>
                  <a:pt x="395" y="214"/>
                  <a:pt x="394" y="214"/>
                  <a:pt x="393" y="214"/>
                </a:cubicBezTo>
                <a:cubicBezTo>
                  <a:pt x="394" y="215"/>
                  <a:pt x="395" y="215"/>
                  <a:pt x="394" y="218"/>
                </a:cubicBezTo>
                <a:cubicBezTo>
                  <a:pt x="393" y="217"/>
                  <a:pt x="392" y="215"/>
                  <a:pt x="391" y="214"/>
                </a:cubicBezTo>
                <a:cubicBezTo>
                  <a:pt x="391" y="213"/>
                  <a:pt x="393" y="213"/>
                  <a:pt x="395" y="212"/>
                </a:cubicBezTo>
                <a:close/>
                <a:moveTo>
                  <a:pt x="297" y="229"/>
                </a:moveTo>
                <a:cubicBezTo>
                  <a:pt x="298" y="229"/>
                  <a:pt x="299" y="230"/>
                  <a:pt x="299" y="232"/>
                </a:cubicBezTo>
                <a:cubicBezTo>
                  <a:pt x="297" y="232"/>
                  <a:pt x="298" y="230"/>
                  <a:pt x="297" y="229"/>
                </a:cubicBezTo>
                <a:close/>
                <a:moveTo>
                  <a:pt x="7" y="245"/>
                </a:moveTo>
                <a:cubicBezTo>
                  <a:pt x="10" y="246"/>
                  <a:pt x="9" y="251"/>
                  <a:pt x="7" y="252"/>
                </a:cubicBezTo>
                <a:cubicBezTo>
                  <a:pt x="6" y="252"/>
                  <a:pt x="6" y="251"/>
                  <a:pt x="5" y="250"/>
                </a:cubicBezTo>
                <a:cubicBezTo>
                  <a:pt x="5" y="248"/>
                  <a:pt x="6" y="247"/>
                  <a:pt x="7" y="245"/>
                </a:cubicBezTo>
                <a:close/>
                <a:moveTo>
                  <a:pt x="309" y="254"/>
                </a:moveTo>
                <a:cubicBezTo>
                  <a:pt x="311" y="255"/>
                  <a:pt x="312" y="257"/>
                  <a:pt x="311" y="257"/>
                </a:cubicBezTo>
                <a:cubicBezTo>
                  <a:pt x="309" y="258"/>
                  <a:pt x="308" y="255"/>
                  <a:pt x="309" y="254"/>
                </a:cubicBezTo>
                <a:close/>
                <a:moveTo>
                  <a:pt x="169" y="266"/>
                </a:moveTo>
                <a:cubicBezTo>
                  <a:pt x="169" y="265"/>
                  <a:pt x="170" y="265"/>
                  <a:pt x="170" y="264"/>
                </a:cubicBezTo>
                <a:cubicBezTo>
                  <a:pt x="171" y="264"/>
                  <a:pt x="170" y="266"/>
                  <a:pt x="169" y="266"/>
                </a:cubicBezTo>
                <a:close/>
                <a:moveTo>
                  <a:pt x="172" y="265"/>
                </a:moveTo>
                <a:cubicBezTo>
                  <a:pt x="171" y="266"/>
                  <a:pt x="169" y="266"/>
                  <a:pt x="170" y="267"/>
                </a:cubicBezTo>
                <a:cubicBezTo>
                  <a:pt x="171" y="268"/>
                  <a:pt x="171" y="267"/>
                  <a:pt x="172" y="267"/>
                </a:cubicBezTo>
                <a:cubicBezTo>
                  <a:pt x="172" y="267"/>
                  <a:pt x="171" y="267"/>
                  <a:pt x="171" y="268"/>
                </a:cubicBezTo>
                <a:cubicBezTo>
                  <a:pt x="173" y="268"/>
                  <a:pt x="173" y="266"/>
                  <a:pt x="172" y="265"/>
                </a:cubicBezTo>
                <a:close/>
                <a:moveTo>
                  <a:pt x="317" y="270"/>
                </a:moveTo>
                <a:cubicBezTo>
                  <a:pt x="319" y="269"/>
                  <a:pt x="318" y="271"/>
                  <a:pt x="318" y="272"/>
                </a:cubicBezTo>
                <a:cubicBezTo>
                  <a:pt x="317" y="272"/>
                  <a:pt x="317" y="270"/>
                  <a:pt x="317" y="270"/>
                </a:cubicBezTo>
                <a:close/>
                <a:moveTo>
                  <a:pt x="423" y="279"/>
                </a:moveTo>
                <a:cubicBezTo>
                  <a:pt x="422" y="278"/>
                  <a:pt x="423" y="278"/>
                  <a:pt x="423" y="277"/>
                </a:cubicBezTo>
                <a:cubicBezTo>
                  <a:pt x="424" y="277"/>
                  <a:pt x="423" y="278"/>
                  <a:pt x="423" y="279"/>
                </a:cubicBezTo>
                <a:close/>
                <a:moveTo>
                  <a:pt x="45" y="281"/>
                </a:moveTo>
                <a:cubicBezTo>
                  <a:pt x="45" y="284"/>
                  <a:pt x="45" y="288"/>
                  <a:pt x="41" y="288"/>
                </a:cubicBezTo>
                <a:cubicBezTo>
                  <a:pt x="39" y="285"/>
                  <a:pt x="41" y="280"/>
                  <a:pt x="45" y="281"/>
                </a:cubicBezTo>
                <a:close/>
                <a:moveTo>
                  <a:pt x="102" y="282"/>
                </a:moveTo>
                <a:cubicBezTo>
                  <a:pt x="103" y="282"/>
                  <a:pt x="102" y="284"/>
                  <a:pt x="104" y="284"/>
                </a:cubicBezTo>
                <a:cubicBezTo>
                  <a:pt x="105" y="285"/>
                  <a:pt x="102" y="285"/>
                  <a:pt x="104" y="286"/>
                </a:cubicBezTo>
                <a:cubicBezTo>
                  <a:pt x="103" y="288"/>
                  <a:pt x="102" y="285"/>
                  <a:pt x="100" y="286"/>
                </a:cubicBezTo>
                <a:cubicBezTo>
                  <a:pt x="100" y="284"/>
                  <a:pt x="102" y="284"/>
                  <a:pt x="102" y="282"/>
                </a:cubicBezTo>
                <a:close/>
                <a:moveTo>
                  <a:pt x="241" y="286"/>
                </a:moveTo>
                <a:cubicBezTo>
                  <a:pt x="241" y="287"/>
                  <a:pt x="240" y="288"/>
                  <a:pt x="239" y="288"/>
                </a:cubicBezTo>
                <a:cubicBezTo>
                  <a:pt x="239" y="286"/>
                  <a:pt x="240" y="286"/>
                  <a:pt x="241" y="286"/>
                </a:cubicBezTo>
                <a:close/>
                <a:moveTo>
                  <a:pt x="429" y="290"/>
                </a:moveTo>
                <a:cubicBezTo>
                  <a:pt x="427" y="288"/>
                  <a:pt x="430" y="287"/>
                  <a:pt x="429" y="290"/>
                </a:cubicBezTo>
                <a:close/>
                <a:moveTo>
                  <a:pt x="430" y="289"/>
                </a:moveTo>
                <a:cubicBezTo>
                  <a:pt x="429" y="292"/>
                  <a:pt x="430" y="292"/>
                  <a:pt x="431" y="294"/>
                </a:cubicBezTo>
                <a:cubicBezTo>
                  <a:pt x="430" y="291"/>
                  <a:pt x="431" y="290"/>
                  <a:pt x="430" y="289"/>
                </a:cubicBezTo>
                <a:close/>
                <a:moveTo>
                  <a:pt x="238" y="289"/>
                </a:moveTo>
                <a:cubicBezTo>
                  <a:pt x="240" y="290"/>
                  <a:pt x="237" y="293"/>
                  <a:pt x="238" y="289"/>
                </a:cubicBezTo>
                <a:close/>
                <a:moveTo>
                  <a:pt x="426" y="290"/>
                </a:moveTo>
                <a:cubicBezTo>
                  <a:pt x="426" y="292"/>
                  <a:pt x="425" y="292"/>
                  <a:pt x="425" y="293"/>
                </a:cubicBezTo>
                <a:cubicBezTo>
                  <a:pt x="426" y="294"/>
                  <a:pt x="429" y="293"/>
                  <a:pt x="428" y="292"/>
                </a:cubicBezTo>
                <a:cubicBezTo>
                  <a:pt x="426" y="292"/>
                  <a:pt x="426" y="292"/>
                  <a:pt x="427" y="290"/>
                </a:cubicBezTo>
                <a:cubicBezTo>
                  <a:pt x="427" y="290"/>
                  <a:pt x="426" y="290"/>
                  <a:pt x="426" y="290"/>
                </a:cubicBezTo>
                <a:close/>
                <a:moveTo>
                  <a:pt x="237" y="292"/>
                </a:moveTo>
                <a:cubicBezTo>
                  <a:pt x="237" y="292"/>
                  <a:pt x="236" y="292"/>
                  <a:pt x="236" y="293"/>
                </a:cubicBezTo>
                <a:cubicBezTo>
                  <a:pt x="237" y="293"/>
                  <a:pt x="237" y="293"/>
                  <a:pt x="238" y="293"/>
                </a:cubicBezTo>
                <a:cubicBezTo>
                  <a:pt x="238" y="293"/>
                  <a:pt x="238" y="292"/>
                  <a:pt x="238" y="292"/>
                </a:cubicBezTo>
                <a:cubicBezTo>
                  <a:pt x="237" y="292"/>
                  <a:pt x="237" y="292"/>
                  <a:pt x="237" y="292"/>
                </a:cubicBezTo>
                <a:close/>
                <a:moveTo>
                  <a:pt x="426" y="294"/>
                </a:moveTo>
                <a:cubicBezTo>
                  <a:pt x="427" y="296"/>
                  <a:pt x="427" y="295"/>
                  <a:pt x="430" y="295"/>
                </a:cubicBezTo>
                <a:cubicBezTo>
                  <a:pt x="429" y="297"/>
                  <a:pt x="428" y="296"/>
                  <a:pt x="426" y="297"/>
                </a:cubicBezTo>
                <a:cubicBezTo>
                  <a:pt x="426" y="296"/>
                  <a:pt x="426" y="295"/>
                  <a:pt x="426" y="294"/>
                </a:cubicBezTo>
                <a:close/>
                <a:moveTo>
                  <a:pt x="455" y="301"/>
                </a:moveTo>
                <a:cubicBezTo>
                  <a:pt x="454" y="301"/>
                  <a:pt x="454" y="302"/>
                  <a:pt x="453" y="303"/>
                </a:cubicBezTo>
                <a:cubicBezTo>
                  <a:pt x="451" y="301"/>
                  <a:pt x="455" y="300"/>
                  <a:pt x="457" y="300"/>
                </a:cubicBezTo>
                <a:cubicBezTo>
                  <a:pt x="457" y="302"/>
                  <a:pt x="458" y="302"/>
                  <a:pt x="458" y="305"/>
                </a:cubicBezTo>
                <a:cubicBezTo>
                  <a:pt x="456" y="304"/>
                  <a:pt x="457" y="303"/>
                  <a:pt x="454" y="304"/>
                </a:cubicBezTo>
                <a:cubicBezTo>
                  <a:pt x="454" y="302"/>
                  <a:pt x="455" y="302"/>
                  <a:pt x="455" y="301"/>
                </a:cubicBezTo>
                <a:close/>
                <a:moveTo>
                  <a:pt x="127" y="306"/>
                </a:moveTo>
                <a:cubicBezTo>
                  <a:pt x="128" y="308"/>
                  <a:pt x="128" y="309"/>
                  <a:pt x="131" y="309"/>
                </a:cubicBezTo>
                <a:cubicBezTo>
                  <a:pt x="131" y="312"/>
                  <a:pt x="129" y="310"/>
                  <a:pt x="127" y="311"/>
                </a:cubicBezTo>
                <a:cubicBezTo>
                  <a:pt x="128" y="309"/>
                  <a:pt x="126" y="308"/>
                  <a:pt x="127" y="306"/>
                </a:cubicBezTo>
                <a:close/>
                <a:moveTo>
                  <a:pt x="459" y="309"/>
                </a:moveTo>
                <a:cubicBezTo>
                  <a:pt x="460" y="307"/>
                  <a:pt x="460" y="309"/>
                  <a:pt x="461" y="309"/>
                </a:cubicBezTo>
                <a:cubicBezTo>
                  <a:pt x="461" y="309"/>
                  <a:pt x="461" y="309"/>
                  <a:pt x="460" y="309"/>
                </a:cubicBezTo>
                <a:cubicBezTo>
                  <a:pt x="461" y="310"/>
                  <a:pt x="462" y="310"/>
                  <a:pt x="461" y="311"/>
                </a:cubicBezTo>
                <a:cubicBezTo>
                  <a:pt x="460" y="311"/>
                  <a:pt x="460" y="310"/>
                  <a:pt x="459" y="310"/>
                </a:cubicBezTo>
                <a:cubicBezTo>
                  <a:pt x="459" y="309"/>
                  <a:pt x="460" y="309"/>
                  <a:pt x="459" y="309"/>
                </a:cubicBezTo>
                <a:close/>
                <a:moveTo>
                  <a:pt x="425" y="309"/>
                </a:moveTo>
                <a:cubicBezTo>
                  <a:pt x="426" y="308"/>
                  <a:pt x="427" y="310"/>
                  <a:pt x="428" y="309"/>
                </a:cubicBezTo>
                <a:cubicBezTo>
                  <a:pt x="429" y="311"/>
                  <a:pt x="427" y="310"/>
                  <a:pt x="427" y="311"/>
                </a:cubicBezTo>
                <a:cubicBezTo>
                  <a:pt x="426" y="311"/>
                  <a:pt x="427" y="309"/>
                  <a:pt x="425" y="309"/>
                </a:cubicBezTo>
                <a:close/>
                <a:moveTo>
                  <a:pt x="531" y="314"/>
                </a:moveTo>
                <a:cubicBezTo>
                  <a:pt x="530" y="315"/>
                  <a:pt x="527" y="318"/>
                  <a:pt x="525" y="316"/>
                </a:cubicBezTo>
                <a:cubicBezTo>
                  <a:pt x="525" y="313"/>
                  <a:pt x="529" y="314"/>
                  <a:pt x="531" y="314"/>
                </a:cubicBezTo>
                <a:close/>
                <a:moveTo>
                  <a:pt x="178" y="321"/>
                </a:moveTo>
                <a:cubicBezTo>
                  <a:pt x="180" y="321"/>
                  <a:pt x="178" y="324"/>
                  <a:pt x="180" y="324"/>
                </a:cubicBezTo>
                <a:cubicBezTo>
                  <a:pt x="181" y="324"/>
                  <a:pt x="181" y="323"/>
                  <a:pt x="180" y="322"/>
                </a:cubicBezTo>
                <a:cubicBezTo>
                  <a:pt x="180" y="322"/>
                  <a:pt x="181" y="321"/>
                  <a:pt x="182" y="321"/>
                </a:cubicBezTo>
                <a:cubicBezTo>
                  <a:pt x="182" y="323"/>
                  <a:pt x="183" y="323"/>
                  <a:pt x="183" y="324"/>
                </a:cubicBezTo>
                <a:cubicBezTo>
                  <a:pt x="180" y="326"/>
                  <a:pt x="181" y="330"/>
                  <a:pt x="178" y="329"/>
                </a:cubicBezTo>
                <a:cubicBezTo>
                  <a:pt x="180" y="328"/>
                  <a:pt x="178" y="327"/>
                  <a:pt x="179" y="326"/>
                </a:cubicBezTo>
                <a:cubicBezTo>
                  <a:pt x="179" y="324"/>
                  <a:pt x="177" y="325"/>
                  <a:pt x="174" y="325"/>
                </a:cubicBezTo>
                <a:cubicBezTo>
                  <a:pt x="173" y="325"/>
                  <a:pt x="174" y="328"/>
                  <a:pt x="172" y="328"/>
                </a:cubicBezTo>
                <a:cubicBezTo>
                  <a:pt x="173" y="327"/>
                  <a:pt x="173" y="326"/>
                  <a:pt x="172" y="324"/>
                </a:cubicBezTo>
                <a:cubicBezTo>
                  <a:pt x="173" y="324"/>
                  <a:pt x="173" y="324"/>
                  <a:pt x="173" y="323"/>
                </a:cubicBezTo>
                <a:cubicBezTo>
                  <a:pt x="175" y="323"/>
                  <a:pt x="175" y="324"/>
                  <a:pt x="176" y="323"/>
                </a:cubicBezTo>
                <a:cubicBezTo>
                  <a:pt x="176" y="323"/>
                  <a:pt x="175" y="323"/>
                  <a:pt x="175" y="322"/>
                </a:cubicBezTo>
                <a:cubicBezTo>
                  <a:pt x="177" y="322"/>
                  <a:pt x="178" y="324"/>
                  <a:pt x="178" y="321"/>
                </a:cubicBezTo>
                <a:close/>
                <a:moveTo>
                  <a:pt x="166" y="323"/>
                </a:moveTo>
                <a:cubicBezTo>
                  <a:pt x="165" y="325"/>
                  <a:pt x="162" y="325"/>
                  <a:pt x="161" y="322"/>
                </a:cubicBezTo>
                <a:cubicBezTo>
                  <a:pt x="163" y="321"/>
                  <a:pt x="164" y="322"/>
                  <a:pt x="166" y="323"/>
                </a:cubicBezTo>
                <a:close/>
                <a:moveTo>
                  <a:pt x="170" y="322"/>
                </a:moveTo>
                <a:cubicBezTo>
                  <a:pt x="170" y="324"/>
                  <a:pt x="168" y="322"/>
                  <a:pt x="168" y="323"/>
                </a:cubicBezTo>
                <a:cubicBezTo>
                  <a:pt x="169" y="323"/>
                  <a:pt x="168" y="324"/>
                  <a:pt x="169" y="325"/>
                </a:cubicBezTo>
                <a:cubicBezTo>
                  <a:pt x="169" y="323"/>
                  <a:pt x="172" y="323"/>
                  <a:pt x="170" y="322"/>
                </a:cubicBezTo>
                <a:close/>
                <a:moveTo>
                  <a:pt x="109" y="326"/>
                </a:moveTo>
                <a:cubicBezTo>
                  <a:pt x="110" y="327"/>
                  <a:pt x="109" y="328"/>
                  <a:pt x="110" y="330"/>
                </a:cubicBezTo>
                <a:cubicBezTo>
                  <a:pt x="107" y="330"/>
                  <a:pt x="109" y="327"/>
                  <a:pt x="109" y="326"/>
                </a:cubicBezTo>
                <a:close/>
                <a:moveTo>
                  <a:pt x="103" y="328"/>
                </a:moveTo>
                <a:cubicBezTo>
                  <a:pt x="104" y="328"/>
                  <a:pt x="104" y="329"/>
                  <a:pt x="104" y="329"/>
                </a:cubicBezTo>
                <a:cubicBezTo>
                  <a:pt x="104" y="329"/>
                  <a:pt x="104" y="329"/>
                  <a:pt x="103" y="329"/>
                </a:cubicBezTo>
                <a:cubicBezTo>
                  <a:pt x="103" y="329"/>
                  <a:pt x="103" y="328"/>
                  <a:pt x="103" y="328"/>
                </a:cubicBezTo>
                <a:close/>
                <a:moveTo>
                  <a:pt x="106" y="328"/>
                </a:moveTo>
                <a:cubicBezTo>
                  <a:pt x="105" y="329"/>
                  <a:pt x="108" y="329"/>
                  <a:pt x="107" y="328"/>
                </a:cubicBezTo>
                <a:cubicBezTo>
                  <a:pt x="107" y="328"/>
                  <a:pt x="107" y="328"/>
                  <a:pt x="106" y="328"/>
                </a:cubicBezTo>
                <a:close/>
                <a:moveTo>
                  <a:pt x="243" y="329"/>
                </a:moveTo>
                <a:cubicBezTo>
                  <a:pt x="243" y="331"/>
                  <a:pt x="241" y="331"/>
                  <a:pt x="240" y="330"/>
                </a:cubicBezTo>
                <a:cubicBezTo>
                  <a:pt x="241" y="329"/>
                  <a:pt x="242" y="329"/>
                  <a:pt x="243" y="329"/>
                </a:cubicBezTo>
                <a:close/>
                <a:moveTo>
                  <a:pt x="442" y="332"/>
                </a:moveTo>
                <a:cubicBezTo>
                  <a:pt x="442" y="334"/>
                  <a:pt x="444" y="333"/>
                  <a:pt x="444" y="335"/>
                </a:cubicBezTo>
                <a:cubicBezTo>
                  <a:pt x="443" y="335"/>
                  <a:pt x="443" y="333"/>
                  <a:pt x="441" y="334"/>
                </a:cubicBezTo>
                <a:cubicBezTo>
                  <a:pt x="441" y="333"/>
                  <a:pt x="441" y="332"/>
                  <a:pt x="442" y="332"/>
                </a:cubicBezTo>
                <a:close/>
                <a:moveTo>
                  <a:pt x="171" y="334"/>
                </a:moveTo>
                <a:cubicBezTo>
                  <a:pt x="170" y="337"/>
                  <a:pt x="168" y="338"/>
                  <a:pt x="166" y="338"/>
                </a:cubicBezTo>
                <a:cubicBezTo>
                  <a:pt x="165" y="336"/>
                  <a:pt x="167" y="334"/>
                  <a:pt x="171" y="334"/>
                </a:cubicBezTo>
                <a:close/>
                <a:moveTo>
                  <a:pt x="479" y="338"/>
                </a:moveTo>
                <a:cubicBezTo>
                  <a:pt x="480" y="338"/>
                  <a:pt x="478" y="341"/>
                  <a:pt x="481" y="340"/>
                </a:cubicBezTo>
                <a:cubicBezTo>
                  <a:pt x="479" y="341"/>
                  <a:pt x="480" y="343"/>
                  <a:pt x="478" y="343"/>
                </a:cubicBezTo>
                <a:cubicBezTo>
                  <a:pt x="479" y="341"/>
                  <a:pt x="477" y="340"/>
                  <a:pt x="479" y="338"/>
                </a:cubicBezTo>
                <a:close/>
                <a:moveTo>
                  <a:pt x="215" y="342"/>
                </a:moveTo>
                <a:cubicBezTo>
                  <a:pt x="216" y="341"/>
                  <a:pt x="216" y="342"/>
                  <a:pt x="216" y="343"/>
                </a:cubicBezTo>
                <a:cubicBezTo>
                  <a:pt x="215" y="343"/>
                  <a:pt x="215" y="343"/>
                  <a:pt x="215" y="343"/>
                </a:cubicBezTo>
                <a:cubicBezTo>
                  <a:pt x="215" y="342"/>
                  <a:pt x="215" y="342"/>
                  <a:pt x="215" y="342"/>
                </a:cubicBezTo>
                <a:close/>
                <a:moveTo>
                  <a:pt x="480" y="344"/>
                </a:moveTo>
                <a:cubicBezTo>
                  <a:pt x="482" y="344"/>
                  <a:pt x="479" y="347"/>
                  <a:pt x="480" y="344"/>
                </a:cubicBezTo>
                <a:close/>
                <a:moveTo>
                  <a:pt x="444" y="345"/>
                </a:moveTo>
                <a:cubicBezTo>
                  <a:pt x="445" y="345"/>
                  <a:pt x="445" y="345"/>
                  <a:pt x="446" y="345"/>
                </a:cubicBezTo>
                <a:cubicBezTo>
                  <a:pt x="446" y="346"/>
                  <a:pt x="446" y="347"/>
                  <a:pt x="447" y="347"/>
                </a:cubicBezTo>
                <a:cubicBezTo>
                  <a:pt x="446" y="349"/>
                  <a:pt x="444" y="347"/>
                  <a:pt x="444" y="345"/>
                </a:cubicBezTo>
                <a:close/>
                <a:moveTo>
                  <a:pt x="211" y="355"/>
                </a:moveTo>
                <a:cubicBezTo>
                  <a:pt x="211" y="355"/>
                  <a:pt x="210" y="355"/>
                  <a:pt x="210" y="356"/>
                </a:cubicBezTo>
                <a:cubicBezTo>
                  <a:pt x="210" y="356"/>
                  <a:pt x="210" y="355"/>
                  <a:pt x="210" y="355"/>
                </a:cubicBezTo>
                <a:cubicBezTo>
                  <a:pt x="210" y="354"/>
                  <a:pt x="211" y="355"/>
                  <a:pt x="211" y="355"/>
                </a:cubicBezTo>
                <a:close/>
                <a:moveTo>
                  <a:pt x="466" y="358"/>
                </a:moveTo>
                <a:cubicBezTo>
                  <a:pt x="465" y="358"/>
                  <a:pt x="465" y="357"/>
                  <a:pt x="465" y="356"/>
                </a:cubicBezTo>
                <a:cubicBezTo>
                  <a:pt x="465" y="356"/>
                  <a:pt x="466" y="357"/>
                  <a:pt x="466" y="358"/>
                </a:cubicBezTo>
                <a:close/>
                <a:moveTo>
                  <a:pt x="467" y="364"/>
                </a:moveTo>
                <a:cubicBezTo>
                  <a:pt x="468" y="363"/>
                  <a:pt x="468" y="364"/>
                  <a:pt x="468" y="365"/>
                </a:cubicBezTo>
                <a:cubicBezTo>
                  <a:pt x="468" y="365"/>
                  <a:pt x="467" y="365"/>
                  <a:pt x="467" y="365"/>
                </a:cubicBezTo>
                <a:cubicBezTo>
                  <a:pt x="467" y="365"/>
                  <a:pt x="467" y="364"/>
                  <a:pt x="467" y="364"/>
                </a:cubicBezTo>
                <a:close/>
                <a:moveTo>
                  <a:pt x="494" y="366"/>
                </a:moveTo>
                <a:cubicBezTo>
                  <a:pt x="495" y="367"/>
                  <a:pt x="494" y="370"/>
                  <a:pt x="497" y="369"/>
                </a:cubicBezTo>
                <a:cubicBezTo>
                  <a:pt x="497" y="372"/>
                  <a:pt x="493" y="369"/>
                  <a:pt x="494" y="366"/>
                </a:cubicBezTo>
                <a:close/>
                <a:moveTo>
                  <a:pt x="196" y="371"/>
                </a:moveTo>
                <a:cubicBezTo>
                  <a:pt x="196" y="371"/>
                  <a:pt x="196" y="372"/>
                  <a:pt x="197" y="372"/>
                </a:cubicBezTo>
                <a:cubicBezTo>
                  <a:pt x="197" y="372"/>
                  <a:pt x="197" y="373"/>
                  <a:pt x="197" y="373"/>
                </a:cubicBezTo>
                <a:cubicBezTo>
                  <a:pt x="196" y="373"/>
                  <a:pt x="196" y="372"/>
                  <a:pt x="195" y="373"/>
                </a:cubicBezTo>
                <a:cubicBezTo>
                  <a:pt x="194" y="372"/>
                  <a:pt x="196" y="372"/>
                  <a:pt x="196" y="371"/>
                </a:cubicBezTo>
                <a:close/>
                <a:moveTo>
                  <a:pt x="194" y="373"/>
                </a:moveTo>
                <a:cubicBezTo>
                  <a:pt x="196" y="373"/>
                  <a:pt x="195" y="376"/>
                  <a:pt x="196" y="375"/>
                </a:cubicBezTo>
                <a:cubicBezTo>
                  <a:pt x="196" y="376"/>
                  <a:pt x="196" y="376"/>
                  <a:pt x="195" y="377"/>
                </a:cubicBezTo>
                <a:cubicBezTo>
                  <a:pt x="194" y="377"/>
                  <a:pt x="194" y="375"/>
                  <a:pt x="194" y="373"/>
                </a:cubicBezTo>
                <a:close/>
                <a:moveTo>
                  <a:pt x="499" y="376"/>
                </a:moveTo>
                <a:cubicBezTo>
                  <a:pt x="499" y="376"/>
                  <a:pt x="499" y="377"/>
                  <a:pt x="500" y="377"/>
                </a:cubicBezTo>
                <a:cubicBezTo>
                  <a:pt x="500" y="377"/>
                  <a:pt x="500" y="378"/>
                  <a:pt x="500" y="378"/>
                </a:cubicBezTo>
                <a:cubicBezTo>
                  <a:pt x="499" y="378"/>
                  <a:pt x="499" y="377"/>
                  <a:pt x="499" y="376"/>
                </a:cubicBezTo>
                <a:close/>
                <a:moveTo>
                  <a:pt x="203" y="377"/>
                </a:moveTo>
                <a:cubicBezTo>
                  <a:pt x="203" y="377"/>
                  <a:pt x="203" y="377"/>
                  <a:pt x="204" y="377"/>
                </a:cubicBezTo>
                <a:cubicBezTo>
                  <a:pt x="204" y="378"/>
                  <a:pt x="203" y="378"/>
                  <a:pt x="203" y="378"/>
                </a:cubicBezTo>
                <a:cubicBezTo>
                  <a:pt x="203" y="378"/>
                  <a:pt x="203" y="378"/>
                  <a:pt x="202" y="378"/>
                </a:cubicBezTo>
                <a:cubicBezTo>
                  <a:pt x="202" y="377"/>
                  <a:pt x="203" y="377"/>
                  <a:pt x="203" y="377"/>
                </a:cubicBezTo>
                <a:close/>
                <a:moveTo>
                  <a:pt x="503" y="382"/>
                </a:moveTo>
                <a:cubicBezTo>
                  <a:pt x="504" y="382"/>
                  <a:pt x="504" y="382"/>
                  <a:pt x="504" y="383"/>
                </a:cubicBezTo>
                <a:cubicBezTo>
                  <a:pt x="504" y="383"/>
                  <a:pt x="504" y="383"/>
                  <a:pt x="504" y="383"/>
                </a:cubicBezTo>
                <a:cubicBezTo>
                  <a:pt x="503" y="383"/>
                  <a:pt x="503" y="382"/>
                  <a:pt x="503" y="382"/>
                </a:cubicBezTo>
                <a:close/>
                <a:moveTo>
                  <a:pt x="136" y="384"/>
                </a:moveTo>
                <a:cubicBezTo>
                  <a:pt x="137" y="384"/>
                  <a:pt x="136" y="386"/>
                  <a:pt x="136" y="387"/>
                </a:cubicBezTo>
                <a:cubicBezTo>
                  <a:pt x="134" y="386"/>
                  <a:pt x="135" y="385"/>
                  <a:pt x="136" y="384"/>
                </a:cubicBezTo>
                <a:close/>
                <a:moveTo>
                  <a:pt x="144" y="384"/>
                </a:moveTo>
                <a:cubicBezTo>
                  <a:pt x="144" y="385"/>
                  <a:pt x="144" y="385"/>
                  <a:pt x="144" y="386"/>
                </a:cubicBezTo>
                <a:cubicBezTo>
                  <a:pt x="143" y="386"/>
                  <a:pt x="143" y="386"/>
                  <a:pt x="142" y="386"/>
                </a:cubicBezTo>
                <a:cubicBezTo>
                  <a:pt x="142" y="385"/>
                  <a:pt x="142" y="385"/>
                  <a:pt x="142" y="384"/>
                </a:cubicBezTo>
                <a:cubicBezTo>
                  <a:pt x="143" y="384"/>
                  <a:pt x="143" y="384"/>
                  <a:pt x="144" y="384"/>
                </a:cubicBezTo>
                <a:close/>
                <a:moveTo>
                  <a:pt x="505" y="388"/>
                </a:moveTo>
                <a:cubicBezTo>
                  <a:pt x="506" y="389"/>
                  <a:pt x="508" y="388"/>
                  <a:pt x="508" y="390"/>
                </a:cubicBezTo>
                <a:cubicBezTo>
                  <a:pt x="507" y="389"/>
                  <a:pt x="504" y="390"/>
                  <a:pt x="505" y="388"/>
                </a:cubicBezTo>
                <a:close/>
                <a:moveTo>
                  <a:pt x="153" y="391"/>
                </a:moveTo>
                <a:cubicBezTo>
                  <a:pt x="156" y="391"/>
                  <a:pt x="149" y="391"/>
                  <a:pt x="153" y="391"/>
                </a:cubicBezTo>
                <a:close/>
                <a:moveTo>
                  <a:pt x="273" y="399"/>
                </a:moveTo>
                <a:cubicBezTo>
                  <a:pt x="273" y="399"/>
                  <a:pt x="273" y="400"/>
                  <a:pt x="272" y="400"/>
                </a:cubicBezTo>
                <a:cubicBezTo>
                  <a:pt x="272" y="399"/>
                  <a:pt x="273" y="399"/>
                  <a:pt x="273" y="399"/>
                </a:cubicBezTo>
                <a:close/>
                <a:moveTo>
                  <a:pt x="39" y="404"/>
                </a:moveTo>
                <a:cubicBezTo>
                  <a:pt x="40" y="404"/>
                  <a:pt x="40" y="407"/>
                  <a:pt x="39" y="406"/>
                </a:cubicBezTo>
                <a:cubicBezTo>
                  <a:pt x="39" y="406"/>
                  <a:pt x="39" y="405"/>
                  <a:pt x="39" y="405"/>
                </a:cubicBezTo>
                <a:cubicBezTo>
                  <a:pt x="39" y="405"/>
                  <a:pt x="39" y="405"/>
                  <a:pt x="39" y="404"/>
                </a:cubicBezTo>
                <a:close/>
                <a:moveTo>
                  <a:pt x="515" y="405"/>
                </a:moveTo>
                <a:cubicBezTo>
                  <a:pt x="516" y="403"/>
                  <a:pt x="518" y="405"/>
                  <a:pt x="517" y="406"/>
                </a:cubicBezTo>
                <a:cubicBezTo>
                  <a:pt x="516" y="407"/>
                  <a:pt x="516" y="405"/>
                  <a:pt x="515" y="405"/>
                </a:cubicBezTo>
                <a:close/>
                <a:moveTo>
                  <a:pt x="495" y="407"/>
                </a:moveTo>
                <a:cubicBezTo>
                  <a:pt x="496" y="407"/>
                  <a:pt x="496" y="408"/>
                  <a:pt x="497" y="408"/>
                </a:cubicBezTo>
                <a:cubicBezTo>
                  <a:pt x="496" y="409"/>
                  <a:pt x="494" y="409"/>
                  <a:pt x="495" y="407"/>
                </a:cubicBezTo>
                <a:close/>
                <a:moveTo>
                  <a:pt x="29" y="414"/>
                </a:moveTo>
                <a:cubicBezTo>
                  <a:pt x="29" y="413"/>
                  <a:pt x="33" y="413"/>
                  <a:pt x="33" y="415"/>
                </a:cubicBezTo>
                <a:cubicBezTo>
                  <a:pt x="30" y="416"/>
                  <a:pt x="30" y="416"/>
                  <a:pt x="29" y="414"/>
                </a:cubicBezTo>
                <a:close/>
                <a:moveTo>
                  <a:pt x="21" y="415"/>
                </a:moveTo>
                <a:cubicBezTo>
                  <a:pt x="22" y="417"/>
                  <a:pt x="24" y="420"/>
                  <a:pt x="24" y="423"/>
                </a:cubicBezTo>
                <a:cubicBezTo>
                  <a:pt x="22" y="422"/>
                  <a:pt x="22" y="421"/>
                  <a:pt x="19" y="420"/>
                </a:cubicBezTo>
                <a:cubicBezTo>
                  <a:pt x="21" y="418"/>
                  <a:pt x="20" y="418"/>
                  <a:pt x="21" y="415"/>
                </a:cubicBezTo>
                <a:close/>
                <a:moveTo>
                  <a:pt x="39" y="415"/>
                </a:moveTo>
                <a:cubicBezTo>
                  <a:pt x="40" y="415"/>
                  <a:pt x="41" y="415"/>
                  <a:pt x="41" y="415"/>
                </a:cubicBezTo>
                <a:cubicBezTo>
                  <a:pt x="42" y="416"/>
                  <a:pt x="41" y="416"/>
                  <a:pt x="41" y="416"/>
                </a:cubicBezTo>
                <a:cubicBezTo>
                  <a:pt x="42" y="416"/>
                  <a:pt x="42" y="417"/>
                  <a:pt x="44" y="417"/>
                </a:cubicBezTo>
                <a:cubicBezTo>
                  <a:pt x="43" y="418"/>
                  <a:pt x="43" y="419"/>
                  <a:pt x="41" y="419"/>
                </a:cubicBezTo>
                <a:cubicBezTo>
                  <a:pt x="42" y="417"/>
                  <a:pt x="39" y="418"/>
                  <a:pt x="39" y="415"/>
                </a:cubicBezTo>
                <a:close/>
                <a:moveTo>
                  <a:pt x="52" y="417"/>
                </a:moveTo>
                <a:cubicBezTo>
                  <a:pt x="55" y="418"/>
                  <a:pt x="52" y="421"/>
                  <a:pt x="52" y="417"/>
                </a:cubicBezTo>
                <a:close/>
                <a:moveTo>
                  <a:pt x="307" y="420"/>
                </a:moveTo>
                <a:cubicBezTo>
                  <a:pt x="309" y="420"/>
                  <a:pt x="307" y="423"/>
                  <a:pt x="307" y="420"/>
                </a:cubicBezTo>
                <a:close/>
                <a:moveTo>
                  <a:pt x="38" y="421"/>
                </a:moveTo>
                <a:cubicBezTo>
                  <a:pt x="39" y="421"/>
                  <a:pt x="38" y="423"/>
                  <a:pt x="37" y="422"/>
                </a:cubicBezTo>
                <a:cubicBezTo>
                  <a:pt x="37" y="422"/>
                  <a:pt x="37" y="422"/>
                  <a:pt x="37" y="421"/>
                </a:cubicBezTo>
                <a:cubicBezTo>
                  <a:pt x="38" y="421"/>
                  <a:pt x="38" y="421"/>
                  <a:pt x="38" y="421"/>
                </a:cubicBezTo>
                <a:close/>
                <a:moveTo>
                  <a:pt x="236" y="421"/>
                </a:moveTo>
                <a:cubicBezTo>
                  <a:pt x="238" y="420"/>
                  <a:pt x="237" y="423"/>
                  <a:pt x="239" y="423"/>
                </a:cubicBezTo>
                <a:cubicBezTo>
                  <a:pt x="238" y="424"/>
                  <a:pt x="238" y="425"/>
                  <a:pt x="236" y="425"/>
                </a:cubicBezTo>
                <a:cubicBezTo>
                  <a:pt x="235" y="424"/>
                  <a:pt x="236" y="422"/>
                  <a:pt x="236" y="421"/>
                </a:cubicBezTo>
                <a:close/>
                <a:moveTo>
                  <a:pt x="254" y="421"/>
                </a:moveTo>
                <a:cubicBezTo>
                  <a:pt x="255" y="421"/>
                  <a:pt x="255" y="422"/>
                  <a:pt x="256" y="421"/>
                </a:cubicBezTo>
                <a:cubicBezTo>
                  <a:pt x="256" y="422"/>
                  <a:pt x="255" y="422"/>
                  <a:pt x="255" y="423"/>
                </a:cubicBezTo>
                <a:cubicBezTo>
                  <a:pt x="255" y="423"/>
                  <a:pt x="254" y="423"/>
                  <a:pt x="255" y="422"/>
                </a:cubicBezTo>
                <a:cubicBezTo>
                  <a:pt x="254" y="422"/>
                  <a:pt x="253" y="422"/>
                  <a:pt x="254" y="421"/>
                </a:cubicBezTo>
                <a:close/>
                <a:moveTo>
                  <a:pt x="289" y="421"/>
                </a:moveTo>
                <a:cubicBezTo>
                  <a:pt x="290" y="421"/>
                  <a:pt x="290" y="422"/>
                  <a:pt x="292" y="422"/>
                </a:cubicBezTo>
                <a:cubicBezTo>
                  <a:pt x="292" y="423"/>
                  <a:pt x="288" y="423"/>
                  <a:pt x="289" y="421"/>
                </a:cubicBezTo>
                <a:close/>
                <a:moveTo>
                  <a:pt x="16" y="422"/>
                </a:moveTo>
                <a:cubicBezTo>
                  <a:pt x="17" y="422"/>
                  <a:pt x="18" y="425"/>
                  <a:pt x="17" y="426"/>
                </a:cubicBezTo>
                <a:cubicBezTo>
                  <a:pt x="15" y="426"/>
                  <a:pt x="17" y="423"/>
                  <a:pt x="16" y="422"/>
                </a:cubicBezTo>
                <a:close/>
                <a:moveTo>
                  <a:pt x="229" y="422"/>
                </a:moveTo>
                <a:cubicBezTo>
                  <a:pt x="229" y="426"/>
                  <a:pt x="226" y="423"/>
                  <a:pt x="223" y="425"/>
                </a:cubicBezTo>
                <a:cubicBezTo>
                  <a:pt x="224" y="422"/>
                  <a:pt x="227" y="423"/>
                  <a:pt x="229" y="422"/>
                </a:cubicBezTo>
                <a:close/>
                <a:moveTo>
                  <a:pt x="99" y="423"/>
                </a:moveTo>
                <a:cubicBezTo>
                  <a:pt x="100" y="423"/>
                  <a:pt x="100" y="424"/>
                  <a:pt x="99" y="425"/>
                </a:cubicBezTo>
                <a:cubicBezTo>
                  <a:pt x="99" y="425"/>
                  <a:pt x="98" y="425"/>
                  <a:pt x="98" y="425"/>
                </a:cubicBezTo>
                <a:cubicBezTo>
                  <a:pt x="98" y="424"/>
                  <a:pt x="99" y="424"/>
                  <a:pt x="99" y="423"/>
                </a:cubicBezTo>
                <a:close/>
                <a:moveTo>
                  <a:pt x="240" y="423"/>
                </a:moveTo>
                <a:cubicBezTo>
                  <a:pt x="241" y="424"/>
                  <a:pt x="242" y="423"/>
                  <a:pt x="242" y="425"/>
                </a:cubicBezTo>
                <a:cubicBezTo>
                  <a:pt x="241" y="425"/>
                  <a:pt x="240" y="424"/>
                  <a:pt x="240" y="423"/>
                </a:cubicBezTo>
                <a:close/>
                <a:moveTo>
                  <a:pt x="583" y="431"/>
                </a:moveTo>
                <a:cubicBezTo>
                  <a:pt x="584" y="431"/>
                  <a:pt x="583" y="433"/>
                  <a:pt x="582" y="432"/>
                </a:cubicBezTo>
                <a:cubicBezTo>
                  <a:pt x="581" y="431"/>
                  <a:pt x="583" y="432"/>
                  <a:pt x="583" y="431"/>
                </a:cubicBezTo>
                <a:close/>
                <a:moveTo>
                  <a:pt x="580" y="434"/>
                </a:moveTo>
                <a:cubicBezTo>
                  <a:pt x="579" y="435"/>
                  <a:pt x="578" y="436"/>
                  <a:pt x="577" y="436"/>
                </a:cubicBezTo>
                <a:cubicBezTo>
                  <a:pt x="578" y="435"/>
                  <a:pt x="579" y="433"/>
                  <a:pt x="580" y="434"/>
                </a:cubicBezTo>
                <a:close/>
                <a:moveTo>
                  <a:pt x="572" y="438"/>
                </a:moveTo>
                <a:cubicBezTo>
                  <a:pt x="573" y="437"/>
                  <a:pt x="573" y="437"/>
                  <a:pt x="574" y="437"/>
                </a:cubicBezTo>
                <a:cubicBezTo>
                  <a:pt x="574" y="438"/>
                  <a:pt x="574" y="438"/>
                  <a:pt x="574" y="439"/>
                </a:cubicBezTo>
                <a:cubicBezTo>
                  <a:pt x="573" y="439"/>
                  <a:pt x="573" y="438"/>
                  <a:pt x="572" y="438"/>
                </a:cubicBezTo>
                <a:close/>
                <a:moveTo>
                  <a:pt x="2" y="438"/>
                </a:moveTo>
                <a:cubicBezTo>
                  <a:pt x="3" y="440"/>
                  <a:pt x="1" y="440"/>
                  <a:pt x="0" y="440"/>
                </a:cubicBezTo>
                <a:cubicBezTo>
                  <a:pt x="0" y="439"/>
                  <a:pt x="0" y="439"/>
                  <a:pt x="0" y="438"/>
                </a:cubicBezTo>
                <a:cubicBezTo>
                  <a:pt x="0" y="438"/>
                  <a:pt x="2" y="438"/>
                  <a:pt x="2" y="438"/>
                </a:cubicBezTo>
                <a:close/>
                <a:moveTo>
                  <a:pt x="569" y="438"/>
                </a:moveTo>
                <a:cubicBezTo>
                  <a:pt x="569" y="438"/>
                  <a:pt x="570" y="438"/>
                  <a:pt x="570" y="438"/>
                </a:cubicBezTo>
                <a:cubicBezTo>
                  <a:pt x="571" y="440"/>
                  <a:pt x="569" y="440"/>
                  <a:pt x="569" y="442"/>
                </a:cubicBezTo>
                <a:cubicBezTo>
                  <a:pt x="568" y="442"/>
                  <a:pt x="566" y="441"/>
                  <a:pt x="566" y="442"/>
                </a:cubicBezTo>
                <a:cubicBezTo>
                  <a:pt x="565" y="441"/>
                  <a:pt x="567" y="440"/>
                  <a:pt x="567" y="439"/>
                </a:cubicBezTo>
                <a:cubicBezTo>
                  <a:pt x="568" y="439"/>
                  <a:pt x="569" y="440"/>
                  <a:pt x="569" y="438"/>
                </a:cubicBezTo>
                <a:close/>
                <a:moveTo>
                  <a:pt x="349" y="442"/>
                </a:moveTo>
                <a:cubicBezTo>
                  <a:pt x="349" y="439"/>
                  <a:pt x="350" y="444"/>
                  <a:pt x="350" y="442"/>
                </a:cubicBezTo>
                <a:cubicBezTo>
                  <a:pt x="352" y="442"/>
                  <a:pt x="351" y="444"/>
                  <a:pt x="351" y="444"/>
                </a:cubicBezTo>
                <a:cubicBezTo>
                  <a:pt x="350" y="444"/>
                  <a:pt x="350" y="444"/>
                  <a:pt x="349" y="443"/>
                </a:cubicBezTo>
                <a:cubicBezTo>
                  <a:pt x="349" y="442"/>
                  <a:pt x="350" y="442"/>
                  <a:pt x="349" y="442"/>
                </a:cubicBezTo>
                <a:close/>
                <a:moveTo>
                  <a:pt x="528" y="444"/>
                </a:moveTo>
                <a:cubicBezTo>
                  <a:pt x="531" y="444"/>
                  <a:pt x="532" y="447"/>
                  <a:pt x="530" y="448"/>
                </a:cubicBezTo>
                <a:cubicBezTo>
                  <a:pt x="529" y="447"/>
                  <a:pt x="528" y="447"/>
                  <a:pt x="528" y="444"/>
                </a:cubicBezTo>
                <a:close/>
                <a:moveTo>
                  <a:pt x="342" y="449"/>
                </a:moveTo>
                <a:cubicBezTo>
                  <a:pt x="342" y="449"/>
                  <a:pt x="343" y="449"/>
                  <a:pt x="343" y="449"/>
                </a:cubicBezTo>
                <a:cubicBezTo>
                  <a:pt x="343" y="450"/>
                  <a:pt x="341" y="450"/>
                  <a:pt x="342" y="449"/>
                </a:cubicBezTo>
                <a:close/>
                <a:moveTo>
                  <a:pt x="554" y="461"/>
                </a:moveTo>
                <a:cubicBezTo>
                  <a:pt x="552" y="462"/>
                  <a:pt x="552" y="461"/>
                  <a:pt x="551" y="460"/>
                </a:cubicBezTo>
                <a:cubicBezTo>
                  <a:pt x="552" y="459"/>
                  <a:pt x="554" y="459"/>
                  <a:pt x="554" y="461"/>
                </a:cubicBezTo>
                <a:close/>
                <a:moveTo>
                  <a:pt x="277" y="6"/>
                </a:moveTo>
                <a:cubicBezTo>
                  <a:pt x="277" y="7"/>
                  <a:pt x="276" y="6"/>
                  <a:pt x="275" y="6"/>
                </a:cubicBezTo>
                <a:cubicBezTo>
                  <a:pt x="273" y="7"/>
                  <a:pt x="274" y="9"/>
                  <a:pt x="273" y="12"/>
                </a:cubicBezTo>
                <a:cubicBezTo>
                  <a:pt x="275" y="13"/>
                  <a:pt x="275" y="12"/>
                  <a:pt x="276" y="12"/>
                </a:cubicBezTo>
                <a:cubicBezTo>
                  <a:pt x="276" y="16"/>
                  <a:pt x="278" y="18"/>
                  <a:pt x="280" y="22"/>
                </a:cubicBezTo>
                <a:cubicBezTo>
                  <a:pt x="281" y="23"/>
                  <a:pt x="289" y="24"/>
                  <a:pt x="287" y="28"/>
                </a:cubicBezTo>
                <a:cubicBezTo>
                  <a:pt x="293" y="31"/>
                  <a:pt x="295" y="38"/>
                  <a:pt x="298" y="44"/>
                </a:cubicBezTo>
                <a:cubicBezTo>
                  <a:pt x="300" y="45"/>
                  <a:pt x="299" y="42"/>
                  <a:pt x="300" y="43"/>
                </a:cubicBezTo>
                <a:cubicBezTo>
                  <a:pt x="301" y="46"/>
                  <a:pt x="304" y="46"/>
                  <a:pt x="306" y="47"/>
                </a:cubicBezTo>
                <a:cubicBezTo>
                  <a:pt x="307" y="45"/>
                  <a:pt x="304" y="46"/>
                  <a:pt x="305" y="44"/>
                </a:cubicBezTo>
                <a:cubicBezTo>
                  <a:pt x="306" y="43"/>
                  <a:pt x="306" y="45"/>
                  <a:pt x="307" y="45"/>
                </a:cubicBezTo>
                <a:cubicBezTo>
                  <a:pt x="308" y="43"/>
                  <a:pt x="307" y="40"/>
                  <a:pt x="306" y="38"/>
                </a:cubicBezTo>
                <a:cubicBezTo>
                  <a:pt x="315" y="37"/>
                  <a:pt x="317" y="49"/>
                  <a:pt x="322" y="54"/>
                </a:cubicBezTo>
                <a:cubicBezTo>
                  <a:pt x="321" y="55"/>
                  <a:pt x="322" y="56"/>
                  <a:pt x="321" y="57"/>
                </a:cubicBezTo>
                <a:cubicBezTo>
                  <a:pt x="319" y="57"/>
                  <a:pt x="319" y="56"/>
                  <a:pt x="317" y="55"/>
                </a:cubicBezTo>
                <a:cubicBezTo>
                  <a:pt x="318" y="58"/>
                  <a:pt x="317" y="60"/>
                  <a:pt x="318" y="63"/>
                </a:cubicBezTo>
                <a:cubicBezTo>
                  <a:pt x="317" y="63"/>
                  <a:pt x="317" y="63"/>
                  <a:pt x="317" y="63"/>
                </a:cubicBezTo>
                <a:cubicBezTo>
                  <a:pt x="315" y="63"/>
                  <a:pt x="314" y="63"/>
                  <a:pt x="313" y="61"/>
                </a:cubicBezTo>
                <a:cubicBezTo>
                  <a:pt x="314" y="61"/>
                  <a:pt x="315" y="61"/>
                  <a:pt x="315" y="61"/>
                </a:cubicBezTo>
                <a:cubicBezTo>
                  <a:pt x="314" y="60"/>
                  <a:pt x="313" y="60"/>
                  <a:pt x="312" y="59"/>
                </a:cubicBezTo>
                <a:cubicBezTo>
                  <a:pt x="314" y="58"/>
                  <a:pt x="313" y="57"/>
                  <a:pt x="312" y="56"/>
                </a:cubicBezTo>
                <a:cubicBezTo>
                  <a:pt x="315" y="55"/>
                  <a:pt x="316" y="54"/>
                  <a:pt x="316" y="51"/>
                </a:cubicBezTo>
                <a:cubicBezTo>
                  <a:pt x="309" y="49"/>
                  <a:pt x="305" y="48"/>
                  <a:pt x="299" y="49"/>
                </a:cubicBezTo>
                <a:cubicBezTo>
                  <a:pt x="298" y="48"/>
                  <a:pt x="300" y="47"/>
                  <a:pt x="299" y="46"/>
                </a:cubicBezTo>
                <a:cubicBezTo>
                  <a:pt x="298" y="48"/>
                  <a:pt x="299" y="44"/>
                  <a:pt x="298" y="44"/>
                </a:cubicBezTo>
                <a:cubicBezTo>
                  <a:pt x="297" y="45"/>
                  <a:pt x="296" y="45"/>
                  <a:pt x="296" y="44"/>
                </a:cubicBezTo>
                <a:cubicBezTo>
                  <a:pt x="295" y="53"/>
                  <a:pt x="285" y="50"/>
                  <a:pt x="282" y="56"/>
                </a:cubicBezTo>
                <a:cubicBezTo>
                  <a:pt x="283" y="57"/>
                  <a:pt x="284" y="59"/>
                  <a:pt x="284" y="61"/>
                </a:cubicBezTo>
                <a:cubicBezTo>
                  <a:pt x="283" y="61"/>
                  <a:pt x="283" y="61"/>
                  <a:pt x="282" y="61"/>
                </a:cubicBezTo>
                <a:cubicBezTo>
                  <a:pt x="282" y="62"/>
                  <a:pt x="282" y="63"/>
                  <a:pt x="283" y="63"/>
                </a:cubicBezTo>
                <a:cubicBezTo>
                  <a:pt x="283" y="62"/>
                  <a:pt x="286" y="59"/>
                  <a:pt x="287" y="61"/>
                </a:cubicBezTo>
                <a:cubicBezTo>
                  <a:pt x="286" y="61"/>
                  <a:pt x="285" y="61"/>
                  <a:pt x="285" y="62"/>
                </a:cubicBezTo>
                <a:cubicBezTo>
                  <a:pt x="287" y="62"/>
                  <a:pt x="288" y="63"/>
                  <a:pt x="287" y="64"/>
                </a:cubicBezTo>
                <a:cubicBezTo>
                  <a:pt x="288" y="64"/>
                  <a:pt x="289" y="64"/>
                  <a:pt x="290" y="65"/>
                </a:cubicBezTo>
                <a:cubicBezTo>
                  <a:pt x="288" y="76"/>
                  <a:pt x="286" y="88"/>
                  <a:pt x="279" y="95"/>
                </a:cubicBezTo>
                <a:cubicBezTo>
                  <a:pt x="279" y="96"/>
                  <a:pt x="280" y="97"/>
                  <a:pt x="280" y="97"/>
                </a:cubicBezTo>
                <a:cubicBezTo>
                  <a:pt x="276" y="97"/>
                  <a:pt x="274" y="100"/>
                  <a:pt x="273" y="104"/>
                </a:cubicBezTo>
                <a:cubicBezTo>
                  <a:pt x="271" y="102"/>
                  <a:pt x="272" y="105"/>
                  <a:pt x="270" y="104"/>
                </a:cubicBezTo>
                <a:cubicBezTo>
                  <a:pt x="269" y="112"/>
                  <a:pt x="277" y="108"/>
                  <a:pt x="279" y="112"/>
                </a:cubicBezTo>
                <a:cubicBezTo>
                  <a:pt x="281" y="117"/>
                  <a:pt x="275" y="122"/>
                  <a:pt x="270" y="121"/>
                </a:cubicBezTo>
                <a:cubicBezTo>
                  <a:pt x="264" y="120"/>
                  <a:pt x="261" y="122"/>
                  <a:pt x="259" y="127"/>
                </a:cubicBezTo>
                <a:cubicBezTo>
                  <a:pt x="258" y="127"/>
                  <a:pt x="258" y="126"/>
                  <a:pt x="256" y="126"/>
                </a:cubicBezTo>
                <a:cubicBezTo>
                  <a:pt x="254" y="130"/>
                  <a:pt x="250" y="134"/>
                  <a:pt x="245" y="135"/>
                </a:cubicBezTo>
                <a:cubicBezTo>
                  <a:pt x="244" y="138"/>
                  <a:pt x="243" y="138"/>
                  <a:pt x="241" y="139"/>
                </a:cubicBezTo>
                <a:cubicBezTo>
                  <a:pt x="243" y="139"/>
                  <a:pt x="240" y="141"/>
                  <a:pt x="240" y="142"/>
                </a:cubicBezTo>
                <a:cubicBezTo>
                  <a:pt x="241" y="142"/>
                  <a:pt x="241" y="143"/>
                  <a:pt x="242" y="143"/>
                </a:cubicBezTo>
                <a:cubicBezTo>
                  <a:pt x="242" y="143"/>
                  <a:pt x="242" y="141"/>
                  <a:pt x="243" y="142"/>
                </a:cubicBezTo>
                <a:cubicBezTo>
                  <a:pt x="243" y="143"/>
                  <a:pt x="244" y="144"/>
                  <a:pt x="245" y="145"/>
                </a:cubicBezTo>
                <a:cubicBezTo>
                  <a:pt x="251" y="142"/>
                  <a:pt x="251" y="146"/>
                  <a:pt x="255" y="148"/>
                </a:cubicBezTo>
                <a:cubicBezTo>
                  <a:pt x="274" y="153"/>
                  <a:pt x="252" y="166"/>
                  <a:pt x="252" y="177"/>
                </a:cubicBezTo>
                <a:cubicBezTo>
                  <a:pt x="248" y="179"/>
                  <a:pt x="247" y="184"/>
                  <a:pt x="243" y="185"/>
                </a:cubicBezTo>
                <a:cubicBezTo>
                  <a:pt x="243" y="182"/>
                  <a:pt x="247" y="174"/>
                  <a:pt x="246" y="172"/>
                </a:cubicBezTo>
                <a:cubicBezTo>
                  <a:pt x="245" y="173"/>
                  <a:pt x="245" y="174"/>
                  <a:pt x="244" y="174"/>
                </a:cubicBezTo>
                <a:cubicBezTo>
                  <a:pt x="244" y="173"/>
                  <a:pt x="243" y="172"/>
                  <a:pt x="243" y="171"/>
                </a:cubicBezTo>
                <a:cubicBezTo>
                  <a:pt x="243" y="174"/>
                  <a:pt x="243" y="174"/>
                  <a:pt x="243" y="176"/>
                </a:cubicBezTo>
                <a:cubicBezTo>
                  <a:pt x="242" y="176"/>
                  <a:pt x="241" y="176"/>
                  <a:pt x="240" y="176"/>
                </a:cubicBezTo>
                <a:cubicBezTo>
                  <a:pt x="238" y="182"/>
                  <a:pt x="241" y="188"/>
                  <a:pt x="239" y="193"/>
                </a:cubicBezTo>
                <a:cubicBezTo>
                  <a:pt x="237" y="199"/>
                  <a:pt x="231" y="204"/>
                  <a:pt x="230" y="210"/>
                </a:cubicBezTo>
                <a:cubicBezTo>
                  <a:pt x="226" y="214"/>
                  <a:pt x="225" y="219"/>
                  <a:pt x="221" y="223"/>
                </a:cubicBezTo>
                <a:cubicBezTo>
                  <a:pt x="216" y="241"/>
                  <a:pt x="207" y="261"/>
                  <a:pt x="203" y="278"/>
                </a:cubicBezTo>
                <a:cubicBezTo>
                  <a:pt x="198" y="282"/>
                  <a:pt x="201" y="292"/>
                  <a:pt x="195" y="294"/>
                </a:cubicBezTo>
                <a:cubicBezTo>
                  <a:pt x="193" y="295"/>
                  <a:pt x="186" y="295"/>
                  <a:pt x="182" y="295"/>
                </a:cubicBezTo>
                <a:cubicBezTo>
                  <a:pt x="176" y="295"/>
                  <a:pt x="168" y="295"/>
                  <a:pt x="162" y="295"/>
                </a:cubicBezTo>
                <a:cubicBezTo>
                  <a:pt x="164" y="293"/>
                  <a:pt x="160" y="292"/>
                  <a:pt x="160" y="294"/>
                </a:cubicBezTo>
                <a:cubicBezTo>
                  <a:pt x="160" y="295"/>
                  <a:pt x="161" y="295"/>
                  <a:pt x="162" y="296"/>
                </a:cubicBezTo>
                <a:cubicBezTo>
                  <a:pt x="160" y="296"/>
                  <a:pt x="157" y="296"/>
                  <a:pt x="155" y="296"/>
                </a:cubicBezTo>
                <a:cubicBezTo>
                  <a:pt x="155" y="294"/>
                  <a:pt x="157" y="295"/>
                  <a:pt x="157" y="294"/>
                </a:cubicBezTo>
                <a:cubicBezTo>
                  <a:pt x="157" y="294"/>
                  <a:pt x="156" y="293"/>
                  <a:pt x="156" y="293"/>
                </a:cubicBezTo>
                <a:cubicBezTo>
                  <a:pt x="157" y="292"/>
                  <a:pt x="158" y="294"/>
                  <a:pt x="158" y="292"/>
                </a:cubicBezTo>
                <a:cubicBezTo>
                  <a:pt x="155" y="289"/>
                  <a:pt x="151" y="295"/>
                  <a:pt x="148" y="293"/>
                </a:cubicBezTo>
                <a:cubicBezTo>
                  <a:pt x="148" y="294"/>
                  <a:pt x="149" y="294"/>
                  <a:pt x="147" y="295"/>
                </a:cubicBezTo>
                <a:cubicBezTo>
                  <a:pt x="147" y="294"/>
                  <a:pt x="147" y="294"/>
                  <a:pt x="147" y="293"/>
                </a:cubicBezTo>
                <a:cubicBezTo>
                  <a:pt x="145" y="294"/>
                  <a:pt x="144" y="295"/>
                  <a:pt x="142" y="294"/>
                </a:cubicBezTo>
                <a:cubicBezTo>
                  <a:pt x="141" y="295"/>
                  <a:pt x="143" y="296"/>
                  <a:pt x="142" y="296"/>
                </a:cubicBezTo>
                <a:cubicBezTo>
                  <a:pt x="139" y="296"/>
                  <a:pt x="137" y="295"/>
                  <a:pt x="135" y="293"/>
                </a:cubicBezTo>
                <a:cubicBezTo>
                  <a:pt x="136" y="295"/>
                  <a:pt x="133" y="296"/>
                  <a:pt x="133" y="294"/>
                </a:cubicBezTo>
                <a:cubicBezTo>
                  <a:pt x="133" y="294"/>
                  <a:pt x="134" y="294"/>
                  <a:pt x="135" y="294"/>
                </a:cubicBezTo>
                <a:cubicBezTo>
                  <a:pt x="135" y="293"/>
                  <a:pt x="133" y="292"/>
                  <a:pt x="133" y="291"/>
                </a:cubicBezTo>
                <a:cubicBezTo>
                  <a:pt x="130" y="291"/>
                  <a:pt x="127" y="291"/>
                  <a:pt x="126" y="292"/>
                </a:cubicBezTo>
                <a:cubicBezTo>
                  <a:pt x="125" y="291"/>
                  <a:pt x="127" y="290"/>
                  <a:pt x="125" y="290"/>
                </a:cubicBezTo>
                <a:cubicBezTo>
                  <a:pt x="123" y="290"/>
                  <a:pt x="123" y="293"/>
                  <a:pt x="121" y="293"/>
                </a:cubicBezTo>
                <a:cubicBezTo>
                  <a:pt x="122" y="292"/>
                  <a:pt x="122" y="290"/>
                  <a:pt x="123" y="289"/>
                </a:cubicBezTo>
                <a:cubicBezTo>
                  <a:pt x="119" y="290"/>
                  <a:pt x="121" y="294"/>
                  <a:pt x="116" y="293"/>
                </a:cubicBezTo>
                <a:cubicBezTo>
                  <a:pt x="117" y="294"/>
                  <a:pt x="118" y="295"/>
                  <a:pt x="120" y="294"/>
                </a:cubicBezTo>
                <a:cubicBezTo>
                  <a:pt x="119" y="296"/>
                  <a:pt x="124" y="296"/>
                  <a:pt x="126" y="295"/>
                </a:cubicBezTo>
                <a:cubicBezTo>
                  <a:pt x="128" y="298"/>
                  <a:pt x="136" y="296"/>
                  <a:pt x="135" y="301"/>
                </a:cubicBezTo>
                <a:cubicBezTo>
                  <a:pt x="137" y="301"/>
                  <a:pt x="140" y="302"/>
                  <a:pt x="139" y="300"/>
                </a:cubicBezTo>
                <a:cubicBezTo>
                  <a:pt x="139" y="300"/>
                  <a:pt x="136" y="300"/>
                  <a:pt x="137" y="299"/>
                </a:cubicBezTo>
                <a:cubicBezTo>
                  <a:pt x="137" y="299"/>
                  <a:pt x="137" y="298"/>
                  <a:pt x="137" y="298"/>
                </a:cubicBezTo>
                <a:cubicBezTo>
                  <a:pt x="138" y="299"/>
                  <a:pt x="140" y="297"/>
                  <a:pt x="142" y="298"/>
                </a:cubicBezTo>
                <a:cubicBezTo>
                  <a:pt x="142" y="299"/>
                  <a:pt x="143" y="301"/>
                  <a:pt x="144" y="301"/>
                </a:cubicBezTo>
                <a:cubicBezTo>
                  <a:pt x="144" y="302"/>
                  <a:pt x="144" y="303"/>
                  <a:pt x="143" y="304"/>
                </a:cubicBezTo>
                <a:cubicBezTo>
                  <a:pt x="138" y="303"/>
                  <a:pt x="136" y="305"/>
                  <a:pt x="133" y="306"/>
                </a:cubicBezTo>
                <a:cubicBezTo>
                  <a:pt x="133" y="312"/>
                  <a:pt x="134" y="311"/>
                  <a:pt x="137" y="315"/>
                </a:cubicBezTo>
                <a:cubicBezTo>
                  <a:pt x="138" y="319"/>
                  <a:pt x="135" y="321"/>
                  <a:pt x="132" y="321"/>
                </a:cubicBezTo>
                <a:cubicBezTo>
                  <a:pt x="137" y="320"/>
                  <a:pt x="137" y="325"/>
                  <a:pt x="137" y="327"/>
                </a:cubicBezTo>
                <a:cubicBezTo>
                  <a:pt x="137" y="325"/>
                  <a:pt x="138" y="327"/>
                  <a:pt x="138" y="325"/>
                </a:cubicBezTo>
                <a:cubicBezTo>
                  <a:pt x="141" y="325"/>
                  <a:pt x="141" y="328"/>
                  <a:pt x="143" y="328"/>
                </a:cubicBezTo>
                <a:cubicBezTo>
                  <a:pt x="143" y="326"/>
                  <a:pt x="146" y="327"/>
                  <a:pt x="146" y="326"/>
                </a:cubicBezTo>
                <a:cubicBezTo>
                  <a:pt x="146" y="323"/>
                  <a:pt x="148" y="323"/>
                  <a:pt x="148" y="321"/>
                </a:cubicBezTo>
                <a:cubicBezTo>
                  <a:pt x="149" y="323"/>
                  <a:pt x="150" y="324"/>
                  <a:pt x="151" y="325"/>
                </a:cubicBezTo>
                <a:cubicBezTo>
                  <a:pt x="153" y="324"/>
                  <a:pt x="150" y="321"/>
                  <a:pt x="151" y="321"/>
                </a:cubicBezTo>
                <a:cubicBezTo>
                  <a:pt x="155" y="321"/>
                  <a:pt x="154" y="323"/>
                  <a:pt x="158" y="323"/>
                </a:cubicBezTo>
                <a:cubicBezTo>
                  <a:pt x="159" y="320"/>
                  <a:pt x="155" y="321"/>
                  <a:pt x="155" y="319"/>
                </a:cubicBezTo>
                <a:cubicBezTo>
                  <a:pt x="156" y="318"/>
                  <a:pt x="157" y="319"/>
                  <a:pt x="157" y="317"/>
                </a:cubicBezTo>
                <a:cubicBezTo>
                  <a:pt x="156" y="317"/>
                  <a:pt x="154" y="316"/>
                  <a:pt x="155" y="314"/>
                </a:cubicBezTo>
                <a:cubicBezTo>
                  <a:pt x="159" y="313"/>
                  <a:pt x="164" y="314"/>
                  <a:pt x="170" y="314"/>
                </a:cubicBezTo>
                <a:cubicBezTo>
                  <a:pt x="169" y="310"/>
                  <a:pt x="173" y="313"/>
                  <a:pt x="173" y="311"/>
                </a:cubicBezTo>
                <a:cubicBezTo>
                  <a:pt x="176" y="313"/>
                  <a:pt x="179" y="311"/>
                  <a:pt x="181" y="312"/>
                </a:cubicBezTo>
                <a:cubicBezTo>
                  <a:pt x="180" y="312"/>
                  <a:pt x="180" y="313"/>
                  <a:pt x="181" y="313"/>
                </a:cubicBezTo>
                <a:cubicBezTo>
                  <a:pt x="180" y="313"/>
                  <a:pt x="184" y="310"/>
                  <a:pt x="183" y="315"/>
                </a:cubicBezTo>
                <a:cubicBezTo>
                  <a:pt x="185" y="315"/>
                  <a:pt x="187" y="315"/>
                  <a:pt x="187" y="316"/>
                </a:cubicBezTo>
                <a:cubicBezTo>
                  <a:pt x="187" y="321"/>
                  <a:pt x="184" y="324"/>
                  <a:pt x="183" y="328"/>
                </a:cubicBezTo>
                <a:cubicBezTo>
                  <a:pt x="186" y="329"/>
                  <a:pt x="183" y="325"/>
                  <a:pt x="186" y="325"/>
                </a:cubicBezTo>
                <a:cubicBezTo>
                  <a:pt x="184" y="337"/>
                  <a:pt x="179" y="349"/>
                  <a:pt x="177" y="360"/>
                </a:cubicBezTo>
                <a:cubicBezTo>
                  <a:pt x="177" y="358"/>
                  <a:pt x="174" y="358"/>
                  <a:pt x="172" y="359"/>
                </a:cubicBezTo>
                <a:cubicBezTo>
                  <a:pt x="173" y="357"/>
                  <a:pt x="173" y="354"/>
                  <a:pt x="174" y="353"/>
                </a:cubicBezTo>
                <a:cubicBezTo>
                  <a:pt x="172" y="352"/>
                  <a:pt x="170" y="353"/>
                  <a:pt x="169" y="353"/>
                </a:cubicBezTo>
                <a:cubicBezTo>
                  <a:pt x="168" y="356"/>
                  <a:pt x="170" y="357"/>
                  <a:pt x="168" y="358"/>
                </a:cubicBezTo>
                <a:cubicBezTo>
                  <a:pt x="169" y="358"/>
                  <a:pt x="170" y="358"/>
                  <a:pt x="171" y="359"/>
                </a:cubicBezTo>
                <a:cubicBezTo>
                  <a:pt x="167" y="359"/>
                  <a:pt x="163" y="363"/>
                  <a:pt x="165" y="364"/>
                </a:cubicBezTo>
                <a:cubicBezTo>
                  <a:pt x="164" y="364"/>
                  <a:pt x="164" y="365"/>
                  <a:pt x="163" y="365"/>
                </a:cubicBezTo>
                <a:cubicBezTo>
                  <a:pt x="161" y="366"/>
                  <a:pt x="160" y="365"/>
                  <a:pt x="159" y="365"/>
                </a:cubicBezTo>
                <a:cubicBezTo>
                  <a:pt x="158" y="366"/>
                  <a:pt x="160" y="367"/>
                  <a:pt x="159" y="369"/>
                </a:cubicBezTo>
                <a:cubicBezTo>
                  <a:pt x="156" y="368"/>
                  <a:pt x="156" y="371"/>
                  <a:pt x="153" y="370"/>
                </a:cubicBezTo>
                <a:cubicBezTo>
                  <a:pt x="153" y="370"/>
                  <a:pt x="153" y="369"/>
                  <a:pt x="153" y="369"/>
                </a:cubicBezTo>
                <a:cubicBezTo>
                  <a:pt x="151" y="369"/>
                  <a:pt x="151" y="369"/>
                  <a:pt x="150" y="370"/>
                </a:cubicBezTo>
                <a:cubicBezTo>
                  <a:pt x="152" y="372"/>
                  <a:pt x="152" y="371"/>
                  <a:pt x="154" y="372"/>
                </a:cubicBezTo>
                <a:cubicBezTo>
                  <a:pt x="153" y="372"/>
                  <a:pt x="153" y="373"/>
                  <a:pt x="153" y="373"/>
                </a:cubicBezTo>
                <a:cubicBezTo>
                  <a:pt x="151" y="372"/>
                  <a:pt x="148" y="371"/>
                  <a:pt x="146" y="372"/>
                </a:cubicBezTo>
                <a:cubicBezTo>
                  <a:pt x="147" y="372"/>
                  <a:pt x="148" y="372"/>
                  <a:pt x="149" y="373"/>
                </a:cubicBezTo>
                <a:cubicBezTo>
                  <a:pt x="149" y="376"/>
                  <a:pt x="145" y="373"/>
                  <a:pt x="147" y="376"/>
                </a:cubicBezTo>
                <a:cubicBezTo>
                  <a:pt x="146" y="375"/>
                  <a:pt x="145" y="374"/>
                  <a:pt x="145" y="376"/>
                </a:cubicBezTo>
                <a:cubicBezTo>
                  <a:pt x="145" y="376"/>
                  <a:pt x="145" y="376"/>
                  <a:pt x="145" y="377"/>
                </a:cubicBezTo>
                <a:cubicBezTo>
                  <a:pt x="147" y="377"/>
                  <a:pt x="146" y="377"/>
                  <a:pt x="148" y="377"/>
                </a:cubicBezTo>
                <a:cubicBezTo>
                  <a:pt x="149" y="379"/>
                  <a:pt x="150" y="380"/>
                  <a:pt x="151" y="381"/>
                </a:cubicBezTo>
                <a:cubicBezTo>
                  <a:pt x="151" y="384"/>
                  <a:pt x="148" y="385"/>
                  <a:pt x="149" y="387"/>
                </a:cubicBezTo>
                <a:cubicBezTo>
                  <a:pt x="146" y="385"/>
                  <a:pt x="145" y="387"/>
                  <a:pt x="143" y="387"/>
                </a:cubicBezTo>
                <a:cubicBezTo>
                  <a:pt x="142" y="389"/>
                  <a:pt x="145" y="388"/>
                  <a:pt x="145" y="389"/>
                </a:cubicBezTo>
                <a:cubicBezTo>
                  <a:pt x="143" y="391"/>
                  <a:pt x="137" y="387"/>
                  <a:pt x="135" y="389"/>
                </a:cubicBezTo>
                <a:cubicBezTo>
                  <a:pt x="137" y="390"/>
                  <a:pt x="138" y="391"/>
                  <a:pt x="138" y="392"/>
                </a:cubicBezTo>
                <a:cubicBezTo>
                  <a:pt x="137" y="392"/>
                  <a:pt x="136" y="392"/>
                  <a:pt x="136" y="393"/>
                </a:cubicBezTo>
                <a:cubicBezTo>
                  <a:pt x="137" y="394"/>
                  <a:pt x="136" y="396"/>
                  <a:pt x="138" y="396"/>
                </a:cubicBezTo>
                <a:cubicBezTo>
                  <a:pt x="137" y="397"/>
                  <a:pt x="137" y="399"/>
                  <a:pt x="136" y="400"/>
                </a:cubicBezTo>
                <a:cubicBezTo>
                  <a:pt x="136" y="400"/>
                  <a:pt x="135" y="400"/>
                  <a:pt x="135" y="399"/>
                </a:cubicBezTo>
                <a:cubicBezTo>
                  <a:pt x="135" y="398"/>
                  <a:pt x="136" y="397"/>
                  <a:pt x="137" y="395"/>
                </a:cubicBezTo>
                <a:cubicBezTo>
                  <a:pt x="136" y="396"/>
                  <a:pt x="135" y="394"/>
                  <a:pt x="134" y="395"/>
                </a:cubicBezTo>
                <a:cubicBezTo>
                  <a:pt x="136" y="396"/>
                  <a:pt x="133" y="397"/>
                  <a:pt x="133" y="395"/>
                </a:cubicBezTo>
                <a:cubicBezTo>
                  <a:pt x="134" y="394"/>
                  <a:pt x="136" y="395"/>
                  <a:pt x="136" y="393"/>
                </a:cubicBezTo>
                <a:cubicBezTo>
                  <a:pt x="134" y="393"/>
                  <a:pt x="131" y="395"/>
                  <a:pt x="129" y="392"/>
                </a:cubicBezTo>
                <a:cubicBezTo>
                  <a:pt x="128" y="394"/>
                  <a:pt x="128" y="394"/>
                  <a:pt x="127" y="396"/>
                </a:cubicBezTo>
                <a:cubicBezTo>
                  <a:pt x="126" y="396"/>
                  <a:pt x="127" y="393"/>
                  <a:pt x="126" y="394"/>
                </a:cubicBezTo>
                <a:cubicBezTo>
                  <a:pt x="121" y="400"/>
                  <a:pt x="110" y="398"/>
                  <a:pt x="100" y="402"/>
                </a:cubicBezTo>
                <a:cubicBezTo>
                  <a:pt x="100" y="401"/>
                  <a:pt x="100" y="401"/>
                  <a:pt x="100" y="400"/>
                </a:cubicBezTo>
                <a:cubicBezTo>
                  <a:pt x="97" y="401"/>
                  <a:pt x="96" y="401"/>
                  <a:pt x="95" y="403"/>
                </a:cubicBezTo>
                <a:cubicBezTo>
                  <a:pt x="95" y="402"/>
                  <a:pt x="95" y="401"/>
                  <a:pt x="94" y="401"/>
                </a:cubicBezTo>
                <a:cubicBezTo>
                  <a:pt x="91" y="402"/>
                  <a:pt x="87" y="402"/>
                  <a:pt x="84" y="403"/>
                </a:cubicBezTo>
                <a:cubicBezTo>
                  <a:pt x="85" y="403"/>
                  <a:pt x="85" y="403"/>
                  <a:pt x="85" y="404"/>
                </a:cubicBezTo>
                <a:cubicBezTo>
                  <a:pt x="84" y="405"/>
                  <a:pt x="82" y="403"/>
                  <a:pt x="83" y="402"/>
                </a:cubicBezTo>
                <a:cubicBezTo>
                  <a:pt x="82" y="402"/>
                  <a:pt x="81" y="402"/>
                  <a:pt x="81" y="403"/>
                </a:cubicBezTo>
                <a:cubicBezTo>
                  <a:pt x="82" y="403"/>
                  <a:pt x="82" y="404"/>
                  <a:pt x="82" y="405"/>
                </a:cubicBezTo>
                <a:cubicBezTo>
                  <a:pt x="80" y="403"/>
                  <a:pt x="81" y="406"/>
                  <a:pt x="81" y="406"/>
                </a:cubicBezTo>
                <a:cubicBezTo>
                  <a:pt x="78" y="406"/>
                  <a:pt x="82" y="403"/>
                  <a:pt x="79" y="403"/>
                </a:cubicBezTo>
                <a:cubicBezTo>
                  <a:pt x="78" y="405"/>
                  <a:pt x="73" y="402"/>
                  <a:pt x="72" y="406"/>
                </a:cubicBezTo>
                <a:cubicBezTo>
                  <a:pt x="72" y="406"/>
                  <a:pt x="72" y="405"/>
                  <a:pt x="71" y="405"/>
                </a:cubicBezTo>
                <a:cubicBezTo>
                  <a:pt x="69" y="405"/>
                  <a:pt x="72" y="407"/>
                  <a:pt x="70" y="407"/>
                </a:cubicBezTo>
                <a:cubicBezTo>
                  <a:pt x="69" y="407"/>
                  <a:pt x="68" y="404"/>
                  <a:pt x="67" y="406"/>
                </a:cubicBezTo>
                <a:cubicBezTo>
                  <a:pt x="65" y="408"/>
                  <a:pt x="56" y="406"/>
                  <a:pt x="52" y="410"/>
                </a:cubicBezTo>
                <a:cubicBezTo>
                  <a:pt x="52" y="409"/>
                  <a:pt x="50" y="408"/>
                  <a:pt x="49" y="410"/>
                </a:cubicBezTo>
                <a:cubicBezTo>
                  <a:pt x="50" y="410"/>
                  <a:pt x="50" y="411"/>
                  <a:pt x="49" y="411"/>
                </a:cubicBezTo>
                <a:cubicBezTo>
                  <a:pt x="46" y="411"/>
                  <a:pt x="49" y="407"/>
                  <a:pt x="45" y="407"/>
                </a:cubicBezTo>
                <a:cubicBezTo>
                  <a:pt x="46" y="409"/>
                  <a:pt x="47" y="411"/>
                  <a:pt x="44" y="412"/>
                </a:cubicBezTo>
                <a:cubicBezTo>
                  <a:pt x="44" y="410"/>
                  <a:pt x="45" y="407"/>
                  <a:pt x="41" y="406"/>
                </a:cubicBezTo>
                <a:cubicBezTo>
                  <a:pt x="41" y="408"/>
                  <a:pt x="41" y="409"/>
                  <a:pt x="41" y="411"/>
                </a:cubicBezTo>
                <a:cubicBezTo>
                  <a:pt x="43" y="411"/>
                  <a:pt x="43" y="413"/>
                  <a:pt x="43" y="415"/>
                </a:cubicBezTo>
                <a:cubicBezTo>
                  <a:pt x="44" y="414"/>
                  <a:pt x="45" y="413"/>
                  <a:pt x="47" y="412"/>
                </a:cubicBezTo>
                <a:cubicBezTo>
                  <a:pt x="47" y="414"/>
                  <a:pt x="47" y="415"/>
                  <a:pt x="48" y="416"/>
                </a:cubicBezTo>
                <a:cubicBezTo>
                  <a:pt x="48" y="415"/>
                  <a:pt x="49" y="415"/>
                  <a:pt x="50" y="415"/>
                </a:cubicBezTo>
                <a:cubicBezTo>
                  <a:pt x="51" y="416"/>
                  <a:pt x="50" y="417"/>
                  <a:pt x="49" y="417"/>
                </a:cubicBezTo>
                <a:cubicBezTo>
                  <a:pt x="50" y="418"/>
                  <a:pt x="55" y="414"/>
                  <a:pt x="53" y="417"/>
                </a:cubicBezTo>
                <a:cubicBezTo>
                  <a:pt x="57" y="418"/>
                  <a:pt x="59" y="417"/>
                  <a:pt x="62" y="419"/>
                </a:cubicBezTo>
                <a:cubicBezTo>
                  <a:pt x="63" y="417"/>
                  <a:pt x="63" y="417"/>
                  <a:pt x="65" y="417"/>
                </a:cubicBezTo>
                <a:cubicBezTo>
                  <a:pt x="65" y="417"/>
                  <a:pt x="65" y="418"/>
                  <a:pt x="66" y="418"/>
                </a:cubicBezTo>
                <a:cubicBezTo>
                  <a:pt x="65" y="417"/>
                  <a:pt x="65" y="416"/>
                  <a:pt x="65" y="415"/>
                </a:cubicBezTo>
                <a:cubicBezTo>
                  <a:pt x="64" y="417"/>
                  <a:pt x="62" y="415"/>
                  <a:pt x="62" y="415"/>
                </a:cubicBezTo>
                <a:cubicBezTo>
                  <a:pt x="64" y="415"/>
                  <a:pt x="61" y="413"/>
                  <a:pt x="63" y="413"/>
                </a:cubicBezTo>
                <a:cubicBezTo>
                  <a:pt x="64" y="413"/>
                  <a:pt x="64" y="414"/>
                  <a:pt x="65" y="414"/>
                </a:cubicBezTo>
                <a:cubicBezTo>
                  <a:pt x="64" y="412"/>
                  <a:pt x="65" y="413"/>
                  <a:pt x="66" y="412"/>
                </a:cubicBezTo>
                <a:cubicBezTo>
                  <a:pt x="64" y="412"/>
                  <a:pt x="66" y="411"/>
                  <a:pt x="64" y="410"/>
                </a:cubicBezTo>
                <a:cubicBezTo>
                  <a:pt x="65" y="411"/>
                  <a:pt x="67" y="409"/>
                  <a:pt x="67" y="410"/>
                </a:cubicBezTo>
                <a:cubicBezTo>
                  <a:pt x="66" y="412"/>
                  <a:pt x="67" y="412"/>
                  <a:pt x="66" y="414"/>
                </a:cubicBezTo>
                <a:cubicBezTo>
                  <a:pt x="68" y="414"/>
                  <a:pt x="67" y="412"/>
                  <a:pt x="68" y="412"/>
                </a:cubicBezTo>
                <a:cubicBezTo>
                  <a:pt x="68" y="413"/>
                  <a:pt x="68" y="414"/>
                  <a:pt x="68" y="414"/>
                </a:cubicBezTo>
                <a:cubicBezTo>
                  <a:pt x="68" y="411"/>
                  <a:pt x="71" y="413"/>
                  <a:pt x="71" y="412"/>
                </a:cubicBezTo>
                <a:cubicBezTo>
                  <a:pt x="71" y="412"/>
                  <a:pt x="70" y="411"/>
                  <a:pt x="70" y="411"/>
                </a:cubicBezTo>
                <a:cubicBezTo>
                  <a:pt x="72" y="412"/>
                  <a:pt x="71" y="409"/>
                  <a:pt x="73" y="410"/>
                </a:cubicBezTo>
                <a:cubicBezTo>
                  <a:pt x="74" y="411"/>
                  <a:pt x="72" y="411"/>
                  <a:pt x="74" y="412"/>
                </a:cubicBezTo>
                <a:cubicBezTo>
                  <a:pt x="74" y="409"/>
                  <a:pt x="76" y="411"/>
                  <a:pt x="76" y="409"/>
                </a:cubicBezTo>
                <a:cubicBezTo>
                  <a:pt x="77" y="410"/>
                  <a:pt x="81" y="409"/>
                  <a:pt x="83" y="410"/>
                </a:cubicBezTo>
                <a:cubicBezTo>
                  <a:pt x="85" y="407"/>
                  <a:pt x="90" y="408"/>
                  <a:pt x="91" y="405"/>
                </a:cubicBezTo>
                <a:cubicBezTo>
                  <a:pt x="94" y="407"/>
                  <a:pt x="99" y="405"/>
                  <a:pt x="99" y="411"/>
                </a:cubicBezTo>
                <a:cubicBezTo>
                  <a:pt x="95" y="413"/>
                  <a:pt x="94" y="416"/>
                  <a:pt x="93" y="420"/>
                </a:cubicBezTo>
                <a:cubicBezTo>
                  <a:pt x="95" y="424"/>
                  <a:pt x="101" y="421"/>
                  <a:pt x="105" y="426"/>
                </a:cubicBezTo>
                <a:cubicBezTo>
                  <a:pt x="105" y="425"/>
                  <a:pt x="105" y="425"/>
                  <a:pt x="106" y="425"/>
                </a:cubicBezTo>
                <a:cubicBezTo>
                  <a:pt x="101" y="429"/>
                  <a:pt x="98" y="425"/>
                  <a:pt x="95" y="426"/>
                </a:cubicBezTo>
                <a:cubicBezTo>
                  <a:pt x="95" y="426"/>
                  <a:pt x="95" y="426"/>
                  <a:pt x="95" y="426"/>
                </a:cubicBezTo>
                <a:cubicBezTo>
                  <a:pt x="94" y="428"/>
                  <a:pt x="97" y="427"/>
                  <a:pt x="96" y="428"/>
                </a:cubicBezTo>
                <a:cubicBezTo>
                  <a:pt x="96" y="428"/>
                  <a:pt x="93" y="428"/>
                  <a:pt x="93" y="430"/>
                </a:cubicBezTo>
                <a:cubicBezTo>
                  <a:pt x="99" y="433"/>
                  <a:pt x="109" y="432"/>
                  <a:pt x="114" y="428"/>
                </a:cubicBezTo>
                <a:cubicBezTo>
                  <a:pt x="114" y="433"/>
                  <a:pt x="121" y="430"/>
                  <a:pt x="122" y="433"/>
                </a:cubicBezTo>
                <a:cubicBezTo>
                  <a:pt x="124" y="433"/>
                  <a:pt x="125" y="432"/>
                  <a:pt x="127" y="433"/>
                </a:cubicBezTo>
                <a:cubicBezTo>
                  <a:pt x="136" y="429"/>
                  <a:pt x="148" y="427"/>
                  <a:pt x="159" y="430"/>
                </a:cubicBezTo>
                <a:cubicBezTo>
                  <a:pt x="162" y="427"/>
                  <a:pt x="166" y="433"/>
                  <a:pt x="168" y="428"/>
                </a:cubicBezTo>
                <a:cubicBezTo>
                  <a:pt x="175" y="431"/>
                  <a:pt x="181" y="429"/>
                  <a:pt x="188" y="430"/>
                </a:cubicBezTo>
                <a:cubicBezTo>
                  <a:pt x="187" y="431"/>
                  <a:pt x="186" y="432"/>
                  <a:pt x="185" y="431"/>
                </a:cubicBezTo>
                <a:cubicBezTo>
                  <a:pt x="186" y="434"/>
                  <a:pt x="189" y="431"/>
                  <a:pt x="190" y="431"/>
                </a:cubicBezTo>
                <a:cubicBezTo>
                  <a:pt x="190" y="431"/>
                  <a:pt x="190" y="430"/>
                  <a:pt x="190" y="430"/>
                </a:cubicBezTo>
                <a:cubicBezTo>
                  <a:pt x="191" y="430"/>
                  <a:pt x="191" y="431"/>
                  <a:pt x="191" y="432"/>
                </a:cubicBezTo>
                <a:cubicBezTo>
                  <a:pt x="193" y="431"/>
                  <a:pt x="194" y="432"/>
                  <a:pt x="196" y="432"/>
                </a:cubicBezTo>
                <a:cubicBezTo>
                  <a:pt x="196" y="429"/>
                  <a:pt x="198" y="430"/>
                  <a:pt x="200" y="429"/>
                </a:cubicBezTo>
                <a:cubicBezTo>
                  <a:pt x="201" y="426"/>
                  <a:pt x="205" y="419"/>
                  <a:pt x="210" y="421"/>
                </a:cubicBezTo>
                <a:cubicBezTo>
                  <a:pt x="211" y="419"/>
                  <a:pt x="208" y="420"/>
                  <a:pt x="208" y="419"/>
                </a:cubicBezTo>
                <a:cubicBezTo>
                  <a:pt x="208" y="418"/>
                  <a:pt x="211" y="417"/>
                  <a:pt x="210" y="416"/>
                </a:cubicBezTo>
                <a:cubicBezTo>
                  <a:pt x="209" y="417"/>
                  <a:pt x="207" y="417"/>
                  <a:pt x="207" y="416"/>
                </a:cubicBezTo>
                <a:cubicBezTo>
                  <a:pt x="208" y="414"/>
                  <a:pt x="213" y="414"/>
                  <a:pt x="211" y="417"/>
                </a:cubicBezTo>
                <a:cubicBezTo>
                  <a:pt x="213" y="415"/>
                  <a:pt x="216" y="414"/>
                  <a:pt x="218" y="412"/>
                </a:cubicBezTo>
                <a:cubicBezTo>
                  <a:pt x="218" y="413"/>
                  <a:pt x="218" y="414"/>
                  <a:pt x="218" y="414"/>
                </a:cubicBezTo>
                <a:cubicBezTo>
                  <a:pt x="221" y="411"/>
                  <a:pt x="224" y="415"/>
                  <a:pt x="226" y="411"/>
                </a:cubicBezTo>
                <a:cubicBezTo>
                  <a:pt x="228" y="413"/>
                  <a:pt x="231" y="412"/>
                  <a:pt x="236" y="412"/>
                </a:cubicBezTo>
                <a:cubicBezTo>
                  <a:pt x="235" y="414"/>
                  <a:pt x="237" y="414"/>
                  <a:pt x="237" y="415"/>
                </a:cubicBezTo>
                <a:cubicBezTo>
                  <a:pt x="242" y="414"/>
                  <a:pt x="245" y="412"/>
                  <a:pt x="250" y="411"/>
                </a:cubicBezTo>
                <a:cubicBezTo>
                  <a:pt x="247" y="411"/>
                  <a:pt x="246" y="408"/>
                  <a:pt x="244" y="405"/>
                </a:cubicBezTo>
                <a:cubicBezTo>
                  <a:pt x="247" y="402"/>
                  <a:pt x="252" y="403"/>
                  <a:pt x="255" y="402"/>
                </a:cubicBezTo>
                <a:cubicBezTo>
                  <a:pt x="251" y="402"/>
                  <a:pt x="249" y="400"/>
                  <a:pt x="247" y="403"/>
                </a:cubicBezTo>
                <a:cubicBezTo>
                  <a:pt x="244" y="402"/>
                  <a:pt x="240" y="400"/>
                  <a:pt x="237" y="402"/>
                </a:cubicBezTo>
                <a:cubicBezTo>
                  <a:pt x="238" y="399"/>
                  <a:pt x="237" y="398"/>
                  <a:pt x="236" y="400"/>
                </a:cubicBezTo>
                <a:cubicBezTo>
                  <a:pt x="235" y="399"/>
                  <a:pt x="236" y="399"/>
                  <a:pt x="236" y="398"/>
                </a:cubicBezTo>
                <a:cubicBezTo>
                  <a:pt x="234" y="397"/>
                  <a:pt x="237" y="400"/>
                  <a:pt x="234" y="400"/>
                </a:cubicBezTo>
                <a:cubicBezTo>
                  <a:pt x="234" y="396"/>
                  <a:pt x="229" y="398"/>
                  <a:pt x="230" y="396"/>
                </a:cubicBezTo>
                <a:cubicBezTo>
                  <a:pt x="229" y="396"/>
                  <a:pt x="229" y="396"/>
                  <a:pt x="229" y="395"/>
                </a:cubicBezTo>
                <a:cubicBezTo>
                  <a:pt x="227" y="395"/>
                  <a:pt x="226" y="399"/>
                  <a:pt x="228" y="399"/>
                </a:cubicBezTo>
                <a:cubicBezTo>
                  <a:pt x="225" y="401"/>
                  <a:pt x="224" y="398"/>
                  <a:pt x="223" y="400"/>
                </a:cubicBezTo>
                <a:cubicBezTo>
                  <a:pt x="224" y="398"/>
                  <a:pt x="222" y="399"/>
                  <a:pt x="222" y="398"/>
                </a:cubicBezTo>
                <a:cubicBezTo>
                  <a:pt x="223" y="398"/>
                  <a:pt x="223" y="399"/>
                  <a:pt x="224" y="399"/>
                </a:cubicBezTo>
                <a:cubicBezTo>
                  <a:pt x="224" y="396"/>
                  <a:pt x="221" y="398"/>
                  <a:pt x="221" y="397"/>
                </a:cubicBezTo>
                <a:cubicBezTo>
                  <a:pt x="222" y="394"/>
                  <a:pt x="225" y="398"/>
                  <a:pt x="227" y="397"/>
                </a:cubicBezTo>
                <a:cubicBezTo>
                  <a:pt x="226" y="396"/>
                  <a:pt x="225" y="394"/>
                  <a:pt x="222" y="395"/>
                </a:cubicBezTo>
                <a:cubicBezTo>
                  <a:pt x="223" y="392"/>
                  <a:pt x="223" y="394"/>
                  <a:pt x="224" y="392"/>
                </a:cubicBezTo>
                <a:cubicBezTo>
                  <a:pt x="221" y="393"/>
                  <a:pt x="221" y="391"/>
                  <a:pt x="220" y="391"/>
                </a:cubicBezTo>
                <a:cubicBezTo>
                  <a:pt x="219" y="391"/>
                  <a:pt x="222" y="394"/>
                  <a:pt x="220" y="394"/>
                </a:cubicBezTo>
                <a:cubicBezTo>
                  <a:pt x="219" y="393"/>
                  <a:pt x="217" y="394"/>
                  <a:pt x="217" y="393"/>
                </a:cubicBezTo>
                <a:cubicBezTo>
                  <a:pt x="219" y="393"/>
                  <a:pt x="219" y="392"/>
                  <a:pt x="219" y="391"/>
                </a:cubicBezTo>
                <a:cubicBezTo>
                  <a:pt x="217" y="391"/>
                  <a:pt x="217" y="393"/>
                  <a:pt x="216" y="393"/>
                </a:cubicBezTo>
                <a:cubicBezTo>
                  <a:pt x="215" y="392"/>
                  <a:pt x="215" y="392"/>
                  <a:pt x="216" y="391"/>
                </a:cubicBezTo>
                <a:cubicBezTo>
                  <a:pt x="214" y="390"/>
                  <a:pt x="213" y="391"/>
                  <a:pt x="213" y="392"/>
                </a:cubicBezTo>
                <a:cubicBezTo>
                  <a:pt x="214" y="392"/>
                  <a:pt x="215" y="392"/>
                  <a:pt x="215" y="393"/>
                </a:cubicBezTo>
                <a:cubicBezTo>
                  <a:pt x="214" y="393"/>
                  <a:pt x="213" y="394"/>
                  <a:pt x="213" y="394"/>
                </a:cubicBezTo>
                <a:cubicBezTo>
                  <a:pt x="213" y="392"/>
                  <a:pt x="212" y="392"/>
                  <a:pt x="212" y="390"/>
                </a:cubicBezTo>
                <a:cubicBezTo>
                  <a:pt x="211" y="389"/>
                  <a:pt x="207" y="387"/>
                  <a:pt x="205" y="389"/>
                </a:cubicBezTo>
                <a:cubicBezTo>
                  <a:pt x="205" y="387"/>
                  <a:pt x="202" y="386"/>
                  <a:pt x="203" y="388"/>
                </a:cubicBezTo>
                <a:cubicBezTo>
                  <a:pt x="202" y="387"/>
                  <a:pt x="199" y="387"/>
                  <a:pt x="199" y="384"/>
                </a:cubicBezTo>
                <a:cubicBezTo>
                  <a:pt x="200" y="385"/>
                  <a:pt x="201" y="386"/>
                  <a:pt x="201" y="384"/>
                </a:cubicBezTo>
                <a:cubicBezTo>
                  <a:pt x="199" y="382"/>
                  <a:pt x="198" y="387"/>
                  <a:pt x="195" y="386"/>
                </a:cubicBezTo>
                <a:cubicBezTo>
                  <a:pt x="194" y="384"/>
                  <a:pt x="194" y="381"/>
                  <a:pt x="193" y="381"/>
                </a:cubicBezTo>
                <a:cubicBezTo>
                  <a:pt x="193" y="382"/>
                  <a:pt x="194" y="384"/>
                  <a:pt x="192" y="384"/>
                </a:cubicBezTo>
                <a:cubicBezTo>
                  <a:pt x="192" y="383"/>
                  <a:pt x="193" y="383"/>
                  <a:pt x="192" y="382"/>
                </a:cubicBezTo>
                <a:cubicBezTo>
                  <a:pt x="191" y="385"/>
                  <a:pt x="190" y="383"/>
                  <a:pt x="188" y="384"/>
                </a:cubicBezTo>
                <a:cubicBezTo>
                  <a:pt x="189" y="382"/>
                  <a:pt x="187" y="382"/>
                  <a:pt x="185" y="381"/>
                </a:cubicBezTo>
                <a:cubicBezTo>
                  <a:pt x="187" y="378"/>
                  <a:pt x="188" y="374"/>
                  <a:pt x="192" y="373"/>
                </a:cubicBezTo>
                <a:cubicBezTo>
                  <a:pt x="192" y="371"/>
                  <a:pt x="190" y="374"/>
                  <a:pt x="190" y="372"/>
                </a:cubicBezTo>
                <a:cubicBezTo>
                  <a:pt x="193" y="371"/>
                  <a:pt x="191" y="367"/>
                  <a:pt x="194" y="367"/>
                </a:cubicBezTo>
                <a:cubicBezTo>
                  <a:pt x="193" y="364"/>
                  <a:pt x="193" y="360"/>
                  <a:pt x="196" y="359"/>
                </a:cubicBezTo>
                <a:cubicBezTo>
                  <a:pt x="196" y="362"/>
                  <a:pt x="197" y="358"/>
                  <a:pt x="198" y="359"/>
                </a:cubicBezTo>
                <a:cubicBezTo>
                  <a:pt x="199" y="360"/>
                  <a:pt x="196" y="364"/>
                  <a:pt x="199" y="366"/>
                </a:cubicBezTo>
                <a:cubicBezTo>
                  <a:pt x="200" y="362"/>
                  <a:pt x="204" y="357"/>
                  <a:pt x="201" y="354"/>
                </a:cubicBezTo>
                <a:cubicBezTo>
                  <a:pt x="202" y="354"/>
                  <a:pt x="202" y="354"/>
                  <a:pt x="203" y="353"/>
                </a:cubicBezTo>
                <a:cubicBezTo>
                  <a:pt x="201" y="352"/>
                  <a:pt x="201" y="349"/>
                  <a:pt x="201" y="347"/>
                </a:cubicBezTo>
                <a:cubicBezTo>
                  <a:pt x="204" y="347"/>
                  <a:pt x="206" y="344"/>
                  <a:pt x="205" y="342"/>
                </a:cubicBezTo>
                <a:cubicBezTo>
                  <a:pt x="203" y="342"/>
                  <a:pt x="204" y="344"/>
                  <a:pt x="202" y="344"/>
                </a:cubicBezTo>
                <a:cubicBezTo>
                  <a:pt x="203" y="342"/>
                  <a:pt x="202" y="339"/>
                  <a:pt x="205" y="339"/>
                </a:cubicBezTo>
                <a:cubicBezTo>
                  <a:pt x="205" y="341"/>
                  <a:pt x="204" y="341"/>
                  <a:pt x="205" y="342"/>
                </a:cubicBezTo>
                <a:cubicBezTo>
                  <a:pt x="208" y="342"/>
                  <a:pt x="205" y="340"/>
                  <a:pt x="208" y="339"/>
                </a:cubicBezTo>
                <a:cubicBezTo>
                  <a:pt x="207" y="332"/>
                  <a:pt x="215" y="325"/>
                  <a:pt x="214" y="318"/>
                </a:cubicBezTo>
                <a:cubicBezTo>
                  <a:pt x="217" y="317"/>
                  <a:pt x="217" y="313"/>
                  <a:pt x="218" y="310"/>
                </a:cubicBezTo>
                <a:cubicBezTo>
                  <a:pt x="220" y="310"/>
                  <a:pt x="221" y="310"/>
                  <a:pt x="221" y="311"/>
                </a:cubicBezTo>
                <a:cubicBezTo>
                  <a:pt x="221" y="309"/>
                  <a:pt x="221" y="309"/>
                  <a:pt x="222" y="308"/>
                </a:cubicBezTo>
                <a:cubicBezTo>
                  <a:pt x="224" y="308"/>
                  <a:pt x="223" y="311"/>
                  <a:pt x="225" y="311"/>
                </a:cubicBezTo>
                <a:cubicBezTo>
                  <a:pt x="225" y="310"/>
                  <a:pt x="224" y="309"/>
                  <a:pt x="225" y="309"/>
                </a:cubicBezTo>
                <a:cubicBezTo>
                  <a:pt x="226" y="310"/>
                  <a:pt x="227" y="307"/>
                  <a:pt x="228" y="309"/>
                </a:cubicBezTo>
                <a:cubicBezTo>
                  <a:pt x="227" y="309"/>
                  <a:pt x="227" y="310"/>
                  <a:pt x="226" y="310"/>
                </a:cubicBezTo>
                <a:cubicBezTo>
                  <a:pt x="226" y="311"/>
                  <a:pt x="227" y="312"/>
                  <a:pt x="225" y="311"/>
                </a:cubicBezTo>
                <a:cubicBezTo>
                  <a:pt x="227" y="315"/>
                  <a:pt x="223" y="320"/>
                  <a:pt x="222" y="326"/>
                </a:cubicBezTo>
                <a:cubicBezTo>
                  <a:pt x="225" y="327"/>
                  <a:pt x="224" y="323"/>
                  <a:pt x="227" y="324"/>
                </a:cubicBezTo>
                <a:cubicBezTo>
                  <a:pt x="228" y="322"/>
                  <a:pt x="226" y="322"/>
                  <a:pt x="226" y="321"/>
                </a:cubicBezTo>
                <a:cubicBezTo>
                  <a:pt x="226" y="319"/>
                  <a:pt x="228" y="319"/>
                  <a:pt x="228" y="318"/>
                </a:cubicBezTo>
                <a:cubicBezTo>
                  <a:pt x="226" y="315"/>
                  <a:pt x="231" y="312"/>
                  <a:pt x="232" y="309"/>
                </a:cubicBezTo>
                <a:cubicBezTo>
                  <a:pt x="232" y="312"/>
                  <a:pt x="234" y="309"/>
                  <a:pt x="235" y="309"/>
                </a:cubicBezTo>
                <a:cubicBezTo>
                  <a:pt x="235" y="311"/>
                  <a:pt x="233" y="310"/>
                  <a:pt x="234" y="312"/>
                </a:cubicBezTo>
                <a:cubicBezTo>
                  <a:pt x="235" y="313"/>
                  <a:pt x="237" y="309"/>
                  <a:pt x="238" y="312"/>
                </a:cubicBezTo>
                <a:cubicBezTo>
                  <a:pt x="237" y="312"/>
                  <a:pt x="237" y="312"/>
                  <a:pt x="237" y="314"/>
                </a:cubicBezTo>
                <a:cubicBezTo>
                  <a:pt x="239" y="313"/>
                  <a:pt x="239" y="312"/>
                  <a:pt x="240" y="312"/>
                </a:cubicBezTo>
                <a:cubicBezTo>
                  <a:pt x="241" y="310"/>
                  <a:pt x="239" y="311"/>
                  <a:pt x="239" y="310"/>
                </a:cubicBezTo>
                <a:cubicBezTo>
                  <a:pt x="242" y="308"/>
                  <a:pt x="243" y="309"/>
                  <a:pt x="244" y="311"/>
                </a:cubicBezTo>
                <a:cubicBezTo>
                  <a:pt x="243" y="311"/>
                  <a:pt x="243" y="310"/>
                  <a:pt x="242" y="310"/>
                </a:cubicBezTo>
                <a:cubicBezTo>
                  <a:pt x="243" y="313"/>
                  <a:pt x="240" y="312"/>
                  <a:pt x="240" y="314"/>
                </a:cubicBezTo>
                <a:cubicBezTo>
                  <a:pt x="243" y="314"/>
                  <a:pt x="242" y="311"/>
                  <a:pt x="246" y="311"/>
                </a:cubicBezTo>
                <a:cubicBezTo>
                  <a:pt x="246" y="310"/>
                  <a:pt x="247" y="310"/>
                  <a:pt x="246" y="308"/>
                </a:cubicBezTo>
                <a:cubicBezTo>
                  <a:pt x="248" y="310"/>
                  <a:pt x="249" y="308"/>
                  <a:pt x="249" y="307"/>
                </a:cubicBezTo>
                <a:cubicBezTo>
                  <a:pt x="251" y="309"/>
                  <a:pt x="255" y="309"/>
                  <a:pt x="257" y="311"/>
                </a:cubicBezTo>
                <a:cubicBezTo>
                  <a:pt x="256" y="311"/>
                  <a:pt x="256" y="312"/>
                  <a:pt x="254" y="312"/>
                </a:cubicBezTo>
                <a:cubicBezTo>
                  <a:pt x="257" y="315"/>
                  <a:pt x="269" y="314"/>
                  <a:pt x="272" y="313"/>
                </a:cubicBezTo>
                <a:cubicBezTo>
                  <a:pt x="271" y="317"/>
                  <a:pt x="281" y="311"/>
                  <a:pt x="277" y="315"/>
                </a:cubicBezTo>
                <a:cubicBezTo>
                  <a:pt x="280" y="314"/>
                  <a:pt x="280" y="314"/>
                  <a:pt x="282" y="316"/>
                </a:cubicBezTo>
                <a:cubicBezTo>
                  <a:pt x="283" y="314"/>
                  <a:pt x="288" y="313"/>
                  <a:pt x="290" y="314"/>
                </a:cubicBezTo>
                <a:cubicBezTo>
                  <a:pt x="288" y="313"/>
                  <a:pt x="288" y="314"/>
                  <a:pt x="288" y="316"/>
                </a:cubicBezTo>
                <a:cubicBezTo>
                  <a:pt x="292" y="315"/>
                  <a:pt x="292" y="316"/>
                  <a:pt x="293" y="314"/>
                </a:cubicBezTo>
                <a:cubicBezTo>
                  <a:pt x="294" y="314"/>
                  <a:pt x="295" y="315"/>
                  <a:pt x="295" y="315"/>
                </a:cubicBezTo>
                <a:cubicBezTo>
                  <a:pt x="292" y="315"/>
                  <a:pt x="296" y="318"/>
                  <a:pt x="294" y="318"/>
                </a:cubicBezTo>
                <a:cubicBezTo>
                  <a:pt x="287" y="316"/>
                  <a:pt x="285" y="321"/>
                  <a:pt x="278" y="319"/>
                </a:cubicBezTo>
                <a:cubicBezTo>
                  <a:pt x="276" y="319"/>
                  <a:pt x="277" y="320"/>
                  <a:pt x="277" y="320"/>
                </a:cubicBezTo>
                <a:cubicBezTo>
                  <a:pt x="275" y="318"/>
                  <a:pt x="271" y="320"/>
                  <a:pt x="269" y="320"/>
                </a:cubicBezTo>
                <a:cubicBezTo>
                  <a:pt x="269" y="320"/>
                  <a:pt x="269" y="319"/>
                  <a:pt x="268" y="319"/>
                </a:cubicBezTo>
                <a:cubicBezTo>
                  <a:pt x="263" y="316"/>
                  <a:pt x="255" y="320"/>
                  <a:pt x="251" y="314"/>
                </a:cubicBezTo>
                <a:cubicBezTo>
                  <a:pt x="252" y="313"/>
                  <a:pt x="253" y="313"/>
                  <a:pt x="253" y="312"/>
                </a:cubicBezTo>
                <a:cubicBezTo>
                  <a:pt x="250" y="313"/>
                  <a:pt x="249" y="312"/>
                  <a:pt x="247" y="312"/>
                </a:cubicBezTo>
                <a:cubicBezTo>
                  <a:pt x="247" y="314"/>
                  <a:pt x="245" y="314"/>
                  <a:pt x="244" y="315"/>
                </a:cubicBezTo>
                <a:cubicBezTo>
                  <a:pt x="244" y="316"/>
                  <a:pt x="244" y="317"/>
                  <a:pt x="243" y="317"/>
                </a:cubicBezTo>
                <a:cubicBezTo>
                  <a:pt x="245" y="319"/>
                  <a:pt x="248" y="322"/>
                  <a:pt x="247" y="324"/>
                </a:cubicBezTo>
                <a:cubicBezTo>
                  <a:pt x="248" y="325"/>
                  <a:pt x="249" y="325"/>
                  <a:pt x="249" y="326"/>
                </a:cubicBezTo>
                <a:cubicBezTo>
                  <a:pt x="251" y="324"/>
                  <a:pt x="255" y="325"/>
                  <a:pt x="256" y="322"/>
                </a:cubicBezTo>
                <a:cubicBezTo>
                  <a:pt x="271" y="324"/>
                  <a:pt x="290" y="321"/>
                  <a:pt x="302" y="321"/>
                </a:cubicBezTo>
                <a:cubicBezTo>
                  <a:pt x="302" y="320"/>
                  <a:pt x="302" y="319"/>
                  <a:pt x="303" y="319"/>
                </a:cubicBezTo>
                <a:cubicBezTo>
                  <a:pt x="303" y="319"/>
                  <a:pt x="303" y="320"/>
                  <a:pt x="304" y="320"/>
                </a:cubicBezTo>
                <a:cubicBezTo>
                  <a:pt x="304" y="318"/>
                  <a:pt x="305" y="320"/>
                  <a:pt x="307" y="320"/>
                </a:cubicBezTo>
                <a:cubicBezTo>
                  <a:pt x="308" y="319"/>
                  <a:pt x="307" y="318"/>
                  <a:pt x="309" y="317"/>
                </a:cubicBezTo>
                <a:cubicBezTo>
                  <a:pt x="313" y="319"/>
                  <a:pt x="321" y="314"/>
                  <a:pt x="323" y="321"/>
                </a:cubicBezTo>
                <a:cubicBezTo>
                  <a:pt x="323" y="320"/>
                  <a:pt x="322" y="318"/>
                  <a:pt x="324" y="319"/>
                </a:cubicBezTo>
                <a:cubicBezTo>
                  <a:pt x="322" y="322"/>
                  <a:pt x="329" y="321"/>
                  <a:pt x="329" y="326"/>
                </a:cubicBezTo>
                <a:cubicBezTo>
                  <a:pt x="341" y="323"/>
                  <a:pt x="342" y="335"/>
                  <a:pt x="349" y="340"/>
                </a:cubicBezTo>
                <a:cubicBezTo>
                  <a:pt x="348" y="342"/>
                  <a:pt x="350" y="343"/>
                  <a:pt x="350" y="344"/>
                </a:cubicBezTo>
                <a:cubicBezTo>
                  <a:pt x="354" y="345"/>
                  <a:pt x="354" y="353"/>
                  <a:pt x="358" y="356"/>
                </a:cubicBezTo>
                <a:cubicBezTo>
                  <a:pt x="358" y="362"/>
                  <a:pt x="354" y="365"/>
                  <a:pt x="353" y="369"/>
                </a:cubicBezTo>
                <a:cubicBezTo>
                  <a:pt x="352" y="372"/>
                  <a:pt x="353" y="376"/>
                  <a:pt x="349" y="378"/>
                </a:cubicBezTo>
                <a:cubicBezTo>
                  <a:pt x="349" y="380"/>
                  <a:pt x="349" y="382"/>
                  <a:pt x="349" y="383"/>
                </a:cubicBezTo>
                <a:cubicBezTo>
                  <a:pt x="345" y="385"/>
                  <a:pt x="350" y="389"/>
                  <a:pt x="345" y="389"/>
                </a:cubicBezTo>
                <a:cubicBezTo>
                  <a:pt x="344" y="393"/>
                  <a:pt x="345" y="400"/>
                  <a:pt x="341" y="401"/>
                </a:cubicBezTo>
                <a:cubicBezTo>
                  <a:pt x="340" y="406"/>
                  <a:pt x="340" y="413"/>
                  <a:pt x="335" y="414"/>
                </a:cubicBezTo>
                <a:cubicBezTo>
                  <a:pt x="335" y="417"/>
                  <a:pt x="333" y="419"/>
                  <a:pt x="329" y="418"/>
                </a:cubicBezTo>
                <a:cubicBezTo>
                  <a:pt x="330" y="421"/>
                  <a:pt x="327" y="422"/>
                  <a:pt x="326" y="420"/>
                </a:cubicBezTo>
                <a:cubicBezTo>
                  <a:pt x="323" y="422"/>
                  <a:pt x="327" y="425"/>
                  <a:pt x="325" y="427"/>
                </a:cubicBezTo>
                <a:cubicBezTo>
                  <a:pt x="325" y="428"/>
                  <a:pt x="326" y="428"/>
                  <a:pt x="326" y="430"/>
                </a:cubicBezTo>
                <a:cubicBezTo>
                  <a:pt x="325" y="433"/>
                  <a:pt x="322" y="434"/>
                  <a:pt x="323" y="438"/>
                </a:cubicBezTo>
                <a:cubicBezTo>
                  <a:pt x="321" y="440"/>
                  <a:pt x="316" y="440"/>
                  <a:pt x="316" y="444"/>
                </a:cubicBezTo>
                <a:cubicBezTo>
                  <a:pt x="316" y="443"/>
                  <a:pt x="311" y="444"/>
                  <a:pt x="313" y="445"/>
                </a:cubicBezTo>
                <a:cubicBezTo>
                  <a:pt x="313" y="444"/>
                  <a:pt x="317" y="445"/>
                  <a:pt x="317" y="446"/>
                </a:cubicBezTo>
                <a:cubicBezTo>
                  <a:pt x="316" y="447"/>
                  <a:pt x="313" y="444"/>
                  <a:pt x="314" y="447"/>
                </a:cubicBezTo>
                <a:cubicBezTo>
                  <a:pt x="317" y="447"/>
                  <a:pt x="320" y="449"/>
                  <a:pt x="322" y="448"/>
                </a:cubicBezTo>
                <a:cubicBezTo>
                  <a:pt x="321" y="448"/>
                  <a:pt x="321" y="447"/>
                  <a:pt x="321" y="447"/>
                </a:cubicBezTo>
                <a:cubicBezTo>
                  <a:pt x="324" y="445"/>
                  <a:pt x="328" y="446"/>
                  <a:pt x="331" y="447"/>
                </a:cubicBezTo>
                <a:cubicBezTo>
                  <a:pt x="331" y="447"/>
                  <a:pt x="331" y="446"/>
                  <a:pt x="331" y="446"/>
                </a:cubicBezTo>
                <a:cubicBezTo>
                  <a:pt x="333" y="447"/>
                  <a:pt x="330" y="448"/>
                  <a:pt x="333" y="447"/>
                </a:cubicBezTo>
                <a:cubicBezTo>
                  <a:pt x="334" y="448"/>
                  <a:pt x="332" y="448"/>
                  <a:pt x="332" y="449"/>
                </a:cubicBezTo>
                <a:cubicBezTo>
                  <a:pt x="335" y="449"/>
                  <a:pt x="335" y="449"/>
                  <a:pt x="338" y="449"/>
                </a:cubicBezTo>
                <a:cubicBezTo>
                  <a:pt x="339" y="447"/>
                  <a:pt x="336" y="447"/>
                  <a:pt x="337" y="445"/>
                </a:cubicBezTo>
                <a:cubicBezTo>
                  <a:pt x="336" y="445"/>
                  <a:pt x="334" y="446"/>
                  <a:pt x="334" y="445"/>
                </a:cubicBezTo>
                <a:cubicBezTo>
                  <a:pt x="337" y="443"/>
                  <a:pt x="339" y="444"/>
                  <a:pt x="342" y="442"/>
                </a:cubicBezTo>
                <a:cubicBezTo>
                  <a:pt x="341" y="443"/>
                  <a:pt x="341" y="443"/>
                  <a:pt x="341" y="444"/>
                </a:cubicBezTo>
                <a:cubicBezTo>
                  <a:pt x="343" y="444"/>
                  <a:pt x="344" y="443"/>
                  <a:pt x="346" y="442"/>
                </a:cubicBezTo>
                <a:cubicBezTo>
                  <a:pt x="346" y="444"/>
                  <a:pt x="347" y="444"/>
                  <a:pt x="347" y="445"/>
                </a:cubicBezTo>
                <a:cubicBezTo>
                  <a:pt x="348" y="444"/>
                  <a:pt x="349" y="445"/>
                  <a:pt x="349" y="444"/>
                </a:cubicBezTo>
                <a:cubicBezTo>
                  <a:pt x="347" y="443"/>
                  <a:pt x="348" y="439"/>
                  <a:pt x="348" y="437"/>
                </a:cubicBezTo>
                <a:cubicBezTo>
                  <a:pt x="351" y="436"/>
                  <a:pt x="350" y="439"/>
                  <a:pt x="351" y="439"/>
                </a:cubicBezTo>
                <a:cubicBezTo>
                  <a:pt x="353" y="437"/>
                  <a:pt x="355" y="438"/>
                  <a:pt x="359" y="437"/>
                </a:cubicBezTo>
                <a:cubicBezTo>
                  <a:pt x="359" y="439"/>
                  <a:pt x="360" y="441"/>
                  <a:pt x="361" y="442"/>
                </a:cubicBezTo>
                <a:cubicBezTo>
                  <a:pt x="361" y="440"/>
                  <a:pt x="362" y="439"/>
                  <a:pt x="363" y="438"/>
                </a:cubicBezTo>
                <a:cubicBezTo>
                  <a:pt x="363" y="439"/>
                  <a:pt x="363" y="439"/>
                  <a:pt x="364" y="439"/>
                </a:cubicBezTo>
                <a:cubicBezTo>
                  <a:pt x="364" y="441"/>
                  <a:pt x="362" y="441"/>
                  <a:pt x="362" y="443"/>
                </a:cubicBezTo>
                <a:cubicBezTo>
                  <a:pt x="365" y="443"/>
                  <a:pt x="363" y="441"/>
                  <a:pt x="366" y="442"/>
                </a:cubicBezTo>
                <a:cubicBezTo>
                  <a:pt x="366" y="440"/>
                  <a:pt x="365" y="440"/>
                  <a:pt x="366" y="438"/>
                </a:cubicBezTo>
                <a:cubicBezTo>
                  <a:pt x="370" y="437"/>
                  <a:pt x="366" y="439"/>
                  <a:pt x="370" y="439"/>
                </a:cubicBezTo>
                <a:cubicBezTo>
                  <a:pt x="370" y="436"/>
                  <a:pt x="368" y="437"/>
                  <a:pt x="366" y="436"/>
                </a:cubicBezTo>
                <a:cubicBezTo>
                  <a:pt x="366" y="435"/>
                  <a:pt x="366" y="434"/>
                  <a:pt x="366" y="433"/>
                </a:cubicBezTo>
                <a:cubicBezTo>
                  <a:pt x="367" y="435"/>
                  <a:pt x="369" y="435"/>
                  <a:pt x="370" y="436"/>
                </a:cubicBezTo>
                <a:cubicBezTo>
                  <a:pt x="370" y="430"/>
                  <a:pt x="375" y="429"/>
                  <a:pt x="375" y="427"/>
                </a:cubicBezTo>
                <a:cubicBezTo>
                  <a:pt x="378" y="430"/>
                  <a:pt x="387" y="429"/>
                  <a:pt x="389" y="427"/>
                </a:cubicBezTo>
                <a:cubicBezTo>
                  <a:pt x="388" y="426"/>
                  <a:pt x="386" y="428"/>
                  <a:pt x="386" y="427"/>
                </a:cubicBezTo>
                <a:cubicBezTo>
                  <a:pt x="388" y="427"/>
                  <a:pt x="387" y="424"/>
                  <a:pt x="389" y="423"/>
                </a:cubicBezTo>
                <a:cubicBezTo>
                  <a:pt x="389" y="424"/>
                  <a:pt x="390" y="423"/>
                  <a:pt x="390" y="424"/>
                </a:cubicBezTo>
                <a:cubicBezTo>
                  <a:pt x="388" y="426"/>
                  <a:pt x="390" y="427"/>
                  <a:pt x="389" y="428"/>
                </a:cubicBezTo>
                <a:cubicBezTo>
                  <a:pt x="391" y="428"/>
                  <a:pt x="392" y="428"/>
                  <a:pt x="394" y="428"/>
                </a:cubicBezTo>
                <a:cubicBezTo>
                  <a:pt x="403" y="440"/>
                  <a:pt x="410" y="460"/>
                  <a:pt x="432" y="456"/>
                </a:cubicBezTo>
                <a:cubicBezTo>
                  <a:pt x="432" y="454"/>
                  <a:pt x="434" y="453"/>
                  <a:pt x="433" y="450"/>
                </a:cubicBezTo>
                <a:cubicBezTo>
                  <a:pt x="428" y="453"/>
                  <a:pt x="421" y="447"/>
                  <a:pt x="426" y="442"/>
                </a:cubicBezTo>
                <a:cubicBezTo>
                  <a:pt x="429" y="443"/>
                  <a:pt x="430" y="442"/>
                  <a:pt x="431" y="440"/>
                </a:cubicBezTo>
                <a:cubicBezTo>
                  <a:pt x="433" y="443"/>
                  <a:pt x="438" y="439"/>
                  <a:pt x="441" y="442"/>
                </a:cubicBezTo>
                <a:cubicBezTo>
                  <a:pt x="448" y="440"/>
                  <a:pt x="456" y="440"/>
                  <a:pt x="465" y="439"/>
                </a:cubicBezTo>
                <a:cubicBezTo>
                  <a:pt x="472" y="439"/>
                  <a:pt x="477" y="437"/>
                  <a:pt x="482" y="437"/>
                </a:cubicBezTo>
                <a:cubicBezTo>
                  <a:pt x="490" y="436"/>
                  <a:pt x="496" y="438"/>
                  <a:pt x="502" y="441"/>
                </a:cubicBezTo>
                <a:cubicBezTo>
                  <a:pt x="502" y="441"/>
                  <a:pt x="502" y="440"/>
                  <a:pt x="502" y="440"/>
                </a:cubicBezTo>
                <a:cubicBezTo>
                  <a:pt x="504" y="440"/>
                  <a:pt x="503" y="443"/>
                  <a:pt x="504" y="443"/>
                </a:cubicBezTo>
                <a:cubicBezTo>
                  <a:pt x="507" y="443"/>
                  <a:pt x="509" y="445"/>
                  <a:pt x="511" y="446"/>
                </a:cubicBezTo>
                <a:cubicBezTo>
                  <a:pt x="512" y="445"/>
                  <a:pt x="513" y="445"/>
                  <a:pt x="514" y="445"/>
                </a:cubicBezTo>
                <a:cubicBezTo>
                  <a:pt x="516" y="449"/>
                  <a:pt x="520" y="451"/>
                  <a:pt x="523" y="447"/>
                </a:cubicBezTo>
                <a:cubicBezTo>
                  <a:pt x="525" y="451"/>
                  <a:pt x="527" y="453"/>
                  <a:pt x="529" y="457"/>
                </a:cubicBezTo>
                <a:cubicBezTo>
                  <a:pt x="533" y="457"/>
                  <a:pt x="534" y="459"/>
                  <a:pt x="536" y="460"/>
                </a:cubicBezTo>
                <a:cubicBezTo>
                  <a:pt x="536" y="458"/>
                  <a:pt x="534" y="457"/>
                  <a:pt x="533" y="454"/>
                </a:cubicBezTo>
                <a:cubicBezTo>
                  <a:pt x="530" y="455"/>
                  <a:pt x="527" y="453"/>
                  <a:pt x="526" y="450"/>
                </a:cubicBezTo>
                <a:cubicBezTo>
                  <a:pt x="527" y="449"/>
                  <a:pt x="528" y="450"/>
                  <a:pt x="530" y="450"/>
                </a:cubicBezTo>
                <a:cubicBezTo>
                  <a:pt x="525" y="442"/>
                  <a:pt x="515" y="440"/>
                  <a:pt x="511" y="433"/>
                </a:cubicBezTo>
                <a:cubicBezTo>
                  <a:pt x="511" y="432"/>
                  <a:pt x="511" y="432"/>
                  <a:pt x="512" y="431"/>
                </a:cubicBezTo>
                <a:cubicBezTo>
                  <a:pt x="520" y="434"/>
                  <a:pt x="527" y="437"/>
                  <a:pt x="536" y="439"/>
                </a:cubicBezTo>
                <a:cubicBezTo>
                  <a:pt x="537" y="439"/>
                  <a:pt x="534" y="437"/>
                  <a:pt x="537" y="437"/>
                </a:cubicBezTo>
                <a:cubicBezTo>
                  <a:pt x="537" y="438"/>
                  <a:pt x="537" y="439"/>
                  <a:pt x="536" y="439"/>
                </a:cubicBezTo>
                <a:cubicBezTo>
                  <a:pt x="539" y="440"/>
                  <a:pt x="543" y="443"/>
                  <a:pt x="545" y="441"/>
                </a:cubicBezTo>
                <a:cubicBezTo>
                  <a:pt x="545" y="444"/>
                  <a:pt x="548" y="442"/>
                  <a:pt x="549" y="441"/>
                </a:cubicBezTo>
                <a:cubicBezTo>
                  <a:pt x="548" y="443"/>
                  <a:pt x="550" y="444"/>
                  <a:pt x="552" y="444"/>
                </a:cubicBezTo>
                <a:cubicBezTo>
                  <a:pt x="551" y="441"/>
                  <a:pt x="556" y="445"/>
                  <a:pt x="557" y="443"/>
                </a:cubicBezTo>
                <a:cubicBezTo>
                  <a:pt x="556" y="443"/>
                  <a:pt x="555" y="441"/>
                  <a:pt x="557" y="441"/>
                </a:cubicBezTo>
                <a:cubicBezTo>
                  <a:pt x="557" y="442"/>
                  <a:pt x="560" y="440"/>
                  <a:pt x="559" y="442"/>
                </a:cubicBezTo>
                <a:cubicBezTo>
                  <a:pt x="558" y="441"/>
                  <a:pt x="557" y="442"/>
                  <a:pt x="557" y="443"/>
                </a:cubicBezTo>
                <a:cubicBezTo>
                  <a:pt x="558" y="443"/>
                  <a:pt x="559" y="443"/>
                  <a:pt x="560" y="443"/>
                </a:cubicBezTo>
                <a:cubicBezTo>
                  <a:pt x="561" y="442"/>
                  <a:pt x="560" y="440"/>
                  <a:pt x="561" y="441"/>
                </a:cubicBezTo>
                <a:cubicBezTo>
                  <a:pt x="562" y="442"/>
                  <a:pt x="560" y="443"/>
                  <a:pt x="561" y="443"/>
                </a:cubicBezTo>
                <a:cubicBezTo>
                  <a:pt x="561" y="442"/>
                  <a:pt x="564" y="443"/>
                  <a:pt x="563" y="441"/>
                </a:cubicBezTo>
                <a:cubicBezTo>
                  <a:pt x="559" y="439"/>
                  <a:pt x="556" y="438"/>
                  <a:pt x="552" y="439"/>
                </a:cubicBezTo>
                <a:cubicBezTo>
                  <a:pt x="551" y="438"/>
                  <a:pt x="550" y="437"/>
                  <a:pt x="548" y="437"/>
                </a:cubicBezTo>
                <a:cubicBezTo>
                  <a:pt x="547" y="439"/>
                  <a:pt x="547" y="436"/>
                  <a:pt x="546" y="438"/>
                </a:cubicBezTo>
                <a:cubicBezTo>
                  <a:pt x="547" y="438"/>
                  <a:pt x="548" y="441"/>
                  <a:pt x="547" y="441"/>
                </a:cubicBezTo>
                <a:cubicBezTo>
                  <a:pt x="546" y="440"/>
                  <a:pt x="546" y="439"/>
                  <a:pt x="544" y="438"/>
                </a:cubicBezTo>
                <a:cubicBezTo>
                  <a:pt x="544" y="437"/>
                  <a:pt x="547" y="436"/>
                  <a:pt x="546" y="435"/>
                </a:cubicBezTo>
                <a:cubicBezTo>
                  <a:pt x="545" y="436"/>
                  <a:pt x="543" y="434"/>
                  <a:pt x="542" y="436"/>
                </a:cubicBezTo>
                <a:cubicBezTo>
                  <a:pt x="542" y="433"/>
                  <a:pt x="537" y="434"/>
                  <a:pt x="538" y="432"/>
                </a:cubicBezTo>
                <a:cubicBezTo>
                  <a:pt x="533" y="432"/>
                  <a:pt x="530" y="427"/>
                  <a:pt x="527" y="425"/>
                </a:cubicBezTo>
                <a:cubicBezTo>
                  <a:pt x="520" y="428"/>
                  <a:pt x="512" y="422"/>
                  <a:pt x="505" y="422"/>
                </a:cubicBezTo>
                <a:cubicBezTo>
                  <a:pt x="505" y="421"/>
                  <a:pt x="505" y="417"/>
                  <a:pt x="504" y="419"/>
                </a:cubicBezTo>
                <a:cubicBezTo>
                  <a:pt x="505" y="420"/>
                  <a:pt x="503" y="422"/>
                  <a:pt x="503" y="422"/>
                </a:cubicBezTo>
                <a:cubicBezTo>
                  <a:pt x="501" y="421"/>
                  <a:pt x="499" y="420"/>
                  <a:pt x="500" y="417"/>
                </a:cubicBezTo>
                <a:cubicBezTo>
                  <a:pt x="498" y="416"/>
                  <a:pt x="499" y="419"/>
                  <a:pt x="498" y="420"/>
                </a:cubicBezTo>
                <a:cubicBezTo>
                  <a:pt x="498" y="416"/>
                  <a:pt x="494" y="414"/>
                  <a:pt x="494" y="411"/>
                </a:cubicBezTo>
                <a:cubicBezTo>
                  <a:pt x="493" y="411"/>
                  <a:pt x="492" y="412"/>
                  <a:pt x="490" y="411"/>
                </a:cubicBezTo>
                <a:cubicBezTo>
                  <a:pt x="490" y="411"/>
                  <a:pt x="489" y="409"/>
                  <a:pt x="491" y="409"/>
                </a:cubicBezTo>
                <a:cubicBezTo>
                  <a:pt x="492" y="409"/>
                  <a:pt x="491" y="411"/>
                  <a:pt x="493" y="410"/>
                </a:cubicBezTo>
                <a:cubicBezTo>
                  <a:pt x="493" y="410"/>
                  <a:pt x="493" y="410"/>
                  <a:pt x="494" y="410"/>
                </a:cubicBezTo>
                <a:cubicBezTo>
                  <a:pt x="495" y="408"/>
                  <a:pt x="492" y="408"/>
                  <a:pt x="492" y="406"/>
                </a:cubicBezTo>
                <a:cubicBezTo>
                  <a:pt x="489" y="408"/>
                  <a:pt x="487" y="407"/>
                  <a:pt x="481" y="408"/>
                </a:cubicBezTo>
                <a:cubicBezTo>
                  <a:pt x="481" y="404"/>
                  <a:pt x="477" y="406"/>
                  <a:pt x="480" y="407"/>
                </a:cubicBezTo>
                <a:cubicBezTo>
                  <a:pt x="478" y="407"/>
                  <a:pt x="476" y="407"/>
                  <a:pt x="476" y="405"/>
                </a:cubicBezTo>
                <a:cubicBezTo>
                  <a:pt x="476" y="405"/>
                  <a:pt x="477" y="405"/>
                  <a:pt x="477" y="404"/>
                </a:cubicBezTo>
                <a:cubicBezTo>
                  <a:pt x="470" y="402"/>
                  <a:pt x="470" y="394"/>
                  <a:pt x="466" y="390"/>
                </a:cubicBezTo>
                <a:cubicBezTo>
                  <a:pt x="465" y="390"/>
                  <a:pt x="464" y="385"/>
                  <a:pt x="464" y="383"/>
                </a:cubicBezTo>
                <a:cubicBezTo>
                  <a:pt x="463" y="383"/>
                  <a:pt x="462" y="384"/>
                  <a:pt x="462" y="382"/>
                </a:cubicBezTo>
                <a:cubicBezTo>
                  <a:pt x="458" y="370"/>
                  <a:pt x="449" y="362"/>
                  <a:pt x="448" y="349"/>
                </a:cubicBezTo>
                <a:cubicBezTo>
                  <a:pt x="446" y="348"/>
                  <a:pt x="445" y="349"/>
                  <a:pt x="444" y="350"/>
                </a:cubicBezTo>
                <a:cubicBezTo>
                  <a:pt x="444" y="349"/>
                  <a:pt x="444" y="348"/>
                  <a:pt x="443" y="347"/>
                </a:cubicBezTo>
                <a:cubicBezTo>
                  <a:pt x="440" y="349"/>
                  <a:pt x="435" y="343"/>
                  <a:pt x="434" y="338"/>
                </a:cubicBezTo>
                <a:cubicBezTo>
                  <a:pt x="432" y="337"/>
                  <a:pt x="431" y="338"/>
                  <a:pt x="430" y="334"/>
                </a:cubicBezTo>
                <a:cubicBezTo>
                  <a:pt x="434" y="326"/>
                  <a:pt x="419" y="318"/>
                  <a:pt x="422" y="308"/>
                </a:cubicBezTo>
                <a:cubicBezTo>
                  <a:pt x="418" y="305"/>
                  <a:pt x="418" y="299"/>
                  <a:pt x="414" y="296"/>
                </a:cubicBezTo>
                <a:cubicBezTo>
                  <a:pt x="417" y="294"/>
                  <a:pt x="414" y="292"/>
                  <a:pt x="414" y="289"/>
                </a:cubicBezTo>
                <a:cubicBezTo>
                  <a:pt x="407" y="286"/>
                  <a:pt x="400" y="276"/>
                  <a:pt x="407" y="269"/>
                </a:cubicBezTo>
                <a:cubicBezTo>
                  <a:pt x="408" y="270"/>
                  <a:pt x="408" y="272"/>
                  <a:pt x="409" y="273"/>
                </a:cubicBezTo>
                <a:cubicBezTo>
                  <a:pt x="408" y="269"/>
                  <a:pt x="416" y="272"/>
                  <a:pt x="412" y="276"/>
                </a:cubicBezTo>
                <a:cubicBezTo>
                  <a:pt x="414" y="276"/>
                  <a:pt x="413" y="279"/>
                  <a:pt x="415" y="279"/>
                </a:cubicBezTo>
                <a:cubicBezTo>
                  <a:pt x="415" y="277"/>
                  <a:pt x="416" y="277"/>
                  <a:pt x="417" y="275"/>
                </a:cubicBezTo>
                <a:cubicBezTo>
                  <a:pt x="416" y="273"/>
                  <a:pt x="415" y="269"/>
                  <a:pt x="415" y="266"/>
                </a:cubicBezTo>
                <a:cubicBezTo>
                  <a:pt x="414" y="267"/>
                  <a:pt x="414" y="267"/>
                  <a:pt x="413" y="265"/>
                </a:cubicBezTo>
                <a:cubicBezTo>
                  <a:pt x="414" y="265"/>
                  <a:pt x="415" y="265"/>
                  <a:pt x="415" y="265"/>
                </a:cubicBezTo>
                <a:cubicBezTo>
                  <a:pt x="412" y="263"/>
                  <a:pt x="412" y="268"/>
                  <a:pt x="410" y="269"/>
                </a:cubicBezTo>
                <a:cubicBezTo>
                  <a:pt x="409" y="267"/>
                  <a:pt x="409" y="266"/>
                  <a:pt x="411" y="265"/>
                </a:cubicBezTo>
                <a:cubicBezTo>
                  <a:pt x="410" y="264"/>
                  <a:pt x="408" y="266"/>
                  <a:pt x="408" y="264"/>
                </a:cubicBezTo>
                <a:cubicBezTo>
                  <a:pt x="411" y="265"/>
                  <a:pt x="404" y="258"/>
                  <a:pt x="404" y="254"/>
                </a:cubicBezTo>
                <a:cubicBezTo>
                  <a:pt x="403" y="251"/>
                  <a:pt x="404" y="250"/>
                  <a:pt x="402" y="249"/>
                </a:cubicBezTo>
                <a:cubicBezTo>
                  <a:pt x="401" y="241"/>
                  <a:pt x="394" y="241"/>
                  <a:pt x="392" y="234"/>
                </a:cubicBezTo>
                <a:cubicBezTo>
                  <a:pt x="389" y="233"/>
                  <a:pt x="387" y="230"/>
                  <a:pt x="388" y="226"/>
                </a:cubicBezTo>
                <a:cubicBezTo>
                  <a:pt x="385" y="225"/>
                  <a:pt x="385" y="221"/>
                  <a:pt x="383" y="217"/>
                </a:cubicBezTo>
                <a:cubicBezTo>
                  <a:pt x="384" y="217"/>
                  <a:pt x="385" y="220"/>
                  <a:pt x="385" y="218"/>
                </a:cubicBezTo>
                <a:cubicBezTo>
                  <a:pt x="383" y="217"/>
                  <a:pt x="384" y="215"/>
                  <a:pt x="383" y="214"/>
                </a:cubicBezTo>
                <a:cubicBezTo>
                  <a:pt x="375" y="214"/>
                  <a:pt x="375" y="205"/>
                  <a:pt x="374" y="201"/>
                </a:cubicBezTo>
                <a:cubicBezTo>
                  <a:pt x="376" y="200"/>
                  <a:pt x="377" y="204"/>
                  <a:pt x="378" y="203"/>
                </a:cubicBezTo>
                <a:cubicBezTo>
                  <a:pt x="377" y="201"/>
                  <a:pt x="377" y="199"/>
                  <a:pt x="375" y="198"/>
                </a:cubicBezTo>
                <a:cubicBezTo>
                  <a:pt x="374" y="198"/>
                  <a:pt x="374" y="199"/>
                  <a:pt x="373" y="200"/>
                </a:cubicBezTo>
                <a:cubicBezTo>
                  <a:pt x="373" y="199"/>
                  <a:pt x="372" y="199"/>
                  <a:pt x="372" y="199"/>
                </a:cubicBezTo>
                <a:cubicBezTo>
                  <a:pt x="373" y="198"/>
                  <a:pt x="376" y="197"/>
                  <a:pt x="374" y="195"/>
                </a:cubicBezTo>
                <a:cubicBezTo>
                  <a:pt x="370" y="194"/>
                  <a:pt x="373" y="189"/>
                  <a:pt x="372" y="184"/>
                </a:cubicBezTo>
                <a:cubicBezTo>
                  <a:pt x="381" y="176"/>
                  <a:pt x="372" y="169"/>
                  <a:pt x="369" y="161"/>
                </a:cubicBezTo>
                <a:cubicBezTo>
                  <a:pt x="366" y="152"/>
                  <a:pt x="369" y="148"/>
                  <a:pt x="375" y="142"/>
                </a:cubicBezTo>
                <a:cubicBezTo>
                  <a:pt x="377" y="143"/>
                  <a:pt x="381" y="142"/>
                  <a:pt x="384" y="140"/>
                </a:cubicBezTo>
                <a:cubicBezTo>
                  <a:pt x="384" y="141"/>
                  <a:pt x="386" y="144"/>
                  <a:pt x="387" y="142"/>
                </a:cubicBezTo>
                <a:cubicBezTo>
                  <a:pt x="384" y="140"/>
                  <a:pt x="390" y="137"/>
                  <a:pt x="392" y="137"/>
                </a:cubicBezTo>
                <a:cubicBezTo>
                  <a:pt x="393" y="135"/>
                  <a:pt x="391" y="135"/>
                  <a:pt x="391" y="133"/>
                </a:cubicBezTo>
                <a:cubicBezTo>
                  <a:pt x="392" y="133"/>
                  <a:pt x="392" y="134"/>
                  <a:pt x="393" y="134"/>
                </a:cubicBezTo>
                <a:cubicBezTo>
                  <a:pt x="392" y="132"/>
                  <a:pt x="393" y="132"/>
                  <a:pt x="393" y="129"/>
                </a:cubicBezTo>
                <a:cubicBezTo>
                  <a:pt x="390" y="129"/>
                  <a:pt x="390" y="129"/>
                  <a:pt x="389" y="131"/>
                </a:cubicBezTo>
                <a:cubicBezTo>
                  <a:pt x="389" y="129"/>
                  <a:pt x="389" y="128"/>
                  <a:pt x="388" y="128"/>
                </a:cubicBezTo>
                <a:cubicBezTo>
                  <a:pt x="389" y="129"/>
                  <a:pt x="391" y="127"/>
                  <a:pt x="392" y="128"/>
                </a:cubicBezTo>
                <a:cubicBezTo>
                  <a:pt x="390" y="123"/>
                  <a:pt x="386" y="120"/>
                  <a:pt x="380" y="121"/>
                </a:cubicBezTo>
                <a:cubicBezTo>
                  <a:pt x="379" y="117"/>
                  <a:pt x="372" y="119"/>
                  <a:pt x="370" y="116"/>
                </a:cubicBezTo>
                <a:cubicBezTo>
                  <a:pt x="370" y="117"/>
                  <a:pt x="370" y="117"/>
                  <a:pt x="369" y="116"/>
                </a:cubicBezTo>
                <a:cubicBezTo>
                  <a:pt x="369" y="118"/>
                  <a:pt x="369" y="119"/>
                  <a:pt x="367" y="120"/>
                </a:cubicBezTo>
                <a:cubicBezTo>
                  <a:pt x="367" y="117"/>
                  <a:pt x="364" y="119"/>
                  <a:pt x="362" y="119"/>
                </a:cubicBezTo>
                <a:cubicBezTo>
                  <a:pt x="362" y="120"/>
                  <a:pt x="363" y="121"/>
                  <a:pt x="361" y="121"/>
                </a:cubicBezTo>
                <a:cubicBezTo>
                  <a:pt x="362" y="119"/>
                  <a:pt x="361" y="119"/>
                  <a:pt x="360" y="118"/>
                </a:cubicBezTo>
                <a:cubicBezTo>
                  <a:pt x="359" y="121"/>
                  <a:pt x="353" y="118"/>
                  <a:pt x="354" y="120"/>
                </a:cubicBezTo>
                <a:cubicBezTo>
                  <a:pt x="350" y="118"/>
                  <a:pt x="344" y="121"/>
                  <a:pt x="340" y="117"/>
                </a:cubicBezTo>
                <a:cubicBezTo>
                  <a:pt x="340" y="111"/>
                  <a:pt x="335" y="104"/>
                  <a:pt x="334" y="101"/>
                </a:cubicBezTo>
                <a:cubicBezTo>
                  <a:pt x="334" y="102"/>
                  <a:pt x="334" y="103"/>
                  <a:pt x="333" y="102"/>
                </a:cubicBezTo>
                <a:cubicBezTo>
                  <a:pt x="332" y="98"/>
                  <a:pt x="329" y="93"/>
                  <a:pt x="327" y="87"/>
                </a:cubicBezTo>
                <a:cubicBezTo>
                  <a:pt x="324" y="80"/>
                  <a:pt x="320" y="74"/>
                  <a:pt x="326" y="70"/>
                </a:cubicBezTo>
                <a:cubicBezTo>
                  <a:pt x="328" y="75"/>
                  <a:pt x="330" y="78"/>
                  <a:pt x="332" y="84"/>
                </a:cubicBezTo>
                <a:cubicBezTo>
                  <a:pt x="331" y="84"/>
                  <a:pt x="330" y="84"/>
                  <a:pt x="330" y="85"/>
                </a:cubicBezTo>
                <a:cubicBezTo>
                  <a:pt x="330" y="86"/>
                  <a:pt x="331" y="86"/>
                  <a:pt x="331" y="87"/>
                </a:cubicBezTo>
                <a:cubicBezTo>
                  <a:pt x="331" y="88"/>
                  <a:pt x="333" y="85"/>
                  <a:pt x="334" y="87"/>
                </a:cubicBezTo>
                <a:cubicBezTo>
                  <a:pt x="332" y="87"/>
                  <a:pt x="332" y="89"/>
                  <a:pt x="331" y="91"/>
                </a:cubicBezTo>
                <a:cubicBezTo>
                  <a:pt x="332" y="91"/>
                  <a:pt x="333" y="91"/>
                  <a:pt x="333" y="92"/>
                </a:cubicBezTo>
                <a:cubicBezTo>
                  <a:pt x="332" y="92"/>
                  <a:pt x="332" y="92"/>
                  <a:pt x="333" y="93"/>
                </a:cubicBezTo>
                <a:cubicBezTo>
                  <a:pt x="334" y="91"/>
                  <a:pt x="333" y="91"/>
                  <a:pt x="332" y="90"/>
                </a:cubicBezTo>
                <a:cubicBezTo>
                  <a:pt x="333" y="91"/>
                  <a:pt x="334" y="90"/>
                  <a:pt x="335" y="89"/>
                </a:cubicBezTo>
                <a:cubicBezTo>
                  <a:pt x="335" y="85"/>
                  <a:pt x="333" y="82"/>
                  <a:pt x="334" y="78"/>
                </a:cubicBezTo>
                <a:cubicBezTo>
                  <a:pt x="332" y="78"/>
                  <a:pt x="333" y="77"/>
                  <a:pt x="331" y="79"/>
                </a:cubicBezTo>
                <a:cubicBezTo>
                  <a:pt x="331" y="76"/>
                  <a:pt x="332" y="74"/>
                  <a:pt x="329" y="75"/>
                </a:cubicBezTo>
                <a:cubicBezTo>
                  <a:pt x="328" y="71"/>
                  <a:pt x="326" y="66"/>
                  <a:pt x="329" y="62"/>
                </a:cubicBezTo>
                <a:cubicBezTo>
                  <a:pt x="331" y="62"/>
                  <a:pt x="333" y="64"/>
                  <a:pt x="332" y="65"/>
                </a:cubicBezTo>
                <a:cubicBezTo>
                  <a:pt x="334" y="67"/>
                  <a:pt x="338" y="66"/>
                  <a:pt x="337" y="63"/>
                </a:cubicBezTo>
                <a:cubicBezTo>
                  <a:pt x="335" y="62"/>
                  <a:pt x="335" y="64"/>
                  <a:pt x="334" y="63"/>
                </a:cubicBezTo>
                <a:cubicBezTo>
                  <a:pt x="334" y="62"/>
                  <a:pt x="336" y="62"/>
                  <a:pt x="334" y="61"/>
                </a:cubicBezTo>
                <a:cubicBezTo>
                  <a:pt x="333" y="61"/>
                  <a:pt x="333" y="61"/>
                  <a:pt x="333" y="62"/>
                </a:cubicBezTo>
                <a:cubicBezTo>
                  <a:pt x="333" y="56"/>
                  <a:pt x="331" y="54"/>
                  <a:pt x="328" y="54"/>
                </a:cubicBezTo>
                <a:cubicBezTo>
                  <a:pt x="328" y="52"/>
                  <a:pt x="329" y="53"/>
                  <a:pt x="329" y="51"/>
                </a:cubicBezTo>
                <a:cubicBezTo>
                  <a:pt x="327" y="52"/>
                  <a:pt x="327" y="50"/>
                  <a:pt x="327" y="49"/>
                </a:cubicBezTo>
                <a:cubicBezTo>
                  <a:pt x="326" y="49"/>
                  <a:pt x="324" y="49"/>
                  <a:pt x="323" y="48"/>
                </a:cubicBezTo>
                <a:cubicBezTo>
                  <a:pt x="326" y="45"/>
                  <a:pt x="322" y="42"/>
                  <a:pt x="320" y="41"/>
                </a:cubicBezTo>
                <a:cubicBezTo>
                  <a:pt x="319" y="40"/>
                  <a:pt x="320" y="40"/>
                  <a:pt x="320" y="39"/>
                </a:cubicBezTo>
                <a:cubicBezTo>
                  <a:pt x="314" y="31"/>
                  <a:pt x="309" y="21"/>
                  <a:pt x="300" y="16"/>
                </a:cubicBezTo>
                <a:cubicBezTo>
                  <a:pt x="296" y="12"/>
                  <a:pt x="295" y="5"/>
                  <a:pt x="293" y="0"/>
                </a:cubicBezTo>
                <a:cubicBezTo>
                  <a:pt x="291" y="2"/>
                  <a:pt x="292" y="7"/>
                  <a:pt x="291" y="9"/>
                </a:cubicBezTo>
                <a:cubicBezTo>
                  <a:pt x="287" y="7"/>
                  <a:pt x="283" y="7"/>
                  <a:pt x="278" y="6"/>
                </a:cubicBezTo>
                <a:cubicBezTo>
                  <a:pt x="279" y="7"/>
                  <a:pt x="276" y="9"/>
                  <a:pt x="276" y="7"/>
                </a:cubicBezTo>
                <a:cubicBezTo>
                  <a:pt x="277" y="8"/>
                  <a:pt x="278" y="6"/>
                  <a:pt x="277" y="6"/>
                </a:cubicBezTo>
                <a:close/>
                <a:moveTo>
                  <a:pt x="237" y="310"/>
                </a:moveTo>
                <a:cubicBezTo>
                  <a:pt x="238" y="308"/>
                  <a:pt x="238" y="307"/>
                  <a:pt x="239" y="307"/>
                </a:cubicBezTo>
                <a:cubicBezTo>
                  <a:pt x="240" y="307"/>
                  <a:pt x="238" y="309"/>
                  <a:pt x="239" y="310"/>
                </a:cubicBezTo>
                <a:cubicBezTo>
                  <a:pt x="239" y="311"/>
                  <a:pt x="239" y="311"/>
                  <a:pt x="240" y="311"/>
                </a:cubicBezTo>
                <a:cubicBezTo>
                  <a:pt x="239" y="312"/>
                  <a:pt x="238" y="310"/>
                  <a:pt x="237" y="310"/>
                </a:cubicBezTo>
                <a:cubicBezTo>
                  <a:pt x="237" y="310"/>
                  <a:pt x="237" y="310"/>
                  <a:pt x="237" y="310"/>
                </a:cubicBezTo>
                <a:close/>
                <a:moveTo>
                  <a:pt x="143" y="390"/>
                </a:moveTo>
                <a:cubicBezTo>
                  <a:pt x="143" y="390"/>
                  <a:pt x="143" y="390"/>
                  <a:pt x="143" y="390"/>
                </a:cubicBezTo>
                <a:cubicBezTo>
                  <a:pt x="145" y="391"/>
                  <a:pt x="142" y="392"/>
                  <a:pt x="142" y="393"/>
                </a:cubicBezTo>
                <a:cubicBezTo>
                  <a:pt x="141" y="392"/>
                  <a:pt x="141" y="390"/>
                  <a:pt x="139" y="390"/>
                </a:cubicBezTo>
                <a:cubicBezTo>
                  <a:pt x="141" y="391"/>
                  <a:pt x="136" y="394"/>
                  <a:pt x="139" y="395"/>
                </a:cubicBezTo>
                <a:cubicBezTo>
                  <a:pt x="138" y="392"/>
                  <a:pt x="144" y="394"/>
                  <a:pt x="145" y="394"/>
                </a:cubicBezTo>
                <a:cubicBezTo>
                  <a:pt x="145" y="395"/>
                  <a:pt x="144" y="396"/>
                  <a:pt x="144" y="396"/>
                </a:cubicBezTo>
                <a:cubicBezTo>
                  <a:pt x="142" y="396"/>
                  <a:pt x="143" y="394"/>
                  <a:pt x="142" y="394"/>
                </a:cubicBezTo>
                <a:cubicBezTo>
                  <a:pt x="141" y="399"/>
                  <a:pt x="150" y="398"/>
                  <a:pt x="151" y="398"/>
                </a:cubicBezTo>
                <a:cubicBezTo>
                  <a:pt x="150" y="399"/>
                  <a:pt x="150" y="403"/>
                  <a:pt x="153" y="402"/>
                </a:cubicBezTo>
                <a:cubicBezTo>
                  <a:pt x="154" y="401"/>
                  <a:pt x="152" y="401"/>
                  <a:pt x="153" y="400"/>
                </a:cubicBezTo>
                <a:cubicBezTo>
                  <a:pt x="155" y="403"/>
                  <a:pt x="160" y="401"/>
                  <a:pt x="161" y="399"/>
                </a:cubicBezTo>
                <a:cubicBezTo>
                  <a:pt x="161" y="400"/>
                  <a:pt x="163" y="400"/>
                  <a:pt x="164" y="400"/>
                </a:cubicBezTo>
                <a:cubicBezTo>
                  <a:pt x="165" y="399"/>
                  <a:pt x="162" y="399"/>
                  <a:pt x="164" y="399"/>
                </a:cubicBezTo>
                <a:cubicBezTo>
                  <a:pt x="165" y="399"/>
                  <a:pt x="165" y="401"/>
                  <a:pt x="167" y="400"/>
                </a:cubicBezTo>
                <a:cubicBezTo>
                  <a:pt x="169" y="397"/>
                  <a:pt x="168" y="393"/>
                  <a:pt x="171" y="391"/>
                </a:cubicBezTo>
                <a:cubicBezTo>
                  <a:pt x="170" y="385"/>
                  <a:pt x="173" y="380"/>
                  <a:pt x="173" y="375"/>
                </a:cubicBezTo>
                <a:cubicBezTo>
                  <a:pt x="173" y="373"/>
                  <a:pt x="172" y="374"/>
                  <a:pt x="172" y="372"/>
                </a:cubicBezTo>
                <a:cubicBezTo>
                  <a:pt x="171" y="372"/>
                  <a:pt x="172" y="374"/>
                  <a:pt x="170" y="374"/>
                </a:cubicBezTo>
                <a:cubicBezTo>
                  <a:pt x="170" y="373"/>
                  <a:pt x="171" y="372"/>
                  <a:pt x="170" y="371"/>
                </a:cubicBezTo>
                <a:cubicBezTo>
                  <a:pt x="170" y="373"/>
                  <a:pt x="168" y="373"/>
                  <a:pt x="168" y="374"/>
                </a:cubicBezTo>
                <a:cubicBezTo>
                  <a:pt x="169" y="374"/>
                  <a:pt x="169" y="374"/>
                  <a:pt x="170" y="375"/>
                </a:cubicBezTo>
                <a:cubicBezTo>
                  <a:pt x="166" y="379"/>
                  <a:pt x="164" y="386"/>
                  <a:pt x="163" y="389"/>
                </a:cubicBezTo>
                <a:cubicBezTo>
                  <a:pt x="163" y="388"/>
                  <a:pt x="164" y="388"/>
                  <a:pt x="164" y="388"/>
                </a:cubicBezTo>
                <a:cubicBezTo>
                  <a:pt x="164" y="391"/>
                  <a:pt x="162" y="393"/>
                  <a:pt x="164" y="396"/>
                </a:cubicBezTo>
                <a:cubicBezTo>
                  <a:pt x="163" y="396"/>
                  <a:pt x="163" y="397"/>
                  <a:pt x="162" y="397"/>
                </a:cubicBezTo>
                <a:cubicBezTo>
                  <a:pt x="162" y="393"/>
                  <a:pt x="159" y="393"/>
                  <a:pt x="161" y="391"/>
                </a:cubicBezTo>
                <a:cubicBezTo>
                  <a:pt x="161" y="391"/>
                  <a:pt x="162" y="392"/>
                  <a:pt x="162" y="391"/>
                </a:cubicBezTo>
                <a:cubicBezTo>
                  <a:pt x="162" y="391"/>
                  <a:pt x="160" y="389"/>
                  <a:pt x="162" y="388"/>
                </a:cubicBezTo>
                <a:cubicBezTo>
                  <a:pt x="160" y="388"/>
                  <a:pt x="161" y="387"/>
                  <a:pt x="160" y="386"/>
                </a:cubicBezTo>
                <a:cubicBezTo>
                  <a:pt x="160" y="384"/>
                  <a:pt x="161" y="384"/>
                  <a:pt x="161" y="382"/>
                </a:cubicBezTo>
                <a:cubicBezTo>
                  <a:pt x="158" y="382"/>
                  <a:pt x="158" y="386"/>
                  <a:pt x="156" y="383"/>
                </a:cubicBezTo>
                <a:cubicBezTo>
                  <a:pt x="156" y="385"/>
                  <a:pt x="151" y="382"/>
                  <a:pt x="151" y="384"/>
                </a:cubicBezTo>
                <a:cubicBezTo>
                  <a:pt x="152" y="383"/>
                  <a:pt x="152" y="385"/>
                  <a:pt x="153" y="385"/>
                </a:cubicBezTo>
                <a:cubicBezTo>
                  <a:pt x="153" y="384"/>
                  <a:pt x="153" y="384"/>
                  <a:pt x="155" y="384"/>
                </a:cubicBezTo>
                <a:cubicBezTo>
                  <a:pt x="155" y="385"/>
                  <a:pt x="156" y="385"/>
                  <a:pt x="155" y="386"/>
                </a:cubicBezTo>
                <a:cubicBezTo>
                  <a:pt x="155" y="385"/>
                  <a:pt x="155" y="384"/>
                  <a:pt x="154" y="384"/>
                </a:cubicBezTo>
                <a:cubicBezTo>
                  <a:pt x="154" y="386"/>
                  <a:pt x="151" y="385"/>
                  <a:pt x="151" y="388"/>
                </a:cubicBezTo>
                <a:cubicBezTo>
                  <a:pt x="153" y="389"/>
                  <a:pt x="154" y="388"/>
                  <a:pt x="155" y="388"/>
                </a:cubicBezTo>
                <a:cubicBezTo>
                  <a:pt x="154" y="391"/>
                  <a:pt x="150" y="388"/>
                  <a:pt x="150" y="392"/>
                </a:cubicBezTo>
                <a:cubicBezTo>
                  <a:pt x="150" y="391"/>
                  <a:pt x="149" y="391"/>
                  <a:pt x="149" y="391"/>
                </a:cubicBezTo>
                <a:cubicBezTo>
                  <a:pt x="148" y="389"/>
                  <a:pt x="149" y="388"/>
                  <a:pt x="149" y="388"/>
                </a:cubicBezTo>
                <a:cubicBezTo>
                  <a:pt x="149" y="387"/>
                  <a:pt x="148" y="387"/>
                  <a:pt x="146" y="387"/>
                </a:cubicBezTo>
                <a:cubicBezTo>
                  <a:pt x="146" y="389"/>
                  <a:pt x="148" y="388"/>
                  <a:pt x="148" y="389"/>
                </a:cubicBezTo>
                <a:cubicBezTo>
                  <a:pt x="146" y="390"/>
                  <a:pt x="143" y="390"/>
                  <a:pt x="143" y="390"/>
                </a:cubicBezTo>
                <a:close/>
                <a:moveTo>
                  <a:pt x="293" y="51"/>
                </a:moveTo>
                <a:cubicBezTo>
                  <a:pt x="292" y="49"/>
                  <a:pt x="295" y="49"/>
                  <a:pt x="294" y="49"/>
                </a:cubicBezTo>
                <a:cubicBezTo>
                  <a:pt x="295" y="48"/>
                  <a:pt x="296" y="47"/>
                  <a:pt x="298" y="47"/>
                </a:cubicBezTo>
                <a:cubicBezTo>
                  <a:pt x="298" y="48"/>
                  <a:pt x="297" y="47"/>
                  <a:pt x="297" y="48"/>
                </a:cubicBezTo>
                <a:cubicBezTo>
                  <a:pt x="297" y="48"/>
                  <a:pt x="298" y="49"/>
                  <a:pt x="298" y="50"/>
                </a:cubicBezTo>
                <a:cubicBezTo>
                  <a:pt x="296" y="48"/>
                  <a:pt x="295" y="50"/>
                  <a:pt x="294" y="51"/>
                </a:cubicBezTo>
                <a:cubicBezTo>
                  <a:pt x="294" y="51"/>
                  <a:pt x="294" y="51"/>
                  <a:pt x="293" y="51"/>
                </a:cubicBezTo>
                <a:cubicBezTo>
                  <a:pt x="293" y="51"/>
                  <a:pt x="293" y="51"/>
                  <a:pt x="293" y="51"/>
                </a:cubicBezTo>
                <a:close/>
                <a:moveTo>
                  <a:pt x="329" y="61"/>
                </a:moveTo>
                <a:cubicBezTo>
                  <a:pt x="328" y="61"/>
                  <a:pt x="327" y="61"/>
                  <a:pt x="327" y="60"/>
                </a:cubicBezTo>
                <a:cubicBezTo>
                  <a:pt x="328" y="60"/>
                  <a:pt x="329" y="60"/>
                  <a:pt x="329" y="61"/>
                </a:cubicBezTo>
                <a:cubicBezTo>
                  <a:pt x="329" y="61"/>
                  <a:pt x="329" y="61"/>
                  <a:pt x="329" y="61"/>
                </a:cubicBezTo>
                <a:close/>
                <a:moveTo>
                  <a:pt x="322" y="90"/>
                </a:moveTo>
                <a:cubicBezTo>
                  <a:pt x="322" y="90"/>
                  <a:pt x="322" y="90"/>
                  <a:pt x="322" y="90"/>
                </a:cubicBezTo>
                <a:cubicBezTo>
                  <a:pt x="319" y="93"/>
                  <a:pt x="323" y="96"/>
                  <a:pt x="324" y="98"/>
                </a:cubicBezTo>
                <a:cubicBezTo>
                  <a:pt x="323" y="99"/>
                  <a:pt x="323" y="100"/>
                  <a:pt x="322" y="101"/>
                </a:cubicBezTo>
                <a:cubicBezTo>
                  <a:pt x="324" y="102"/>
                  <a:pt x="325" y="100"/>
                  <a:pt x="325" y="101"/>
                </a:cubicBezTo>
                <a:cubicBezTo>
                  <a:pt x="322" y="104"/>
                  <a:pt x="322" y="106"/>
                  <a:pt x="322" y="109"/>
                </a:cubicBezTo>
                <a:cubicBezTo>
                  <a:pt x="324" y="108"/>
                  <a:pt x="325" y="110"/>
                  <a:pt x="326" y="112"/>
                </a:cubicBezTo>
                <a:cubicBezTo>
                  <a:pt x="323" y="113"/>
                  <a:pt x="327" y="114"/>
                  <a:pt x="325" y="116"/>
                </a:cubicBezTo>
                <a:cubicBezTo>
                  <a:pt x="329" y="118"/>
                  <a:pt x="330" y="117"/>
                  <a:pt x="334" y="118"/>
                </a:cubicBezTo>
                <a:cubicBezTo>
                  <a:pt x="334" y="115"/>
                  <a:pt x="332" y="112"/>
                  <a:pt x="332" y="109"/>
                </a:cubicBezTo>
                <a:cubicBezTo>
                  <a:pt x="332" y="109"/>
                  <a:pt x="332" y="110"/>
                  <a:pt x="332" y="110"/>
                </a:cubicBezTo>
                <a:cubicBezTo>
                  <a:pt x="332" y="107"/>
                  <a:pt x="327" y="103"/>
                  <a:pt x="331" y="100"/>
                </a:cubicBezTo>
                <a:cubicBezTo>
                  <a:pt x="329" y="99"/>
                  <a:pt x="330" y="101"/>
                  <a:pt x="328" y="101"/>
                </a:cubicBezTo>
                <a:cubicBezTo>
                  <a:pt x="325" y="94"/>
                  <a:pt x="325" y="87"/>
                  <a:pt x="320" y="81"/>
                </a:cubicBezTo>
                <a:cubicBezTo>
                  <a:pt x="320" y="86"/>
                  <a:pt x="321" y="88"/>
                  <a:pt x="322" y="90"/>
                </a:cubicBezTo>
                <a:close/>
                <a:moveTo>
                  <a:pt x="333" y="107"/>
                </a:moveTo>
                <a:cubicBezTo>
                  <a:pt x="332" y="107"/>
                  <a:pt x="332" y="106"/>
                  <a:pt x="332" y="105"/>
                </a:cubicBezTo>
                <a:cubicBezTo>
                  <a:pt x="333" y="106"/>
                  <a:pt x="334" y="107"/>
                  <a:pt x="333" y="107"/>
                </a:cubicBezTo>
                <a:cubicBezTo>
                  <a:pt x="333" y="107"/>
                  <a:pt x="333" y="107"/>
                  <a:pt x="333" y="107"/>
                </a:cubicBezTo>
                <a:close/>
                <a:moveTo>
                  <a:pt x="312" y="110"/>
                </a:moveTo>
                <a:cubicBezTo>
                  <a:pt x="311" y="110"/>
                  <a:pt x="311" y="109"/>
                  <a:pt x="311" y="108"/>
                </a:cubicBezTo>
                <a:cubicBezTo>
                  <a:pt x="312" y="108"/>
                  <a:pt x="313" y="108"/>
                  <a:pt x="312" y="110"/>
                </a:cubicBezTo>
                <a:cubicBezTo>
                  <a:pt x="312" y="110"/>
                  <a:pt x="312" y="110"/>
                  <a:pt x="312" y="110"/>
                </a:cubicBezTo>
                <a:close/>
                <a:moveTo>
                  <a:pt x="383" y="128"/>
                </a:moveTo>
                <a:cubicBezTo>
                  <a:pt x="383" y="127"/>
                  <a:pt x="385" y="127"/>
                  <a:pt x="384" y="125"/>
                </a:cubicBezTo>
                <a:cubicBezTo>
                  <a:pt x="385" y="125"/>
                  <a:pt x="385" y="125"/>
                  <a:pt x="386" y="125"/>
                </a:cubicBezTo>
                <a:cubicBezTo>
                  <a:pt x="385" y="125"/>
                  <a:pt x="386" y="126"/>
                  <a:pt x="386" y="126"/>
                </a:cubicBezTo>
                <a:cubicBezTo>
                  <a:pt x="385" y="126"/>
                  <a:pt x="385" y="128"/>
                  <a:pt x="383" y="128"/>
                </a:cubicBezTo>
                <a:cubicBezTo>
                  <a:pt x="383" y="128"/>
                  <a:pt x="383" y="128"/>
                  <a:pt x="383" y="128"/>
                </a:cubicBezTo>
                <a:close/>
                <a:moveTo>
                  <a:pt x="389" y="132"/>
                </a:moveTo>
                <a:cubicBezTo>
                  <a:pt x="390" y="131"/>
                  <a:pt x="390" y="131"/>
                  <a:pt x="390" y="131"/>
                </a:cubicBezTo>
                <a:cubicBezTo>
                  <a:pt x="391" y="131"/>
                  <a:pt x="391" y="131"/>
                  <a:pt x="391" y="132"/>
                </a:cubicBezTo>
                <a:cubicBezTo>
                  <a:pt x="390" y="132"/>
                  <a:pt x="390" y="132"/>
                  <a:pt x="389" y="132"/>
                </a:cubicBezTo>
                <a:cubicBezTo>
                  <a:pt x="389" y="132"/>
                  <a:pt x="389" y="132"/>
                  <a:pt x="389" y="132"/>
                </a:cubicBezTo>
                <a:close/>
                <a:moveTo>
                  <a:pt x="282" y="198"/>
                </a:moveTo>
                <a:cubicBezTo>
                  <a:pt x="282" y="198"/>
                  <a:pt x="282" y="198"/>
                  <a:pt x="282" y="198"/>
                </a:cubicBezTo>
                <a:cubicBezTo>
                  <a:pt x="281" y="198"/>
                  <a:pt x="282" y="196"/>
                  <a:pt x="281" y="196"/>
                </a:cubicBezTo>
                <a:cubicBezTo>
                  <a:pt x="281" y="197"/>
                  <a:pt x="280" y="199"/>
                  <a:pt x="279" y="198"/>
                </a:cubicBezTo>
                <a:cubicBezTo>
                  <a:pt x="278" y="197"/>
                  <a:pt x="278" y="191"/>
                  <a:pt x="276" y="190"/>
                </a:cubicBezTo>
                <a:cubicBezTo>
                  <a:pt x="272" y="196"/>
                  <a:pt x="263" y="197"/>
                  <a:pt x="263" y="206"/>
                </a:cubicBezTo>
                <a:cubicBezTo>
                  <a:pt x="262" y="206"/>
                  <a:pt x="261" y="206"/>
                  <a:pt x="260" y="207"/>
                </a:cubicBezTo>
                <a:cubicBezTo>
                  <a:pt x="260" y="210"/>
                  <a:pt x="259" y="213"/>
                  <a:pt x="256" y="214"/>
                </a:cubicBezTo>
                <a:cubicBezTo>
                  <a:pt x="256" y="215"/>
                  <a:pt x="256" y="216"/>
                  <a:pt x="256" y="217"/>
                </a:cubicBezTo>
                <a:cubicBezTo>
                  <a:pt x="251" y="221"/>
                  <a:pt x="250" y="229"/>
                  <a:pt x="245" y="234"/>
                </a:cubicBezTo>
                <a:cubicBezTo>
                  <a:pt x="247" y="240"/>
                  <a:pt x="240" y="243"/>
                  <a:pt x="241" y="249"/>
                </a:cubicBezTo>
                <a:cubicBezTo>
                  <a:pt x="240" y="249"/>
                  <a:pt x="240" y="249"/>
                  <a:pt x="239" y="249"/>
                </a:cubicBezTo>
                <a:cubicBezTo>
                  <a:pt x="237" y="256"/>
                  <a:pt x="233" y="261"/>
                  <a:pt x="232" y="268"/>
                </a:cubicBezTo>
                <a:cubicBezTo>
                  <a:pt x="231" y="271"/>
                  <a:pt x="228" y="276"/>
                  <a:pt x="228" y="279"/>
                </a:cubicBezTo>
                <a:cubicBezTo>
                  <a:pt x="227" y="284"/>
                  <a:pt x="224" y="284"/>
                  <a:pt x="223" y="287"/>
                </a:cubicBezTo>
                <a:cubicBezTo>
                  <a:pt x="221" y="290"/>
                  <a:pt x="223" y="292"/>
                  <a:pt x="221" y="295"/>
                </a:cubicBezTo>
                <a:cubicBezTo>
                  <a:pt x="227" y="295"/>
                  <a:pt x="232" y="296"/>
                  <a:pt x="238" y="294"/>
                </a:cubicBezTo>
                <a:cubicBezTo>
                  <a:pt x="238" y="296"/>
                  <a:pt x="239" y="296"/>
                  <a:pt x="240" y="296"/>
                </a:cubicBezTo>
                <a:cubicBezTo>
                  <a:pt x="246" y="294"/>
                  <a:pt x="252" y="297"/>
                  <a:pt x="257" y="296"/>
                </a:cubicBezTo>
                <a:cubicBezTo>
                  <a:pt x="258" y="296"/>
                  <a:pt x="259" y="294"/>
                  <a:pt x="260" y="294"/>
                </a:cubicBezTo>
                <a:cubicBezTo>
                  <a:pt x="263" y="294"/>
                  <a:pt x="265" y="298"/>
                  <a:pt x="268" y="295"/>
                </a:cubicBezTo>
                <a:cubicBezTo>
                  <a:pt x="270" y="295"/>
                  <a:pt x="272" y="295"/>
                  <a:pt x="272" y="297"/>
                </a:cubicBezTo>
                <a:cubicBezTo>
                  <a:pt x="287" y="296"/>
                  <a:pt x="302" y="298"/>
                  <a:pt x="319" y="297"/>
                </a:cubicBezTo>
                <a:cubicBezTo>
                  <a:pt x="320" y="294"/>
                  <a:pt x="317" y="292"/>
                  <a:pt x="318" y="291"/>
                </a:cubicBezTo>
                <a:cubicBezTo>
                  <a:pt x="321" y="291"/>
                  <a:pt x="325" y="291"/>
                  <a:pt x="329" y="291"/>
                </a:cubicBezTo>
                <a:cubicBezTo>
                  <a:pt x="329" y="286"/>
                  <a:pt x="327" y="284"/>
                  <a:pt x="325" y="281"/>
                </a:cubicBezTo>
                <a:cubicBezTo>
                  <a:pt x="325" y="279"/>
                  <a:pt x="325" y="278"/>
                  <a:pt x="326" y="277"/>
                </a:cubicBezTo>
                <a:cubicBezTo>
                  <a:pt x="321" y="268"/>
                  <a:pt x="317" y="255"/>
                  <a:pt x="311" y="245"/>
                </a:cubicBezTo>
                <a:cubicBezTo>
                  <a:pt x="308" y="245"/>
                  <a:pt x="307" y="244"/>
                  <a:pt x="303" y="245"/>
                </a:cubicBezTo>
                <a:cubicBezTo>
                  <a:pt x="301" y="242"/>
                  <a:pt x="303" y="242"/>
                  <a:pt x="302" y="239"/>
                </a:cubicBezTo>
                <a:cubicBezTo>
                  <a:pt x="304" y="241"/>
                  <a:pt x="305" y="240"/>
                  <a:pt x="307" y="242"/>
                </a:cubicBezTo>
                <a:cubicBezTo>
                  <a:pt x="307" y="239"/>
                  <a:pt x="308" y="239"/>
                  <a:pt x="309" y="238"/>
                </a:cubicBezTo>
                <a:cubicBezTo>
                  <a:pt x="301" y="221"/>
                  <a:pt x="295" y="206"/>
                  <a:pt x="283" y="193"/>
                </a:cubicBezTo>
                <a:cubicBezTo>
                  <a:pt x="283" y="195"/>
                  <a:pt x="285" y="198"/>
                  <a:pt x="285" y="201"/>
                </a:cubicBezTo>
                <a:cubicBezTo>
                  <a:pt x="289" y="201"/>
                  <a:pt x="289" y="204"/>
                  <a:pt x="288" y="207"/>
                </a:cubicBezTo>
                <a:cubicBezTo>
                  <a:pt x="292" y="214"/>
                  <a:pt x="294" y="219"/>
                  <a:pt x="296" y="225"/>
                </a:cubicBezTo>
                <a:cubicBezTo>
                  <a:pt x="291" y="220"/>
                  <a:pt x="289" y="214"/>
                  <a:pt x="288" y="210"/>
                </a:cubicBezTo>
                <a:cubicBezTo>
                  <a:pt x="288" y="210"/>
                  <a:pt x="287" y="211"/>
                  <a:pt x="287" y="211"/>
                </a:cubicBezTo>
                <a:cubicBezTo>
                  <a:pt x="287" y="207"/>
                  <a:pt x="285" y="206"/>
                  <a:pt x="283" y="204"/>
                </a:cubicBezTo>
                <a:cubicBezTo>
                  <a:pt x="286" y="204"/>
                  <a:pt x="281" y="200"/>
                  <a:pt x="280" y="199"/>
                </a:cubicBezTo>
                <a:cubicBezTo>
                  <a:pt x="281" y="197"/>
                  <a:pt x="282" y="198"/>
                  <a:pt x="282" y="198"/>
                </a:cubicBezTo>
                <a:close/>
                <a:moveTo>
                  <a:pt x="308" y="244"/>
                </a:moveTo>
                <a:cubicBezTo>
                  <a:pt x="309" y="244"/>
                  <a:pt x="306" y="240"/>
                  <a:pt x="309" y="240"/>
                </a:cubicBezTo>
                <a:cubicBezTo>
                  <a:pt x="309" y="242"/>
                  <a:pt x="307" y="244"/>
                  <a:pt x="310" y="243"/>
                </a:cubicBezTo>
                <a:cubicBezTo>
                  <a:pt x="310" y="244"/>
                  <a:pt x="309" y="244"/>
                  <a:pt x="308" y="244"/>
                </a:cubicBezTo>
                <a:cubicBezTo>
                  <a:pt x="308" y="244"/>
                  <a:pt x="308" y="244"/>
                  <a:pt x="308" y="244"/>
                </a:cubicBezTo>
                <a:close/>
                <a:moveTo>
                  <a:pt x="132" y="295"/>
                </a:moveTo>
                <a:cubicBezTo>
                  <a:pt x="131" y="296"/>
                  <a:pt x="128" y="293"/>
                  <a:pt x="129" y="292"/>
                </a:cubicBezTo>
                <a:cubicBezTo>
                  <a:pt x="130" y="293"/>
                  <a:pt x="131" y="294"/>
                  <a:pt x="132" y="295"/>
                </a:cubicBezTo>
                <a:cubicBezTo>
                  <a:pt x="132" y="295"/>
                  <a:pt x="132" y="295"/>
                  <a:pt x="132" y="295"/>
                </a:cubicBezTo>
                <a:close/>
                <a:moveTo>
                  <a:pt x="145" y="304"/>
                </a:moveTo>
                <a:cubicBezTo>
                  <a:pt x="145" y="304"/>
                  <a:pt x="146" y="304"/>
                  <a:pt x="146" y="303"/>
                </a:cubicBezTo>
                <a:cubicBezTo>
                  <a:pt x="147" y="303"/>
                  <a:pt x="146" y="304"/>
                  <a:pt x="146" y="305"/>
                </a:cubicBezTo>
                <a:cubicBezTo>
                  <a:pt x="146" y="305"/>
                  <a:pt x="146" y="304"/>
                  <a:pt x="145" y="304"/>
                </a:cubicBezTo>
                <a:cubicBezTo>
                  <a:pt x="145" y="304"/>
                  <a:pt x="145" y="304"/>
                  <a:pt x="145" y="304"/>
                </a:cubicBezTo>
                <a:close/>
                <a:moveTo>
                  <a:pt x="258" y="310"/>
                </a:moveTo>
                <a:cubicBezTo>
                  <a:pt x="257" y="310"/>
                  <a:pt x="258" y="307"/>
                  <a:pt x="259" y="308"/>
                </a:cubicBezTo>
                <a:cubicBezTo>
                  <a:pt x="260" y="309"/>
                  <a:pt x="258" y="309"/>
                  <a:pt x="258" y="310"/>
                </a:cubicBezTo>
                <a:cubicBezTo>
                  <a:pt x="258" y="310"/>
                  <a:pt x="258" y="310"/>
                  <a:pt x="258" y="310"/>
                </a:cubicBezTo>
                <a:close/>
                <a:moveTo>
                  <a:pt x="279" y="310"/>
                </a:moveTo>
                <a:cubicBezTo>
                  <a:pt x="279" y="309"/>
                  <a:pt x="280" y="309"/>
                  <a:pt x="279" y="308"/>
                </a:cubicBezTo>
                <a:cubicBezTo>
                  <a:pt x="281" y="308"/>
                  <a:pt x="281" y="309"/>
                  <a:pt x="280" y="310"/>
                </a:cubicBezTo>
                <a:cubicBezTo>
                  <a:pt x="280" y="310"/>
                  <a:pt x="279" y="310"/>
                  <a:pt x="279" y="310"/>
                </a:cubicBezTo>
                <a:cubicBezTo>
                  <a:pt x="279" y="310"/>
                  <a:pt x="279" y="310"/>
                  <a:pt x="279" y="310"/>
                </a:cubicBezTo>
                <a:close/>
                <a:moveTo>
                  <a:pt x="262" y="312"/>
                </a:moveTo>
                <a:cubicBezTo>
                  <a:pt x="262" y="313"/>
                  <a:pt x="260" y="311"/>
                  <a:pt x="260" y="310"/>
                </a:cubicBezTo>
                <a:cubicBezTo>
                  <a:pt x="262" y="310"/>
                  <a:pt x="261" y="312"/>
                  <a:pt x="262" y="312"/>
                </a:cubicBezTo>
                <a:cubicBezTo>
                  <a:pt x="262" y="312"/>
                  <a:pt x="262" y="312"/>
                  <a:pt x="262" y="312"/>
                </a:cubicBezTo>
                <a:close/>
                <a:moveTo>
                  <a:pt x="263" y="312"/>
                </a:moveTo>
                <a:cubicBezTo>
                  <a:pt x="263" y="311"/>
                  <a:pt x="264" y="311"/>
                  <a:pt x="266" y="311"/>
                </a:cubicBezTo>
                <a:cubicBezTo>
                  <a:pt x="266" y="313"/>
                  <a:pt x="264" y="313"/>
                  <a:pt x="263" y="312"/>
                </a:cubicBezTo>
                <a:cubicBezTo>
                  <a:pt x="263" y="312"/>
                  <a:pt x="263" y="312"/>
                  <a:pt x="263" y="312"/>
                </a:cubicBezTo>
                <a:close/>
                <a:moveTo>
                  <a:pt x="332" y="319"/>
                </a:moveTo>
                <a:cubicBezTo>
                  <a:pt x="336" y="318"/>
                  <a:pt x="338" y="319"/>
                  <a:pt x="340" y="321"/>
                </a:cubicBezTo>
                <a:cubicBezTo>
                  <a:pt x="339" y="325"/>
                  <a:pt x="333" y="322"/>
                  <a:pt x="332" y="319"/>
                </a:cubicBezTo>
                <a:cubicBezTo>
                  <a:pt x="332" y="319"/>
                  <a:pt x="332" y="319"/>
                  <a:pt x="332" y="319"/>
                </a:cubicBezTo>
                <a:close/>
                <a:moveTo>
                  <a:pt x="137" y="323"/>
                </a:moveTo>
                <a:cubicBezTo>
                  <a:pt x="137" y="322"/>
                  <a:pt x="137" y="321"/>
                  <a:pt x="137" y="321"/>
                </a:cubicBezTo>
                <a:cubicBezTo>
                  <a:pt x="137" y="321"/>
                  <a:pt x="137" y="321"/>
                  <a:pt x="137" y="321"/>
                </a:cubicBezTo>
                <a:cubicBezTo>
                  <a:pt x="138" y="321"/>
                  <a:pt x="138" y="321"/>
                  <a:pt x="138" y="321"/>
                </a:cubicBezTo>
                <a:cubicBezTo>
                  <a:pt x="139" y="321"/>
                  <a:pt x="136" y="323"/>
                  <a:pt x="139" y="322"/>
                </a:cubicBezTo>
                <a:cubicBezTo>
                  <a:pt x="139" y="323"/>
                  <a:pt x="138" y="323"/>
                  <a:pt x="137" y="323"/>
                </a:cubicBezTo>
                <a:cubicBezTo>
                  <a:pt x="137" y="323"/>
                  <a:pt x="137" y="323"/>
                  <a:pt x="137" y="323"/>
                </a:cubicBezTo>
                <a:close/>
                <a:moveTo>
                  <a:pt x="144" y="323"/>
                </a:moveTo>
                <a:cubicBezTo>
                  <a:pt x="143" y="322"/>
                  <a:pt x="144" y="322"/>
                  <a:pt x="144" y="321"/>
                </a:cubicBezTo>
                <a:cubicBezTo>
                  <a:pt x="145" y="321"/>
                  <a:pt x="145" y="324"/>
                  <a:pt x="144" y="323"/>
                </a:cubicBezTo>
                <a:cubicBezTo>
                  <a:pt x="144" y="323"/>
                  <a:pt x="144" y="323"/>
                  <a:pt x="144" y="323"/>
                </a:cubicBezTo>
                <a:close/>
                <a:moveTo>
                  <a:pt x="252" y="323"/>
                </a:moveTo>
                <a:cubicBezTo>
                  <a:pt x="251" y="323"/>
                  <a:pt x="252" y="322"/>
                  <a:pt x="251" y="322"/>
                </a:cubicBezTo>
                <a:cubicBezTo>
                  <a:pt x="251" y="321"/>
                  <a:pt x="252" y="322"/>
                  <a:pt x="253" y="322"/>
                </a:cubicBezTo>
                <a:cubicBezTo>
                  <a:pt x="253" y="323"/>
                  <a:pt x="252" y="323"/>
                  <a:pt x="252" y="323"/>
                </a:cubicBezTo>
                <a:cubicBezTo>
                  <a:pt x="252" y="323"/>
                  <a:pt x="252" y="323"/>
                  <a:pt x="252" y="323"/>
                </a:cubicBezTo>
                <a:close/>
                <a:moveTo>
                  <a:pt x="331" y="325"/>
                </a:moveTo>
                <a:cubicBezTo>
                  <a:pt x="331" y="325"/>
                  <a:pt x="331" y="324"/>
                  <a:pt x="331" y="323"/>
                </a:cubicBezTo>
                <a:cubicBezTo>
                  <a:pt x="332" y="323"/>
                  <a:pt x="332" y="324"/>
                  <a:pt x="332" y="325"/>
                </a:cubicBezTo>
                <a:cubicBezTo>
                  <a:pt x="332" y="325"/>
                  <a:pt x="331" y="325"/>
                  <a:pt x="331" y="325"/>
                </a:cubicBezTo>
                <a:cubicBezTo>
                  <a:pt x="331" y="325"/>
                  <a:pt x="331" y="325"/>
                  <a:pt x="331" y="325"/>
                </a:cubicBezTo>
                <a:close/>
                <a:moveTo>
                  <a:pt x="432" y="345"/>
                </a:moveTo>
                <a:cubicBezTo>
                  <a:pt x="432" y="344"/>
                  <a:pt x="430" y="345"/>
                  <a:pt x="431" y="343"/>
                </a:cubicBezTo>
                <a:cubicBezTo>
                  <a:pt x="432" y="343"/>
                  <a:pt x="434" y="346"/>
                  <a:pt x="432" y="345"/>
                </a:cubicBezTo>
                <a:cubicBezTo>
                  <a:pt x="432" y="345"/>
                  <a:pt x="432" y="345"/>
                  <a:pt x="432" y="345"/>
                </a:cubicBezTo>
                <a:cubicBezTo>
                  <a:pt x="432" y="345"/>
                  <a:pt x="432" y="345"/>
                  <a:pt x="432" y="345"/>
                </a:cubicBezTo>
                <a:close/>
                <a:moveTo>
                  <a:pt x="361" y="379"/>
                </a:moveTo>
                <a:cubicBezTo>
                  <a:pt x="365" y="379"/>
                  <a:pt x="360" y="375"/>
                  <a:pt x="360" y="372"/>
                </a:cubicBezTo>
                <a:cubicBezTo>
                  <a:pt x="359" y="372"/>
                  <a:pt x="360" y="374"/>
                  <a:pt x="359" y="374"/>
                </a:cubicBezTo>
                <a:cubicBezTo>
                  <a:pt x="358" y="373"/>
                  <a:pt x="358" y="372"/>
                  <a:pt x="356" y="373"/>
                </a:cubicBezTo>
                <a:cubicBezTo>
                  <a:pt x="359" y="369"/>
                  <a:pt x="359" y="367"/>
                  <a:pt x="359" y="361"/>
                </a:cubicBezTo>
                <a:cubicBezTo>
                  <a:pt x="366" y="369"/>
                  <a:pt x="370" y="377"/>
                  <a:pt x="372" y="387"/>
                </a:cubicBezTo>
                <a:cubicBezTo>
                  <a:pt x="372" y="388"/>
                  <a:pt x="371" y="388"/>
                  <a:pt x="370" y="389"/>
                </a:cubicBezTo>
                <a:cubicBezTo>
                  <a:pt x="369" y="388"/>
                  <a:pt x="366" y="387"/>
                  <a:pt x="366" y="385"/>
                </a:cubicBezTo>
                <a:cubicBezTo>
                  <a:pt x="365" y="386"/>
                  <a:pt x="364" y="386"/>
                  <a:pt x="362" y="386"/>
                </a:cubicBezTo>
                <a:cubicBezTo>
                  <a:pt x="363" y="383"/>
                  <a:pt x="364" y="381"/>
                  <a:pt x="361" y="381"/>
                </a:cubicBezTo>
                <a:cubicBezTo>
                  <a:pt x="361" y="380"/>
                  <a:pt x="361" y="380"/>
                  <a:pt x="361" y="379"/>
                </a:cubicBezTo>
                <a:cubicBezTo>
                  <a:pt x="361" y="379"/>
                  <a:pt x="361" y="379"/>
                  <a:pt x="361" y="379"/>
                </a:cubicBezTo>
                <a:close/>
                <a:moveTo>
                  <a:pt x="159" y="372"/>
                </a:moveTo>
                <a:cubicBezTo>
                  <a:pt x="157" y="371"/>
                  <a:pt x="158" y="371"/>
                  <a:pt x="159" y="370"/>
                </a:cubicBezTo>
                <a:cubicBezTo>
                  <a:pt x="160" y="370"/>
                  <a:pt x="161" y="370"/>
                  <a:pt x="161" y="372"/>
                </a:cubicBezTo>
                <a:cubicBezTo>
                  <a:pt x="159" y="372"/>
                  <a:pt x="159" y="369"/>
                  <a:pt x="159" y="372"/>
                </a:cubicBezTo>
                <a:cubicBezTo>
                  <a:pt x="159" y="372"/>
                  <a:pt x="159" y="372"/>
                  <a:pt x="159" y="372"/>
                </a:cubicBezTo>
                <a:close/>
                <a:moveTo>
                  <a:pt x="158" y="373"/>
                </a:moveTo>
                <a:cubicBezTo>
                  <a:pt x="159" y="373"/>
                  <a:pt x="160" y="373"/>
                  <a:pt x="160" y="372"/>
                </a:cubicBezTo>
                <a:cubicBezTo>
                  <a:pt x="160" y="372"/>
                  <a:pt x="160" y="373"/>
                  <a:pt x="160" y="373"/>
                </a:cubicBezTo>
                <a:cubicBezTo>
                  <a:pt x="159" y="374"/>
                  <a:pt x="161" y="374"/>
                  <a:pt x="160" y="376"/>
                </a:cubicBezTo>
                <a:cubicBezTo>
                  <a:pt x="159" y="375"/>
                  <a:pt x="158" y="375"/>
                  <a:pt x="158" y="373"/>
                </a:cubicBezTo>
                <a:cubicBezTo>
                  <a:pt x="158" y="373"/>
                  <a:pt x="158" y="373"/>
                  <a:pt x="158" y="373"/>
                </a:cubicBezTo>
                <a:close/>
                <a:moveTo>
                  <a:pt x="155" y="374"/>
                </a:moveTo>
                <a:cubicBezTo>
                  <a:pt x="156" y="374"/>
                  <a:pt x="157" y="374"/>
                  <a:pt x="157" y="373"/>
                </a:cubicBezTo>
                <a:cubicBezTo>
                  <a:pt x="158" y="374"/>
                  <a:pt x="156" y="374"/>
                  <a:pt x="157" y="376"/>
                </a:cubicBezTo>
                <a:cubicBezTo>
                  <a:pt x="155" y="376"/>
                  <a:pt x="155" y="375"/>
                  <a:pt x="155" y="374"/>
                </a:cubicBezTo>
                <a:cubicBezTo>
                  <a:pt x="155" y="374"/>
                  <a:pt x="155" y="374"/>
                  <a:pt x="155" y="374"/>
                </a:cubicBezTo>
                <a:close/>
                <a:moveTo>
                  <a:pt x="153" y="376"/>
                </a:moveTo>
                <a:cubicBezTo>
                  <a:pt x="154" y="376"/>
                  <a:pt x="155" y="378"/>
                  <a:pt x="153" y="377"/>
                </a:cubicBezTo>
                <a:cubicBezTo>
                  <a:pt x="153" y="377"/>
                  <a:pt x="153" y="376"/>
                  <a:pt x="153" y="376"/>
                </a:cubicBezTo>
                <a:cubicBezTo>
                  <a:pt x="153" y="376"/>
                  <a:pt x="153" y="376"/>
                  <a:pt x="153" y="376"/>
                </a:cubicBezTo>
                <a:close/>
                <a:moveTo>
                  <a:pt x="160" y="376"/>
                </a:moveTo>
                <a:cubicBezTo>
                  <a:pt x="162" y="377"/>
                  <a:pt x="158" y="377"/>
                  <a:pt x="159" y="378"/>
                </a:cubicBezTo>
                <a:cubicBezTo>
                  <a:pt x="158" y="377"/>
                  <a:pt x="159" y="377"/>
                  <a:pt x="158" y="376"/>
                </a:cubicBezTo>
                <a:cubicBezTo>
                  <a:pt x="159" y="376"/>
                  <a:pt x="159" y="377"/>
                  <a:pt x="160" y="376"/>
                </a:cubicBezTo>
                <a:cubicBezTo>
                  <a:pt x="160" y="376"/>
                  <a:pt x="160" y="376"/>
                  <a:pt x="160" y="376"/>
                </a:cubicBezTo>
                <a:close/>
                <a:moveTo>
                  <a:pt x="156" y="380"/>
                </a:moveTo>
                <a:cubicBezTo>
                  <a:pt x="156" y="378"/>
                  <a:pt x="160" y="378"/>
                  <a:pt x="160" y="380"/>
                </a:cubicBezTo>
                <a:cubicBezTo>
                  <a:pt x="159" y="380"/>
                  <a:pt x="158" y="379"/>
                  <a:pt x="156" y="380"/>
                </a:cubicBezTo>
                <a:cubicBezTo>
                  <a:pt x="156" y="380"/>
                  <a:pt x="156" y="380"/>
                  <a:pt x="156" y="380"/>
                </a:cubicBezTo>
                <a:close/>
                <a:moveTo>
                  <a:pt x="157" y="382"/>
                </a:moveTo>
                <a:cubicBezTo>
                  <a:pt x="156" y="381"/>
                  <a:pt x="154" y="382"/>
                  <a:pt x="153" y="380"/>
                </a:cubicBezTo>
                <a:cubicBezTo>
                  <a:pt x="156" y="380"/>
                  <a:pt x="156" y="381"/>
                  <a:pt x="158" y="380"/>
                </a:cubicBezTo>
                <a:cubicBezTo>
                  <a:pt x="158" y="381"/>
                  <a:pt x="157" y="381"/>
                  <a:pt x="157" y="382"/>
                </a:cubicBezTo>
                <a:cubicBezTo>
                  <a:pt x="157" y="382"/>
                  <a:pt x="157" y="382"/>
                  <a:pt x="157" y="382"/>
                </a:cubicBezTo>
                <a:close/>
                <a:moveTo>
                  <a:pt x="444" y="384"/>
                </a:moveTo>
                <a:cubicBezTo>
                  <a:pt x="446" y="385"/>
                  <a:pt x="443" y="388"/>
                  <a:pt x="444" y="384"/>
                </a:cubicBezTo>
                <a:cubicBezTo>
                  <a:pt x="444" y="384"/>
                  <a:pt x="444" y="384"/>
                  <a:pt x="444" y="384"/>
                </a:cubicBezTo>
                <a:close/>
                <a:moveTo>
                  <a:pt x="210" y="392"/>
                </a:moveTo>
                <a:cubicBezTo>
                  <a:pt x="211" y="391"/>
                  <a:pt x="212" y="392"/>
                  <a:pt x="212" y="393"/>
                </a:cubicBezTo>
                <a:cubicBezTo>
                  <a:pt x="210" y="393"/>
                  <a:pt x="210" y="393"/>
                  <a:pt x="210" y="392"/>
                </a:cubicBezTo>
                <a:cubicBezTo>
                  <a:pt x="210" y="392"/>
                  <a:pt x="210" y="392"/>
                  <a:pt x="210" y="392"/>
                </a:cubicBezTo>
                <a:close/>
                <a:moveTo>
                  <a:pt x="465" y="392"/>
                </a:moveTo>
                <a:cubicBezTo>
                  <a:pt x="465" y="393"/>
                  <a:pt x="463" y="393"/>
                  <a:pt x="463" y="392"/>
                </a:cubicBezTo>
                <a:cubicBezTo>
                  <a:pt x="463" y="391"/>
                  <a:pt x="465" y="391"/>
                  <a:pt x="465" y="392"/>
                </a:cubicBezTo>
                <a:cubicBezTo>
                  <a:pt x="465" y="392"/>
                  <a:pt x="465" y="392"/>
                  <a:pt x="465" y="392"/>
                </a:cubicBezTo>
                <a:close/>
                <a:moveTo>
                  <a:pt x="373" y="421"/>
                </a:moveTo>
                <a:cubicBezTo>
                  <a:pt x="375" y="411"/>
                  <a:pt x="373" y="403"/>
                  <a:pt x="375" y="393"/>
                </a:cubicBezTo>
                <a:cubicBezTo>
                  <a:pt x="375" y="393"/>
                  <a:pt x="375" y="393"/>
                  <a:pt x="376" y="393"/>
                </a:cubicBezTo>
                <a:cubicBezTo>
                  <a:pt x="378" y="403"/>
                  <a:pt x="387" y="408"/>
                  <a:pt x="388" y="417"/>
                </a:cubicBezTo>
                <a:cubicBezTo>
                  <a:pt x="388" y="419"/>
                  <a:pt x="391" y="418"/>
                  <a:pt x="391" y="420"/>
                </a:cubicBezTo>
                <a:cubicBezTo>
                  <a:pt x="390" y="420"/>
                  <a:pt x="390" y="421"/>
                  <a:pt x="390" y="422"/>
                </a:cubicBezTo>
                <a:cubicBezTo>
                  <a:pt x="384" y="420"/>
                  <a:pt x="378" y="424"/>
                  <a:pt x="373" y="421"/>
                </a:cubicBezTo>
                <a:cubicBezTo>
                  <a:pt x="373" y="421"/>
                  <a:pt x="373" y="421"/>
                  <a:pt x="373" y="421"/>
                </a:cubicBezTo>
                <a:close/>
                <a:moveTo>
                  <a:pt x="461" y="398"/>
                </a:moveTo>
                <a:cubicBezTo>
                  <a:pt x="459" y="398"/>
                  <a:pt x="459" y="394"/>
                  <a:pt x="460" y="393"/>
                </a:cubicBezTo>
                <a:cubicBezTo>
                  <a:pt x="461" y="394"/>
                  <a:pt x="462" y="396"/>
                  <a:pt x="461" y="398"/>
                </a:cubicBezTo>
                <a:cubicBezTo>
                  <a:pt x="461" y="398"/>
                  <a:pt x="461" y="398"/>
                  <a:pt x="461" y="398"/>
                </a:cubicBezTo>
                <a:close/>
                <a:moveTo>
                  <a:pt x="218" y="397"/>
                </a:moveTo>
                <a:cubicBezTo>
                  <a:pt x="216" y="397"/>
                  <a:pt x="219" y="395"/>
                  <a:pt x="217" y="395"/>
                </a:cubicBezTo>
                <a:cubicBezTo>
                  <a:pt x="218" y="393"/>
                  <a:pt x="219" y="396"/>
                  <a:pt x="220" y="396"/>
                </a:cubicBezTo>
                <a:cubicBezTo>
                  <a:pt x="220" y="398"/>
                  <a:pt x="218" y="396"/>
                  <a:pt x="218" y="397"/>
                </a:cubicBezTo>
                <a:cubicBezTo>
                  <a:pt x="218" y="397"/>
                  <a:pt x="218" y="397"/>
                  <a:pt x="218" y="397"/>
                </a:cubicBezTo>
                <a:close/>
                <a:moveTo>
                  <a:pt x="176" y="402"/>
                </a:moveTo>
                <a:cubicBezTo>
                  <a:pt x="174" y="400"/>
                  <a:pt x="175" y="399"/>
                  <a:pt x="176" y="397"/>
                </a:cubicBezTo>
                <a:cubicBezTo>
                  <a:pt x="178" y="397"/>
                  <a:pt x="179" y="399"/>
                  <a:pt x="179" y="401"/>
                </a:cubicBezTo>
                <a:cubicBezTo>
                  <a:pt x="178" y="401"/>
                  <a:pt x="177" y="402"/>
                  <a:pt x="176" y="402"/>
                </a:cubicBezTo>
                <a:cubicBezTo>
                  <a:pt x="176" y="402"/>
                  <a:pt x="176" y="402"/>
                  <a:pt x="176" y="402"/>
                </a:cubicBezTo>
                <a:close/>
                <a:moveTo>
                  <a:pt x="467" y="402"/>
                </a:moveTo>
                <a:cubicBezTo>
                  <a:pt x="465" y="401"/>
                  <a:pt x="468" y="400"/>
                  <a:pt x="466" y="398"/>
                </a:cubicBezTo>
                <a:cubicBezTo>
                  <a:pt x="468" y="398"/>
                  <a:pt x="467" y="400"/>
                  <a:pt x="468" y="400"/>
                </a:cubicBezTo>
                <a:cubicBezTo>
                  <a:pt x="468" y="401"/>
                  <a:pt x="467" y="401"/>
                  <a:pt x="467" y="402"/>
                </a:cubicBezTo>
                <a:cubicBezTo>
                  <a:pt x="467" y="402"/>
                  <a:pt x="467" y="402"/>
                  <a:pt x="467" y="402"/>
                </a:cubicBezTo>
                <a:close/>
                <a:moveTo>
                  <a:pt x="182" y="400"/>
                </a:moveTo>
                <a:cubicBezTo>
                  <a:pt x="182" y="400"/>
                  <a:pt x="183" y="400"/>
                  <a:pt x="183" y="399"/>
                </a:cubicBezTo>
                <a:cubicBezTo>
                  <a:pt x="183" y="399"/>
                  <a:pt x="183" y="400"/>
                  <a:pt x="183" y="400"/>
                </a:cubicBezTo>
                <a:cubicBezTo>
                  <a:pt x="183" y="400"/>
                  <a:pt x="182" y="400"/>
                  <a:pt x="182" y="400"/>
                </a:cubicBezTo>
                <a:cubicBezTo>
                  <a:pt x="182" y="400"/>
                  <a:pt x="182" y="400"/>
                  <a:pt x="182" y="400"/>
                </a:cubicBezTo>
                <a:close/>
                <a:moveTo>
                  <a:pt x="461" y="404"/>
                </a:moveTo>
                <a:cubicBezTo>
                  <a:pt x="463" y="404"/>
                  <a:pt x="463" y="405"/>
                  <a:pt x="463" y="403"/>
                </a:cubicBezTo>
                <a:cubicBezTo>
                  <a:pt x="460" y="404"/>
                  <a:pt x="461" y="401"/>
                  <a:pt x="460" y="399"/>
                </a:cubicBezTo>
                <a:cubicBezTo>
                  <a:pt x="461" y="399"/>
                  <a:pt x="462" y="399"/>
                  <a:pt x="463" y="399"/>
                </a:cubicBezTo>
                <a:cubicBezTo>
                  <a:pt x="464" y="403"/>
                  <a:pt x="464" y="404"/>
                  <a:pt x="465" y="405"/>
                </a:cubicBezTo>
                <a:cubicBezTo>
                  <a:pt x="464" y="406"/>
                  <a:pt x="464" y="407"/>
                  <a:pt x="463" y="407"/>
                </a:cubicBezTo>
                <a:cubicBezTo>
                  <a:pt x="462" y="406"/>
                  <a:pt x="461" y="405"/>
                  <a:pt x="461" y="404"/>
                </a:cubicBezTo>
                <a:cubicBezTo>
                  <a:pt x="461" y="404"/>
                  <a:pt x="461" y="404"/>
                  <a:pt x="461" y="404"/>
                </a:cubicBezTo>
                <a:close/>
                <a:moveTo>
                  <a:pt x="467" y="404"/>
                </a:moveTo>
                <a:cubicBezTo>
                  <a:pt x="467" y="401"/>
                  <a:pt x="469" y="402"/>
                  <a:pt x="469" y="399"/>
                </a:cubicBezTo>
                <a:cubicBezTo>
                  <a:pt x="471" y="401"/>
                  <a:pt x="472" y="405"/>
                  <a:pt x="475" y="406"/>
                </a:cubicBezTo>
                <a:cubicBezTo>
                  <a:pt x="475" y="408"/>
                  <a:pt x="473" y="408"/>
                  <a:pt x="471" y="408"/>
                </a:cubicBezTo>
                <a:cubicBezTo>
                  <a:pt x="472" y="404"/>
                  <a:pt x="469" y="406"/>
                  <a:pt x="467" y="404"/>
                </a:cubicBezTo>
                <a:cubicBezTo>
                  <a:pt x="467" y="404"/>
                  <a:pt x="467" y="404"/>
                  <a:pt x="467" y="404"/>
                </a:cubicBezTo>
                <a:close/>
                <a:moveTo>
                  <a:pt x="231" y="400"/>
                </a:moveTo>
                <a:cubicBezTo>
                  <a:pt x="231" y="401"/>
                  <a:pt x="229" y="401"/>
                  <a:pt x="229" y="400"/>
                </a:cubicBezTo>
                <a:cubicBezTo>
                  <a:pt x="230" y="400"/>
                  <a:pt x="230" y="400"/>
                  <a:pt x="231" y="400"/>
                </a:cubicBezTo>
                <a:cubicBezTo>
                  <a:pt x="231" y="400"/>
                  <a:pt x="231" y="400"/>
                  <a:pt x="231" y="400"/>
                </a:cubicBezTo>
                <a:close/>
                <a:moveTo>
                  <a:pt x="198" y="404"/>
                </a:moveTo>
                <a:cubicBezTo>
                  <a:pt x="200" y="405"/>
                  <a:pt x="203" y="400"/>
                  <a:pt x="205" y="405"/>
                </a:cubicBezTo>
                <a:cubicBezTo>
                  <a:pt x="202" y="406"/>
                  <a:pt x="198" y="407"/>
                  <a:pt x="198" y="404"/>
                </a:cubicBezTo>
                <a:cubicBezTo>
                  <a:pt x="198" y="404"/>
                  <a:pt x="198" y="404"/>
                  <a:pt x="198" y="404"/>
                </a:cubicBezTo>
                <a:close/>
                <a:moveTo>
                  <a:pt x="94" y="405"/>
                </a:moveTo>
                <a:cubicBezTo>
                  <a:pt x="94" y="404"/>
                  <a:pt x="94" y="404"/>
                  <a:pt x="94" y="404"/>
                </a:cubicBezTo>
                <a:cubicBezTo>
                  <a:pt x="95" y="404"/>
                  <a:pt x="95" y="404"/>
                  <a:pt x="96" y="404"/>
                </a:cubicBezTo>
                <a:cubicBezTo>
                  <a:pt x="96" y="404"/>
                  <a:pt x="96" y="404"/>
                  <a:pt x="96" y="405"/>
                </a:cubicBezTo>
                <a:cubicBezTo>
                  <a:pt x="95" y="405"/>
                  <a:pt x="95" y="405"/>
                  <a:pt x="94" y="405"/>
                </a:cubicBezTo>
                <a:cubicBezTo>
                  <a:pt x="94" y="405"/>
                  <a:pt x="94" y="405"/>
                  <a:pt x="94" y="405"/>
                </a:cubicBezTo>
                <a:close/>
                <a:moveTo>
                  <a:pt x="83" y="408"/>
                </a:moveTo>
                <a:cubicBezTo>
                  <a:pt x="82" y="409"/>
                  <a:pt x="82" y="406"/>
                  <a:pt x="83" y="405"/>
                </a:cubicBezTo>
                <a:cubicBezTo>
                  <a:pt x="83" y="405"/>
                  <a:pt x="84" y="405"/>
                  <a:pt x="84" y="405"/>
                </a:cubicBezTo>
                <a:cubicBezTo>
                  <a:pt x="85" y="406"/>
                  <a:pt x="82" y="407"/>
                  <a:pt x="83" y="408"/>
                </a:cubicBezTo>
                <a:cubicBezTo>
                  <a:pt x="83" y="408"/>
                  <a:pt x="83" y="408"/>
                  <a:pt x="83" y="408"/>
                </a:cubicBezTo>
                <a:close/>
                <a:moveTo>
                  <a:pt x="473" y="408"/>
                </a:moveTo>
                <a:cubicBezTo>
                  <a:pt x="476" y="410"/>
                  <a:pt x="480" y="411"/>
                  <a:pt x="483" y="412"/>
                </a:cubicBezTo>
                <a:cubicBezTo>
                  <a:pt x="483" y="410"/>
                  <a:pt x="479" y="411"/>
                  <a:pt x="478" y="408"/>
                </a:cubicBezTo>
                <a:cubicBezTo>
                  <a:pt x="482" y="410"/>
                  <a:pt x="483" y="409"/>
                  <a:pt x="487" y="411"/>
                </a:cubicBezTo>
                <a:cubicBezTo>
                  <a:pt x="485" y="412"/>
                  <a:pt x="485" y="412"/>
                  <a:pt x="483" y="412"/>
                </a:cubicBezTo>
                <a:cubicBezTo>
                  <a:pt x="483" y="414"/>
                  <a:pt x="486" y="414"/>
                  <a:pt x="484" y="416"/>
                </a:cubicBezTo>
                <a:cubicBezTo>
                  <a:pt x="483" y="416"/>
                  <a:pt x="483" y="414"/>
                  <a:pt x="482" y="414"/>
                </a:cubicBezTo>
                <a:cubicBezTo>
                  <a:pt x="481" y="415"/>
                  <a:pt x="480" y="412"/>
                  <a:pt x="480" y="415"/>
                </a:cubicBezTo>
                <a:cubicBezTo>
                  <a:pt x="478" y="414"/>
                  <a:pt x="477" y="414"/>
                  <a:pt x="475" y="414"/>
                </a:cubicBezTo>
                <a:cubicBezTo>
                  <a:pt x="475" y="412"/>
                  <a:pt x="476" y="412"/>
                  <a:pt x="475" y="411"/>
                </a:cubicBezTo>
                <a:cubicBezTo>
                  <a:pt x="472" y="412"/>
                  <a:pt x="472" y="411"/>
                  <a:pt x="470" y="411"/>
                </a:cubicBezTo>
                <a:cubicBezTo>
                  <a:pt x="470" y="410"/>
                  <a:pt x="470" y="410"/>
                  <a:pt x="470" y="409"/>
                </a:cubicBezTo>
                <a:cubicBezTo>
                  <a:pt x="472" y="408"/>
                  <a:pt x="473" y="410"/>
                  <a:pt x="473" y="408"/>
                </a:cubicBezTo>
                <a:cubicBezTo>
                  <a:pt x="473" y="408"/>
                  <a:pt x="473" y="408"/>
                  <a:pt x="473" y="408"/>
                </a:cubicBezTo>
                <a:close/>
                <a:moveTo>
                  <a:pt x="56" y="412"/>
                </a:moveTo>
                <a:cubicBezTo>
                  <a:pt x="56" y="410"/>
                  <a:pt x="57" y="411"/>
                  <a:pt x="57" y="409"/>
                </a:cubicBezTo>
                <a:cubicBezTo>
                  <a:pt x="58" y="410"/>
                  <a:pt x="59" y="409"/>
                  <a:pt x="60" y="410"/>
                </a:cubicBezTo>
                <a:cubicBezTo>
                  <a:pt x="59" y="411"/>
                  <a:pt x="57" y="410"/>
                  <a:pt x="57" y="411"/>
                </a:cubicBezTo>
                <a:cubicBezTo>
                  <a:pt x="57" y="412"/>
                  <a:pt x="58" y="411"/>
                  <a:pt x="59" y="411"/>
                </a:cubicBezTo>
                <a:cubicBezTo>
                  <a:pt x="59" y="413"/>
                  <a:pt x="58" y="412"/>
                  <a:pt x="56" y="412"/>
                </a:cubicBezTo>
                <a:cubicBezTo>
                  <a:pt x="56" y="412"/>
                  <a:pt x="56" y="412"/>
                  <a:pt x="56" y="412"/>
                </a:cubicBezTo>
                <a:close/>
                <a:moveTo>
                  <a:pt x="228" y="410"/>
                </a:moveTo>
                <a:cubicBezTo>
                  <a:pt x="228" y="411"/>
                  <a:pt x="224" y="412"/>
                  <a:pt x="225" y="409"/>
                </a:cubicBezTo>
                <a:cubicBezTo>
                  <a:pt x="226" y="409"/>
                  <a:pt x="228" y="409"/>
                  <a:pt x="228" y="410"/>
                </a:cubicBezTo>
                <a:cubicBezTo>
                  <a:pt x="228" y="410"/>
                  <a:pt x="228" y="410"/>
                  <a:pt x="228" y="410"/>
                </a:cubicBezTo>
                <a:close/>
                <a:moveTo>
                  <a:pt x="56" y="412"/>
                </a:moveTo>
                <a:cubicBezTo>
                  <a:pt x="56" y="413"/>
                  <a:pt x="54" y="412"/>
                  <a:pt x="54" y="411"/>
                </a:cubicBezTo>
                <a:cubicBezTo>
                  <a:pt x="55" y="411"/>
                  <a:pt x="56" y="412"/>
                  <a:pt x="56" y="412"/>
                </a:cubicBezTo>
                <a:cubicBezTo>
                  <a:pt x="56" y="412"/>
                  <a:pt x="56" y="412"/>
                  <a:pt x="56" y="412"/>
                </a:cubicBezTo>
                <a:close/>
                <a:moveTo>
                  <a:pt x="443" y="414"/>
                </a:moveTo>
                <a:cubicBezTo>
                  <a:pt x="442" y="411"/>
                  <a:pt x="447" y="411"/>
                  <a:pt x="447" y="411"/>
                </a:cubicBezTo>
                <a:cubicBezTo>
                  <a:pt x="449" y="412"/>
                  <a:pt x="445" y="414"/>
                  <a:pt x="447" y="415"/>
                </a:cubicBezTo>
                <a:cubicBezTo>
                  <a:pt x="445" y="416"/>
                  <a:pt x="445" y="413"/>
                  <a:pt x="443" y="414"/>
                </a:cubicBezTo>
                <a:cubicBezTo>
                  <a:pt x="443" y="414"/>
                  <a:pt x="443" y="414"/>
                  <a:pt x="443" y="414"/>
                </a:cubicBezTo>
                <a:close/>
                <a:moveTo>
                  <a:pt x="59" y="415"/>
                </a:moveTo>
                <a:cubicBezTo>
                  <a:pt x="59" y="414"/>
                  <a:pt x="60" y="413"/>
                  <a:pt x="61" y="412"/>
                </a:cubicBezTo>
                <a:cubicBezTo>
                  <a:pt x="62" y="412"/>
                  <a:pt x="61" y="414"/>
                  <a:pt x="61" y="415"/>
                </a:cubicBezTo>
                <a:cubicBezTo>
                  <a:pt x="60" y="415"/>
                  <a:pt x="59" y="415"/>
                  <a:pt x="59" y="415"/>
                </a:cubicBezTo>
                <a:cubicBezTo>
                  <a:pt x="59" y="415"/>
                  <a:pt x="59" y="415"/>
                  <a:pt x="59" y="415"/>
                </a:cubicBezTo>
                <a:close/>
                <a:moveTo>
                  <a:pt x="200" y="414"/>
                </a:moveTo>
                <a:cubicBezTo>
                  <a:pt x="200" y="415"/>
                  <a:pt x="198" y="413"/>
                  <a:pt x="199" y="412"/>
                </a:cubicBezTo>
                <a:cubicBezTo>
                  <a:pt x="200" y="412"/>
                  <a:pt x="199" y="414"/>
                  <a:pt x="200" y="414"/>
                </a:cubicBezTo>
                <a:cubicBezTo>
                  <a:pt x="200" y="414"/>
                  <a:pt x="200" y="414"/>
                  <a:pt x="200" y="414"/>
                </a:cubicBezTo>
                <a:close/>
                <a:moveTo>
                  <a:pt x="486" y="414"/>
                </a:moveTo>
                <a:cubicBezTo>
                  <a:pt x="486" y="414"/>
                  <a:pt x="486" y="413"/>
                  <a:pt x="486" y="413"/>
                </a:cubicBezTo>
                <a:cubicBezTo>
                  <a:pt x="487" y="413"/>
                  <a:pt x="487" y="413"/>
                  <a:pt x="488" y="413"/>
                </a:cubicBezTo>
                <a:cubicBezTo>
                  <a:pt x="488" y="413"/>
                  <a:pt x="488" y="414"/>
                  <a:pt x="488" y="414"/>
                </a:cubicBezTo>
                <a:cubicBezTo>
                  <a:pt x="487" y="414"/>
                  <a:pt x="487" y="414"/>
                  <a:pt x="486" y="414"/>
                </a:cubicBezTo>
                <a:cubicBezTo>
                  <a:pt x="486" y="414"/>
                  <a:pt x="486" y="414"/>
                  <a:pt x="486" y="414"/>
                </a:cubicBezTo>
                <a:close/>
                <a:moveTo>
                  <a:pt x="203" y="416"/>
                </a:moveTo>
                <a:cubicBezTo>
                  <a:pt x="203" y="415"/>
                  <a:pt x="203" y="415"/>
                  <a:pt x="203" y="415"/>
                </a:cubicBezTo>
                <a:cubicBezTo>
                  <a:pt x="204" y="415"/>
                  <a:pt x="205" y="415"/>
                  <a:pt x="205" y="415"/>
                </a:cubicBezTo>
                <a:cubicBezTo>
                  <a:pt x="205" y="415"/>
                  <a:pt x="205" y="415"/>
                  <a:pt x="205" y="416"/>
                </a:cubicBezTo>
                <a:cubicBezTo>
                  <a:pt x="205" y="416"/>
                  <a:pt x="204" y="416"/>
                  <a:pt x="203" y="416"/>
                </a:cubicBezTo>
                <a:cubicBezTo>
                  <a:pt x="203" y="416"/>
                  <a:pt x="203" y="416"/>
                  <a:pt x="203" y="416"/>
                </a:cubicBezTo>
                <a:close/>
                <a:moveTo>
                  <a:pt x="139" y="425"/>
                </a:moveTo>
                <a:cubicBezTo>
                  <a:pt x="139" y="424"/>
                  <a:pt x="140" y="423"/>
                  <a:pt x="142" y="424"/>
                </a:cubicBezTo>
                <a:cubicBezTo>
                  <a:pt x="141" y="425"/>
                  <a:pt x="140" y="426"/>
                  <a:pt x="139" y="425"/>
                </a:cubicBezTo>
                <a:cubicBezTo>
                  <a:pt x="139" y="425"/>
                  <a:pt x="139" y="425"/>
                  <a:pt x="139" y="425"/>
                </a:cubicBezTo>
                <a:close/>
                <a:moveTo>
                  <a:pt x="109" y="426"/>
                </a:moveTo>
                <a:cubicBezTo>
                  <a:pt x="109" y="426"/>
                  <a:pt x="110" y="425"/>
                  <a:pt x="110" y="425"/>
                </a:cubicBezTo>
                <a:cubicBezTo>
                  <a:pt x="111" y="425"/>
                  <a:pt x="110" y="425"/>
                  <a:pt x="110" y="425"/>
                </a:cubicBezTo>
                <a:cubicBezTo>
                  <a:pt x="111" y="426"/>
                  <a:pt x="111" y="425"/>
                  <a:pt x="111" y="425"/>
                </a:cubicBezTo>
                <a:cubicBezTo>
                  <a:pt x="113" y="425"/>
                  <a:pt x="113" y="426"/>
                  <a:pt x="114" y="427"/>
                </a:cubicBezTo>
                <a:cubicBezTo>
                  <a:pt x="113" y="428"/>
                  <a:pt x="111" y="426"/>
                  <a:pt x="109" y="426"/>
                </a:cubicBezTo>
                <a:cubicBezTo>
                  <a:pt x="109" y="426"/>
                  <a:pt x="109" y="426"/>
                  <a:pt x="109" y="426"/>
                </a:cubicBezTo>
                <a:close/>
                <a:moveTo>
                  <a:pt x="383" y="425"/>
                </a:moveTo>
                <a:cubicBezTo>
                  <a:pt x="385" y="425"/>
                  <a:pt x="383" y="426"/>
                  <a:pt x="382" y="426"/>
                </a:cubicBezTo>
                <a:cubicBezTo>
                  <a:pt x="381" y="425"/>
                  <a:pt x="383" y="428"/>
                  <a:pt x="381" y="427"/>
                </a:cubicBezTo>
                <a:cubicBezTo>
                  <a:pt x="380" y="425"/>
                  <a:pt x="382" y="426"/>
                  <a:pt x="382" y="425"/>
                </a:cubicBezTo>
                <a:cubicBezTo>
                  <a:pt x="382" y="425"/>
                  <a:pt x="383" y="425"/>
                  <a:pt x="383" y="425"/>
                </a:cubicBezTo>
                <a:cubicBezTo>
                  <a:pt x="383" y="425"/>
                  <a:pt x="383" y="425"/>
                  <a:pt x="383" y="425"/>
                </a:cubicBezTo>
                <a:close/>
                <a:moveTo>
                  <a:pt x="428" y="427"/>
                </a:moveTo>
                <a:cubicBezTo>
                  <a:pt x="426" y="427"/>
                  <a:pt x="429" y="426"/>
                  <a:pt x="428" y="425"/>
                </a:cubicBezTo>
                <a:cubicBezTo>
                  <a:pt x="430" y="425"/>
                  <a:pt x="431" y="424"/>
                  <a:pt x="433" y="425"/>
                </a:cubicBezTo>
                <a:cubicBezTo>
                  <a:pt x="433" y="425"/>
                  <a:pt x="433" y="426"/>
                  <a:pt x="433" y="427"/>
                </a:cubicBezTo>
                <a:cubicBezTo>
                  <a:pt x="435" y="426"/>
                  <a:pt x="435" y="427"/>
                  <a:pt x="437" y="427"/>
                </a:cubicBezTo>
                <a:cubicBezTo>
                  <a:pt x="435" y="428"/>
                  <a:pt x="434" y="428"/>
                  <a:pt x="433" y="429"/>
                </a:cubicBezTo>
                <a:cubicBezTo>
                  <a:pt x="432" y="427"/>
                  <a:pt x="429" y="427"/>
                  <a:pt x="428" y="427"/>
                </a:cubicBezTo>
                <a:cubicBezTo>
                  <a:pt x="428" y="427"/>
                  <a:pt x="428" y="427"/>
                  <a:pt x="428" y="427"/>
                </a:cubicBezTo>
                <a:close/>
                <a:moveTo>
                  <a:pt x="436" y="427"/>
                </a:moveTo>
                <a:cubicBezTo>
                  <a:pt x="436" y="426"/>
                  <a:pt x="436" y="426"/>
                  <a:pt x="436" y="426"/>
                </a:cubicBezTo>
                <a:cubicBezTo>
                  <a:pt x="437" y="426"/>
                  <a:pt x="437" y="426"/>
                  <a:pt x="438" y="426"/>
                </a:cubicBezTo>
                <a:cubicBezTo>
                  <a:pt x="438" y="426"/>
                  <a:pt x="438" y="426"/>
                  <a:pt x="438" y="427"/>
                </a:cubicBezTo>
                <a:cubicBezTo>
                  <a:pt x="437" y="427"/>
                  <a:pt x="437" y="427"/>
                  <a:pt x="436" y="427"/>
                </a:cubicBezTo>
                <a:cubicBezTo>
                  <a:pt x="436" y="427"/>
                  <a:pt x="436" y="427"/>
                  <a:pt x="436" y="427"/>
                </a:cubicBezTo>
                <a:close/>
                <a:moveTo>
                  <a:pt x="428" y="431"/>
                </a:moveTo>
                <a:cubicBezTo>
                  <a:pt x="427" y="431"/>
                  <a:pt x="427" y="430"/>
                  <a:pt x="427" y="428"/>
                </a:cubicBezTo>
                <a:cubicBezTo>
                  <a:pt x="428" y="428"/>
                  <a:pt x="428" y="428"/>
                  <a:pt x="429" y="428"/>
                </a:cubicBezTo>
                <a:cubicBezTo>
                  <a:pt x="429" y="429"/>
                  <a:pt x="428" y="430"/>
                  <a:pt x="428" y="431"/>
                </a:cubicBezTo>
                <a:cubicBezTo>
                  <a:pt x="428" y="431"/>
                  <a:pt x="428" y="431"/>
                  <a:pt x="428" y="431"/>
                </a:cubicBezTo>
                <a:close/>
                <a:moveTo>
                  <a:pt x="361" y="434"/>
                </a:moveTo>
                <a:cubicBezTo>
                  <a:pt x="359" y="434"/>
                  <a:pt x="362" y="434"/>
                  <a:pt x="361" y="432"/>
                </a:cubicBezTo>
                <a:cubicBezTo>
                  <a:pt x="362" y="432"/>
                  <a:pt x="363" y="433"/>
                  <a:pt x="365" y="433"/>
                </a:cubicBezTo>
                <a:cubicBezTo>
                  <a:pt x="364" y="434"/>
                  <a:pt x="364" y="435"/>
                  <a:pt x="365" y="436"/>
                </a:cubicBezTo>
                <a:cubicBezTo>
                  <a:pt x="365" y="437"/>
                  <a:pt x="363" y="437"/>
                  <a:pt x="362" y="437"/>
                </a:cubicBezTo>
                <a:cubicBezTo>
                  <a:pt x="362" y="436"/>
                  <a:pt x="362" y="435"/>
                  <a:pt x="363" y="434"/>
                </a:cubicBezTo>
                <a:cubicBezTo>
                  <a:pt x="363" y="433"/>
                  <a:pt x="361" y="434"/>
                  <a:pt x="361" y="434"/>
                </a:cubicBezTo>
                <a:cubicBezTo>
                  <a:pt x="361" y="434"/>
                  <a:pt x="361" y="434"/>
                  <a:pt x="361" y="434"/>
                </a:cubicBezTo>
                <a:close/>
                <a:moveTo>
                  <a:pt x="539" y="438"/>
                </a:moveTo>
                <a:cubicBezTo>
                  <a:pt x="539" y="439"/>
                  <a:pt x="537" y="438"/>
                  <a:pt x="537" y="437"/>
                </a:cubicBezTo>
                <a:cubicBezTo>
                  <a:pt x="537" y="436"/>
                  <a:pt x="539" y="437"/>
                  <a:pt x="539" y="438"/>
                </a:cubicBezTo>
                <a:cubicBezTo>
                  <a:pt x="539" y="438"/>
                  <a:pt x="539" y="438"/>
                  <a:pt x="539" y="438"/>
                </a:cubicBezTo>
                <a:close/>
                <a:moveTo>
                  <a:pt x="341" y="441"/>
                </a:moveTo>
                <a:cubicBezTo>
                  <a:pt x="340" y="442"/>
                  <a:pt x="339" y="439"/>
                  <a:pt x="338" y="439"/>
                </a:cubicBezTo>
                <a:cubicBezTo>
                  <a:pt x="339" y="438"/>
                  <a:pt x="340" y="441"/>
                  <a:pt x="341" y="441"/>
                </a:cubicBezTo>
                <a:cubicBezTo>
                  <a:pt x="341" y="441"/>
                  <a:pt x="341" y="441"/>
                  <a:pt x="341" y="441"/>
                </a:cubicBezTo>
                <a:close/>
                <a:moveTo>
                  <a:pt x="542" y="439"/>
                </a:moveTo>
                <a:cubicBezTo>
                  <a:pt x="542" y="440"/>
                  <a:pt x="542" y="439"/>
                  <a:pt x="542" y="439"/>
                </a:cubicBezTo>
                <a:cubicBezTo>
                  <a:pt x="543" y="439"/>
                  <a:pt x="543" y="441"/>
                  <a:pt x="542" y="441"/>
                </a:cubicBezTo>
                <a:cubicBezTo>
                  <a:pt x="542" y="440"/>
                  <a:pt x="542" y="440"/>
                  <a:pt x="542" y="439"/>
                </a:cubicBezTo>
                <a:cubicBezTo>
                  <a:pt x="542" y="439"/>
                  <a:pt x="542" y="439"/>
                  <a:pt x="542" y="439"/>
                </a:cubicBezTo>
                <a:close/>
                <a:moveTo>
                  <a:pt x="337" y="443"/>
                </a:moveTo>
                <a:cubicBezTo>
                  <a:pt x="336" y="442"/>
                  <a:pt x="336" y="441"/>
                  <a:pt x="337" y="441"/>
                </a:cubicBezTo>
                <a:cubicBezTo>
                  <a:pt x="338" y="441"/>
                  <a:pt x="337" y="441"/>
                  <a:pt x="337" y="443"/>
                </a:cubicBezTo>
                <a:cubicBezTo>
                  <a:pt x="337" y="443"/>
                  <a:pt x="337" y="443"/>
                  <a:pt x="337" y="443"/>
                </a:cubicBezTo>
                <a:close/>
                <a:moveTo>
                  <a:pt x="519" y="447"/>
                </a:moveTo>
                <a:cubicBezTo>
                  <a:pt x="518" y="448"/>
                  <a:pt x="517" y="447"/>
                  <a:pt x="516" y="447"/>
                </a:cubicBezTo>
                <a:cubicBezTo>
                  <a:pt x="516" y="445"/>
                  <a:pt x="518" y="446"/>
                  <a:pt x="519" y="447"/>
                </a:cubicBezTo>
                <a:cubicBezTo>
                  <a:pt x="519" y="447"/>
                  <a:pt x="519" y="447"/>
                  <a:pt x="519" y="447"/>
                </a:cubicBezTo>
                <a:close/>
                <a:moveTo>
                  <a:pt x="317" y="9"/>
                </a:moveTo>
                <a:cubicBezTo>
                  <a:pt x="316" y="9"/>
                  <a:pt x="314" y="10"/>
                  <a:pt x="314" y="12"/>
                </a:cubicBezTo>
                <a:cubicBezTo>
                  <a:pt x="314" y="12"/>
                  <a:pt x="315" y="12"/>
                  <a:pt x="316" y="12"/>
                </a:cubicBezTo>
                <a:cubicBezTo>
                  <a:pt x="315" y="14"/>
                  <a:pt x="317" y="13"/>
                  <a:pt x="317" y="14"/>
                </a:cubicBezTo>
                <a:cubicBezTo>
                  <a:pt x="315" y="15"/>
                  <a:pt x="315" y="12"/>
                  <a:pt x="314" y="12"/>
                </a:cubicBezTo>
                <a:cubicBezTo>
                  <a:pt x="313" y="14"/>
                  <a:pt x="316" y="15"/>
                  <a:pt x="313" y="15"/>
                </a:cubicBezTo>
                <a:cubicBezTo>
                  <a:pt x="313" y="15"/>
                  <a:pt x="313" y="16"/>
                  <a:pt x="313" y="16"/>
                </a:cubicBezTo>
                <a:cubicBezTo>
                  <a:pt x="315" y="16"/>
                  <a:pt x="314" y="16"/>
                  <a:pt x="316" y="16"/>
                </a:cubicBezTo>
                <a:cubicBezTo>
                  <a:pt x="317" y="14"/>
                  <a:pt x="318" y="13"/>
                  <a:pt x="320" y="15"/>
                </a:cubicBezTo>
                <a:cubicBezTo>
                  <a:pt x="320" y="12"/>
                  <a:pt x="317" y="11"/>
                  <a:pt x="316" y="13"/>
                </a:cubicBezTo>
                <a:cubicBezTo>
                  <a:pt x="316" y="12"/>
                  <a:pt x="317" y="11"/>
                  <a:pt x="318" y="11"/>
                </a:cubicBezTo>
                <a:cubicBezTo>
                  <a:pt x="319" y="11"/>
                  <a:pt x="318" y="13"/>
                  <a:pt x="320" y="12"/>
                </a:cubicBezTo>
                <a:cubicBezTo>
                  <a:pt x="320" y="11"/>
                  <a:pt x="320" y="10"/>
                  <a:pt x="320" y="10"/>
                </a:cubicBezTo>
                <a:cubicBezTo>
                  <a:pt x="319" y="12"/>
                  <a:pt x="319" y="8"/>
                  <a:pt x="318" y="9"/>
                </a:cubicBezTo>
                <a:cubicBezTo>
                  <a:pt x="317" y="11"/>
                  <a:pt x="317" y="9"/>
                  <a:pt x="317" y="9"/>
                </a:cubicBezTo>
                <a:close/>
                <a:moveTo>
                  <a:pt x="322" y="28"/>
                </a:moveTo>
                <a:cubicBezTo>
                  <a:pt x="321" y="31"/>
                  <a:pt x="323" y="34"/>
                  <a:pt x="326" y="35"/>
                </a:cubicBezTo>
                <a:cubicBezTo>
                  <a:pt x="326" y="34"/>
                  <a:pt x="327" y="33"/>
                  <a:pt x="326" y="32"/>
                </a:cubicBezTo>
                <a:cubicBezTo>
                  <a:pt x="326" y="31"/>
                  <a:pt x="324" y="31"/>
                  <a:pt x="323" y="30"/>
                </a:cubicBezTo>
                <a:cubicBezTo>
                  <a:pt x="325" y="27"/>
                  <a:pt x="322" y="24"/>
                  <a:pt x="321" y="24"/>
                </a:cubicBezTo>
                <a:cubicBezTo>
                  <a:pt x="321" y="23"/>
                  <a:pt x="321" y="22"/>
                  <a:pt x="321" y="21"/>
                </a:cubicBezTo>
                <a:cubicBezTo>
                  <a:pt x="320" y="21"/>
                  <a:pt x="320" y="20"/>
                  <a:pt x="319" y="18"/>
                </a:cubicBezTo>
                <a:cubicBezTo>
                  <a:pt x="317" y="21"/>
                  <a:pt x="316" y="15"/>
                  <a:pt x="314" y="18"/>
                </a:cubicBezTo>
                <a:cubicBezTo>
                  <a:pt x="316" y="18"/>
                  <a:pt x="315" y="20"/>
                  <a:pt x="316" y="21"/>
                </a:cubicBezTo>
                <a:cubicBezTo>
                  <a:pt x="318" y="21"/>
                  <a:pt x="319" y="19"/>
                  <a:pt x="319" y="21"/>
                </a:cubicBezTo>
                <a:cubicBezTo>
                  <a:pt x="316" y="23"/>
                  <a:pt x="320" y="31"/>
                  <a:pt x="322" y="28"/>
                </a:cubicBezTo>
                <a:close/>
                <a:moveTo>
                  <a:pt x="324" y="32"/>
                </a:moveTo>
                <a:cubicBezTo>
                  <a:pt x="326" y="34"/>
                  <a:pt x="322" y="34"/>
                  <a:pt x="324" y="32"/>
                </a:cubicBezTo>
                <a:cubicBezTo>
                  <a:pt x="324" y="32"/>
                  <a:pt x="324" y="32"/>
                  <a:pt x="324" y="32"/>
                </a:cubicBezTo>
                <a:close/>
                <a:moveTo>
                  <a:pt x="280" y="71"/>
                </a:moveTo>
                <a:cubicBezTo>
                  <a:pt x="279" y="72"/>
                  <a:pt x="279" y="74"/>
                  <a:pt x="279" y="76"/>
                </a:cubicBezTo>
                <a:cubicBezTo>
                  <a:pt x="276" y="75"/>
                  <a:pt x="278" y="73"/>
                  <a:pt x="278" y="71"/>
                </a:cubicBezTo>
                <a:cubicBezTo>
                  <a:pt x="279" y="70"/>
                  <a:pt x="279" y="71"/>
                  <a:pt x="281" y="71"/>
                </a:cubicBezTo>
                <a:cubicBezTo>
                  <a:pt x="279" y="69"/>
                  <a:pt x="279" y="66"/>
                  <a:pt x="282" y="65"/>
                </a:cubicBezTo>
                <a:cubicBezTo>
                  <a:pt x="282" y="68"/>
                  <a:pt x="279" y="69"/>
                  <a:pt x="282" y="70"/>
                </a:cubicBezTo>
                <a:cubicBezTo>
                  <a:pt x="282" y="70"/>
                  <a:pt x="280" y="71"/>
                  <a:pt x="282" y="72"/>
                </a:cubicBezTo>
                <a:cubicBezTo>
                  <a:pt x="281" y="73"/>
                  <a:pt x="281" y="71"/>
                  <a:pt x="280" y="71"/>
                </a:cubicBezTo>
                <a:close/>
                <a:moveTo>
                  <a:pt x="285" y="65"/>
                </a:moveTo>
                <a:cubicBezTo>
                  <a:pt x="286" y="65"/>
                  <a:pt x="286" y="65"/>
                  <a:pt x="287" y="65"/>
                </a:cubicBezTo>
                <a:cubicBezTo>
                  <a:pt x="286" y="66"/>
                  <a:pt x="285" y="66"/>
                  <a:pt x="284" y="67"/>
                </a:cubicBezTo>
                <a:cubicBezTo>
                  <a:pt x="283" y="66"/>
                  <a:pt x="286" y="67"/>
                  <a:pt x="285" y="65"/>
                </a:cubicBezTo>
                <a:close/>
                <a:moveTo>
                  <a:pt x="348" y="79"/>
                </a:moveTo>
                <a:cubicBezTo>
                  <a:pt x="348" y="78"/>
                  <a:pt x="348" y="79"/>
                  <a:pt x="348" y="79"/>
                </a:cubicBezTo>
                <a:cubicBezTo>
                  <a:pt x="350" y="78"/>
                  <a:pt x="351" y="77"/>
                  <a:pt x="350" y="80"/>
                </a:cubicBezTo>
                <a:cubicBezTo>
                  <a:pt x="349" y="80"/>
                  <a:pt x="349" y="79"/>
                  <a:pt x="348" y="79"/>
                </a:cubicBezTo>
                <a:close/>
                <a:moveTo>
                  <a:pt x="277" y="79"/>
                </a:moveTo>
                <a:cubicBezTo>
                  <a:pt x="276" y="78"/>
                  <a:pt x="277" y="80"/>
                  <a:pt x="277" y="82"/>
                </a:cubicBezTo>
                <a:cubicBezTo>
                  <a:pt x="274" y="81"/>
                  <a:pt x="277" y="80"/>
                  <a:pt x="277" y="79"/>
                </a:cubicBezTo>
                <a:close/>
                <a:moveTo>
                  <a:pt x="355" y="87"/>
                </a:moveTo>
                <a:cubicBezTo>
                  <a:pt x="354" y="87"/>
                  <a:pt x="355" y="89"/>
                  <a:pt x="353" y="88"/>
                </a:cubicBezTo>
                <a:cubicBezTo>
                  <a:pt x="353" y="85"/>
                  <a:pt x="349" y="83"/>
                  <a:pt x="351" y="82"/>
                </a:cubicBezTo>
                <a:cubicBezTo>
                  <a:pt x="351" y="81"/>
                  <a:pt x="350" y="83"/>
                  <a:pt x="349" y="82"/>
                </a:cubicBezTo>
                <a:cubicBezTo>
                  <a:pt x="349" y="79"/>
                  <a:pt x="352" y="83"/>
                  <a:pt x="351" y="79"/>
                </a:cubicBezTo>
                <a:cubicBezTo>
                  <a:pt x="353" y="82"/>
                  <a:pt x="353" y="85"/>
                  <a:pt x="356" y="88"/>
                </a:cubicBezTo>
                <a:cubicBezTo>
                  <a:pt x="356" y="88"/>
                  <a:pt x="355" y="88"/>
                  <a:pt x="355" y="87"/>
                </a:cubicBezTo>
                <a:close/>
                <a:moveTo>
                  <a:pt x="354" y="89"/>
                </a:moveTo>
                <a:cubicBezTo>
                  <a:pt x="354" y="89"/>
                  <a:pt x="354" y="89"/>
                  <a:pt x="354" y="90"/>
                </a:cubicBezTo>
                <a:cubicBezTo>
                  <a:pt x="355" y="90"/>
                  <a:pt x="355" y="89"/>
                  <a:pt x="356" y="89"/>
                </a:cubicBezTo>
                <a:cubicBezTo>
                  <a:pt x="357" y="90"/>
                  <a:pt x="356" y="91"/>
                  <a:pt x="356" y="92"/>
                </a:cubicBezTo>
                <a:cubicBezTo>
                  <a:pt x="354" y="92"/>
                  <a:pt x="354" y="90"/>
                  <a:pt x="354" y="89"/>
                </a:cubicBezTo>
                <a:close/>
                <a:moveTo>
                  <a:pt x="381" y="205"/>
                </a:moveTo>
                <a:cubicBezTo>
                  <a:pt x="380" y="201"/>
                  <a:pt x="383" y="208"/>
                  <a:pt x="381" y="205"/>
                </a:cubicBezTo>
                <a:close/>
                <a:moveTo>
                  <a:pt x="397" y="225"/>
                </a:moveTo>
                <a:cubicBezTo>
                  <a:pt x="399" y="224"/>
                  <a:pt x="397" y="224"/>
                  <a:pt x="398" y="222"/>
                </a:cubicBezTo>
                <a:cubicBezTo>
                  <a:pt x="397" y="223"/>
                  <a:pt x="397" y="223"/>
                  <a:pt x="395" y="222"/>
                </a:cubicBezTo>
                <a:cubicBezTo>
                  <a:pt x="396" y="221"/>
                  <a:pt x="398" y="221"/>
                  <a:pt x="397" y="218"/>
                </a:cubicBezTo>
                <a:cubicBezTo>
                  <a:pt x="399" y="218"/>
                  <a:pt x="399" y="219"/>
                  <a:pt x="400" y="220"/>
                </a:cubicBezTo>
                <a:cubicBezTo>
                  <a:pt x="400" y="222"/>
                  <a:pt x="398" y="221"/>
                  <a:pt x="399" y="223"/>
                </a:cubicBezTo>
                <a:cubicBezTo>
                  <a:pt x="399" y="224"/>
                  <a:pt x="401" y="224"/>
                  <a:pt x="400" y="227"/>
                </a:cubicBezTo>
                <a:cubicBezTo>
                  <a:pt x="401" y="226"/>
                  <a:pt x="402" y="226"/>
                  <a:pt x="402" y="225"/>
                </a:cubicBezTo>
                <a:cubicBezTo>
                  <a:pt x="404" y="227"/>
                  <a:pt x="401" y="229"/>
                  <a:pt x="399" y="228"/>
                </a:cubicBezTo>
                <a:cubicBezTo>
                  <a:pt x="400" y="226"/>
                  <a:pt x="398" y="226"/>
                  <a:pt x="397" y="225"/>
                </a:cubicBezTo>
                <a:close/>
                <a:moveTo>
                  <a:pt x="248" y="244"/>
                </a:moveTo>
                <a:cubicBezTo>
                  <a:pt x="249" y="243"/>
                  <a:pt x="248" y="248"/>
                  <a:pt x="246" y="248"/>
                </a:cubicBezTo>
                <a:cubicBezTo>
                  <a:pt x="247" y="246"/>
                  <a:pt x="247" y="245"/>
                  <a:pt x="248" y="244"/>
                </a:cubicBezTo>
                <a:close/>
                <a:moveTo>
                  <a:pt x="308" y="251"/>
                </a:moveTo>
                <a:cubicBezTo>
                  <a:pt x="308" y="250"/>
                  <a:pt x="306" y="250"/>
                  <a:pt x="305" y="249"/>
                </a:cubicBezTo>
                <a:cubicBezTo>
                  <a:pt x="305" y="248"/>
                  <a:pt x="306" y="247"/>
                  <a:pt x="306" y="246"/>
                </a:cubicBezTo>
                <a:cubicBezTo>
                  <a:pt x="309" y="246"/>
                  <a:pt x="307" y="250"/>
                  <a:pt x="309" y="251"/>
                </a:cubicBezTo>
                <a:cubicBezTo>
                  <a:pt x="309" y="251"/>
                  <a:pt x="308" y="251"/>
                  <a:pt x="308" y="252"/>
                </a:cubicBezTo>
                <a:cubicBezTo>
                  <a:pt x="307" y="252"/>
                  <a:pt x="308" y="251"/>
                  <a:pt x="308" y="251"/>
                </a:cubicBezTo>
                <a:close/>
                <a:moveTo>
                  <a:pt x="312" y="261"/>
                </a:moveTo>
                <a:cubicBezTo>
                  <a:pt x="312" y="260"/>
                  <a:pt x="312" y="260"/>
                  <a:pt x="312" y="260"/>
                </a:cubicBezTo>
                <a:cubicBezTo>
                  <a:pt x="313" y="260"/>
                  <a:pt x="313" y="260"/>
                  <a:pt x="314" y="260"/>
                </a:cubicBezTo>
                <a:cubicBezTo>
                  <a:pt x="313" y="260"/>
                  <a:pt x="313" y="261"/>
                  <a:pt x="314" y="261"/>
                </a:cubicBezTo>
                <a:cubicBezTo>
                  <a:pt x="313" y="263"/>
                  <a:pt x="313" y="260"/>
                  <a:pt x="312" y="261"/>
                </a:cubicBezTo>
                <a:close/>
                <a:moveTo>
                  <a:pt x="240" y="261"/>
                </a:moveTo>
                <a:cubicBezTo>
                  <a:pt x="240" y="266"/>
                  <a:pt x="235" y="270"/>
                  <a:pt x="237" y="274"/>
                </a:cubicBezTo>
                <a:cubicBezTo>
                  <a:pt x="235" y="274"/>
                  <a:pt x="235" y="275"/>
                  <a:pt x="234" y="276"/>
                </a:cubicBezTo>
                <a:cubicBezTo>
                  <a:pt x="236" y="271"/>
                  <a:pt x="237" y="265"/>
                  <a:pt x="240" y="261"/>
                </a:cubicBezTo>
                <a:close/>
                <a:moveTo>
                  <a:pt x="421" y="263"/>
                </a:moveTo>
                <a:cubicBezTo>
                  <a:pt x="421" y="262"/>
                  <a:pt x="422" y="264"/>
                  <a:pt x="423" y="263"/>
                </a:cubicBezTo>
                <a:cubicBezTo>
                  <a:pt x="422" y="265"/>
                  <a:pt x="426" y="265"/>
                  <a:pt x="425" y="268"/>
                </a:cubicBezTo>
                <a:cubicBezTo>
                  <a:pt x="424" y="268"/>
                  <a:pt x="422" y="267"/>
                  <a:pt x="423" y="269"/>
                </a:cubicBezTo>
                <a:cubicBezTo>
                  <a:pt x="422" y="267"/>
                  <a:pt x="422" y="265"/>
                  <a:pt x="421" y="263"/>
                </a:cubicBezTo>
                <a:close/>
                <a:moveTo>
                  <a:pt x="173" y="270"/>
                </a:moveTo>
                <a:cubicBezTo>
                  <a:pt x="174" y="270"/>
                  <a:pt x="174" y="271"/>
                  <a:pt x="175" y="271"/>
                </a:cubicBezTo>
                <a:cubicBezTo>
                  <a:pt x="174" y="272"/>
                  <a:pt x="171" y="271"/>
                  <a:pt x="170" y="270"/>
                </a:cubicBezTo>
                <a:cubicBezTo>
                  <a:pt x="170" y="268"/>
                  <a:pt x="173" y="271"/>
                  <a:pt x="173" y="269"/>
                </a:cubicBezTo>
                <a:cubicBezTo>
                  <a:pt x="174" y="269"/>
                  <a:pt x="174" y="270"/>
                  <a:pt x="173" y="270"/>
                </a:cubicBezTo>
                <a:close/>
                <a:moveTo>
                  <a:pt x="321" y="277"/>
                </a:moveTo>
                <a:cubicBezTo>
                  <a:pt x="322" y="276"/>
                  <a:pt x="323" y="279"/>
                  <a:pt x="325" y="278"/>
                </a:cubicBezTo>
                <a:cubicBezTo>
                  <a:pt x="325" y="280"/>
                  <a:pt x="324" y="278"/>
                  <a:pt x="323" y="278"/>
                </a:cubicBezTo>
                <a:cubicBezTo>
                  <a:pt x="323" y="279"/>
                  <a:pt x="323" y="279"/>
                  <a:pt x="323" y="279"/>
                </a:cubicBezTo>
                <a:cubicBezTo>
                  <a:pt x="323" y="280"/>
                  <a:pt x="324" y="279"/>
                  <a:pt x="325" y="279"/>
                </a:cubicBezTo>
                <a:cubicBezTo>
                  <a:pt x="324" y="281"/>
                  <a:pt x="325" y="280"/>
                  <a:pt x="325" y="282"/>
                </a:cubicBezTo>
                <a:cubicBezTo>
                  <a:pt x="324" y="282"/>
                  <a:pt x="323" y="281"/>
                  <a:pt x="323" y="281"/>
                </a:cubicBezTo>
                <a:cubicBezTo>
                  <a:pt x="323" y="283"/>
                  <a:pt x="320" y="285"/>
                  <a:pt x="319" y="281"/>
                </a:cubicBezTo>
                <a:cubicBezTo>
                  <a:pt x="321" y="283"/>
                  <a:pt x="322" y="277"/>
                  <a:pt x="321" y="277"/>
                </a:cubicBezTo>
                <a:close/>
                <a:moveTo>
                  <a:pt x="425" y="279"/>
                </a:moveTo>
                <a:cubicBezTo>
                  <a:pt x="423" y="279"/>
                  <a:pt x="423" y="279"/>
                  <a:pt x="421" y="278"/>
                </a:cubicBezTo>
                <a:cubicBezTo>
                  <a:pt x="421" y="280"/>
                  <a:pt x="422" y="281"/>
                  <a:pt x="420" y="282"/>
                </a:cubicBezTo>
                <a:cubicBezTo>
                  <a:pt x="422" y="282"/>
                  <a:pt x="423" y="283"/>
                  <a:pt x="423" y="284"/>
                </a:cubicBezTo>
                <a:cubicBezTo>
                  <a:pt x="422" y="283"/>
                  <a:pt x="422" y="285"/>
                  <a:pt x="421" y="285"/>
                </a:cubicBezTo>
                <a:cubicBezTo>
                  <a:pt x="421" y="288"/>
                  <a:pt x="423" y="289"/>
                  <a:pt x="422" y="290"/>
                </a:cubicBezTo>
                <a:cubicBezTo>
                  <a:pt x="424" y="288"/>
                  <a:pt x="423" y="291"/>
                  <a:pt x="423" y="291"/>
                </a:cubicBezTo>
                <a:cubicBezTo>
                  <a:pt x="424" y="290"/>
                  <a:pt x="425" y="290"/>
                  <a:pt x="425" y="288"/>
                </a:cubicBezTo>
                <a:cubicBezTo>
                  <a:pt x="423" y="288"/>
                  <a:pt x="422" y="288"/>
                  <a:pt x="422" y="287"/>
                </a:cubicBezTo>
                <a:cubicBezTo>
                  <a:pt x="424" y="286"/>
                  <a:pt x="424" y="288"/>
                  <a:pt x="426" y="289"/>
                </a:cubicBezTo>
                <a:cubicBezTo>
                  <a:pt x="427" y="288"/>
                  <a:pt x="427" y="287"/>
                  <a:pt x="428" y="287"/>
                </a:cubicBezTo>
                <a:cubicBezTo>
                  <a:pt x="425" y="287"/>
                  <a:pt x="426" y="283"/>
                  <a:pt x="423" y="283"/>
                </a:cubicBezTo>
                <a:cubicBezTo>
                  <a:pt x="423" y="280"/>
                  <a:pt x="425" y="281"/>
                  <a:pt x="425" y="279"/>
                </a:cubicBezTo>
                <a:close/>
                <a:moveTo>
                  <a:pt x="419" y="281"/>
                </a:moveTo>
                <a:cubicBezTo>
                  <a:pt x="419" y="281"/>
                  <a:pt x="418" y="281"/>
                  <a:pt x="418" y="281"/>
                </a:cubicBezTo>
                <a:cubicBezTo>
                  <a:pt x="418" y="282"/>
                  <a:pt x="418" y="282"/>
                  <a:pt x="419" y="282"/>
                </a:cubicBezTo>
                <a:cubicBezTo>
                  <a:pt x="419" y="282"/>
                  <a:pt x="418" y="282"/>
                  <a:pt x="417" y="282"/>
                </a:cubicBezTo>
                <a:cubicBezTo>
                  <a:pt x="418" y="282"/>
                  <a:pt x="417" y="282"/>
                  <a:pt x="417" y="282"/>
                </a:cubicBezTo>
                <a:cubicBezTo>
                  <a:pt x="417" y="281"/>
                  <a:pt x="418" y="281"/>
                  <a:pt x="419" y="281"/>
                </a:cubicBezTo>
                <a:close/>
                <a:moveTo>
                  <a:pt x="107" y="289"/>
                </a:moveTo>
                <a:cubicBezTo>
                  <a:pt x="107" y="290"/>
                  <a:pt x="108" y="290"/>
                  <a:pt x="109" y="290"/>
                </a:cubicBezTo>
                <a:cubicBezTo>
                  <a:pt x="110" y="290"/>
                  <a:pt x="109" y="287"/>
                  <a:pt x="111" y="288"/>
                </a:cubicBezTo>
                <a:cubicBezTo>
                  <a:pt x="111" y="288"/>
                  <a:pt x="108" y="289"/>
                  <a:pt x="110" y="290"/>
                </a:cubicBezTo>
                <a:cubicBezTo>
                  <a:pt x="110" y="291"/>
                  <a:pt x="107" y="290"/>
                  <a:pt x="106" y="290"/>
                </a:cubicBezTo>
                <a:cubicBezTo>
                  <a:pt x="108" y="289"/>
                  <a:pt x="105" y="287"/>
                  <a:pt x="108" y="287"/>
                </a:cubicBezTo>
                <a:cubicBezTo>
                  <a:pt x="109" y="288"/>
                  <a:pt x="108" y="288"/>
                  <a:pt x="107" y="289"/>
                </a:cubicBezTo>
                <a:close/>
                <a:moveTo>
                  <a:pt x="416" y="288"/>
                </a:moveTo>
                <a:cubicBezTo>
                  <a:pt x="417" y="289"/>
                  <a:pt x="416" y="291"/>
                  <a:pt x="418" y="291"/>
                </a:cubicBezTo>
                <a:cubicBezTo>
                  <a:pt x="417" y="293"/>
                  <a:pt x="416" y="289"/>
                  <a:pt x="416" y="288"/>
                </a:cubicBezTo>
                <a:close/>
                <a:moveTo>
                  <a:pt x="417" y="292"/>
                </a:moveTo>
                <a:cubicBezTo>
                  <a:pt x="419" y="291"/>
                  <a:pt x="418" y="294"/>
                  <a:pt x="419" y="294"/>
                </a:cubicBezTo>
                <a:cubicBezTo>
                  <a:pt x="419" y="295"/>
                  <a:pt x="417" y="293"/>
                  <a:pt x="417" y="292"/>
                </a:cubicBezTo>
                <a:close/>
                <a:moveTo>
                  <a:pt x="453" y="337"/>
                </a:moveTo>
                <a:cubicBezTo>
                  <a:pt x="452" y="340"/>
                  <a:pt x="456" y="341"/>
                  <a:pt x="456" y="344"/>
                </a:cubicBezTo>
                <a:cubicBezTo>
                  <a:pt x="455" y="344"/>
                  <a:pt x="455" y="344"/>
                  <a:pt x="454" y="344"/>
                </a:cubicBezTo>
                <a:cubicBezTo>
                  <a:pt x="458" y="352"/>
                  <a:pt x="462" y="356"/>
                  <a:pt x="466" y="364"/>
                </a:cubicBezTo>
                <a:cubicBezTo>
                  <a:pt x="466" y="363"/>
                  <a:pt x="466" y="363"/>
                  <a:pt x="467" y="363"/>
                </a:cubicBezTo>
                <a:cubicBezTo>
                  <a:pt x="467" y="361"/>
                  <a:pt x="466" y="361"/>
                  <a:pt x="467" y="360"/>
                </a:cubicBezTo>
                <a:cubicBezTo>
                  <a:pt x="466" y="358"/>
                  <a:pt x="463" y="358"/>
                  <a:pt x="463" y="355"/>
                </a:cubicBezTo>
                <a:cubicBezTo>
                  <a:pt x="464" y="355"/>
                  <a:pt x="464" y="355"/>
                  <a:pt x="465" y="355"/>
                </a:cubicBezTo>
                <a:cubicBezTo>
                  <a:pt x="462" y="354"/>
                  <a:pt x="462" y="347"/>
                  <a:pt x="459" y="348"/>
                </a:cubicBezTo>
                <a:cubicBezTo>
                  <a:pt x="459" y="347"/>
                  <a:pt x="460" y="347"/>
                  <a:pt x="460" y="345"/>
                </a:cubicBezTo>
                <a:cubicBezTo>
                  <a:pt x="458" y="345"/>
                  <a:pt x="457" y="343"/>
                  <a:pt x="458" y="342"/>
                </a:cubicBezTo>
                <a:cubicBezTo>
                  <a:pt x="460" y="344"/>
                  <a:pt x="461" y="348"/>
                  <a:pt x="463" y="346"/>
                </a:cubicBezTo>
                <a:cubicBezTo>
                  <a:pt x="465" y="351"/>
                  <a:pt x="469" y="354"/>
                  <a:pt x="470" y="360"/>
                </a:cubicBezTo>
                <a:cubicBezTo>
                  <a:pt x="473" y="361"/>
                  <a:pt x="476" y="366"/>
                  <a:pt x="474" y="369"/>
                </a:cubicBezTo>
                <a:cubicBezTo>
                  <a:pt x="473" y="369"/>
                  <a:pt x="472" y="367"/>
                  <a:pt x="471" y="367"/>
                </a:cubicBezTo>
                <a:cubicBezTo>
                  <a:pt x="472" y="368"/>
                  <a:pt x="472" y="369"/>
                  <a:pt x="472" y="370"/>
                </a:cubicBezTo>
                <a:cubicBezTo>
                  <a:pt x="473" y="370"/>
                  <a:pt x="473" y="369"/>
                  <a:pt x="473" y="369"/>
                </a:cubicBezTo>
                <a:cubicBezTo>
                  <a:pt x="475" y="371"/>
                  <a:pt x="475" y="372"/>
                  <a:pt x="477" y="371"/>
                </a:cubicBezTo>
                <a:cubicBezTo>
                  <a:pt x="477" y="372"/>
                  <a:pt x="478" y="372"/>
                  <a:pt x="478" y="374"/>
                </a:cubicBezTo>
                <a:cubicBezTo>
                  <a:pt x="477" y="374"/>
                  <a:pt x="477" y="374"/>
                  <a:pt x="476" y="374"/>
                </a:cubicBezTo>
                <a:cubicBezTo>
                  <a:pt x="476" y="377"/>
                  <a:pt x="478" y="374"/>
                  <a:pt x="478" y="376"/>
                </a:cubicBezTo>
                <a:cubicBezTo>
                  <a:pt x="478" y="376"/>
                  <a:pt x="478" y="376"/>
                  <a:pt x="477" y="376"/>
                </a:cubicBezTo>
                <a:cubicBezTo>
                  <a:pt x="478" y="379"/>
                  <a:pt x="481" y="378"/>
                  <a:pt x="482" y="380"/>
                </a:cubicBezTo>
                <a:cubicBezTo>
                  <a:pt x="482" y="380"/>
                  <a:pt x="481" y="380"/>
                  <a:pt x="481" y="381"/>
                </a:cubicBezTo>
                <a:cubicBezTo>
                  <a:pt x="486" y="383"/>
                  <a:pt x="489" y="386"/>
                  <a:pt x="491" y="391"/>
                </a:cubicBezTo>
                <a:cubicBezTo>
                  <a:pt x="491" y="391"/>
                  <a:pt x="492" y="391"/>
                  <a:pt x="493" y="391"/>
                </a:cubicBezTo>
                <a:cubicBezTo>
                  <a:pt x="495" y="396"/>
                  <a:pt x="500" y="399"/>
                  <a:pt x="504" y="403"/>
                </a:cubicBezTo>
                <a:cubicBezTo>
                  <a:pt x="502" y="404"/>
                  <a:pt x="504" y="406"/>
                  <a:pt x="502" y="408"/>
                </a:cubicBezTo>
                <a:cubicBezTo>
                  <a:pt x="501" y="407"/>
                  <a:pt x="499" y="406"/>
                  <a:pt x="497" y="406"/>
                </a:cubicBezTo>
                <a:cubicBezTo>
                  <a:pt x="497" y="409"/>
                  <a:pt x="498" y="407"/>
                  <a:pt x="499" y="407"/>
                </a:cubicBezTo>
                <a:cubicBezTo>
                  <a:pt x="499" y="407"/>
                  <a:pt x="500" y="408"/>
                  <a:pt x="500" y="409"/>
                </a:cubicBezTo>
                <a:cubicBezTo>
                  <a:pt x="503" y="408"/>
                  <a:pt x="503" y="406"/>
                  <a:pt x="505" y="406"/>
                </a:cubicBezTo>
                <a:cubicBezTo>
                  <a:pt x="509" y="409"/>
                  <a:pt x="515" y="414"/>
                  <a:pt x="519" y="413"/>
                </a:cubicBezTo>
                <a:cubicBezTo>
                  <a:pt x="515" y="413"/>
                  <a:pt x="515" y="409"/>
                  <a:pt x="511" y="408"/>
                </a:cubicBezTo>
                <a:cubicBezTo>
                  <a:pt x="512" y="407"/>
                  <a:pt x="512" y="406"/>
                  <a:pt x="513" y="405"/>
                </a:cubicBezTo>
                <a:cubicBezTo>
                  <a:pt x="514" y="405"/>
                  <a:pt x="514" y="406"/>
                  <a:pt x="515" y="406"/>
                </a:cubicBezTo>
                <a:cubicBezTo>
                  <a:pt x="514" y="403"/>
                  <a:pt x="515" y="402"/>
                  <a:pt x="513" y="400"/>
                </a:cubicBezTo>
                <a:cubicBezTo>
                  <a:pt x="513" y="399"/>
                  <a:pt x="514" y="400"/>
                  <a:pt x="514" y="398"/>
                </a:cubicBezTo>
                <a:cubicBezTo>
                  <a:pt x="510" y="395"/>
                  <a:pt x="508" y="388"/>
                  <a:pt x="502" y="391"/>
                </a:cubicBezTo>
                <a:cubicBezTo>
                  <a:pt x="503" y="391"/>
                  <a:pt x="503" y="391"/>
                  <a:pt x="503" y="392"/>
                </a:cubicBezTo>
                <a:cubicBezTo>
                  <a:pt x="487" y="384"/>
                  <a:pt x="483" y="365"/>
                  <a:pt x="471" y="354"/>
                </a:cubicBezTo>
                <a:cubicBezTo>
                  <a:pt x="469" y="349"/>
                  <a:pt x="467" y="345"/>
                  <a:pt x="463" y="342"/>
                </a:cubicBezTo>
                <a:cubicBezTo>
                  <a:pt x="464" y="340"/>
                  <a:pt x="458" y="337"/>
                  <a:pt x="460" y="334"/>
                </a:cubicBezTo>
                <a:cubicBezTo>
                  <a:pt x="457" y="332"/>
                  <a:pt x="455" y="330"/>
                  <a:pt x="454" y="326"/>
                </a:cubicBezTo>
                <a:cubicBezTo>
                  <a:pt x="452" y="323"/>
                  <a:pt x="448" y="320"/>
                  <a:pt x="446" y="316"/>
                </a:cubicBezTo>
                <a:cubicBezTo>
                  <a:pt x="444" y="316"/>
                  <a:pt x="444" y="317"/>
                  <a:pt x="443" y="317"/>
                </a:cubicBezTo>
                <a:cubicBezTo>
                  <a:pt x="443" y="315"/>
                  <a:pt x="444" y="313"/>
                  <a:pt x="445" y="313"/>
                </a:cubicBezTo>
                <a:cubicBezTo>
                  <a:pt x="444" y="313"/>
                  <a:pt x="443" y="311"/>
                  <a:pt x="442" y="312"/>
                </a:cubicBezTo>
                <a:cubicBezTo>
                  <a:pt x="441" y="314"/>
                  <a:pt x="444" y="315"/>
                  <a:pt x="442" y="315"/>
                </a:cubicBezTo>
                <a:cubicBezTo>
                  <a:pt x="442" y="315"/>
                  <a:pt x="441" y="315"/>
                  <a:pt x="441" y="314"/>
                </a:cubicBezTo>
                <a:cubicBezTo>
                  <a:pt x="442" y="311"/>
                  <a:pt x="438" y="306"/>
                  <a:pt x="436" y="308"/>
                </a:cubicBezTo>
                <a:cubicBezTo>
                  <a:pt x="436" y="307"/>
                  <a:pt x="437" y="307"/>
                  <a:pt x="438" y="306"/>
                </a:cubicBezTo>
                <a:cubicBezTo>
                  <a:pt x="434" y="306"/>
                  <a:pt x="434" y="302"/>
                  <a:pt x="433" y="300"/>
                </a:cubicBezTo>
                <a:cubicBezTo>
                  <a:pt x="432" y="299"/>
                  <a:pt x="430" y="299"/>
                  <a:pt x="429" y="298"/>
                </a:cubicBezTo>
                <a:cubicBezTo>
                  <a:pt x="429" y="303"/>
                  <a:pt x="433" y="305"/>
                  <a:pt x="432" y="311"/>
                </a:cubicBezTo>
                <a:cubicBezTo>
                  <a:pt x="434" y="312"/>
                  <a:pt x="435" y="313"/>
                  <a:pt x="434" y="316"/>
                </a:cubicBezTo>
                <a:cubicBezTo>
                  <a:pt x="436" y="317"/>
                  <a:pt x="437" y="318"/>
                  <a:pt x="438" y="319"/>
                </a:cubicBezTo>
                <a:cubicBezTo>
                  <a:pt x="438" y="323"/>
                  <a:pt x="438" y="329"/>
                  <a:pt x="442" y="331"/>
                </a:cubicBezTo>
                <a:cubicBezTo>
                  <a:pt x="442" y="329"/>
                  <a:pt x="441" y="327"/>
                  <a:pt x="441" y="325"/>
                </a:cubicBezTo>
                <a:cubicBezTo>
                  <a:pt x="443" y="325"/>
                  <a:pt x="440" y="323"/>
                  <a:pt x="442" y="323"/>
                </a:cubicBezTo>
                <a:cubicBezTo>
                  <a:pt x="445" y="326"/>
                  <a:pt x="445" y="334"/>
                  <a:pt x="452" y="332"/>
                </a:cubicBezTo>
                <a:cubicBezTo>
                  <a:pt x="451" y="333"/>
                  <a:pt x="451" y="334"/>
                  <a:pt x="453" y="333"/>
                </a:cubicBezTo>
                <a:cubicBezTo>
                  <a:pt x="453" y="335"/>
                  <a:pt x="454" y="336"/>
                  <a:pt x="455" y="336"/>
                </a:cubicBezTo>
                <a:cubicBezTo>
                  <a:pt x="454" y="338"/>
                  <a:pt x="457" y="340"/>
                  <a:pt x="456" y="340"/>
                </a:cubicBezTo>
                <a:cubicBezTo>
                  <a:pt x="453" y="341"/>
                  <a:pt x="454" y="338"/>
                  <a:pt x="453" y="337"/>
                </a:cubicBezTo>
                <a:close/>
                <a:moveTo>
                  <a:pt x="465" y="320"/>
                </a:moveTo>
                <a:cubicBezTo>
                  <a:pt x="466" y="320"/>
                  <a:pt x="467" y="319"/>
                  <a:pt x="466" y="318"/>
                </a:cubicBezTo>
                <a:cubicBezTo>
                  <a:pt x="467" y="318"/>
                  <a:pt x="467" y="319"/>
                  <a:pt x="469" y="319"/>
                </a:cubicBezTo>
                <a:cubicBezTo>
                  <a:pt x="469" y="318"/>
                  <a:pt x="469" y="318"/>
                  <a:pt x="469" y="317"/>
                </a:cubicBezTo>
                <a:cubicBezTo>
                  <a:pt x="468" y="317"/>
                  <a:pt x="467" y="317"/>
                  <a:pt x="466" y="317"/>
                </a:cubicBezTo>
                <a:cubicBezTo>
                  <a:pt x="466" y="316"/>
                  <a:pt x="466" y="316"/>
                  <a:pt x="466" y="315"/>
                </a:cubicBezTo>
                <a:cubicBezTo>
                  <a:pt x="466" y="315"/>
                  <a:pt x="467" y="315"/>
                  <a:pt x="467" y="315"/>
                </a:cubicBezTo>
                <a:cubicBezTo>
                  <a:pt x="468" y="314"/>
                  <a:pt x="466" y="314"/>
                  <a:pt x="467" y="312"/>
                </a:cubicBezTo>
                <a:cubicBezTo>
                  <a:pt x="465" y="313"/>
                  <a:pt x="464" y="311"/>
                  <a:pt x="463" y="311"/>
                </a:cubicBezTo>
                <a:cubicBezTo>
                  <a:pt x="461" y="313"/>
                  <a:pt x="459" y="312"/>
                  <a:pt x="458" y="312"/>
                </a:cubicBezTo>
                <a:cubicBezTo>
                  <a:pt x="459" y="314"/>
                  <a:pt x="460" y="316"/>
                  <a:pt x="461" y="314"/>
                </a:cubicBezTo>
                <a:cubicBezTo>
                  <a:pt x="462" y="316"/>
                  <a:pt x="460" y="317"/>
                  <a:pt x="461" y="319"/>
                </a:cubicBezTo>
                <a:cubicBezTo>
                  <a:pt x="463" y="318"/>
                  <a:pt x="463" y="326"/>
                  <a:pt x="467" y="325"/>
                </a:cubicBezTo>
                <a:cubicBezTo>
                  <a:pt x="467" y="327"/>
                  <a:pt x="469" y="327"/>
                  <a:pt x="469" y="328"/>
                </a:cubicBezTo>
                <a:cubicBezTo>
                  <a:pt x="467" y="330"/>
                  <a:pt x="471" y="332"/>
                  <a:pt x="472" y="334"/>
                </a:cubicBezTo>
                <a:cubicBezTo>
                  <a:pt x="470" y="334"/>
                  <a:pt x="475" y="336"/>
                  <a:pt x="475" y="338"/>
                </a:cubicBezTo>
                <a:cubicBezTo>
                  <a:pt x="476" y="338"/>
                  <a:pt x="479" y="338"/>
                  <a:pt x="480" y="337"/>
                </a:cubicBezTo>
                <a:cubicBezTo>
                  <a:pt x="478" y="337"/>
                  <a:pt x="475" y="335"/>
                  <a:pt x="477" y="334"/>
                </a:cubicBezTo>
                <a:cubicBezTo>
                  <a:pt x="475" y="334"/>
                  <a:pt x="475" y="334"/>
                  <a:pt x="473" y="334"/>
                </a:cubicBezTo>
                <a:cubicBezTo>
                  <a:pt x="472" y="330"/>
                  <a:pt x="474" y="333"/>
                  <a:pt x="475" y="331"/>
                </a:cubicBezTo>
                <a:cubicBezTo>
                  <a:pt x="476" y="331"/>
                  <a:pt x="476" y="332"/>
                  <a:pt x="477" y="333"/>
                </a:cubicBezTo>
                <a:cubicBezTo>
                  <a:pt x="479" y="330"/>
                  <a:pt x="474" y="329"/>
                  <a:pt x="471" y="330"/>
                </a:cubicBezTo>
                <a:cubicBezTo>
                  <a:pt x="471" y="329"/>
                  <a:pt x="471" y="329"/>
                  <a:pt x="471" y="329"/>
                </a:cubicBezTo>
                <a:cubicBezTo>
                  <a:pt x="473" y="329"/>
                  <a:pt x="470" y="325"/>
                  <a:pt x="469" y="325"/>
                </a:cubicBezTo>
                <a:cubicBezTo>
                  <a:pt x="470" y="324"/>
                  <a:pt x="471" y="324"/>
                  <a:pt x="471" y="322"/>
                </a:cubicBezTo>
                <a:cubicBezTo>
                  <a:pt x="470" y="321"/>
                  <a:pt x="468" y="322"/>
                  <a:pt x="468" y="321"/>
                </a:cubicBezTo>
                <a:cubicBezTo>
                  <a:pt x="468" y="321"/>
                  <a:pt x="469" y="320"/>
                  <a:pt x="469" y="320"/>
                </a:cubicBezTo>
                <a:cubicBezTo>
                  <a:pt x="469" y="321"/>
                  <a:pt x="470" y="321"/>
                  <a:pt x="470" y="321"/>
                </a:cubicBezTo>
                <a:cubicBezTo>
                  <a:pt x="470" y="321"/>
                  <a:pt x="470" y="321"/>
                  <a:pt x="470" y="320"/>
                </a:cubicBezTo>
                <a:cubicBezTo>
                  <a:pt x="470" y="320"/>
                  <a:pt x="470" y="320"/>
                  <a:pt x="470" y="320"/>
                </a:cubicBezTo>
                <a:cubicBezTo>
                  <a:pt x="470" y="321"/>
                  <a:pt x="468" y="319"/>
                  <a:pt x="466" y="320"/>
                </a:cubicBezTo>
                <a:cubicBezTo>
                  <a:pt x="466" y="321"/>
                  <a:pt x="467" y="322"/>
                  <a:pt x="467" y="322"/>
                </a:cubicBezTo>
                <a:cubicBezTo>
                  <a:pt x="464" y="322"/>
                  <a:pt x="469" y="324"/>
                  <a:pt x="467" y="325"/>
                </a:cubicBezTo>
                <a:cubicBezTo>
                  <a:pt x="465" y="324"/>
                  <a:pt x="466" y="321"/>
                  <a:pt x="465" y="320"/>
                </a:cubicBezTo>
                <a:close/>
                <a:moveTo>
                  <a:pt x="126" y="322"/>
                </a:moveTo>
                <a:cubicBezTo>
                  <a:pt x="126" y="324"/>
                  <a:pt x="125" y="325"/>
                  <a:pt x="124" y="325"/>
                </a:cubicBezTo>
                <a:cubicBezTo>
                  <a:pt x="122" y="323"/>
                  <a:pt x="123" y="325"/>
                  <a:pt x="120" y="325"/>
                </a:cubicBezTo>
                <a:cubicBezTo>
                  <a:pt x="121" y="323"/>
                  <a:pt x="118" y="324"/>
                  <a:pt x="118" y="323"/>
                </a:cubicBezTo>
                <a:cubicBezTo>
                  <a:pt x="119" y="323"/>
                  <a:pt x="118" y="322"/>
                  <a:pt x="118" y="322"/>
                </a:cubicBezTo>
                <a:cubicBezTo>
                  <a:pt x="119" y="323"/>
                  <a:pt x="120" y="321"/>
                  <a:pt x="121" y="321"/>
                </a:cubicBezTo>
                <a:cubicBezTo>
                  <a:pt x="121" y="322"/>
                  <a:pt x="121" y="322"/>
                  <a:pt x="122" y="322"/>
                </a:cubicBezTo>
                <a:cubicBezTo>
                  <a:pt x="122" y="320"/>
                  <a:pt x="125" y="323"/>
                  <a:pt x="125" y="320"/>
                </a:cubicBezTo>
                <a:cubicBezTo>
                  <a:pt x="121" y="321"/>
                  <a:pt x="119" y="319"/>
                  <a:pt x="115" y="319"/>
                </a:cubicBezTo>
                <a:cubicBezTo>
                  <a:pt x="116" y="322"/>
                  <a:pt x="112" y="323"/>
                  <a:pt x="111" y="323"/>
                </a:cubicBezTo>
                <a:cubicBezTo>
                  <a:pt x="113" y="325"/>
                  <a:pt x="108" y="327"/>
                  <a:pt x="111" y="329"/>
                </a:cubicBezTo>
                <a:cubicBezTo>
                  <a:pt x="113" y="329"/>
                  <a:pt x="114" y="328"/>
                  <a:pt x="116" y="327"/>
                </a:cubicBezTo>
                <a:cubicBezTo>
                  <a:pt x="116" y="326"/>
                  <a:pt x="114" y="323"/>
                  <a:pt x="115" y="322"/>
                </a:cubicBezTo>
                <a:cubicBezTo>
                  <a:pt x="117" y="325"/>
                  <a:pt x="116" y="326"/>
                  <a:pt x="117" y="328"/>
                </a:cubicBezTo>
                <a:cubicBezTo>
                  <a:pt x="120" y="327"/>
                  <a:pt x="124" y="326"/>
                  <a:pt x="127" y="325"/>
                </a:cubicBezTo>
                <a:cubicBezTo>
                  <a:pt x="126" y="326"/>
                  <a:pt x="128" y="326"/>
                  <a:pt x="127" y="327"/>
                </a:cubicBezTo>
                <a:cubicBezTo>
                  <a:pt x="130" y="326"/>
                  <a:pt x="130" y="319"/>
                  <a:pt x="127" y="321"/>
                </a:cubicBezTo>
                <a:cubicBezTo>
                  <a:pt x="127" y="322"/>
                  <a:pt x="128" y="324"/>
                  <a:pt x="127" y="324"/>
                </a:cubicBezTo>
                <a:cubicBezTo>
                  <a:pt x="126" y="323"/>
                  <a:pt x="127" y="322"/>
                  <a:pt x="125" y="321"/>
                </a:cubicBezTo>
                <a:cubicBezTo>
                  <a:pt x="125" y="323"/>
                  <a:pt x="123" y="323"/>
                  <a:pt x="125" y="324"/>
                </a:cubicBezTo>
                <a:cubicBezTo>
                  <a:pt x="125" y="323"/>
                  <a:pt x="125" y="322"/>
                  <a:pt x="126" y="322"/>
                </a:cubicBezTo>
                <a:close/>
                <a:moveTo>
                  <a:pt x="131" y="321"/>
                </a:moveTo>
                <a:cubicBezTo>
                  <a:pt x="130" y="321"/>
                  <a:pt x="130" y="320"/>
                  <a:pt x="129" y="320"/>
                </a:cubicBezTo>
                <a:cubicBezTo>
                  <a:pt x="130" y="319"/>
                  <a:pt x="132" y="320"/>
                  <a:pt x="132" y="322"/>
                </a:cubicBezTo>
                <a:cubicBezTo>
                  <a:pt x="131" y="321"/>
                  <a:pt x="131" y="321"/>
                  <a:pt x="131" y="322"/>
                </a:cubicBezTo>
                <a:cubicBezTo>
                  <a:pt x="130" y="322"/>
                  <a:pt x="130" y="321"/>
                  <a:pt x="131" y="321"/>
                </a:cubicBezTo>
                <a:close/>
                <a:moveTo>
                  <a:pt x="105" y="324"/>
                </a:moveTo>
                <a:cubicBezTo>
                  <a:pt x="106" y="324"/>
                  <a:pt x="106" y="323"/>
                  <a:pt x="106" y="322"/>
                </a:cubicBezTo>
                <a:cubicBezTo>
                  <a:pt x="107" y="323"/>
                  <a:pt x="106" y="324"/>
                  <a:pt x="108" y="324"/>
                </a:cubicBezTo>
                <a:cubicBezTo>
                  <a:pt x="109" y="325"/>
                  <a:pt x="106" y="324"/>
                  <a:pt x="105" y="324"/>
                </a:cubicBezTo>
                <a:close/>
                <a:moveTo>
                  <a:pt x="449" y="334"/>
                </a:moveTo>
                <a:cubicBezTo>
                  <a:pt x="451" y="334"/>
                  <a:pt x="451" y="338"/>
                  <a:pt x="452" y="340"/>
                </a:cubicBezTo>
                <a:cubicBezTo>
                  <a:pt x="451" y="340"/>
                  <a:pt x="449" y="336"/>
                  <a:pt x="449" y="334"/>
                </a:cubicBezTo>
                <a:close/>
                <a:moveTo>
                  <a:pt x="486" y="355"/>
                </a:moveTo>
                <a:cubicBezTo>
                  <a:pt x="487" y="353"/>
                  <a:pt x="488" y="356"/>
                  <a:pt x="488" y="357"/>
                </a:cubicBezTo>
                <a:cubicBezTo>
                  <a:pt x="489" y="357"/>
                  <a:pt x="489" y="357"/>
                  <a:pt x="489" y="356"/>
                </a:cubicBezTo>
                <a:cubicBezTo>
                  <a:pt x="491" y="357"/>
                  <a:pt x="490" y="360"/>
                  <a:pt x="493" y="360"/>
                </a:cubicBezTo>
                <a:cubicBezTo>
                  <a:pt x="492" y="363"/>
                  <a:pt x="494" y="363"/>
                  <a:pt x="494" y="365"/>
                </a:cubicBezTo>
                <a:cubicBezTo>
                  <a:pt x="493" y="365"/>
                  <a:pt x="493" y="365"/>
                  <a:pt x="492" y="365"/>
                </a:cubicBezTo>
                <a:cubicBezTo>
                  <a:pt x="493" y="363"/>
                  <a:pt x="492" y="360"/>
                  <a:pt x="491" y="360"/>
                </a:cubicBezTo>
                <a:cubicBezTo>
                  <a:pt x="490" y="360"/>
                  <a:pt x="490" y="360"/>
                  <a:pt x="489" y="361"/>
                </a:cubicBezTo>
                <a:cubicBezTo>
                  <a:pt x="489" y="361"/>
                  <a:pt x="489" y="360"/>
                  <a:pt x="488" y="360"/>
                </a:cubicBezTo>
                <a:cubicBezTo>
                  <a:pt x="488" y="358"/>
                  <a:pt x="487" y="356"/>
                  <a:pt x="486" y="355"/>
                </a:cubicBezTo>
                <a:close/>
                <a:moveTo>
                  <a:pt x="469" y="371"/>
                </a:moveTo>
                <a:cubicBezTo>
                  <a:pt x="470" y="369"/>
                  <a:pt x="469" y="368"/>
                  <a:pt x="470" y="366"/>
                </a:cubicBezTo>
                <a:cubicBezTo>
                  <a:pt x="469" y="366"/>
                  <a:pt x="469" y="365"/>
                  <a:pt x="468" y="365"/>
                </a:cubicBezTo>
                <a:cubicBezTo>
                  <a:pt x="469" y="367"/>
                  <a:pt x="467" y="369"/>
                  <a:pt x="468" y="369"/>
                </a:cubicBezTo>
                <a:cubicBezTo>
                  <a:pt x="470" y="367"/>
                  <a:pt x="467" y="371"/>
                  <a:pt x="469" y="371"/>
                </a:cubicBezTo>
                <a:close/>
                <a:moveTo>
                  <a:pt x="469" y="371"/>
                </a:moveTo>
                <a:cubicBezTo>
                  <a:pt x="469" y="372"/>
                  <a:pt x="471" y="372"/>
                  <a:pt x="472" y="373"/>
                </a:cubicBezTo>
                <a:cubicBezTo>
                  <a:pt x="472" y="373"/>
                  <a:pt x="472" y="371"/>
                  <a:pt x="472" y="371"/>
                </a:cubicBezTo>
                <a:cubicBezTo>
                  <a:pt x="474" y="370"/>
                  <a:pt x="472" y="379"/>
                  <a:pt x="474" y="379"/>
                </a:cubicBezTo>
                <a:cubicBezTo>
                  <a:pt x="473" y="379"/>
                  <a:pt x="472" y="375"/>
                  <a:pt x="470" y="375"/>
                </a:cubicBezTo>
                <a:cubicBezTo>
                  <a:pt x="472" y="373"/>
                  <a:pt x="468" y="373"/>
                  <a:pt x="469" y="371"/>
                </a:cubicBezTo>
                <a:close/>
                <a:moveTo>
                  <a:pt x="194" y="379"/>
                </a:moveTo>
                <a:cubicBezTo>
                  <a:pt x="194" y="378"/>
                  <a:pt x="193" y="379"/>
                  <a:pt x="193" y="378"/>
                </a:cubicBezTo>
                <a:cubicBezTo>
                  <a:pt x="193" y="378"/>
                  <a:pt x="193" y="378"/>
                  <a:pt x="193" y="377"/>
                </a:cubicBezTo>
                <a:cubicBezTo>
                  <a:pt x="194" y="377"/>
                  <a:pt x="194" y="377"/>
                  <a:pt x="194" y="377"/>
                </a:cubicBezTo>
                <a:cubicBezTo>
                  <a:pt x="195" y="378"/>
                  <a:pt x="194" y="379"/>
                  <a:pt x="194" y="380"/>
                </a:cubicBezTo>
                <a:cubicBezTo>
                  <a:pt x="193" y="379"/>
                  <a:pt x="193" y="379"/>
                  <a:pt x="194" y="379"/>
                </a:cubicBezTo>
                <a:close/>
                <a:moveTo>
                  <a:pt x="148" y="383"/>
                </a:moveTo>
                <a:cubicBezTo>
                  <a:pt x="146" y="382"/>
                  <a:pt x="147" y="385"/>
                  <a:pt x="146" y="385"/>
                </a:cubicBezTo>
                <a:cubicBezTo>
                  <a:pt x="149" y="383"/>
                  <a:pt x="149" y="382"/>
                  <a:pt x="149" y="379"/>
                </a:cubicBezTo>
                <a:cubicBezTo>
                  <a:pt x="148" y="379"/>
                  <a:pt x="147" y="379"/>
                  <a:pt x="147" y="378"/>
                </a:cubicBezTo>
                <a:cubicBezTo>
                  <a:pt x="147" y="380"/>
                  <a:pt x="144" y="379"/>
                  <a:pt x="143" y="380"/>
                </a:cubicBezTo>
                <a:cubicBezTo>
                  <a:pt x="143" y="383"/>
                  <a:pt x="145" y="381"/>
                  <a:pt x="146" y="381"/>
                </a:cubicBezTo>
                <a:cubicBezTo>
                  <a:pt x="146" y="382"/>
                  <a:pt x="147" y="382"/>
                  <a:pt x="148" y="381"/>
                </a:cubicBezTo>
                <a:cubicBezTo>
                  <a:pt x="146" y="382"/>
                  <a:pt x="148" y="382"/>
                  <a:pt x="148" y="383"/>
                </a:cubicBezTo>
                <a:close/>
                <a:moveTo>
                  <a:pt x="140" y="380"/>
                </a:moveTo>
                <a:cubicBezTo>
                  <a:pt x="142" y="382"/>
                  <a:pt x="138" y="383"/>
                  <a:pt x="140" y="380"/>
                </a:cubicBezTo>
                <a:close/>
                <a:moveTo>
                  <a:pt x="140" y="384"/>
                </a:moveTo>
                <a:cubicBezTo>
                  <a:pt x="140" y="385"/>
                  <a:pt x="138" y="386"/>
                  <a:pt x="140" y="386"/>
                </a:cubicBezTo>
                <a:cubicBezTo>
                  <a:pt x="140" y="387"/>
                  <a:pt x="139" y="387"/>
                  <a:pt x="138" y="387"/>
                </a:cubicBezTo>
                <a:cubicBezTo>
                  <a:pt x="139" y="386"/>
                  <a:pt x="138" y="385"/>
                  <a:pt x="140" y="384"/>
                </a:cubicBezTo>
                <a:close/>
                <a:moveTo>
                  <a:pt x="134" y="389"/>
                </a:moveTo>
                <a:cubicBezTo>
                  <a:pt x="134" y="389"/>
                  <a:pt x="134" y="389"/>
                  <a:pt x="134" y="389"/>
                </a:cubicBezTo>
                <a:cubicBezTo>
                  <a:pt x="133" y="390"/>
                  <a:pt x="133" y="389"/>
                  <a:pt x="133" y="389"/>
                </a:cubicBezTo>
                <a:cubicBezTo>
                  <a:pt x="133" y="388"/>
                  <a:pt x="133" y="388"/>
                  <a:pt x="133" y="388"/>
                </a:cubicBezTo>
                <a:cubicBezTo>
                  <a:pt x="134" y="388"/>
                  <a:pt x="135" y="388"/>
                  <a:pt x="135" y="388"/>
                </a:cubicBezTo>
                <a:cubicBezTo>
                  <a:pt x="135" y="388"/>
                  <a:pt x="135" y="388"/>
                  <a:pt x="134" y="388"/>
                </a:cubicBezTo>
                <a:cubicBezTo>
                  <a:pt x="134" y="389"/>
                  <a:pt x="135" y="389"/>
                  <a:pt x="135" y="389"/>
                </a:cubicBezTo>
                <a:cubicBezTo>
                  <a:pt x="135" y="389"/>
                  <a:pt x="134" y="389"/>
                  <a:pt x="134" y="389"/>
                </a:cubicBezTo>
                <a:close/>
                <a:moveTo>
                  <a:pt x="478" y="394"/>
                </a:moveTo>
                <a:cubicBezTo>
                  <a:pt x="475" y="390"/>
                  <a:pt x="476" y="384"/>
                  <a:pt x="470" y="382"/>
                </a:cubicBezTo>
                <a:cubicBezTo>
                  <a:pt x="471" y="381"/>
                  <a:pt x="473" y="383"/>
                  <a:pt x="473" y="381"/>
                </a:cubicBezTo>
                <a:cubicBezTo>
                  <a:pt x="478" y="384"/>
                  <a:pt x="479" y="391"/>
                  <a:pt x="481" y="394"/>
                </a:cubicBezTo>
                <a:cubicBezTo>
                  <a:pt x="481" y="396"/>
                  <a:pt x="479" y="392"/>
                  <a:pt x="478" y="394"/>
                </a:cubicBezTo>
                <a:close/>
                <a:moveTo>
                  <a:pt x="148" y="392"/>
                </a:moveTo>
                <a:cubicBezTo>
                  <a:pt x="149" y="393"/>
                  <a:pt x="147" y="393"/>
                  <a:pt x="149" y="394"/>
                </a:cubicBezTo>
                <a:cubicBezTo>
                  <a:pt x="148" y="395"/>
                  <a:pt x="147" y="393"/>
                  <a:pt x="145" y="393"/>
                </a:cubicBezTo>
                <a:cubicBezTo>
                  <a:pt x="145" y="393"/>
                  <a:pt x="146" y="393"/>
                  <a:pt x="146" y="393"/>
                </a:cubicBezTo>
                <a:cubicBezTo>
                  <a:pt x="146" y="392"/>
                  <a:pt x="146" y="391"/>
                  <a:pt x="146" y="391"/>
                </a:cubicBezTo>
                <a:cubicBezTo>
                  <a:pt x="147" y="391"/>
                  <a:pt x="146" y="392"/>
                  <a:pt x="147" y="392"/>
                </a:cubicBezTo>
                <a:cubicBezTo>
                  <a:pt x="147" y="392"/>
                  <a:pt x="148" y="391"/>
                  <a:pt x="148" y="391"/>
                </a:cubicBezTo>
                <a:cubicBezTo>
                  <a:pt x="148" y="391"/>
                  <a:pt x="148" y="392"/>
                  <a:pt x="148" y="392"/>
                </a:cubicBezTo>
                <a:close/>
                <a:moveTo>
                  <a:pt x="479" y="404"/>
                </a:moveTo>
                <a:cubicBezTo>
                  <a:pt x="479" y="403"/>
                  <a:pt x="478" y="403"/>
                  <a:pt x="478" y="403"/>
                </a:cubicBezTo>
                <a:cubicBezTo>
                  <a:pt x="478" y="403"/>
                  <a:pt x="478" y="403"/>
                  <a:pt x="478" y="402"/>
                </a:cubicBezTo>
                <a:cubicBezTo>
                  <a:pt x="478" y="401"/>
                  <a:pt x="477" y="403"/>
                  <a:pt x="476" y="402"/>
                </a:cubicBezTo>
                <a:cubicBezTo>
                  <a:pt x="476" y="401"/>
                  <a:pt x="476" y="401"/>
                  <a:pt x="475" y="401"/>
                </a:cubicBezTo>
                <a:cubicBezTo>
                  <a:pt x="480" y="399"/>
                  <a:pt x="483" y="400"/>
                  <a:pt x="479" y="405"/>
                </a:cubicBezTo>
                <a:cubicBezTo>
                  <a:pt x="478" y="405"/>
                  <a:pt x="478" y="404"/>
                  <a:pt x="479" y="404"/>
                </a:cubicBezTo>
                <a:close/>
                <a:moveTo>
                  <a:pt x="71" y="417"/>
                </a:moveTo>
                <a:cubicBezTo>
                  <a:pt x="71" y="416"/>
                  <a:pt x="72" y="418"/>
                  <a:pt x="74" y="417"/>
                </a:cubicBezTo>
                <a:cubicBezTo>
                  <a:pt x="74" y="419"/>
                  <a:pt x="72" y="418"/>
                  <a:pt x="72" y="419"/>
                </a:cubicBezTo>
                <a:cubicBezTo>
                  <a:pt x="71" y="419"/>
                  <a:pt x="72" y="417"/>
                  <a:pt x="71" y="417"/>
                </a:cubicBezTo>
                <a:close/>
                <a:moveTo>
                  <a:pt x="312" y="419"/>
                </a:moveTo>
                <a:cubicBezTo>
                  <a:pt x="311" y="419"/>
                  <a:pt x="311" y="421"/>
                  <a:pt x="310" y="421"/>
                </a:cubicBezTo>
                <a:cubicBezTo>
                  <a:pt x="310" y="420"/>
                  <a:pt x="309" y="421"/>
                  <a:pt x="309" y="421"/>
                </a:cubicBezTo>
                <a:cubicBezTo>
                  <a:pt x="310" y="421"/>
                  <a:pt x="312" y="422"/>
                  <a:pt x="312" y="421"/>
                </a:cubicBezTo>
                <a:cubicBezTo>
                  <a:pt x="310" y="421"/>
                  <a:pt x="314" y="419"/>
                  <a:pt x="312" y="419"/>
                </a:cubicBezTo>
                <a:close/>
                <a:moveTo>
                  <a:pt x="285" y="422"/>
                </a:moveTo>
                <a:cubicBezTo>
                  <a:pt x="285" y="423"/>
                  <a:pt x="285" y="423"/>
                  <a:pt x="286" y="422"/>
                </a:cubicBezTo>
                <a:cubicBezTo>
                  <a:pt x="285" y="422"/>
                  <a:pt x="284" y="422"/>
                  <a:pt x="284" y="421"/>
                </a:cubicBezTo>
                <a:cubicBezTo>
                  <a:pt x="286" y="423"/>
                  <a:pt x="288" y="421"/>
                  <a:pt x="288" y="419"/>
                </a:cubicBezTo>
                <a:cubicBezTo>
                  <a:pt x="284" y="419"/>
                  <a:pt x="280" y="422"/>
                  <a:pt x="275" y="421"/>
                </a:cubicBezTo>
                <a:cubicBezTo>
                  <a:pt x="277" y="425"/>
                  <a:pt x="281" y="422"/>
                  <a:pt x="285" y="422"/>
                </a:cubicBezTo>
                <a:close/>
                <a:moveTo>
                  <a:pt x="211" y="420"/>
                </a:moveTo>
                <a:cubicBezTo>
                  <a:pt x="211" y="421"/>
                  <a:pt x="213" y="420"/>
                  <a:pt x="212" y="422"/>
                </a:cubicBezTo>
                <a:cubicBezTo>
                  <a:pt x="212" y="421"/>
                  <a:pt x="211" y="421"/>
                  <a:pt x="211" y="420"/>
                </a:cubicBezTo>
                <a:close/>
                <a:moveTo>
                  <a:pt x="65" y="421"/>
                </a:moveTo>
                <a:cubicBezTo>
                  <a:pt x="65" y="420"/>
                  <a:pt x="65" y="420"/>
                  <a:pt x="65" y="421"/>
                </a:cubicBezTo>
                <a:cubicBezTo>
                  <a:pt x="66" y="420"/>
                  <a:pt x="66" y="420"/>
                  <a:pt x="67" y="420"/>
                </a:cubicBezTo>
                <a:cubicBezTo>
                  <a:pt x="67" y="421"/>
                  <a:pt x="66" y="421"/>
                  <a:pt x="66" y="422"/>
                </a:cubicBezTo>
                <a:cubicBezTo>
                  <a:pt x="65" y="422"/>
                  <a:pt x="65" y="421"/>
                  <a:pt x="65" y="421"/>
                </a:cubicBezTo>
                <a:close/>
                <a:moveTo>
                  <a:pt x="210" y="424"/>
                </a:moveTo>
                <a:cubicBezTo>
                  <a:pt x="210" y="423"/>
                  <a:pt x="211" y="426"/>
                  <a:pt x="213" y="425"/>
                </a:cubicBezTo>
                <a:cubicBezTo>
                  <a:pt x="214" y="424"/>
                  <a:pt x="213" y="422"/>
                  <a:pt x="214" y="421"/>
                </a:cubicBezTo>
                <a:cubicBezTo>
                  <a:pt x="217" y="422"/>
                  <a:pt x="222" y="421"/>
                  <a:pt x="223" y="423"/>
                </a:cubicBezTo>
                <a:cubicBezTo>
                  <a:pt x="222" y="423"/>
                  <a:pt x="222" y="423"/>
                  <a:pt x="222" y="422"/>
                </a:cubicBezTo>
                <a:cubicBezTo>
                  <a:pt x="221" y="423"/>
                  <a:pt x="223" y="424"/>
                  <a:pt x="222" y="425"/>
                </a:cubicBezTo>
                <a:cubicBezTo>
                  <a:pt x="221" y="425"/>
                  <a:pt x="220" y="425"/>
                  <a:pt x="220" y="426"/>
                </a:cubicBezTo>
                <a:cubicBezTo>
                  <a:pt x="219" y="423"/>
                  <a:pt x="217" y="423"/>
                  <a:pt x="215" y="422"/>
                </a:cubicBezTo>
                <a:cubicBezTo>
                  <a:pt x="213" y="423"/>
                  <a:pt x="216" y="424"/>
                  <a:pt x="216" y="425"/>
                </a:cubicBezTo>
                <a:cubicBezTo>
                  <a:pt x="217" y="424"/>
                  <a:pt x="217" y="424"/>
                  <a:pt x="218" y="424"/>
                </a:cubicBezTo>
                <a:cubicBezTo>
                  <a:pt x="216" y="426"/>
                  <a:pt x="214" y="424"/>
                  <a:pt x="210" y="425"/>
                </a:cubicBezTo>
                <a:cubicBezTo>
                  <a:pt x="210" y="425"/>
                  <a:pt x="210" y="424"/>
                  <a:pt x="210" y="424"/>
                </a:cubicBezTo>
                <a:close/>
                <a:moveTo>
                  <a:pt x="243" y="422"/>
                </a:moveTo>
                <a:cubicBezTo>
                  <a:pt x="243" y="420"/>
                  <a:pt x="246" y="423"/>
                  <a:pt x="247" y="421"/>
                </a:cubicBezTo>
                <a:cubicBezTo>
                  <a:pt x="246" y="424"/>
                  <a:pt x="244" y="421"/>
                  <a:pt x="243" y="422"/>
                </a:cubicBezTo>
                <a:close/>
                <a:moveTo>
                  <a:pt x="67" y="424"/>
                </a:moveTo>
                <a:cubicBezTo>
                  <a:pt x="69" y="423"/>
                  <a:pt x="68" y="421"/>
                  <a:pt x="67" y="422"/>
                </a:cubicBezTo>
                <a:cubicBezTo>
                  <a:pt x="68" y="423"/>
                  <a:pt x="67" y="426"/>
                  <a:pt x="66" y="426"/>
                </a:cubicBezTo>
                <a:cubicBezTo>
                  <a:pt x="64" y="424"/>
                  <a:pt x="58" y="422"/>
                  <a:pt x="56" y="425"/>
                </a:cubicBezTo>
                <a:cubicBezTo>
                  <a:pt x="55" y="424"/>
                  <a:pt x="55" y="423"/>
                  <a:pt x="54" y="423"/>
                </a:cubicBezTo>
                <a:cubicBezTo>
                  <a:pt x="52" y="424"/>
                  <a:pt x="54" y="426"/>
                  <a:pt x="52" y="426"/>
                </a:cubicBezTo>
                <a:cubicBezTo>
                  <a:pt x="48" y="426"/>
                  <a:pt x="49" y="424"/>
                  <a:pt x="48" y="422"/>
                </a:cubicBezTo>
                <a:cubicBezTo>
                  <a:pt x="48" y="424"/>
                  <a:pt x="43" y="424"/>
                  <a:pt x="42" y="422"/>
                </a:cubicBezTo>
                <a:cubicBezTo>
                  <a:pt x="40" y="424"/>
                  <a:pt x="42" y="424"/>
                  <a:pt x="41" y="425"/>
                </a:cubicBezTo>
                <a:cubicBezTo>
                  <a:pt x="40" y="424"/>
                  <a:pt x="39" y="422"/>
                  <a:pt x="38" y="425"/>
                </a:cubicBezTo>
                <a:cubicBezTo>
                  <a:pt x="40" y="424"/>
                  <a:pt x="40" y="425"/>
                  <a:pt x="39" y="426"/>
                </a:cubicBezTo>
                <a:cubicBezTo>
                  <a:pt x="37" y="426"/>
                  <a:pt x="37" y="423"/>
                  <a:pt x="36" y="422"/>
                </a:cubicBezTo>
                <a:cubicBezTo>
                  <a:pt x="35" y="422"/>
                  <a:pt x="34" y="422"/>
                  <a:pt x="33" y="422"/>
                </a:cubicBezTo>
                <a:cubicBezTo>
                  <a:pt x="33" y="423"/>
                  <a:pt x="30" y="425"/>
                  <a:pt x="29" y="424"/>
                </a:cubicBezTo>
                <a:cubicBezTo>
                  <a:pt x="30" y="423"/>
                  <a:pt x="31" y="423"/>
                  <a:pt x="32" y="422"/>
                </a:cubicBezTo>
                <a:cubicBezTo>
                  <a:pt x="31" y="422"/>
                  <a:pt x="28" y="422"/>
                  <a:pt x="27" y="422"/>
                </a:cubicBezTo>
                <a:cubicBezTo>
                  <a:pt x="27" y="424"/>
                  <a:pt x="30" y="426"/>
                  <a:pt x="28" y="428"/>
                </a:cubicBezTo>
                <a:cubicBezTo>
                  <a:pt x="30" y="428"/>
                  <a:pt x="30" y="427"/>
                  <a:pt x="31" y="427"/>
                </a:cubicBezTo>
                <a:cubicBezTo>
                  <a:pt x="31" y="431"/>
                  <a:pt x="36" y="428"/>
                  <a:pt x="38" y="427"/>
                </a:cubicBezTo>
                <a:cubicBezTo>
                  <a:pt x="42" y="428"/>
                  <a:pt x="48" y="427"/>
                  <a:pt x="54" y="429"/>
                </a:cubicBezTo>
                <a:cubicBezTo>
                  <a:pt x="54" y="428"/>
                  <a:pt x="54" y="427"/>
                  <a:pt x="56" y="427"/>
                </a:cubicBezTo>
                <a:cubicBezTo>
                  <a:pt x="63" y="430"/>
                  <a:pt x="68" y="425"/>
                  <a:pt x="75" y="427"/>
                </a:cubicBezTo>
                <a:cubicBezTo>
                  <a:pt x="75" y="428"/>
                  <a:pt x="76" y="429"/>
                  <a:pt x="76" y="430"/>
                </a:cubicBezTo>
                <a:cubicBezTo>
                  <a:pt x="79" y="429"/>
                  <a:pt x="81" y="432"/>
                  <a:pt x="84" y="429"/>
                </a:cubicBezTo>
                <a:cubicBezTo>
                  <a:pt x="81" y="425"/>
                  <a:pt x="77" y="425"/>
                  <a:pt x="73" y="423"/>
                </a:cubicBezTo>
                <a:cubicBezTo>
                  <a:pt x="72" y="424"/>
                  <a:pt x="74" y="425"/>
                  <a:pt x="72" y="425"/>
                </a:cubicBezTo>
                <a:cubicBezTo>
                  <a:pt x="71" y="424"/>
                  <a:pt x="69" y="425"/>
                  <a:pt x="67" y="424"/>
                </a:cubicBezTo>
                <a:close/>
                <a:moveTo>
                  <a:pt x="34" y="425"/>
                </a:moveTo>
                <a:cubicBezTo>
                  <a:pt x="34" y="424"/>
                  <a:pt x="35" y="424"/>
                  <a:pt x="35" y="423"/>
                </a:cubicBezTo>
                <a:cubicBezTo>
                  <a:pt x="37" y="422"/>
                  <a:pt x="36" y="424"/>
                  <a:pt x="36" y="425"/>
                </a:cubicBezTo>
                <a:cubicBezTo>
                  <a:pt x="35" y="425"/>
                  <a:pt x="35" y="425"/>
                  <a:pt x="34" y="425"/>
                </a:cubicBezTo>
                <a:cubicBezTo>
                  <a:pt x="34" y="425"/>
                  <a:pt x="34" y="425"/>
                  <a:pt x="34" y="425"/>
                </a:cubicBezTo>
                <a:close/>
                <a:moveTo>
                  <a:pt x="35" y="426"/>
                </a:moveTo>
                <a:cubicBezTo>
                  <a:pt x="35" y="427"/>
                  <a:pt x="33" y="427"/>
                  <a:pt x="33" y="425"/>
                </a:cubicBezTo>
                <a:cubicBezTo>
                  <a:pt x="34" y="425"/>
                  <a:pt x="34" y="426"/>
                  <a:pt x="35" y="426"/>
                </a:cubicBezTo>
                <a:cubicBezTo>
                  <a:pt x="35" y="426"/>
                  <a:pt x="35" y="426"/>
                  <a:pt x="35" y="426"/>
                </a:cubicBezTo>
                <a:close/>
                <a:moveTo>
                  <a:pt x="232" y="422"/>
                </a:moveTo>
                <a:cubicBezTo>
                  <a:pt x="233" y="422"/>
                  <a:pt x="233" y="422"/>
                  <a:pt x="234" y="422"/>
                </a:cubicBezTo>
                <a:cubicBezTo>
                  <a:pt x="234" y="422"/>
                  <a:pt x="235" y="423"/>
                  <a:pt x="235" y="423"/>
                </a:cubicBezTo>
                <a:cubicBezTo>
                  <a:pt x="235" y="424"/>
                  <a:pt x="233" y="424"/>
                  <a:pt x="232" y="423"/>
                </a:cubicBezTo>
                <a:cubicBezTo>
                  <a:pt x="232" y="424"/>
                  <a:pt x="232" y="425"/>
                  <a:pt x="231" y="425"/>
                </a:cubicBezTo>
                <a:cubicBezTo>
                  <a:pt x="230" y="423"/>
                  <a:pt x="232" y="424"/>
                  <a:pt x="232" y="422"/>
                </a:cubicBezTo>
                <a:close/>
                <a:moveTo>
                  <a:pt x="22" y="426"/>
                </a:moveTo>
                <a:cubicBezTo>
                  <a:pt x="21" y="425"/>
                  <a:pt x="23" y="426"/>
                  <a:pt x="24" y="426"/>
                </a:cubicBezTo>
                <a:cubicBezTo>
                  <a:pt x="25" y="428"/>
                  <a:pt x="23" y="426"/>
                  <a:pt x="23" y="427"/>
                </a:cubicBezTo>
                <a:cubicBezTo>
                  <a:pt x="22" y="427"/>
                  <a:pt x="22" y="426"/>
                  <a:pt x="22" y="426"/>
                </a:cubicBezTo>
                <a:close/>
                <a:moveTo>
                  <a:pt x="354" y="440"/>
                </a:moveTo>
                <a:cubicBezTo>
                  <a:pt x="357" y="438"/>
                  <a:pt x="356" y="444"/>
                  <a:pt x="359" y="442"/>
                </a:cubicBezTo>
                <a:cubicBezTo>
                  <a:pt x="359" y="444"/>
                  <a:pt x="357" y="443"/>
                  <a:pt x="357" y="445"/>
                </a:cubicBezTo>
                <a:cubicBezTo>
                  <a:pt x="354" y="445"/>
                  <a:pt x="354" y="447"/>
                  <a:pt x="353" y="447"/>
                </a:cubicBezTo>
                <a:cubicBezTo>
                  <a:pt x="353" y="445"/>
                  <a:pt x="355" y="445"/>
                  <a:pt x="355" y="443"/>
                </a:cubicBezTo>
                <a:cubicBezTo>
                  <a:pt x="354" y="443"/>
                  <a:pt x="352" y="444"/>
                  <a:pt x="352" y="441"/>
                </a:cubicBezTo>
                <a:cubicBezTo>
                  <a:pt x="353" y="441"/>
                  <a:pt x="353" y="441"/>
                  <a:pt x="354" y="442"/>
                </a:cubicBezTo>
                <a:cubicBezTo>
                  <a:pt x="354" y="442"/>
                  <a:pt x="355" y="441"/>
                  <a:pt x="356" y="441"/>
                </a:cubicBezTo>
                <a:cubicBezTo>
                  <a:pt x="355" y="441"/>
                  <a:pt x="355" y="440"/>
                  <a:pt x="354" y="440"/>
                </a:cubicBezTo>
                <a:close/>
                <a:moveTo>
                  <a:pt x="344" y="445"/>
                </a:moveTo>
                <a:cubicBezTo>
                  <a:pt x="345" y="445"/>
                  <a:pt x="345" y="446"/>
                  <a:pt x="345" y="447"/>
                </a:cubicBezTo>
                <a:cubicBezTo>
                  <a:pt x="346" y="447"/>
                  <a:pt x="346" y="446"/>
                  <a:pt x="348" y="446"/>
                </a:cubicBezTo>
                <a:cubicBezTo>
                  <a:pt x="348" y="446"/>
                  <a:pt x="348" y="447"/>
                  <a:pt x="348" y="448"/>
                </a:cubicBezTo>
                <a:cubicBezTo>
                  <a:pt x="348" y="448"/>
                  <a:pt x="348" y="447"/>
                  <a:pt x="348" y="447"/>
                </a:cubicBezTo>
                <a:cubicBezTo>
                  <a:pt x="347" y="447"/>
                  <a:pt x="346" y="447"/>
                  <a:pt x="346" y="448"/>
                </a:cubicBezTo>
                <a:cubicBezTo>
                  <a:pt x="345" y="448"/>
                  <a:pt x="345" y="447"/>
                  <a:pt x="344" y="445"/>
                </a:cubicBezTo>
                <a:close/>
                <a:moveTo>
                  <a:pt x="326" y="38"/>
                </a:moveTo>
                <a:cubicBezTo>
                  <a:pt x="327" y="37"/>
                  <a:pt x="329" y="38"/>
                  <a:pt x="330" y="38"/>
                </a:cubicBezTo>
                <a:cubicBezTo>
                  <a:pt x="330" y="39"/>
                  <a:pt x="330" y="40"/>
                  <a:pt x="331" y="40"/>
                </a:cubicBezTo>
                <a:cubicBezTo>
                  <a:pt x="329" y="41"/>
                  <a:pt x="330" y="42"/>
                  <a:pt x="330" y="44"/>
                </a:cubicBezTo>
                <a:cubicBezTo>
                  <a:pt x="327" y="44"/>
                  <a:pt x="328" y="39"/>
                  <a:pt x="326" y="38"/>
                </a:cubicBezTo>
                <a:close/>
                <a:moveTo>
                  <a:pt x="339" y="67"/>
                </a:moveTo>
                <a:cubicBezTo>
                  <a:pt x="337" y="67"/>
                  <a:pt x="341" y="69"/>
                  <a:pt x="339" y="68"/>
                </a:cubicBezTo>
                <a:cubicBezTo>
                  <a:pt x="337" y="69"/>
                  <a:pt x="338" y="67"/>
                  <a:pt x="336" y="67"/>
                </a:cubicBezTo>
                <a:cubicBezTo>
                  <a:pt x="337" y="66"/>
                  <a:pt x="338" y="65"/>
                  <a:pt x="339" y="66"/>
                </a:cubicBezTo>
                <a:cubicBezTo>
                  <a:pt x="339" y="64"/>
                  <a:pt x="338" y="63"/>
                  <a:pt x="338" y="61"/>
                </a:cubicBezTo>
                <a:cubicBezTo>
                  <a:pt x="338" y="61"/>
                  <a:pt x="339" y="61"/>
                  <a:pt x="340" y="61"/>
                </a:cubicBezTo>
                <a:cubicBezTo>
                  <a:pt x="339" y="59"/>
                  <a:pt x="338" y="61"/>
                  <a:pt x="337" y="60"/>
                </a:cubicBezTo>
                <a:cubicBezTo>
                  <a:pt x="337" y="59"/>
                  <a:pt x="337" y="58"/>
                  <a:pt x="338" y="57"/>
                </a:cubicBezTo>
                <a:cubicBezTo>
                  <a:pt x="341" y="60"/>
                  <a:pt x="341" y="61"/>
                  <a:pt x="344" y="64"/>
                </a:cubicBezTo>
                <a:cubicBezTo>
                  <a:pt x="341" y="68"/>
                  <a:pt x="345" y="69"/>
                  <a:pt x="347" y="70"/>
                </a:cubicBezTo>
                <a:cubicBezTo>
                  <a:pt x="346" y="74"/>
                  <a:pt x="349" y="74"/>
                  <a:pt x="350" y="77"/>
                </a:cubicBezTo>
                <a:cubicBezTo>
                  <a:pt x="349" y="77"/>
                  <a:pt x="348" y="77"/>
                  <a:pt x="348" y="78"/>
                </a:cubicBezTo>
                <a:cubicBezTo>
                  <a:pt x="344" y="75"/>
                  <a:pt x="342" y="71"/>
                  <a:pt x="339" y="67"/>
                </a:cubicBezTo>
                <a:close/>
                <a:moveTo>
                  <a:pt x="344" y="72"/>
                </a:moveTo>
                <a:cubicBezTo>
                  <a:pt x="344" y="71"/>
                  <a:pt x="345" y="70"/>
                  <a:pt x="346" y="70"/>
                </a:cubicBezTo>
                <a:cubicBezTo>
                  <a:pt x="346" y="72"/>
                  <a:pt x="346" y="72"/>
                  <a:pt x="344" y="72"/>
                </a:cubicBezTo>
                <a:cubicBezTo>
                  <a:pt x="344" y="72"/>
                  <a:pt x="344" y="72"/>
                  <a:pt x="344" y="72"/>
                </a:cubicBezTo>
                <a:close/>
                <a:moveTo>
                  <a:pt x="404" y="232"/>
                </a:moveTo>
                <a:cubicBezTo>
                  <a:pt x="404" y="232"/>
                  <a:pt x="405" y="232"/>
                  <a:pt x="406" y="232"/>
                </a:cubicBezTo>
                <a:cubicBezTo>
                  <a:pt x="408" y="234"/>
                  <a:pt x="413" y="237"/>
                  <a:pt x="414" y="243"/>
                </a:cubicBezTo>
                <a:cubicBezTo>
                  <a:pt x="414" y="244"/>
                  <a:pt x="414" y="245"/>
                  <a:pt x="414" y="245"/>
                </a:cubicBezTo>
                <a:cubicBezTo>
                  <a:pt x="414" y="247"/>
                  <a:pt x="414" y="245"/>
                  <a:pt x="415" y="246"/>
                </a:cubicBezTo>
                <a:cubicBezTo>
                  <a:pt x="415" y="247"/>
                  <a:pt x="415" y="247"/>
                  <a:pt x="414" y="248"/>
                </a:cubicBezTo>
                <a:cubicBezTo>
                  <a:pt x="415" y="248"/>
                  <a:pt x="416" y="248"/>
                  <a:pt x="417" y="249"/>
                </a:cubicBezTo>
                <a:cubicBezTo>
                  <a:pt x="417" y="254"/>
                  <a:pt x="420" y="255"/>
                  <a:pt x="419" y="259"/>
                </a:cubicBezTo>
                <a:cubicBezTo>
                  <a:pt x="420" y="259"/>
                  <a:pt x="420" y="258"/>
                  <a:pt x="420" y="257"/>
                </a:cubicBezTo>
                <a:cubicBezTo>
                  <a:pt x="423" y="258"/>
                  <a:pt x="420" y="260"/>
                  <a:pt x="418" y="261"/>
                </a:cubicBezTo>
                <a:cubicBezTo>
                  <a:pt x="419" y="265"/>
                  <a:pt x="418" y="265"/>
                  <a:pt x="419" y="268"/>
                </a:cubicBezTo>
                <a:cubicBezTo>
                  <a:pt x="417" y="269"/>
                  <a:pt x="415" y="264"/>
                  <a:pt x="416" y="263"/>
                </a:cubicBezTo>
                <a:cubicBezTo>
                  <a:pt x="416" y="261"/>
                  <a:pt x="414" y="262"/>
                  <a:pt x="412" y="261"/>
                </a:cubicBezTo>
                <a:cubicBezTo>
                  <a:pt x="413" y="255"/>
                  <a:pt x="412" y="244"/>
                  <a:pt x="405" y="240"/>
                </a:cubicBezTo>
                <a:cubicBezTo>
                  <a:pt x="406" y="238"/>
                  <a:pt x="405" y="237"/>
                  <a:pt x="404" y="237"/>
                </a:cubicBezTo>
                <a:cubicBezTo>
                  <a:pt x="403" y="235"/>
                  <a:pt x="404" y="235"/>
                  <a:pt x="405" y="234"/>
                </a:cubicBezTo>
                <a:cubicBezTo>
                  <a:pt x="405" y="233"/>
                  <a:pt x="404" y="234"/>
                  <a:pt x="404" y="234"/>
                </a:cubicBezTo>
                <a:cubicBezTo>
                  <a:pt x="402" y="234"/>
                  <a:pt x="403" y="232"/>
                  <a:pt x="404" y="232"/>
                </a:cubicBezTo>
                <a:close/>
                <a:moveTo>
                  <a:pt x="415" y="259"/>
                </a:moveTo>
                <a:cubicBezTo>
                  <a:pt x="416" y="259"/>
                  <a:pt x="416" y="258"/>
                  <a:pt x="416" y="258"/>
                </a:cubicBezTo>
                <a:cubicBezTo>
                  <a:pt x="417" y="258"/>
                  <a:pt x="417" y="261"/>
                  <a:pt x="415" y="260"/>
                </a:cubicBezTo>
                <a:cubicBezTo>
                  <a:pt x="415" y="259"/>
                  <a:pt x="415" y="259"/>
                  <a:pt x="415" y="259"/>
                </a:cubicBezTo>
                <a:cubicBezTo>
                  <a:pt x="415" y="259"/>
                  <a:pt x="415" y="259"/>
                  <a:pt x="415" y="259"/>
                </a:cubicBezTo>
                <a:close/>
                <a:moveTo>
                  <a:pt x="112" y="288"/>
                </a:moveTo>
                <a:cubicBezTo>
                  <a:pt x="112" y="290"/>
                  <a:pt x="117" y="287"/>
                  <a:pt x="116" y="289"/>
                </a:cubicBezTo>
                <a:cubicBezTo>
                  <a:pt x="117" y="289"/>
                  <a:pt x="118" y="289"/>
                  <a:pt x="119" y="288"/>
                </a:cubicBezTo>
                <a:cubicBezTo>
                  <a:pt x="121" y="289"/>
                  <a:pt x="118" y="290"/>
                  <a:pt x="119" y="291"/>
                </a:cubicBezTo>
                <a:cubicBezTo>
                  <a:pt x="118" y="291"/>
                  <a:pt x="117" y="291"/>
                  <a:pt x="117" y="292"/>
                </a:cubicBezTo>
                <a:cubicBezTo>
                  <a:pt x="116" y="290"/>
                  <a:pt x="113" y="290"/>
                  <a:pt x="111" y="290"/>
                </a:cubicBezTo>
                <a:cubicBezTo>
                  <a:pt x="110" y="288"/>
                  <a:pt x="112" y="289"/>
                  <a:pt x="112" y="288"/>
                </a:cubicBezTo>
                <a:close/>
                <a:moveTo>
                  <a:pt x="233" y="314"/>
                </a:moveTo>
                <a:cubicBezTo>
                  <a:pt x="235" y="317"/>
                  <a:pt x="235" y="313"/>
                  <a:pt x="239" y="314"/>
                </a:cubicBezTo>
                <a:cubicBezTo>
                  <a:pt x="239" y="316"/>
                  <a:pt x="236" y="315"/>
                  <a:pt x="236" y="316"/>
                </a:cubicBezTo>
                <a:cubicBezTo>
                  <a:pt x="235" y="318"/>
                  <a:pt x="236" y="318"/>
                  <a:pt x="236" y="320"/>
                </a:cubicBezTo>
                <a:cubicBezTo>
                  <a:pt x="235" y="319"/>
                  <a:pt x="235" y="320"/>
                  <a:pt x="235" y="321"/>
                </a:cubicBezTo>
                <a:cubicBezTo>
                  <a:pt x="233" y="321"/>
                  <a:pt x="231" y="320"/>
                  <a:pt x="230" y="320"/>
                </a:cubicBezTo>
                <a:cubicBezTo>
                  <a:pt x="230" y="317"/>
                  <a:pt x="230" y="318"/>
                  <a:pt x="230" y="315"/>
                </a:cubicBezTo>
                <a:cubicBezTo>
                  <a:pt x="231" y="314"/>
                  <a:pt x="233" y="315"/>
                  <a:pt x="233" y="31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0" name="Freeform 27"/>
          <p:cNvSpPr>
            <a:spLocks noEditPoints="1"/>
          </p:cNvSpPr>
          <p:nvPr/>
        </p:nvSpPr>
        <p:spPr bwMode="auto">
          <a:xfrm>
            <a:off x="6588125" y="1563638"/>
            <a:ext cx="1872307" cy="2315281"/>
          </a:xfrm>
          <a:custGeom>
            <a:avLst/>
            <a:gdLst>
              <a:gd name="T0" fmla="*/ 239 w 402"/>
              <a:gd name="T1" fmla="*/ 69 h 497"/>
              <a:gd name="T2" fmla="*/ 41 w 402"/>
              <a:gd name="T3" fmla="*/ 107 h 497"/>
              <a:gd name="T4" fmla="*/ 33 w 402"/>
              <a:gd name="T5" fmla="*/ 153 h 497"/>
              <a:gd name="T6" fmla="*/ 133 w 402"/>
              <a:gd name="T7" fmla="*/ 207 h 497"/>
              <a:gd name="T8" fmla="*/ 118 w 402"/>
              <a:gd name="T9" fmla="*/ 365 h 497"/>
              <a:gd name="T10" fmla="*/ 372 w 402"/>
              <a:gd name="T11" fmla="*/ 412 h 497"/>
              <a:gd name="T12" fmla="*/ 290 w 402"/>
              <a:gd name="T13" fmla="*/ 443 h 497"/>
              <a:gd name="T14" fmla="*/ 373 w 402"/>
              <a:gd name="T15" fmla="*/ 39 h 497"/>
              <a:gd name="T16" fmla="*/ 339 w 402"/>
              <a:gd name="T17" fmla="*/ 68 h 497"/>
              <a:gd name="T18" fmla="*/ 249 w 402"/>
              <a:gd name="T19" fmla="*/ 61 h 497"/>
              <a:gd name="T20" fmla="*/ 156 w 402"/>
              <a:gd name="T21" fmla="*/ 75 h 497"/>
              <a:gd name="T22" fmla="*/ 49 w 402"/>
              <a:gd name="T23" fmla="*/ 139 h 497"/>
              <a:gd name="T24" fmla="*/ 16 w 402"/>
              <a:gd name="T25" fmla="*/ 310 h 497"/>
              <a:gd name="T26" fmla="*/ 27 w 402"/>
              <a:gd name="T27" fmla="*/ 294 h 497"/>
              <a:gd name="T28" fmla="*/ 110 w 402"/>
              <a:gd name="T29" fmla="*/ 423 h 497"/>
              <a:gd name="T30" fmla="*/ 229 w 402"/>
              <a:gd name="T31" fmla="*/ 434 h 497"/>
              <a:gd name="T32" fmla="*/ 333 w 402"/>
              <a:gd name="T33" fmla="*/ 409 h 497"/>
              <a:gd name="T34" fmla="*/ 380 w 402"/>
              <a:gd name="T35" fmla="*/ 385 h 497"/>
              <a:gd name="T36" fmla="*/ 254 w 402"/>
              <a:gd name="T37" fmla="*/ 399 h 497"/>
              <a:gd name="T38" fmla="*/ 133 w 402"/>
              <a:gd name="T39" fmla="*/ 303 h 497"/>
              <a:gd name="T40" fmla="*/ 154 w 402"/>
              <a:gd name="T41" fmla="*/ 140 h 497"/>
              <a:gd name="T42" fmla="*/ 283 w 402"/>
              <a:gd name="T43" fmla="*/ 94 h 497"/>
              <a:gd name="T44" fmla="*/ 346 w 402"/>
              <a:gd name="T45" fmla="*/ 141 h 497"/>
              <a:gd name="T46" fmla="*/ 368 w 402"/>
              <a:gd name="T47" fmla="*/ 210 h 497"/>
              <a:gd name="T48" fmla="*/ 389 w 402"/>
              <a:gd name="T49" fmla="*/ 68 h 497"/>
              <a:gd name="T50" fmla="*/ 367 w 402"/>
              <a:gd name="T51" fmla="*/ 204 h 497"/>
              <a:gd name="T52" fmla="*/ 388 w 402"/>
              <a:gd name="T53" fmla="*/ 31 h 497"/>
              <a:gd name="T54" fmla="*/ 235 w 402"/>
              <a:gd name="T55" fmla="*/ 66 h 497"/>
              <a:gd name="T56" fmla="*/ 242 w 402"/>
              <a:gd name="T57" fmla="*/ 68 h 497"/>
              <a:gd name="T58" fmla="*/ 228 w 402"/>
              <a:gd name="T59" fmla="*/ 71 h 497"/>
              <a:gd name="T60" fmla="*/ 163 w 402"/>
              <a:gd name="T61" fmla="*/ 79 h 497"/>
              <a:gd name="T62" fmla="*/ 150 w 402"/>
              <a:gd name="T63" fmla="*/ 89 h 497"/>
              <a:gd name="T64" fmla="*/ 324 w 402"/>
              <a:gd name="T65" fmla="*/ 94 h 497"/>
              <a:gd name="T66" fmla="*/ 188 w 402"/>
              <a:gd name="T67" fmla="*/ 104 h 497"/>
              <a:gd name="T68" fmla="*/ 368 w 402"/>
              <a:gd name="T69" fmla="*/ 116 h 497"/>
              <a:gd name="T70" fmla="*/ 370 w 402"/>
              <a:gd name="T71" fmla="*/ 127 h 497"/>
              <a:gd name="T72" fmla="*/ 378 w 402"/>
              <a:gd name="T73" fmla="*/ 152 h 497"/>
              <a:gd name="T74" fmla="*/ 62 w 402"/>
              <a:gd name="T75" fmla="*/ 209 h 497"/>
              <a:gd name="T76" fmla="*/ 57 w 402"/>
              <a:gd name="T77" fmla="*/ 337 h 497"/>
              <a:gd name="T78" fmla="*/ 14 w 402"/>
              <a:gd name="T79" fmla="*/ 250 h 497"/>
              <a:gd name="T80" fmla="*/ 114 w 402"/>
              <a:gd name="T81" fmla="*/ 268 h 497"/>
              <a:gd name="T82" fmla="*/ 12 w 402"/>
              <a:gd name="T83" fmla="*/ 272 h 497"/>
              <a:gd name="T84" fmla="*/ 68 w 402"/>
              <a:gd name="T85" fmla="*/ 283 h 497"/>
              <a:gd name="T86" fmla="*/ 129 w 402"/>
              <a:gd name="T87" fmla="*/ 293 h 497"/>
              <a:gd name="T88" fmla="*/ 68 w 402"/>
              <a:gd name="T89" fmla="*/ 301 h 497"/>
              <a:gd name="T90" fmla="*/ 36 w 402"/>
              <a:gd name="T91" fmla="*/ 320 h 497"/>
              <a:gd name="T92" fmla="*/ 134 w 402"/>
              <a:gd name="T93" fmla="*/ 383 h 497"/>
              <a:gd name="T94" fmla="*/ 367 w 402"/>
              <a:gd name="T95" fmla="*/ 340 h 497"/>
              <a:gd name="T96" fmla="*/ 137 w 402"/>
              <a:gd name="T97" fmla="*/ 348 h 497"/>
              <a:gd name="T98" fmla="*/ 367 w 402"/>
              <a:gd name="T99" fmla="*/ 381 h 497"/>
              <a:gd name="T100" fmla="*/ 129 w 402"/>
              <a:gd name="T101" fmla="*/ 406 h 497"/>
              <a:gd name="T102" fmla="*/ 86 w 402"/>
              <a:gd name="T103" fmla="*/ 395 h 497"/>
              <a:gd name="T104" fmla="*/ 280 w 402"/>
              <a:gd name="T105" fmla="*/ 396 h 497"/>
              <a:gd name="T106" fmla="*/ 296 w 402"/>
              <a:gd name="T107" fmla="*/ 413 h 497"/>
              <a:gd name="T108" fmla="*/ 218 w 402"/>
              <a:gd name="T109" fmla="*/ 424 h 497"/>
              <a:gd name="T110" fmla="*/ 274 w 402"/>
              <a:gd name="T111" fmla="*/ 426 h 497"/>
              <a:gd name="T112" fmla="*/ 194 w 402"/>
              <a:gd name="T113" fmla="*/ 429 h 497"/>
              <a:gd name="T114" fmla="*/ 379 w 402"/>
              <a:gd name="T115" fmla="*/ 423 h 497"/>
              <a:gd name="T116" fmla="*/ 289 w 402"/>
              <a:gd name="T117" fmla="*/ 92 h 497"/>
              <a:gd name="T118" fmla="*/ 388 w 402"/>
              <a:gd name="T119" fmla="*/ 168 h 497"/>
              <a:gd name="T120" fmla="*/ 24 w 402"/>
              <a:gd name="T121" fmla="*/ 305 h 497"/>
              <a:gd name="T122" fmla="*/ 155 w 402"/>
              <a:gd name="T123" fmla="*/ 426 h 497"/>
              <a:gd name="T124" fmla="*/ 383 w 402"/>
              <a:gd name="T125" fmla="*/ 47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2" h="497">
                <a:moveTo>
                  <a:pt x="390" y="11"/>
                </a:moveTo>
                <a:cubicBezTo>
                  <a:pt x="390" y="11"/>
                  <a:pt x="390" y="12"/>
                  <a:pt x="389" y="12"/>
                </a:cubicBezTo>
                <a:cubicBezTo>
                  <a:pt x="388" y="11"/>
                  <a:pt x="390" y="11"/>
                  <a:pt x="390" y="11"/>
                </a:cubicBezTo>
                <a:close/>
                <a:moveTo>
                  <a:pt x="376" y="27"/>
                </a:moveTo>
                <a:cubicBezTo>
                  <a:pt x="377" y="27"/>
                  <a:pt x="374" y="24"/>
                  <a:pt x="377" y="24"/>
                </a:cubicBezTo>
                <a:cubicBezTo>
                  <a:pt x="377" y="24"/>
                  <a:pt x="375" y="23"/>
                  <a:pt x="375" y="24"/>
                </a:cubicBezTo>
                <a:cubicBezTo>
                  <a:pt x="375" y="23"/>
                  <a:pt x="375" y="21"/>
                  <a:pt x="377" y="20"/>
                </a:cubicBezTo>
                <a:cubicBezTo>
                  <a:pt x="377" y="19"/>
                  <a:pt x="377" y="16"/>
                  <a:pt x="377" y="18"/>
                </a:cubicBezTo>
                <a:cubicBezTo>
                  <a:pt x="375" y="17"/>
                  <a:pt x="377" y="16"/>
                  <a:pt x="377" y="16"/>
                </a:cubicBezTo>
                <a:cubicBezTo>
                  <a:pt x="380" y="17"/>
                  <a:pt x="377" y="21"/>
                  <a:pt x="379" y="24"/>
                </a:cubicBezTo>
                <a:cubicBezTo>
                  <a:pt x="378" y="24"/>
                  <a:pt x="377" y="25"/>
                  <a:pt x="377" y="25"/>
                </a:cubicBezTo>
                <a:cubicBezTo>
                  <a:pt x="377" y="25"/>
                  <a:pt x="378" y="26"/>
                  <a:pt x="378" y="26"/>
                </a:cubicBezTo>
                <a:cubicBezTo>
                  <a:pt x="378" y="26"/>
                  <a:pt x="378" y="27"/>
                  <a:pt x="378" y="28"/>
                </a:cubicBezTo>
                <a:cubicBezTo>
                  <a:pt x="376" y="27"/>
                  <a:pt x="373" y="27"/>
                  <a:pt x="374" y="25"/>
                </a:cubicBezTo>
                <a:cubicBezTo>
                  <a:pt x="375" y="25"/>
                  <a:pt x="375" y="26"/>
                  <a:pt x="376" y="27"/>
                </a:cubicBezTo>
                <a:close/>
                <a:moveTo>
                  <a:pt x="223" y="58"/>
                </a:moveTo>
                <a:cubicBezTo>
                  <a:pt x="223" y="59"/>
                  <a:pt x="223" y="60"/>
                  <a:pt x="222" y="60"/>
                </a:cubicBezTo>
                <a:cubicBezTo>
                  <a:pt x="221" y="58"/>
                  <a:pt x="222" y="58"/>
                  <a:pt x="223" y="58"/>
                </a:cubicBezTo>
                <a:close/>
                <a:moveTo>
                  <a:pt x="238" y="60"/>
                </a:moveTo>
                <a:cubicBezTo>
                  <a:pt x="239" y="59"/>
                  <a:pt x="239" y="60"/>
                  <a:pt x="239" y="61"/>
                </a:cubicBezTo>
                <a:cubicBezTo>
                  <a:pt x="238" y="61"/>
                  <a:pt x="238" y="61"/>
                  <a:pt x="238" y="61"/>
                </a:cubicBezTo>
                <a:cubicBezTo>
                  <a:pt x="238" y="61"/>
                  <a:pt x="238" y="60"/>
                  <a:pt x="238" y="60"/>
                </a:cubicBezTo>
                <a:close/>
                <a:moveTo>
                  <a:pt x="208" y="60"/>
                </a:moveTo>
                <a:cubicBezTo>
                  <a:pt x="210" y="61"/>
                  <a:pt x="207" y="62"/>
                  <a:pt x="206" y="62"/>
                </a:cubicBezTo>
                <a:cubicBezTo>
                  <a:pt x="205" y="60"/>
                  <a:pt x="208" y="61"/>
                  <a:pt x="208" y="60"/>
                </a:cubicBezTo>
                <a:close/>
                <a:moveTo>
                  <a:pt x="267" y="60"/>
                </a:moveTo>
                <a:cubicBezTo>
                  <a:pt x="268" y="59"/>
                  <a:pt x="268" y="63"/>
                  <a:pt x="267" y="62"/>
                </a:cubicBezTo>
                <a:cubicBezTo>
                  <a:pt x="267" y="61"/>
                  <a:pt x="267" y="61"/>
                  <a:pt x="267" y="60"/>
                </a:cubicBezTo>
                <a:close/>
                <a:moveTo>
                  <a:pt x="236" y="66"/>
                </a:moveTo>
                <a:cubicBezTo>
                  <a:pt x="236" y="66"/>
                  <a:pt x="239" y="65"/>
                  <a:pt x="238" y="67"/>
                </a:cubicBezTo>
                <a:cubicBezTo>
                  <a:pt x="237" y="67"/>
                  <a:pt x="236" y="67"/>
                  <a:pt x="236" y="66"/>
                </a:cubicBezTo>
                <a:close/>
                <a:moveTo>
                  <a:pt x="256" y="68"/>
                </a:moveTo>
                <a:cubicBezTo>
                  <a:pt x="256" y="70"/>
                  <a:pt x="256" y="69"/>
                  <a:pt x="256" y="71"/>
                </a:cubicBezTo>
                <a:cubicBezTo>
                  <a:pt x="254" y="71"/>
                  <a:pt x="253" y="71"/>
                  <a:pt x="253" y="69"/>
                </a:cubicBezTo>
                <a:cubicBezTo>
                  <a:pt x="254" y="68"/>
                  <a:pt x="254" y="68"/>
                  <a:pt x="256" y="68"/>
                </a:cubicBezTo>
                <a:close/>
                <a:moveTo>
                  <a:pt x="239" y="69"/>
                </a:moveTo>
                <a:cubicBezTo>
                  <a:pt x="239" y="70"/>
                  <a:pt x="241" y="70"/>
                  <a:pt x="240" y="71"/>
                </a:cubicBezTo>
                <a:cubicBezTo>
                  <a:pt x="239" y="71"/>
                  <a:pt x="239" y="71"/>
                  <a:pt x="239" y="69"/>
                </a:cubicBezTo>
                <a:close/>
                <a:moveTo>
                  <a:pt x="400" y="82"/>
                </a:moveTo>
                <a:cubicBezTo>
                  <a:pt x="400" y="81"/>
                  <a:pt x="402" y="81"/>
                  <a:pt x="402" y="82"/>
                </a:cubicBezTo>
                <a:cubicBezTo>
                  <a:pt x="402" y="83"/>
                  <a:pt x="400" y="83"/>
                  <a:pt x="400" y="82"/>
                </a:cubicBezTo>
                <a:close/>
                <a:moveTo>
                  <a:pt x="388" y="89"/>
                </a:moveTo>
                <a:cubicBezTo>
                  <a:pt x="388" y="89"/>
                  <a:pt x="387" y="89"/>
                  <a:pt x="387" y="90"/>
                </a:cubicBezTo>
                <a:cubicBezTo>
                  <a:pt x="386" y="90"/>
                  <a:pt x="386" y="89"/>
                  <a:pt x="386" y="89"/>
                </a:cubicBezTo>
                <a:cubicBezTo>
                  <a:pt x="387" y="88"/>
                  <a:pt x="387" y="88"/>
                  <a:pt x="388" y="89"/>
                </a:cubicBezTo>
                <a:close/>
                <a:moveTo>
                  <a:pt x="287" y="95"/>
                </a:moveTo>
                <a:cubicBezTo>
                  <a:pt x="286" y="95"/>
                  <a:pt x="285" y="97"/>
                  <a:pt x="287" y="97"/>
                </a:cubicBezTo>
                <a:cubicBezTo>
                  <a:pt x="284" y="99"/>
                  <a:pt x="284" y="95"/>
                  <a:pt x="287" y="95"/>
                </a:cubicBezTo>
                <a:close/>
                <a:moveTo>
                  <a:pt x="293" y="97"/>
                </a:moveTo>
                <a:cubicBezTo>
                  <a:pt x="293" y="99"/>
                  <a:pt x="291" y="99"/>
                  <a:pt x="290" y="99"/>
                </a:cubicBezTo>
                <a:cubicBezTo>
                  <a:pt x="290" y="98"/>
                  <a:pt x="292" y="96"/>
                  <a:pt x="293" y="97"/>
                </a:cubicBezTo>
                <a:close/>
                <a:moveTo>
                  <a:pt x="287" y="99"/>
                </a:moveTo>
                <a:cubicBezTo>
                  <a:pt x="287" y="97"/>
                  <a:pt x="290" y="98"/>
                  <a:pt x="289" y="99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7" y="99"/>
                  <a:pt x="287" y="99"/>
                </a:cubicBezTo>
                <a:close/>
                <a:moveTo>
                  <a:pt x="293" y="99"/>
                </a:moveTo>
                <a:cubicBezTo>
                  <a:pt x="291" y="101"/>
                  <a:pt x="295" y="101"/>
                  <a:pt x="297" y="101"/>
                </a:cubicBezTo>
                <a:cubicBezTo>
                  <a:pt x="296" y="97"/>
                  <a:pt x="295" y="101"/>
                  <a:pt x="293" y="99"/>
                </a:cubicBezTo>
                <a:close/>
                <a:moveTo>
                  <a:pt x="38" y="104"/>
                </a:moveTo>
                <a:cubicBezTo>
                  <a:pt x="39" y="104"/>
                  <a:pt x="38" y="106"/>
                  <a:pt x="40" y="106"/>
                </a:cubicBezTo>
                <a:cubicBezTo>
                  <a:pt x="39" y="107"/>
                  <a:pt x="37" y="105"/>
                  <a:pt x="38" y="104"/>
                </a:cubicBezTo>
                <a:close/>
                <a:moveTo>
                  <a:pt x="52" y="104"/>
                </a:moveTo>
                <a:cubicBezTo>
                  <a:pt x="51" y="105"/>
                  <a:pt x="50" y="105"/>
                  <a:pt x="49" y="106"/>
                </a:cubicBezTo>
                <a:cubicBezTo>
                  <a:pt x="49" y="104"/>
                  <a:pt x="51" y="104"/>
                  <a:pt x="52" y="104"/>
                </a:cubicBezTo>
                <a:close/>
                <a:moveTo>
                  <a:pt x="322" y="105"/>
                </a:moveTo>
                <a:cubicBezTo>
                  <a:pt x="323" y="107"/>
                  <a:pt x="321" y="106"/>
                  <a:pt x="320" y="106"/>
                </a:cubicBezTo>
                <a:cubicBezTo>
                  <a:pt x="320" y="105"/>
                  <a:pt x="321" y="105"/>
                  <a:pt x="322" y="105"/>
                </a:cubicBezTo>
                <a:close/>
                <a:moveTo>
                  <a:pt x="324" y="105"/>
                </a:moveTo>
                <a:cubicBezTo>
                  <a:pt x="324" y="105"/>
                  <a:pt x="323" y="105"/>
                  <a:pt x="323" y="106"/>
                </a:cubicBezTo>
                <a:cubicBezTo>
                  <a:pt x="324" y="106"/>
                  <a:pt x="324" y="106"/>
                  <a:pt x="324" y="105"/>
                </a:cubicBezTo>
                <a:close/>
                <a:moveTo>
                  <a:pt x="51" y="107"/>
                </a:moveTo>
                <a:cubicBezTo>
                  <a:pt x="52" y="107"/>
                  <a:pt x="53" y="108"/>
                  <a:pt x="54" y="107"/>
                </a:cubicBezTo>
                <a:cubicBezTo>
                  <a:pt x="53" y="107"/>
                  <a:pt x="51" y="105"/>
                  <a:pt x="51" y="107"/>
                </a:cubicBezTo>
                <a:close/>
                <a:moveTo>
                  <a:pt x="41" y="107"/>
                </a:moveTo>
                <a:cubicBezTo>
                  <a:pt x="43" y="106"/>
                  <a:pt x="43" y="109"/>
                  <a:pt x="41" y="108"/>
                </a:cubicBezTo>
                <a:cubicBezTo>
                  <a:pt x="41" y="108"/>
                  <a:pt x="41" y="107"/>
                  <a:pt x="41" y="107"/>
                </a:cubicBezTo>
                <a:close/>
                <a:moveTo>
                  <a:pt x="47" y="108"/>
                </a:moveTo>
                <a:cubicBezTo>
                  <a:pt x="46" y="107"/>
                  <a:pt x="45" y="106"/>
                  <a:pt x="44" y="108"/>
                </a:cubicBezTo>
                <a:cubicBezTo>
                  <a:pt x="45" y="108"/>
                  <a:pt x="45" y="109"/>
                  <a:pt x="45" y="110"/>
                </a:cubicBezTo>
                <a:cubicBezTo>
                  <a:pt x="43" y="110"/>
                  <a:pt x="44" y="109"/>
                  <a:pt x="43" y="108"/>
                </a:cubicBezTo>
                <a:cubicBezTo>
                  <a:pt x="44" y="110"/>
                  <a:pt x="43" y="111"/>
                  <a:pt x="44" y="112"/>
                </a:cubicBezTo>
                <a:cubicBezTo>
                  <a:pt x="44" y="110"/>
                  <a:pt x="46" y="110"/>
                  <a:pt x="47" y="111"/>
                </a:cubicBezTo>
                <a:cubicBezTo>
                  <a:pt x="46" y="110"/>
                  <a:pt x="46" y="109"/>
                  <a:pt x="47" y="108"/>
                </a:cubicBezTo>
                <a:close/>
                <a:moveTo>
                  <a:pt x="30" y="110"/>
                </a:moveTo>
                <a:cubicBezTo>
                  <a:pt x="31" y="110"/>
                  <a:pt x="32" y="112"/>
                  <a:pt x="31" y="112"/>
                </a:cubicBezTo>
                <a:cubicBezTo>
                  <a:pt x="31" y="112"/>
                  <a:pt x="32" y="112"/>
                  <a:pt x="32" y="112"/>
                </a:cubicBezTo>
                <a:cubicBezTo>
                  <a:pt x="32" y="114"/>
                  <a:pt x="31" y="113"/>
                  <a:pt x="30" y="114"/>
                </a:cubicBezTo>
                <a:cubicBezTo>
                  <a:pt x="30" y="113"/>
                  <a:pt x="28" y="114"/>
                  <a:pt x="28" y="115"/>
                </a:cubicBezTo>
                <a:cubicBezTo>
                  <a:pt x="27" y="115"/>
                  <a:pt x="27" y="114"/>
                  <a:pt x="27" y="113"/>
                </a:cubicBezTo>
                <a:cubicBezTo>
                  <a:pt x="28" y="114"/>
                  <a:pt x="29" y="113"/>
                  <a:pt x="28" y="111"/>
                </a:cubicBezTo>
                <a:cubicBezTo>
                  <a:pt x="29" y="113"/>
                  <a:pt x="30" y="112"/>
                  <a:pt x="30" y="110"/>
                </a:cubicBezTo>
                <a:close/>
                <a:moveTo>
                  <a:pt x="53" y="120"/>
                </a:moveTo>
                <a:cubicBezTo>
                  <a:pt x="54" y="120"/>
                  <a:pt x="55" y="121"/>
                  <a:pt x="55" y="122"/>
                </a:cubicBezTo>
                <a:cubicBezTo>
                  <a:pt x="52" y="121"/>
                  <a:pt x="51" y="122"/>
                  <a:pt x="49" y="123"/>
                </a:cubicBezTo>
                <a:cubicBezTo>
                  <a:pt x="50" y="120"/>
                  <a:pt x="52" y="122"/>
                  <a:pt x="53" y="120"/>
                </a:cubicBezTo>
                <a:close/>
                <a:moveTo>
                  <a:pt x="390" y="134"/>
                </a:moveTo>
                <a:cubicBezTo>
                  <a:pt x="389" y="132"/>
                  <a:pt x="392" y="130"/>
                  <a:pt x="390" y="134"/>
                </a:cubicBezTo>
                <a:close/>
                <a:moveTo>
                  <a:pt x="390" y="141"/>
                </a:moveTo>
                <a:cubicBezTo>
                  <a:pt x="391" y="141"/>
                  <a:pt x="391" y="142"/>
                  <a:pt x="393" y="141"/>
                </a:cubicBezTo>
                <a:cubicBezTo>
                  <a:pt x="392" y="143"/>
                  <a:pt x="390" y="144"/>
                  <a:pt x="391" y="146"/>
                </a:cubicBezTo>
                <a:cubicBezTo>
                  <a:pt x="390" y="145"/>
                  <a:pt x="391" y="148"/>
                  <a:pt x="389" y="147"/>
                </a:cubicBezTo>
                <a:cubicBezTo>
                  <a:pt x="388" y="146"/>
                  <a:pt x="388" y="144"/>
                  <a:pt x="389" y="141"/>
                </a:cubicBezTo>
                <a:cubicBezTo>
                  <a:pt x="389" y="142"/>
                  <a:pt x="390" y="142"/>
                  <a:pt x="390" y="141"/>
                </a:cubicBezTo>
                <a:close/>
                <a:moveTo>
                  <a:pt x="21" y="145"/>
                </a:moveTo>
                <a:cubicBezTo>
                  <a:pt x="22" y="144"/>
                  <a:pt x="22" y="146"/>
                  <a:pt x="22" y="146"/>
                </a:cubicBezTo>
                <a:cubicBezTo>
                  <a:pt x="22" y="146"/>
                  <a:pt x="22" y="146"/>
                  <a:pt x="21" y="146"/>
                </a:cubicBezTo>
                <a:cubicBezTo>
                  <a:pt x="21" y="145"/>
                  <a:pt x="21" y="145"/>
                  <a:pt x="21" y="145"/>
                </a:cubicBezTo>
                <a:close/>
                <a:moveTo>
                  <a:pt x="24" y="147"/>
                </a:moveTo>
                <a:cubicBezTo>
                  <a:pt x="24" y="148"/>
                  <a:pt x="25" y="151"/>
                  <a:pt x="22" y="150"/>
                </a:cubicBezTo>
                <a:cubicBezTo>
                  <a:pt x="22" y="149"/>
                  <a:pt x="23" y="148"/>
                  <a:pt x="24" y="147"/>
                </a:cubicBezTo>
                <a:close/>
                <a:moveTo>
                  <a:pt x="388" y="148"/>
                </a:moveTo>
                <a:cubicBezTo>
                  <a:pt x="389" y="148"/>
                  <a:pt x="389" y="150"/>
                  <a:pt x="390" y="150"/>
                </a:cubicBezTo>
                <a:cubicBezTo>
                  <a:pt x="389" y="151"/>
                  <a:pt x="387" y="150"/>
                  <a:pt x="388" y="148"/>
                </a:cubicBezTo>
                <a:close/>
                <a:moveTo>
                  <a:pt x="33" y="153"/>
                </a:moveTo>
                <a:cubicBezTo>
                  <a:pt x="31" y="153"/>
                  <a:pt x="32" y="151"/>
                  <a:pt x="30" y="151"/>
                </a:cubicBezTo>
                <a:cubicBezTo>
                  <a:pt x="31" y="149"/>
                  <a:pt x="33" y="151"/>
                  <a:pt x="33" y="153"/>
                </a:cubicBezTo>
                <a:close/>
                <a:moveTo>
                  <a:pt x="391" y="154"/>
                </a:moveTo>
                <a:cubicBezTo>
                  <a:pt x="391" y="155"/>
                  <a:pt x="389" y="156"/>
                  <a:pt x="390" y="158"/>
                </a:cubicBezTo>
                <a:cubicBezTo>
                  <a:pt x="390" y="157"/>
                  <a:pt x="389" y="157"/>
                  <a:pt x="388" y="157"/>
                </a:cubicBezTo>
                <a:cubicBezTo>
                  <a:pt x="389" y="156"/>
                  <a:pt x="389" y="154"/>
                  <a:pt x="391" y="154"/>
                </a:cubicBezTo>
                <a:close/>
                <a:moveTo>
                  <a:pt x="390" y="160"/>
                </a:moveTo>
                <a:cubicBezTo>
                  <a:pt x="390" y="160"/>
                  <a:pt x="390" y="160"/>
                  <a:pt x="389" y="160"/>
                </a:cubicBezTo>
                <a:cubicBezTo>
                  <a:pt x="387" y="160"/>
                  <a:pt x="389" y="161"/>
                  <a:pt x="388" y="162"/>
                </a:cubicBezTo>
                <a:cubicBezTo>
                  <a:pt x="387" y="162"/>
                  <a:pt x="389" y="159"/>
                  <a:pt x="387" y="160"/>
                </a:cubicBezTo>
                <a:cubicBezTo>
                  <a:pt x="388" y="158"/>
                  <a:pt x="390" y="158"/>
                  <a:pt x="390" y="160"/>
                </a:cubicBezTo>
                <a:close/>
                <a:moveTo>
                  <a:pt x="389" y="165"/>
                </a:moveTo>
                <a:cubicBezTo>
                  <a:pt x="389" y="166"/>
                  <a:pt x="389" y="166"/>
                  <a:pt x="389" y="166"/>
                </a:cubicBezTo>
                <a:cubicBezTo>
                  <a:pt x="389" y="166"/>
                  <a:pt x="390" y="166"/>
                  <a:pt x="390" y="166"/>
                </a:cubicBezTo>
                <a:cubicBezTo>
                  <a:pt x="390" y="168"/>
                  <a:pt x="389" y="166"/>
                  <a:pt x="387" y="167"/>
                </a:cubicBezTo>
                <a:cubicBezTo>
                  <a:pt x="388" y="166"/>
                  <a:pt x="388" y="165"/>
                  <a:pt x="389" y="165"/>
                </a:cubicBezTo>
                <a:close/>
                <a:moveTo>
                  <a:pt x="388" y="175"/>
                </a:moveTo>
                <a:cubicBezTo>
                  <a:pt x="388" y="174"/>
                  <a:pt x="391" y="174"/>
                  <a:pt x="390" y="175"/>
                </a:cubicBezTo>
                <a:cubicBezTo>
                  <a:pt x="389" y="175"/>
                  <a:pt x="389" y="175"/>
                  <a:pt x="389" y="175"/>
                </a:cubicBezTo>
                <a:cubicBezTo>
                  <a:pt x="389" y="175"/>
                  <a:pt x="389" y="175"/>
                  <a:pt x="388" y="175"/>
                </a:cubicBezTo>
                <a:close/>
                <a:moveTo>
                  <a:pt x="374" y="186"/>
                </a:moveTo>
                <a:cubicBezTo>
                  <a:pt x="375" y="186"/>
                  <a:pt x="375" y="187"/>
                  <a:pt x="375" y="188"/>
                </a:cubicBezTo>
                <a:cubicBezTo>
                  <a:pt x="373" y="188"/>
                  <a:pt x="373" y="187"/>
                  <a:pt x="374" y="186"/>
                </a:cubicBezTo>
                <a:close/>
                <a:moveTo>
                  <a:pt x="52" y="197"/>
                </a:moveTo>
                <a:cubicBezTo>
                  <a:pt x="53" y="197"/>
                  <a:pt x="53" y="198"/>
                  <a:pt x="53" y="199"/>
                </a:cubicBezTo>
                <a:cubicBezTo>
                  <a:pt x="52" y="199"/>
                  <a:pt x="52" y="198"/>
                  <a:pt x="52" y="197"/>
                </a:cubicBezTo>
                <a:close/>
                <a:moveTo>
                  <a:pt x="136" y="198"/>
                </a:moveTo>
                <a:cubicBezTo>
                  <a:pt x="137" y="200"/>
                  <a:pt x="135" y="199"/>
                  <a:pt x="135" y="200"/>
                </a:cubicBezTo>
                <a:cubicBezTo>
                  <a:pt x="134" y="200"/>
                  <a:pt x="135" y="198"/>
                  <a:pt x="136" y="198"/>
                </a:cubicBezTo>
                <a:close/>
                <a:moveTo>
                  <a:pt x="132" y="200"/>
                </a:moveTo>
                <a:cubicBezTo>
                  <a:pt x="132" y="200"/>
                  <a:pt x="133" y="201"/>
                  <a:pt x="133" y="201"/>
                </a:cubicBezTo>
                <a:cubicBezTo>
                  <a:pt x="132" y="201"/>
                  <a:pt x="132" y="202"/>
                  <a:pt x="132" y="202"/>
                </a:cubicBezTo>
                <a:cubicBezTo>
                  <a:pt x="131" y="202"/>
                  <a:pt x="132" y="201"/>
                  <a:pt x="132" y="200"/>
                </a:cubicBezTo>
                <a:close/>
                <a:moveTo>
                  <a:pt x="131" y="206"/>
                </a:moveTo>
                <a:cubicBezTo>
                  <a:pt x="133" y="207"/>
                  <a:pt x="130" y="208"/>
                  <a:pt x="131" y="209"/>
                </a:cubicBezTo>
                <a:cubicBezTo>
                  <a:pt x="130" y="209"/>
                  <a:pt x="131" y="207"/>
                  <a:pt x="131" y="206"/>
                </a:cubicBezTo>
                <a:close/>
                <a:moveTo>
                  <a:pt x="133" y="207"/>
                </a:moveTo>
                <a:cubicBezTo>
                  <a:pt x="131" y="210"/>
                  <a:pt x="135" y="210"/>
                  <a:pt x="133" y="207"/>
                </a:cubicBezTo>
                <a:close/>
                <a:moveTo>
                  <a:pt x="370" y="210"/>
                </a:moveTo>
                <a:cubicBezTo>
                  <a:pt x="371" y="212"/>
                  <a:pt x="369" y="212"/>
                  <a:pt x="370" y="213"/>
                </a:cubicBezTo>
                <a:cubicBezTo>
                  <a:pt x="368" y="213"/>
                  <a:pt x="368" y="211"/>
                  <a:pt x="367" y="211"/>
                </a:cubicBezTo>
                <a:cubicBezTo>
                  <a:pt x="368" y="210"/>
                  <a:pt x="369" y="210"/>
                  <a:pt x="370" y="210"/>
                </a:cubicBezTo>
                <a:close/>
                <a:moveTo>
                  <a:pt x="133" y="211"/>
                </a:moveTo>
                <a:cubicBezTo>
                  <a:pt x="133" y="211"/>
                  <a:pt x="134" y="211"/>
                  <a:pt x="135" y="211"/>
                </a:cubicBezTo>
                <a:cubicBezTo>
                  <a:pt x="135" y="213"/>
                  <a:pt x="134" y="213"/>
                  <a:pt x="134" y="215"/>
                </a:cubicBezTo>
                <a:cubicBezTo>
                  <a:pt x="132" y="215"/>
                  <a:pt x="133" y="213"/>
                  <a:pt x="133" y="211"/>
                </a:cubicBezTo>
                <a:close/>
                <a:moveTo>
                  <a:pt x="133" y="216"/>
                </a:moveTo>
                <a:cubicBezTo>
                  <a:pt x="134" y="217"/>
                  <a:pt x="134" y="219"/>
                  <a:pt x="134" y="220"/>
                </a:cubicBezTo>
                <a:cubicBezTo>
                  <a:pt x="132" y="220"/>
                  <a:pt x="134" y="217"/>
                  <a:pt x="133" y="216"/>
                </a:cubicBezTo>
                <a:close/>
                <a:moveTo>
                  <a:pt x="131" y="219"/>
                </a:moveTo>
                <a:cubicBezTo>
                  <a:pt x="132" y="219"/>
                  <a:pt x="132" y="219"/>
                  <a:pt x="132" y="220"/>
                </a:cubicBezTo>
                <a:cubicBezTo>
                  <a:pt x="132" y="220"/>
                  <a:pt x="132" y="220"/>
                  <a:pt x="132" y="221"/>
                </a:cubicBezTo>
                <a:cubicBezTo>
                  <a:pt x="131" y="220"/>
                  <a:pt x="131" y="220"/>
                  <a:pt x="131" y="219"/>
                </a:cubicBezTo>
                <a:close/>
                <a:moveTo>
                  <a:pt x="25" y="291"/>
                </a:moveTo>
                <a:cubicBezTo>
                  <a:pt x="26" y="292"/>
                  <a:pt x="26" y="292"/>
                  <a:pt x="27" y="292"/>
                </a:cubicBezTo>
                <a:cubicBezTo>
                  <a:pt x="28" y="294"/>
                  <a:pt x="25" y="292"/>
                  <a:pt x="26" y="294"/>
                </a:cubicBezTo>
                <a:cubicBezTo>
                  <a:pt x="24" y="294"/>
                  <a:pt x="25" y="293"/>
                  <a:pt x="25" y="291"/>
                </a:cubicBezTo>
                <a:close/>
                <a:moveTo>
                  <a:pt x="24" y="314"/>
                </a:moveTo>
                <a:cubicBezTo>
                  <a:pt x="27" y="315"/>
                  <a:pt x="24" y="316"/>
                  <a:pt x="22" y="317"/>
                </a:cubicBezTo>
                <a:cubicBezTo>
                  <a:pt x="22" y="315"/>
                  <a:pt x="24" y="315"/>
                  <a:pt x="24" y="314"/>
                </a:cubicBezTo>
                <a:close/>
                <a:moveTo>
                  <a:pt x="26" y="318"/>
                </a:moveTo>
                <a:cubicBezTo>
                  <a:pt x="27" y="318"/>
                  <a:pt x="27" y="319"/>
                  <a:pt x="27" y="320"/>
                </a:cubicBezTo>
                <a:cubicBezTo>
                  <a:pt x="26" y="320"/>
                  <a:pt x="25" y="319"/>
                  <a:pt x="26" y="318"/>
                </a:cubicBezTo>
                <a:close/>
                <a:moveTo>
                  <a:pt x="25" y="322"/>
                </a:moveTo>
                <a:cubicBezTo>
                  <a:pt x="26" y="322"/>
                  <a:pt x="27" y="321"/>
                  <a:pt x="27" y="321"/>
                </a:cubicBezTo>
                <a:cubicBezTo>
                  <a:pt x="28" y="322"/>
                  <a:pt x="24" y="323"/>
                  <a:pt x="25" y="322"/>
                </a:cubicBezTo>
                <a:close/>
                <a:moveTo>
                  <a:pt x="25" y="323"/>
                </a:moveTo>
                <a:cubicBezTo>
                  <a:pt x="23" y="322"/>
                  <a:pt x="24" y="324"/>
                  <a:pt x="23" y="324"/>
                </a:cubicBezTo>
                <a:cubicBezTo>
                  <a:pt x="24" y="325"/>
                  <a:pt x="25" y="324"/>
                  <a:pt x="25" y="323"/>
                </a:cubicBezTo>
                <a:close/>
                <a:moveTo>
                  <a:pt x="25" y="328"/>
                </a:moveTo>
                <a:cubicBezTo>
                  <a:pt x="29" y="328"/>
                  <a:pt x="27" y="333"/>
                  <a:pt x="31" y="333"/>
                </a:cubicBezTo>
                <a:cubicBezTo>
                  <a:pt x="31" y="335"/>
                  <a:pt x="29" y="335"/>
                  <a:pt x="30" y="337"/>
                </a:cubicBezTo>
                <a:cubicBezTo>
                  <a:pt x="26" y="336"/>
                  <a:pt x="26" y="331"/>
                  <a:pt x="25" y="328"/>
                </a:cubicBezTo>
                <a:close/>
                <a:moveTo>
                  <a:pt x="118" y="365"/>
                </a:moveTo>
                <a:cubicBezTo>
                  <a:pt x="113" y="368"/>
                  <a:pt x="113" y="363"/>
                  <a:pt x="111" y="362"/>
                </a:cubicBezTo>
                <a:cubicBezTo>
                  <a:pt x="110" y="350"/>
                  <a:pt x="119" y="357"/>
                  <a:pt x="118" y="365"/>
                </a:cubicBezTo>
                <a:close/>
                <a:moveTo>
                  <a:pt x="118" y="371"/>
                </a:moveTo>
                <a:cubicBezTo>
                  <a:pt x="119" y="370"/>
                  <a:pt x="119" y="371"/>
                  <a:pt x="118" y="371"/>
                </a:cubicBezTo>
                <a:cubicBezTo>
                  <a:pt x="119" y="372"/>
                  <a:pt x="120" y="372"/>
                  <a:pt x="121" y="372"/>
                </a:cubicBezTo>
                <a:cubicBezTo>
                  <a:pt x="120" y="373"/>
                  <a:pt x="118" y="374"/>
                  <a:pt x="116" y="374"/>
                </a:cubicBezTo>
                <a:cubicBezTo>
                  <a:pt x="117" y="373"/>
                  <a:pt x="118" y="373"/>
                  <a:pt x="118" y="371"/>
                </a:cubicBezTo>
                <a:close/>
                <a:moveTo>
                  <a:pt x="117" y="377"/>
                </a:moveTo>
                <a:cubicBezTo>
                  <a:pt x="117" y="375"/>
                  <a:pt x="119" y="376"/>
                  <a:pt x="120" y="376"/>
                </a:cubicBezTo>
                <a:cubicBezTo>
                  <a:pt x="120" y="378"/>
                  <a:pt x="118" y="377"/>
                  <a:pt x="117" y="377"/>
                </a:cubicBezTo>
                <a:close/>
                <a:moveTo>
                  <a:pt x="304" y="383"/>
                </a:moveTo>
                <a:cubicBezTo>
                  <a:pt x="305" y="383"/>
                  <a:pt x="305" y="384"/>
                  <a:pt x="305" y="384"/>
                </a:cubicBezTo>
                <a:cubicBezTo>
                  <a:pt x="305" y="384"/>
                  <a:pt x="305" y="385"/>
                  <a:pt x="305" y="385"/>
                </a:cubicBezTo>
                <a:cubicBezTo>
                  <a:pt x="304" y="385"/>
                  <a:pt x="303" y="385"/>
                  <a:pt x="302" y="385"/>
                </a:cubicBezTo>
                <a:cubicBezTo>
                  <a:pt x="303" y="384"/>
                  <a:pt x="304" y="385"/>
                  <a:pt x="304" y="383"/>
                </a:cubicBezTo>
                <a:close/>
                <a:moveTo>
                  <a:pt x="205" y="388"/>
                </a:moveTo>
                <a:cubicBezTo>
                  <a:pt x="206" y="387"/>
                  <a:pt x="206" y="389"/>
                  <a:pt x="208" y="388"/>
                </a:cubicBezTo>
                <a:cubicBezTo>
                  <a:pt x="207" y="389"/>
                  <a:pt x="206" y="390"/>
                  <a:pt x="205" y="390"/>
                </a:cubicBezTo>
                <a:cubicBezTo>
                  <a:pt x="204" y="390"/>
                  <a:pt x="206" y="389"/>
                  <a:pt x="205" y="388"/>
                </a:cubicBezTo>
                <a:close/>
                <a:moveTo>
                  <a:pt x="183" y="388"/>
                </a:moveTo>
                <a:cubicBezTo>
                  <a:pt x="184" y="388"/>
                  <a:pt x="184" y="389"/>
                  <a:pt x="185" y="389"/>
                </a:cubicBezTo>
                <a:cubicBezTo>
                  <a:pt x="185" y="390"/>
                  <a:pt x="182" y="390"/>
                  <a:pt x="183" y="388"/>
                </a:cubicBezTo>
                <a:close/>
                <a:moveTo>
                  <a:pt x="123" y="394"/>
                </a:moveTo>
                <a:cubicBezTo>
                  <a:pt x="124" y="393"/>
                  <a:pt x="124" y="396"/>
                  <a:pt x="122" y="395"/>
                </a:cubicBezTo>
                <a:cubicBezTo>
                  <a:pt x="122" y="395"/>
                  <a:pt x="122" y="395"/>
                  <a:pt x="122" y="394"/>
                </a:cubicBezTo>
                <a:cubicBezTo>
                  <a:pt x="123" y="394"/>
                  <a:pt x="123" y="394"/>
                  <a:pt x="123" y="394"/>
                </a:cubicBezTo>
                <a:close/>
                <a:moveTo>
                  <a:pt x="394" y="394"/>
                </a:moveTo>
                <a:cubicBezTo>
                  <a:pt x="395" y="394"/>
                  <a:pt x="394" y="396"/>
                  <a:pt x="394" y="396"/>
                </a:cubicBezTo>
                <a:cubicBezTo>
                  <a:pt x="393" y="396"/>
                  <a:pt x="393" y="396"/>
                  <a:pt x="393" y="396"/>
                </a:cubicBezTo>
                <a:cubicBezTo>
                  <a:pt x="393" y="396"/>
                  <a:pt x="393" y="395"/>
                  <a:pt x="393" y="395"/>
                </a:cubicBezTo>
                <a:cubicBezTo>
                  <a:pt x="393" y="395"/>
                  <a:pt x="394" y="395"/>
                  <a:pt x="394" y="394"/>
                </a:cubicBezTo>
                <a:close/>
                <a:moveTo>
                  <a:pt x="381" y="401"/>
                </a:moveTo>
                <a:cubicBezTo>
                  <a:pt x="382" y="404"/>
                  <a:pt x="379" y="404"/>
                  <a:pt x="379" y="402"/>
                </a:cubicBezTo>
                <a:cubicBezTo>
                  <a:pt x="380" y="402"/>
                  <a:pt x="380" y="401"/>
                  <a:pt x="381" y="401"/>
                </a:cubicBezTo>
                <a:close/>
                <a:moveTo>
                  <a:pt x="105" y="412"/>
                </a:moveTo>
                <a:cubicBezTo>
                  <a:pt x="106" y="412"/>
                  <a:pt x="106" y="415"/>
                  <a:pt x="104" y="414"/>
                </a:cubicBezTo>
                <a:cubicBezTo>
                  <a:pt x="104" y="414"/>
                  <a:pt x="105" y="413"/>
                  <a:pt x="105" y="412"/>
                </a:cubicBezTo>
                <a:close/>
                <a:moveTo>
                  <a:pt x="372" y="412"/>
                </a:moveTo>
                <a:cubicBezTo>
                  <a:pt x="373" y="411"/>
                  <a:pt x="375" y="414"/>
                  <a:pt x="375" y="416"/>
                </a:cubicBezTo>
                <a:cubicBezTo>
                  <a:pt x="373" y="416"/>
                  <a:pt x="374" y="413"/>
                  <a:pt x="372" y="412"/>
                </a:cubicBezTo>
                <a:close/>
                <a:moveTo>
                  <a:pt x="100" y="415"/>
                </a:moveTo>
                <a:cubicBezTo>
                  <a:pt x="101" y="415"/>
                  <a:pt x="101" y="416"/>
                  <a:pt x="101" y="417"/>
                </a:cubicBezTo>
                <a:cubicBezTo>
                  <a:pt x="100" y="417"/>
                  <a:pt x="100" y="416"/>
                  <a:pt x="100" y="415"/>
                </a:cubicBezTo>
                <a:close/>
                <a:moveTo>
                  <a:pt x="374" y="419"/>
                </a:moveTo>
                <a:cubicBezTo>
                  <a:pt x="374" y="418"/>
                  <a:pt x="376" y="419"/>
                  <a:pt x="375" y="420"/>
                </a:cubicBezTo>
                <a:cubicBezTo>
                  <a:pt x="374" y="420"/>
                  <a:pt x="375" y="419"/>
                  <a:pt x="374" y="419"/>
                </a:cubicBezTo>
                <a:close/>
                <a:moveTo>
                  <a:pt x="389" y="418"/>
                </a:moveTo>
                <a:cubicBezTo>
                  <a:pt x="390" y="419"/>
                  <a:pt x="391" y="420"/>
                  <a:pt x="391" y="422"/>
                </a:cubicBezTo>
                <a:cubicBezTo>
                  <a:pt x="390" y="421"/>
                  <a:pt x="388" y="420"/>
                  <a:pt x="389" y="418"/>
                </a:cubicBezTo>
                <a:close/>
                <a:moveTo>
                  <a:pt x="375" y="421"/>
                </a:moveTo>
                <a:cubicBezTo>
                  <a:pt x="377" y="423"/>
                  <a:pt x="374" y="423"/>
                  <a:pt x="375" y="421"/>
                </a:cubicBezTo>
                <a:close/>
                <a:moveTo>
                  <a:pt x="313" y="431"/>
                </a:moveTo>
                <a:cubicBezTo>
                  <a:pt x="312" y="432"/>
                  <a:pt x="309" y="433"/>
                  <a:pt x="307" y="432"/>
                </a:cubicBezTo>
                <a:cubicBezTo>
                  <a:pt x="309" y="432"/>
                  <a:pt x="310" y="429"/>
                  <a:pt x="313" y="431"/>
                </a:cubicBezTo>
                <a:close/>
                <a:moveTo>
                  <a:pt x="305" y="431"/>
                </a:moveTo>
                <a:cubicBezTo>
                  <a:pt x="307" y="431"/>
                  <a:pt x="305" y="433"/>
                  <a:pt x="304" y="433"/>
                </a:cubicBezTo>
                <a:cubicBezTo>
                  <a:pt x="304" y="432"/>
                  <a:pt x="305" y="432"/>
                  <a:pt x="305" y="431"/>
                </a:cubicBezTo>
                <a:close/>
                <a:moveTo>
                  <a:pt x="266" y="433"/>
                </a:moveTo>
                <a:cubicBezTo>
                  <a:pt x="268" y="434"/>
                  <a:pt x="266" y="435"/>
                  <a:pt x="265" y="435"/>
                </a:cubicBezTo>
                <a:cubicBezTo>
                  <a:pt x="265" y="434"/>
                  <a:pt x="266" y="434"/>
                  <a:pt x="266" y="433"/>
                </a:cubicBezTo>
                <a:close/>
                <a:moveTo>
                  <a:pt x="166" y="434"/>
                </a:moveTo>
                <a:cubicBezTo>
                  <a:pt x="166" y="435"/>
                  <a:pt x="166" y="435"/>
                  <a:pt x="166" y="436"/>
                </a:cubicBezTo>
                <a:cubicBezTo>
                  <a:pt x="166" y="436"/>
                  <a:pt x="165" y="435"/>
                  <a:pt x="164" y="435"/>
                </a:cubicBezTo>
                <a:cubicBezTo>
                  <a:pt x="164" y="435"/>
                  <a:pt x="164" y="435"/>
                  <a:pt x="164" y="434"/>
                </a:cubicBezTo>
                <a:cubicBezTo>
                  <a:pt x="165" y="434"/>
                  <a:pt x="165" y="434"/>
                  <a:pt x="166" y="434"/>
                </a:cubicBezTo>
                <a:close/>
                <a:moveTo>
                  <a:pt x="266" y="436"/>
                </a:moveTo>
                <a:cubicBezTo>
                  <a:pt x="264" y="435"/>
                  <a:pt x="263" y="435"/>
                  <a:pt x="262" y="437"/>
                </a:cubicBezTo>
                <a:cubicBezTo>
                  <a:pt x="263" y="436"/>
                  <a:pt x="266" y="437"/>
                  <a:pt x="266" y="436"/>
                </a:cubicBezTo>
                <a:close/>
                <a:moveTo>
                  <a:pt x="297" y="436"/>
                </a:moveTo>
                <a:cubicBezTo>
                  <a:pt x="298" y="437"/>
                  <a:pt x="298" y="438"/>
                  <a:pt x="297" y="438"/>
                </a:cubicBezTo>
                <a:cubicBezTo>
                  <a:pt x="296" y="438"/>
                  <a:pt x="296" y="437"/>
                  <a:pt x="297" y="436"/>
                </a:cubicBezTo>
                <a:close/>
                <a:moveTo>
                  <a:pt x="222" y="438"/>
                </a:moveTo>
                <a:cubicBezTo>
                  <a:pt x="225" y="438"/>
                  <a:pt x="218" y="438"/>
                  <a:pt x="222" y="438"/>
                </a:cubicBezTo>
                <a:close/>
                <a:moveTo>
                  <a:pt x="50" y="438"/>
                </a:moveTo>
                <a:cubicBezTo>
                  <a:pt x="52" y="438"/>
                  <a:pt x="54" y="438"/>
                  <a:pt x="55" y="439"/>
                </a:cubicBezTo>
                <a:cubicBezTo>
                  <a:pt x="54" y="441"/>
                  <a:pt x="50" y="442"/>
                  <a:pt x="50" y="438"/>
                </a:cubicBezTo>
                <a:close/>
                <a:moveTo>
                  <a:pt x="295" y="438"/>
                </a:moveTo>
                <a:cubicBezTo>
                  <a:pt x="293" y="439"/>
                  <a:pt x="292" y="442"/>
                  <a:pt x="290" y="443"/>
                </a:cubicBezTo>
                <a:cubicBezTo>
                  <a:pt x="289" y="443"/>
                  <a:pt x="289" y="442"/>
                  <a:pt x="288" y="442"/>
                </a:cubicBezTo>
                <a:cubicBezTo>
                  <a:pt x="289" y="438"/>
                  <a:pt x="292" y="439"/>
                  <a:pt x="295" y="438"/>
                </a:cubicBezTo>
                <a:close/>
                <a:moveTo>
                  <a:pt x="285" y="441"/>
                </a:moveTo>
                <a:cubicBezTo>
                  <a:pt x="285" y="440"/>
                  <a:pt x="288" y="440"/>
                  <a:pt x="287" y="442"/>
                </a:cubicBezTo>
                <a:cubicBezTo>
                  <a:pt x="287" y="442"/>
                  <a:pt x="286" y="442"/>
                  <a:pt x="286" y="442"/>
                </a:cubicBezTo>
                <a:cubicBezTo>
                  <a:pt x="286" y="441"/>
                  <a:pt x="286" y="441"/>
                  <a:pt x="285" y="441"/>
                </a:cubicBezTo>
                <a:close/>
                <a:moveTo>
                  <a:pt x="199" y="444"/>
                </a:moveTo>
                <a:cubicBezTo>
                  <a:pt x="201" y="442"/>
                  <a:pt x="203" y="446"/>
                  <a:pt x="199" y="444"/>
                </a:cubicBezTo>
                <a:close/>
                <a:moveTo>
                  <a:pt x="202" y="444"/>
                </a:moveTo>
                <a:cubicBezTo>
                  <a:pt x="202" y="446"/>
                  <a:pt x="205" y="446"/>
                  <a:pt x="205" y="445"/>
                </a:cubicBezTo>
                <a:cubicBezTo>
                  <a:pt x="204" y="445"/>
                  <a:pt x="204" y="444"/>
                  <a:pt x="202" y="444"/>
                </a:cubicBezTo>
                <a:close/>
                <a:moveTo>
                  <a:pt x="391" y="450"/>
                </a:moveTo>
                <a:cubicBezTo>
                  <a:pt x="392" y="450"/>
                  <a:pt x="393" y="451"/>
                  <a:pt x="393" y="453"/>
                </a:cubicBezTo>
                <a:cubicBezTo>
                  <a:pt x="392" y="453"/>
                  <a:pt x="392" y="452"/>
                  <a:pt x="391" y="451"/>
                </a:cubicBezTo>
                <a:cubicBezTo>
                  <a:pt x="391" y="451"/>
                  <a:pt x="391" y="452"/>
                  <a:pt x="391" y="452"/>
                </a:cubicBezTo>
                <a:cubicBezTo>
                  <a:pt x="389" y="451"/>
                  <a:pt x="392" y="451"/>
                  <a:pt x="391" y="450"/>
                </a:cubicBezTo>
                <a:close/>
                <a:moveTo>
                  <a:pt x="382" y="9"/>
                </a:moveTo>
                <a:cubicBezTo>
                  <a:pt x="382" y="8"/>
                  <a:pt x="383" y="7"/>
                  <a:pt x="383" y="7"/>
                </a:cubicBezTo>
                <a:cubicBezTo>
                  <a:pt x="382" y="5"/>
                  <a:pt x="382" y="4"/>
                  <a:pt x="380" y="2"/>
                </a:cubicBezTo>
                <a:cubicBezTo>
                  <a:pt x="382" y="3"/>
                  <a:pt x="382" y="0"/>
                  <a:pt x="381" y="0"/>
                </a:cubicBezTo>
                <a:cubicBezTo>
                  <a:pt x="379" y="1"/>
                  <a:pt x="379" y="2"/>
                  <a:pt x="377" y="2"/>
                </a:cubicBezTo>
                <a:cubicBezTo>
                  <a:pt x="376" y="5"/>
                  <a:pt x="378" y="8"/>
                  <a:pt x="377" y="11"/>
                </a:cubicBezTo>
                <a:cubicBezTo>
                  <a:pt x="378" y="11"/>
                  <a:pt x="379" y="10"/>
                  <a:pt x="381" y="10"/>
                </a:cubicBezTo>
                <a:cubicBezTo>
                  <a:pt x="381" y="13"/>
                  <a:pt x="384" y="15"/>
                  <a:pt x="385" y="17"/>
                </a:cubicBezTo>
                <a:cubicBezTo>
                  <a:pt x="386" y="17"/>
                  <a:pt x="386" y="16"/>
                  <a:pt x="387" y="16"/>
                </a:cubicBezTo>
                <a:cubicBezTo>
                  <a:pt x="388" y="17"/>
                  <a:pt x="388" y="16"/>
                  <a:pt x="389" y="17"/>
                </a:cubicBezTo>
                <a:cubicBezTo>
                  <a:pt x="381" y="23"/>
                  <a:pt x="385" y="34"/>
                  <a:pt x="384" y="44"/>
                </a:cubicBezTo>
                <a:cubicBezTo>
                  <a:pt x="385" y="43"/>
                  <a:pt x="383" y="41"/>
                  <a:pt x="385" y="41"/>
                </a:cubicBezTo>
                <a:cubicBezTo>
                  <a:pt x="385" y="44"/>
                  <a:pt x="383" y="44"/>
                  <a:pt x="381" y="45"/>
                </a:cubicBezTo>
                <a:cubicBezTo>
                  <a:pt x="381" y="44"/>
                  <a:pt x="381" y="43"/>
                  <a:pt x="380" y="43"/>
                </a:cubicBezTo>
                <a:cubicBezTo>
                  <a:pt x="377" y="45"/>
                  <a:pt x="377" y="37"/>
                  <a:pt x="376" y="36"/>
                </a:cubicBezTo>
                <a:cubicBezTo>
                  <a:pt x="375" y="37"/>
                  <a:pt x="376" y="37"/>
                  <a:pt x="376" y="38"/>
                </a:cubicBezTo>
                <a:cubicBezTo>
                  <a:pt x="375" y="38"/>
                  <a:pt x="374" y="37"/>
                  <a:pt x="374" y="36"/>
                </a:cubicBezTo>
                <a:cubicBezTo>
                  <a:pt x="374" y="35"/>
                  <a:pt x="377" y="36"/>
                  <a:pt x="378" y="35"/>
                </a:cubicBezTo>
                <a:cubicBezTo>
                  <a:pt x="375" y="35"/>
                  <a:pt x="376" y="30"/>
                  <a:pt x="373" y="31"/>
                </a:cubicBezTo>
                <a:cubicBezTo>
                  <a:pt x="374" y="33"/>
                  <a:pt x="375" y="33"/>
                  <a:pt x="373" y="34"/>
                </a:cubicBezTo>
                <a:cubicBezTo>
                  <a:pt x="373" y="35"/>
                  <a:pt x="374" y="35"/>
                  <a:pt x="374" y="36"/>
                </a:cubicBezTo>
                <a:cubicBezTo>
                  <a:pt x="372" y="36"/>
                  <a:pt x="374" y="37"/>
                  <a:pt x="373" y="39"/>
                </a:cubicBezTo>
                <a:cubicBezTo>
                  <a:pt x="375" y="39"/>
                  <a:pt x="375" y="38"/>
                  <a:pt x="376" y="39"/>
                </a:cubicBezTo>
                <a:cubicBezTo>
                  <a:pt x="375" y="40"/>
                  <a:pt x="376" y="41"/>
                  <a:pt x="375" y="41"/>
                </a:cubicBezTo>
                <a:cubicBezTo>
                  <a:pt x="375" y="39"/>
                  <a:pt x="375" y="41"/>
                  <a:pt x="373" y="40"/>
                </a:cubicBezTo>
                <a:cubicBezTo>
                  <a:pt x="374" y="42"/>
                  <a:pt x="374" y="42"/>
                  <a:pt x="373" y="44"/>
                </a:cubicBezTo>
                <a:cubicBezTo>
                  <a:pt x="374" y="45"/>
                  <a:pt x="375" y="42"/>
                  <a:pt x="376" y="44"/>
                </a:cubicBezTo>
                <a:cubicBezTo>
                  <a:pt x="374" y="44"/>
                  <a:pt x="376" y="45"/>
                  <a:pt x="375" y="45"/>
                </a:cubicBezTo>
                <a:cubicBezTo>
                  <a:pt x="374" y="45"/>
                  <a:pt x="372" y="43"/>
                  <a:pt x="372" y="44"/>
                </a:cubicBezTo>
                <a:cubicBezTo>
                  <a:pt x="373" y="45"/>
                  <a:pt x="371" y="48"/>
                  <a:pt x="373" y="49"/>
                </a:cubicBezTo>
                <a:cubicBezTo>
                  <a:pt x="372" y="49"/>
                  <a:pt x="372" y="49"/>
                  <a:pt x="371" y="49"/>
                </a:cubicBezTo>
                <a:cubicBezTo>
                  <a:pt x="371" y="51"/>
                  <a:pt x="371" y="53"/>
                  <a:pt x="370" y="54"/>
                </a:cubicBezTo>
                <a:cubicBezTo>
                  <a:pt x="367" y="54"/>
                  <a:pt x="366" y="53"/>
                  <a:pt x="364" y="51"/>
                </a:cubicBezTo>
                <a:cubicBezTo>
                  <a:pt x="364" y="51"/>
                  <a:pt x="361" y="52"/>
                  <a:pt x="361" y="51"/>
                </a:cubicBezTo>
                <a:cubicBezTo>
                  <a:pt x="361" y="51"/>
                  <a:pt x="361" y="51"/>
                  <a:pt x="362" y="51"/>
                </a:cubicBezTo>
                <a:cubicBezTo>
                  <a:pt x="362" y="49"/>
                  <a:pt x="361" y="49"/>
                  <a:pt x="360" y="48"/>
                </a:cubicBezTo>
                <a:cubicBezTo>
                  <a:pt x="363" y="48"/>
                  <a:pt x="361" y="44"/>
                  <a:pt x="363" y="44"/>
                </a:cubicBezTo>
                <a:cubicBezTo>
                  <a:pt x="361" y="43"/>
                  <a:pt x="361" y="45"/>
                  <a:pt x="360" y="43"/>
                </a:cubicBezTo>
                <a:cubicBezTo>
                  <a:pt x="361" y="43"/>
                  <a:pt x="361" y="42"/>
                  <a:pt x="360" y="41"/>
                </a:cubicBezTo>
                <a:cubicBezTo>
                  <a:pt x="363" y="42"/>
                  <a:pt x="361" y="40"/>
                  <a:pt x="362" y="40"/>
                </a:cubicBezTo>
                <a:cubicBezTo>
                  <a:pt x="362" y="40"/>
                  <a:pt x="362" y="39"/>
                  <a:pt x="363" y="39"/>
                </a:cubicBezTo>
                <a:cubicBezTo>
                  <a:pt x="364" y="41"/>
                  <a:pt x="362" y="42"/>
                  <a:pt x="363" y="43"/>
                </a:cubicBezTo>
                <a:cubicBezTo>
                  <a:pt x="364" y="42"/>
                  <a:pt x="364" y="41"/>
                  <a:pt x="364" y="39"/>
                </a:cubicBezTo>
                <a:cubicBezTo>
                  <a:pt x="363" y="38"/>
                  <a:pt x="362" y="40"/>
                  <a:pt x="361" y="38"/>
                </a:cubicBezTo>
                <a:cubicBezTo>
                  <a:pt x="362" y="37"/>
                  <a:pt x="363" y="32"/>
                  <a:pt x="361" y="31"/>
                </a:cubicBezTo>
                <a:cubicBezTo>
                  <a:pt x="361" y="32"/>
                  <a:pt x="361" y="33"/>
                  <a:pt x="360" y="33"/>
                </a:cubicBezTo>
                <a:cubicBezTo>
                  <a:pt x="360" y="32"/>
                  <a:pt x="360" y="31"/>
                  <a:pt x="360" y="30"/>
                </a:cubicBezTo>
                <a:cubicBezTo>
                  <a:pt x="359" y="31"/>
                  <a:pt x="357" y="30"/>
                  <a:pt x="357" y="31"/>
                </a:cubicBezTo>
                <a:cubicBezTo>
                  <a:pt x="359" y="31"/>
                  <a:pt x="359" y="33"/>
                  <a:pt x="358" y="35"/>
                </a:cubicBezTo>
                <a:cubicBezTo>
                  <a:pt x="357" y="35"/>
                  <a:pt x="357" y="33"/>
                  <a:pt x="356" y="33"/>
                </a:cubicBezTo>
                <a:cubicBezTo>
                  <a:pt x="355" y="35"/>
                  <a:pt x="358" y="35"/>
                  <a:pt x="356" y="36"/>
                </a:cubicBezTo>
                <a:cubicBezTo>
                  <a:pt x="356" y="35"/>
                  <a:pt x="353" y="35"/>
                  <a:pt x="353" y="33"/>
                </a:cubicBezTo>
                <a:cubicBezTo>
                  <a:pt x="349" y="33"/>
                  <a:pt x="352" y="38"/>
                  <a:pt x="349" y="36"/>
                </a:cubicBezTo>
                <a:cubicBezTo>
                  <a:pt x="349" y="39"/>
                  <a:pt x="352" y="37"/>
                  <a:pt x="352" y="38"/>
                </a:cubicBezTo>
                <a:cubicBezTo>
                  <a:pt x="352" y="40"/>
                  <a:pt x="351" y="40"/>
                  <a:pt x="351" y="42"/>
                </a:cubicBezTo>
                <a:cubicBezTo>
                  <a:pt x="354" y="43"/>
                  <a:pt x="354" y="45"/>
                  <a:pt x="354" y="47"/>
                </a:cubicBezTo>
                <a:cubicBezTo>
                  <a:pt x="355" y="49"/>
                  <a:pt x="357" y="47"/>
                  <a:pt x="357" y="48"/>
                </a:cubicBezTo>
                <a:cubicBezTo>
                  <a:pt x="357" y="49"/>
                  <a:pt x="354" y="48"/>
                  <a:pt x="355" y="50"/>
                </a:cubicBezTo>
                <a:cubicBezTo>
                  <a:pt x="356" y="55"/>
                  <a:pt x="358" y="64"/>
                  <a:pt x="355" y="69"/>
                </a:cubicBezTo>
                <a:cubicBezTo>
                  <a:pt x="348" y="69"/>
                  <a:pt x="344" y="69"/>
                  <a:pt x="339" y="68"/>
                </a:cubicBezTo>
                <a:cubicBezTo>
                  <a:pt x="338" y="69"/>
                  <a:pt x="338" y="69"/>
                  <a:pt x="338" y="70"/>
                </a:cubicBezTo>
                <a:cubicBezTo>
                  <a:pt x="339" y="70"/>
                  <a:pt x="339" y="69"/>
                  <a:pt x="340" y="69"/>
                </a:cubicBezTo>
                <a:cubicBezTo>
                  <a:pt x="340" y="70"/>
                  <a:pt x="341" y="70"/>
                  <a:pt x="341" y="71"/>
                </a:cubicBezTo>
                <a:cubicBezTo>
                  <a:pt x="338" y="71"/>
                  <a:pt x="337" y="73"/>
                  <a:pt x="335" y="71"/>
                </a:cubicBezTo>
                <a:cubicBezTo>
                  <a:pt x="336" y="73"/>
                  <a:pt x="335" y="72"/>
                  <a:pt x="335" y="74"/>
                </a:cubicBezTo>
                <a:cubicBezTo>
                  <a:pt x="337" y="75"/>
                  <a:pt x="336" y="77"/>
                  <a:pt x="337" y="80"/>
                </a:cubicBezTo>
                <a:cubicBezTo>
                  <a:pt x="334" y="79"/>
                  <a:pt x="335" y="81"/>
                  <a:pt x="333" y="81"/>
                </a:cubicBezTo>
                <a:cubicBezTo>
                  <a:pt x="333" y="80"/>
                  <a:pt x="332" y="80"/>
                  <a:pt x="332" y="79"/>
                </a:cubicBezTo>
                <a:cubicBezTo>
                  <a:pt x="326" y="82"/>
                  <a:pt x="323" y="76"/>
                  <a:pt x="317" y="78"/>
                </a:cubicBezTo>
                <a:cubicBezTo>
                  <a:pt x="316" y="75"/>
                  <a:pt x="312" y="73"/>
                  <a:pt x="309" y="74"/>
                </a:cubicBezTo>
                <a:cubicBezTo>
                  <a:pt x="309" y="74"/>
                  <a:pt x="310" y="72"/>
                  <a:pt x="308" y="73"/>
                </a:cubicBezTo>
                <a:cubicBezTo>
                  <a:pt x="307" y="73"/>
                  <a:pt x="308" y="74"/>
                  <a:pt x="307" y="75"/>
                </a:cubicBezTo>
                <a:cubicBezTo>
                  <a:pt x="308" y="76"/>
                  <a:pt x="309" y="75"/>
                  <a:pt x="309" y="76"/>
                </a:cubicBezTo>
                <a:cubicBezTo>
                  <a:pt x="308" y="77"/>
                  <a:pt x="306" y="76"/>
                  <a:pt x="307" y="74"/>
                </a:cubicBezTo>
                <a:cubicBezTo>
                  <a:pt x="303" y="74"/>
                  <a:pt x="300" y="74"/>
                  <a:pt x="297" y="72"/>
                </a:cubicBezTo>
                <a:cubicBezTo>
                  <a:pt x="298" y="72"/>
                  <a:pt x="299" y="73"/>
                  <a:pt x="300" y="71"/>
                </a:cubicBezTo>
                <a:cubicBezTo>
                  <a:pt x="297" y="73"/>
                  <a:pt x="298" y="67"/>
                  <a:pt x="296" y="67"/>
                </a:cubicBezTo>
                <a:cubicBezTo>
                  <a:pt x="294" y="68"/>
                  <a:pt x="287" y="70"/>
                  <a:pt x="289" y="66"/>
                </a:cubicBezTo>
                <a:cubicBezTo>
                  <a:pt x="288" y="65"/>
                  <a:pt x="287" y="64"/>
                  <a:pt x="285" y="64"/>
                </a:cubicBezTo>
                <a:cubicBezTo>
                  <a:pt x="285" y="66"/>
                  <a:pt x="285" y="67"/>
                  <a:pt x="284" y="67"/>
                </a:cubicBezTo>
                <a:cubicBezTo>
                  <a:pt x="283" y="66"/>
                  <a:pt x="283" y="66"/>
                  <a:pt x="282" y="67"/>
                </a:cubicBezTo>
                <a:cubicBezTo>
                  <a:pt x="282" y="66"/>
                  <a:pt x="282" y="65"/>
                  <a:pt x="282" y="64"/>
                </a:cubicBezTo>
                <a:cubicBezTo>
                  <a:pt x="280" y="64"/>
                  <a:pt x="280" y="65"/>
                  <a:pt x="279" y="66"/>
                </a:cubicBezTo>
                <a:cubicBezTo>
                  <a:pt x="278" y="63"/>
                  <a:pt x="275" y="61"/>
                  <a:pt x="272" y="61"/>
                </a:cubicBezTo>
                <a:cubicBezTo>
                  <a:pt x="272" y="63"/>
                  <a:pt x="275" y="62"/>
                  <a:pt x="275" y="64"/>
                </a:cubicBezTo>
                <a:cubicBezTo>
                  <a:pt x="274" y="63"/>
                  <a:pt x="274" y="64"/>
                  <a:pt x="273" y="63"/>
                </a:cubicBezTo>
                <a:cubicBezTo>
                  <a:pt x="273" y="64"/>
                  <a:pt x="272" y="64"/>
                  <a:pt x="273" y="64"/>
                </a:cubicBezTo>
                <a:cubicBezTo>
                  <a:pt x="271" y="65"/>
                  <a:pt x="271" y="64"/>
                  <a:pt x="269" y="66"/>
                </a:cubicBezTo>
                <a:cubicBezTo>
                  <a:pt x="266" y="67"/>
                  <a:pt x="267" y="62"/>
                  <a:pt x="265" y="61"/>
                </a:cubicBezTo>
                <a:cubicBezTo>
                  <a:pt x="264" y="61"/>
                  <a:pt x="265" y="63"/>
                  <a:pt x="263" y="63"/>
                </a:cubicBezTo>
                <a:cubicBezTo>
                  <a:pt x="261" y="63"/>
                  <a:pt x="260" y="60"/>
                  <a:pt x="262" y="58"/>
                </a:cubicBezTo>
                <a:cubicBezTo>
                  <a:pt x="261" y="59"/>
                  <a:pt x="258" y="60"/>
                  <a:pt x="259" y="62"/>
                </a:cubicBezTo>
                <a:cubicBezTo>
                  <a:pt x="259" y="61"/>
                  <a:pt x="260" y="61"/>
                  <a:pt x="260" y="62"/>
                </a:cubicBezTo>
                <a:cubicBezTo>
                  <a:pt x="258" y="62"/>
                  <a:pt x="261" y="63"/>
                  <a:pt x="261" y="63"/>
                </a:cubicBezTo>
                <a:cubicBezTo>
                  <a:pt x="260" y="64"/>
                  <a:pt x="259" y="64"/>
                  <a:pt x="258" y="64"/>
                </a:cubicBezTo>
                <a:cubicBezTo>
                  <a:pt x="258" y="63"/>
                  <a:pt x="258" y="63"/>
                  <a:pt x="257" y="62"/>
                </a:cubicBezTo>
                <a:cubicBezTo>
                  <a:pt x="260" y="56"/>
                  <a:pt x="256" y="62"/>
                  <a:pt x="256" y="64"/>
                </a:cubicBezTo>
                <a:cubicBezTo>
                  <a:pt x="255" y="63"/>
                  <a:pt x="246" y="65"/>
                  <a:pt x="249" y="61"/>
                </a:cubicBezTo>
                <a:cubicBezTo>
                  <a:pt x="249" y="61"/>
                  <a:pt x="249" y="61"/>
                  <a:pt x="249" y="60"/>
                </a:cubicBezTo>
                <a:cubicBezTo>
                  <a:pt x="247" y="60"/>
                  <a:pt x="247" y="62"/>
                  <a:pt x="245" y="61"/>
                </a:cubicBezTo>
                <a:cubicBezTo>
                  <a:pt x="245" y="60"/>
                  <a:pt x="245" y="59"/>
                  <a:pt x="245" y="58"/>
                </a:cubicBezTo>
                <a:cubicBezTo>
                  <a:pt x="242" y="58"/>
                  <a:pt x="244" y="60"/>
                  <a:pt x="242" y="61"/>
                </a:cubicBezTo>
                <a:cubicBezTo>
                  <a:pt x="243" y="62"/>
                  <a:pt x="244" y="59"/>
                  <a:pt x="244" y="62"/>
                </a:cubicBezTo>
                <a:cubicBezTo>
                  <a:pt x="243" y="62"/>
                  <a:pt x="239" y="60"/>
                  <a:pt x="240" y="62"/>
                </a:cubicBezTo>
                <a:cubicBezTo>
                  <a:pt x="240" y="62"/>
                  <a:pt x="242" y="62"/>
                  <a:pt x="242" y="62"/>
                </a:cubicBezTo>
                <a:cubicBezTo>
                  <a:pt x="240" y="63"/>
                  <a:pt x="239" y="61"/>
                  <a:pt x="236" y="62"/>
                </a:cubicBezTo>
                <a:cubicBezTo>
                  <a:pt x="236" y="61"/>
                  <a:pt x="236" y="60"/>
                  <a:pt x="236" y="60"/>
                </a:cubicBezTo>
                <a:cubicBezTo>
                  <a:pt x="233" y="59"/>
                  <a:pt x="233" y="61"/>
                  <a:pt x="230" y="62"/>
                </a:cubicBezTo>
                <a:cubicBezTo>
                  <a:pt x="232" y="61"/>
                  <a:pt x="228" y="62"/>
                  <a:pt x="230" y="59"/>
                </a:cubicBezTo>
                <a:cubicBezTo>
                  <a:pt x="229" y="59"/>
                  <a:pt x="228" y="57"/>
                  <a:pt x="228" y="59"/>
                </a:cubicBezTo>
                <a:cubicBezTo>
                  <a:pt x="229" y="59"/>
                  <a:pt x="228" y="61"/>
                  <a:pt x="228" y="62"/>
                </a:cubicBezTo>
                <a:cubicBezTo>
                  <a:pt x="228" y="62"/>
                  <a:pt x="228" y="62"/>
                  <a:pt x="228" y="61"/>
                </a:cubicBezTo>
                <a:cubicBezTo>
                  <a:pt x="227" y="62"/>
                  <a:pt x="225" y="62"/>
                  <a:pt x="224" y="62"/>
                </a:cubicBezTo>
                <a:cubicBezTo>
                  <a:pt x="225" y="60"/>
                  <a:pt x="222" y="62"/>
                  <a:pt x="222" y="61"/>
                </a:cubicBezTo>
                <a:cubicBezTo>
                  <a:pt x="223" y="61"/>
                  <a:pt x="223" y="61"/>
                  <a:pt x="223" y="60"/>
                </a:cubicBezTo>
                <a:cubicBezTo>
                  <a:pt x="221" y="60"/>
                  <a:pt x="223" y="63"/>
                  <a:pt x="221" y="63"/>
                </a:cubicBezTo>
                <a:cubicBezTo>
                  <a:pt x="218" y="64"/>
                  <a:pt x="218" y="60"/>
                  <a:pt x="216" y="61"/>
                </a:cubicBezTo>
                <a:cubicBezTo>
                  <a:pt x="217" y="61"/>
                  <a:pt x="217" y="62"/>
                  <a:pt x="217" y="63"/>
                </a:cubicBezTo>
                <a:cubicBezTo>
                  <a:pt x="216" y="63"/>
                  <a:pt x="216" y="64"/>
                  <a:pt x="215" y="63"/>
                </a:cubicBezTo>
                <a:cubicBezTo>
                  <a:pt x="215" y="62"/>
                  <a:pt x="215" y="61"/>
                  <a:pt x="214" y="61"/>
                </a:cubicBezTo>
                <a:cubicBezTo>
                  <a:pt x="214" y="62"/>
                  <a:pt x="214" y="63"/>
                  <a:pt x="213" y="63"/>
                </a:cubicBezTo>
                <a:cubicBezTo>
                  <a:pt x="211" y="64"/>
                  <a:pt x="210" y="63"/>
                  <a:pt x="211" y="62"/>
                </a:cubicBezTo>
                <a:cubicBezTo>
                  <a:pt x="206" y="64"/>
                  <a:pt x="203" y="63"/>
                  <a:pt x="199" y="65"/>
                </a:cubicBezTo>
                <a:cubicBezTo>
                  <a:pt x="200" y="63"/>
                  <a:pt x="202" y="64"/>
                  <a:pt x="202" y="62"/>
                </a:cubicBezTo>
                <a:cubicBezTo>
                  <a:pt x="202" y="61"/>
                  <a:pt x="196" y="60"/>
                  <a:pt x="196" y="63"/>
                </a:cubicBezTo>
                <a:cubicBezTo>
                  <a:pt x="197" y="63"/>
                  <a:pt x="198" y="63"/>
                  <a:pt x="199" y="63"/>
                </a:cubicBezTo>
                <a:cubicBezTo>
                  <a:pt x="198" y="64"/>
                  <a:pt x="198" y="65"/>
                  <a:pt x="197" y="66"/>
                </a:cubicBezTo>
                <a:cubicBezTo>
                  <a:pt x="193" y="63"/>
                  <a:pt x="189" y="67"/>
                  <a:pt x="186" y="63"/>
                </a:cubicBezTo>
                <a:cubicBezTo>
                  <a:pt x="186" y="67"/>
                  <a:pt x="179" y="62"/>
                  <a:pt x="181" y="66"/>
                </a:cubicBezTo>
                <a:cubicBezTo>
                  <a:pt x="178" y="67"/>
                  <a:pt x="174" y="65"/>
                  <a:pt x="172" y="69"/>
                </a:cubicBezTo>
                <a:cubicBezTo>
                  <a:pt x="171" y="69"/>
                  <a:pt x="172" y="68"/>
                  <a:pt x="171" y="68"/>
                </a:cubicBezTo>
                <a:cubicBezTo>
                  <a:pt x="171" y="69"/>
                  <a:pt x="168" y="71"/>
                  <a:pt x="167" y="69"/>
                </a:cubicBezTo>
                <a:cubicBezTo>
                  <a:pt x="167" y="71"/>
                  <a:pt x="167" y="71"/>
                  <a:pt x="166" y="72"/>
                </a:cubicBezTo>
                <a:cubicBezTo>
                  <a:pt x="164" y="71"/>
                  <a:pt x="163" y="74"/>
                  <a:pt x="161" y="72"/>
                </a:cubicBezTo>
                <a:cubicBezTo>
                  <a:pt x="161" y="75"/>
                  <a:pt x="158" y="74"/>
                  <a:pt x="157" y="76"/>
                </a:cubicBezTo>
                <a:cubicBezTo>
                  <a:pt x="156" y="76"/>
                  <a:pt x="156" y="75"/>
                  <a:pt x="156" y="75"/>
                </a:cubicBezTo>
                <a:cubicBezTo>
                  <a:pt x="156" y="73"/>
                  <a:pt x="158" y="76"/>
                  <a:pt x="158" y="73"/>
                </a:cubicBezTo>
                <a:cubicBezTo>
                  <a:pt x="155" y="73"/>
                  <a:pt x="148" y="80"/>
                  <a:pt x="147" y="78"/>
                </a:cubicBezTo>
                <a:cubicBezTo>
                  <a:pt x="145" y="80"/>
                  <a:pt x="140" y="80"/>
                  <a:pt x="139" y="83"/>
                </a:cubicBezTo>
                <a:cubicBezTo>
                  <a:pt x="139" y="82"/>
                  <a:pt x="138" y="82"/>
                  <a:pt x="138" y="82"/>
                </a:cubicBezTo>
                <a:cubicBezTo>
                  <a:pt x="137" y="83"/>
                  <a:pt x="136" y="84"/>
                  <a:pt x="136" y="85"/>
                </a:cubicBezTo>
                <a:cubicBezTo>
                  <a:pt x="136" y="84"/>
                  <a:pt x="133" y="85"/>
                  <a:pt x="132" y="85"/>
                </a:cubicBezTo>
                <a:cubicBezTo>
                  <a:pt x="128" y="91"/>
                  <a:pt x="119" y="89"/>
                  <a:pt x="115" y="86"/>
                </a:cubicBezTo>
                <a:cubicBezTo>
                  <a:pt x="116" y="87"/>
                  <a:pt x="117" y="90"/>
                  <a:pt x="115" y="92"/>
                </a:cubicBezTo>
                <a:cubicBezTo>
                  <a:pt x="116" y="89"/>
                  <a:pt x="114" y="89"/>
                  <a:pt x="112" y="88"/>
                </a:cubicBezTo>
                <a:cubicBezTo>
                  <a:pt x="113" y="83"/>
                  <a:pt x="120" y="83"/>
                  <a:pt x="122" y="79"/>
                </a:cubicBezTo>
                <a:cubicBezTo>
                  <a:pt x="119" y="80"/>
                  <a:pt x="116" y="81"/>
                  <a:pt x="113" y="82"/>
                </a:cubicBezTo>
                <a:cubicBezTo>
                  <a:pt x="114" y="86"/>
                  <a:pt x="106" y="85"/>
                  <a:pt x="105" y="84"/>
                </a:cubicBezTo>
                <a:cubicBezTo>
                  <a:pt x="103" y="89"/>
                  <a:pt x="98" y="95"/>
                  <a:pt x="93" y="95"/>
                </a:cubicBezTo>
                <a:cubicBezTo>
                  <a:pt x="94" y="98"/>
                  <a:pt x="91" y="99"/>
                  <a:pt x="90" y="97"/>
                </a:cubicBezTo>
                <a:cubicBezTo>
                  <a:pt x="90" y="97"/>
                  <a:pt x="90" y="96"/>
                  <a:pt x="90" y="96"/>
                </a:cubicBezTo>
                <a:cubicBezTo>
                  <a:pt x="89" y="96"/>
                  <a:pt x="88" y="96"/>
                  <a:pt x="87" y="96"/>
                </a:cubicBezTo>
                <a:cubicBezTo>
                  <a:pt x="89" y="99"/>
                  <a:pt x="84" y="99"/>
                  <a:pt x="84" y="102"/>
                </a:cubicBezTo>
                <a:cubicBezTo>
                  <a:pt x="79" y="103"/>
                  <a:pt x="74" y="107"/>
                  <a:pt x="69" y="109"/>
                </a:cubicBezTo>
                <a:cubicBezTo>
                  <a:pt x="69" y="110"/>
                  <a:pt x="69" y="111"/>
                  <a:pt x="69" y="111"/>
                </a:cubicBezTo>
                <a:cubicBezTo>
                  <a:pt x="66" y="112"/>
                  <a:pt x="63" y="111"/>
                  <a:pt x="60" y="113"/>
                </a:cubicBezTo>
                <a:cubicBezTo>
                  <a:pt x="60" y="114"/>
                  <a:pt x="60" y="114"/>
                  <a:pt x="61" y="114"/>
                </a:cubicBezTo>
                <a:cubicBezTo>
                  <a:pt x="58" y="114"/>
                  <a:pt x="58" y="116"/>
                  <a:pt x="55" y="117"/>
                </a:cubicBezTo>
                <a:cubicBezTo>
                  <a:pt x="55" y="118"/>
                  <a:pt x="55" y="119"/>
                  <a:pt x="55" y="121"/>
                </a:cubicBezTo>
                <a:cubicBezTo>
                  <a:pt x="59" y="121"/>
                  <a:pt x="59" y="119"/>
                  <a:pt x="63" y="119"/>
                </a:cubicBezTo>
                <a:cubicBezTo>
                  <a:pt x="63" y="116"/>
                  <a:pt x="60" y="119"/>
                  <a:pt x="60" y="118"/>
                </a:cubicBezTo>
                <a:cubicBezTo>
                  <a:pt x="61" y="116"/>
                  <a:pt x="63" y="117"/>
                  <a:pt x="64" y="118"/>
                </a:cubicBezTo>
                <a:cubicBezTo>
                  <a:pt x="66" y="117"/>
                  <a:pt x="65" y="116"/>
                  <a:pt x="68" y="116"/>
                </a:cubicBezTo>
                <a:cubicBezTo>
                  <a:pt x="68" y="114"/>
                  <a:pt x="66" y="114"/>
                  <a:pt x="67" y="113"/>
                </a:cubicBezTo>
                <a:cubicBezTo>
                  <a:pt x="68" y="113"/>
                  <a:pt x="68" y="113"/>
                  <a:pt x="69" y="113"/>
                </a:cubicBezTo>
                <a:cubicBezTo>
                  <a:pt x="68" y="117"/>
                  <a:pt x="71" y="117"/>
                  <a:pt x="70" y="120"/>
                </a:cubicBezTo>
                <a:cubicBezTo>
                  <a:pt x="67" y="120"/>
                  <a:pt x="68" y="123"/>
                  <a:pt x="66" y="124"/>
                </a:cubicBezTo>
                <a:cubicBezTo>
                  <a:pt x="66" y="125"/>
                  <a:pt x="66" y="126"/>
                  <a:pt x="66" y="128"/>
                </a:cubicBezTo>
                <a:cubicBezTo>
                  <a:pt x="64" y="130"/>
                  <a:pt x="62" y="137"/>
                  <a:pt x="56" y="136"/>
                </a:cubicBezTo>
                <a:cubicBezTo>
                  <a:pt x="55" y="137"/>
                  <a:pt x="56" y="137"/>
                  <a:pt x="56" y="138"/>
                </a:cubicBezTo>
                <a:cubicBezTo>
                  <a:pt x="54" y="137"/>
                  <a:pt x="51" y="138"/>
                  <a:pt x="50" y="136"/>
                </a:cubicBezTo>
                <a:cubicBezTo>
                  <a:pt x="49" y="138"/>
                  <a:pt x="45" y="136"/>
                  <a:pt x="45" y="139"/>
                </a:cubicBezTo>
                <a:cubicBezTo>
                  <a:pt x="46" y="139"/>
                  <a:pt x="44" y="143"/>
                  <a:pt x="46" y="143"/>
                </a:cubicBezTo>
                <a:cubicBezTo>
                  <a:pt x="48" y="142"/>
                  <a:pt x="47" y="139"/>
                  <a:pt x="49" y="139"/>
                </a:cubicBezTo>
                <a:cubicBezTo>
                  <a:pt x="49" y="142"/>
                  <a:pt x="47" y="142"/>
                  <a:pt x="46" y="145"/>
                </a:cubicBezTo>
                <a:cubicBezTo>
                  <a:pt x="49" y="147"/>
                  <a:pt x="46" y="151"/>
                  <a:pt x="47" y="155"/>
                </a:cubicBezTo>
                <a:cubicBezTo>
                  <a:pt x="44" y="157"/>
                  <a:pt x="37" y="157"/>
                  <a:pt x="35" y="153"/>
                </a:cubicBezTo>
                <a:cubicBezTo>
                  <a:pt x="34" y="153"/>
                  <a:pt x="34" y="154"/>
                  <a:pt x="32" y="154"/>
                </a:cubicBezTo>
                <a:cubicBezTo>
                  <a:pt x="31" y="153"/>
                  <a:pt x="31" y="152"/>
                  <a:pt x="29" y="152"/>
                </a:cubicBezTo>
                <a:cubicBezTo>
                  <a:pt x="28" y="155"/>
                  <a:pt x="28" y="156"/>
                  <a:pt x="29" y="160"/>
                </a:cubicBezTo>
                <a:cubicBezTo>
                  <a:pt x="30" y="160"/>
                  <a:pt x="30" y="159"/>
                  <a:pt x="30" y="158"/>
                </a:cubicBezTo>
                <a:cubicBezTo>
                  <a:pt x="31" y="163"/>
                  <a:pt x="30" y="171"/>
                  <a:pt x="29" y="175"/>
                </a:cubicBezTo>
                <a:cubicBezTo>
                  <a:pt x="26" y="188"/>
                  <a:pt x="12" y="194"/>
                  <a:pt x="9" y="206"/>
                </a:cubicBezTo>
                <a:cubicBezTo>
                  <a:pt x="8" y="206"/>
                  <a:pt x="8" y="206"/>
                  <a:pt x="7" y="206"/>
                </a:cubicBezTo>
                <a:cubicBezTo>
                  <a:pt x="3" y="217"/>
                  <a:pt x="3" y="231"/>
                  <a:pt x="0" y="241"/>
                </a:cubicBezTo>
                <a:cubicBezTo>
                  <a:pt x="0" y="243"/>
                  <a:pt x="1" y="245"/>
                  <a:pt x="2" y="246"/>
                </a:cubicBezTo>
                <a:cubicBezTo>
                  <a:pt x="2" y="246"/>
                  <a:pt x="1" y="246"/>
                  <a:pt x="1" y="245"/>
                </a:cubicBezTo>
                <a:cubicBezTo>
                  <a:pt x="2" y="248"/>
                  <a:pt x="0" y="250"/>
                  <a:pt x="1" y="253"/>
                </a:cubicBezTo>
                <a:cubicBezTo>
                  <a:pt x="2" y="256"/>
                  <a:pt x="5" y="257"/>
                  <a:pt x="4" y="262"/>
                </a:cubicBezTo>
                <a:cubicBezTo>
                  <a:pt x="6" y="262"/>
                  <a:pt x="6" y="259"/>
                  <a:pt x="7" y="261"/>
                </a:cubicBezTo>
                <a:cubicBezTo>
                  <a:pt x="7" y="261"/>
                  <a:pt x="5" y="261"/>
                  <a:pt x="5" y="263"/>
                </a:cubicBezTo>
                <a:cubicBezTo>
                  <a:pt x="6" y="263"/>
                  <a:pt x="7" y="263"/>
                  <a:pt x="7" y="264"/>
                </a:cubicBezTo>
                <a:cubicBezTo>
                  <a:pt x="5" y="262"/>
                  <a:pt x="2" y="263"/>
                  <a:pt x="3" y="266"/>
                </a:cubicBezTo>
                <a:cubicBezTo>
                  <a:pt x="4" y="267"/>
                  <a:pt x="6" y="266"/>
                  <a:pt x="6" y="268"/>
                </a:cubicBezTo>
                <a:cubicBezTo>
                  <a:pt x="5" y="268"/>
                  <a:pt x="4" y="268"/>
                  <a:pt x="4" y="269"/>
                </a:cubicBezTo>
                <a:cubicBezTo>
                  <a:pt x="6" y="269"/>
                  <a:pt x="5" y="270"/>
                  <a:pt x="5" y="271"/>
                </a:cubicBezTo>
                <a:cubicBezTo>
                  <a:pt x="7" y="275"/>
                  <a:pt x="6" y="278"/>
                  <a:pt x="6" y="283"/>
                </a:cubicBezTo>
                <a:cubicBezTo>
                  <a:pt x="7" y="284"/>
                  <a:pt x="8" y="282"/>
                  <a:pt x="8" y="283"/>
                </a:cubicBezTo>
                <a:cubicBezTo>
                  <a:pt x="7" y="284"/>
                  <a:pt x="8" y="287"/>
                  <a:pt x="9" y="288"/>
                </a:cubicBezTo>
                <a:cubicBezTo>
                  <a:pt x="10" y="285"/>
                  <a:pt x="9" y="284"/>
                  <a:pt x="10" y="282"/>
                </a:cubicBezTo>
                <a:cubicBezTo>
                  <a:pt x="11" y="283"/>
                  <a:pt x="11" y="286"/>
                  <a:pt x="12" y="287"/>
                </a:cubicBezTo>
                <a:cubicBezTo>
                  <a:pt x="10" y="287"/>
                  <a:pt x="11" y="286"/>
                  <a:pt x="9" y="287"/>
                </a:cubicBezTo>
                <a:cubicBezTo>
                  <a:pt x="10" y="288"/>
                  <a:pt x="10" y="288"/>
                  <a:pt x="9" y="289"/>
                </a:cubicBezTo>
                <a:cubicBezTo>
                  <a:pt x="12" y="289"/>
                  <a:pt x="11" y="293"/>
                  <a:pt x="11" y="294"/>
                </a:cubicBezTo>
                <a:cubicBezTo>
                  <a:pt x="13" y="295"/>
                  <a:pt x="12" y="292"/>
                  <a:pt x="13" y="293"/>
                </a:cubicBezTo>
                <a:cubicBezTo>
                  <a:pt x="13" y="295"/>
                  <a:pt x="13" y="295"/>
                  <a:pt x="13" y="296"/>
                </a:cubicBezTo>
                <a:cubicBezTo>
                  <a:pt x="12" y="296"/>
                  <a:pt x="12" y="295"/>
                  <a:pt x="11" y="296"/>
                </a:cubicBezTo>
                <a:cubicBezTo>
                  <a:pt x="13" y="296"/>
                  <a:pt x="11" y="297"/>
                  <a:pt x="12" y="299"/>
                </a:cubicBezTo>
                <a:cubicBezTo>
                  <a:pt x="13" y="299"/>
                  <a:pt x="14" y="297"/>
                  <a:pt x="14" y="299"/>
                </a:cubicBezTo>
                <a:cubicBezTo>
                  <a:pt x="14" y="301"/>
                  <a:pt x="13" y="301"/>
                  <a:pt x="13" y="303"/>
                </a:cubicBezTo>
                <a:cubicBezTo>
                  <a:pt x="16" y="304"/>
                  <a:pt x="15" y="306"/>
                  <a:pt x="18" y="308"/>
                </a:cubicBezTo>
                <a:cubicBezTo>
                  <a:pt x="17" y="308"/>
                  <a:pt x="16" y="308"/>
                  <a:pt x="16" y="310"/>
                </a:cubicBezTo>
                <a:cubicBezTo>
                  <a:pt x="18" y="311"/>
                  <a:pt x="19" y="309"/>
                  <a:pt x="20" y="312"/>
                </a:cubicBezTo>
                <a:cubicBezTo>
                  <a:pt x="20" y="310"/>
                  <a:pt x="20" y="310"/>
                  <a:pt x="21" y="309"/>
                </a:cubicBezTo>
                <a:cubicBezTo>
                  <a:pt x="19" y="308"/>
                  <a:pt x="17" y="307"/>
                  <a:pt x="19" y="305"/>
                </a:cubicBezTo>
                <a:cubicBezTo>
                  <a:pt x="17" y="305"/>
                  <a:pt x="18" y="307"/>
                  <a:pt x="16" y="306"/>
                </a:cubicBezTo>
                <a:cubicBezTo>
                  <a:pt x="16" y="306"/>
                  <a:pt x="15" y="306"/>
                  <a:pt x="16" y="305"/>
                </a:cubicBezTo>
                <a:cubicBezTo>
                  <a:pt x="19" y="305"/>
                  <a:pt x="20" y="302"/>
                  <a:pt x="22" y="301"/>
                </a:cubicBezTo>
                <a:cubicBezTo>
                  <a:pt x="20" y="301"/>
                  <a:pt x="19" y="301"/>
                  <a:pt x="18" y="299"/>
                </a:cubicBezTo>
                <a:cubicBezTo>
                  <a:pt x="19" y="299"/>
                  <a:pt x="19" y="298"/>
                  <a:pt x="20" y="299"/>
                </a:cubicBezTo>
                <a:cubicBezTo>
                  <a:pt x="21" y="297"/>
                  <a:pt x="18" y="298"/>
                  <a:pt x="19" y="296"/>
                </a:cubicBezTo>
                <a:cubicBezTo>
                  <a:pt x="20" y="295"/>
                  <a:pt x="20" y="297"/>
                  <a:pt x="22" y="297"/>
                </a:cubicBezTo>
                <a:cubicBezTo>
                  <a:pt x="21" y="296"/>
                  <a:pt x="22" y="295"/>
                  <a:pt x="22" y="294"/>
                </a:cubicBezTo>
                <a:cubicBezTo>
                  <a:pt x="18" y="297"/>
                  <a:pt x="19" y="292"/>
                  <a:pt x="18" y="289"/>
                </a:cubicBezTo>
                <a:cubicBezTo>
                  <a:pt x="18" y="290"/>
                  <a:pt x="16" y="291"/>
                  <a:pt x="17" y="290"/>
                </a:cubicBezTo>
                <a:cubicBezTo>
                  <a:pt x="17" y="287"/>
                  <a:pt x="16" y="287"/>
                  <a:pt x="16" y="285"/>
                </a:cubicBezTo>
                <a:cubicBezTo>
                  <a:pt x="17" y="285"/>
                  <a:pt x="17" y="282"/>
                  <a:pt x="18" y="284"/>
                </a:cubicBezTo>
                <a:cubicBezTo>
                  <a:pt x="18" y="285"/>
                  <a:pt x="17" y="284"/>
                  <a:pt x="17" y="285"/>
                </a:cubicBezTo>
                <a:cubicBezTo>
                  <a:pt x="19" y="285"/>
                  <a:pt x="19" y="283"/>
                  <a:pt x="19" y="282"/>
                </a:cubicBezTo>
                <a:cubicBezTo>
                  <a:pt x="17" y="282"/>
                  <a:pt x="17" y="283"/>
                  <a:pt x="16" y="282"/>
                </a:cubicBezTo>
                <a:cubicBezTo>
                  <a:pt x="16" y="281"/>
                  <a:pt x="18" y="281"/>
                  <a:pt x="18" y="279"/>
                </a:cubicBezTo>
                <a:cubicBezTo>
                  <a:pt x="18" y="276"/>
                  <a:pt x="13" y="279"/>
                  <a:pt x="12" y="277"/>
                </a:cubicBezTo>
                <a:cubicBezTo>
                  <a:pt x="15" y="279"/>
                  <a:pt x="13" y="273"/>
                  <a:pt x="16" y="273"/>
                </a:cubicBezTo>
                <a:cubicBezTo>
                  <a:pt x="16" y="275"/>
                  <a:pt x="15" y="275"/>
                  <a:pt x="15" y="276"/>
                </a:cubicBezTo>
                <a:cubicBezTo>
                  <a:pt x="15" y="276"/>
                  <a:pt x="17" y="277"/>
                  <a:pt x="17" y="276"/>
                </a:cubicBezTo>
                <a:cubicBezTo>
                  <a:pt x="17" y="276"/>
                  <a:pt x="16" y="276"/>
                  <a:pt x="16" y="276"/>
                </a:cubicBezTo>
                <a:cubicBezTo>
                  <a:pt x="16" y="276"/>
                  <a:pt x="17" y="275"/>
                  <a:pt x="18" y="275"/>
                </a:cubicBezTo>
                <a:cubicBezTo>
                  <a:pt x="17" y="273"/>
                  <a:pt x="16" y="272"/>
                  <a:pt x="17" y="269"/>
                </a:cubicBezTo>
                <a:cubicBezTo>
                  <a:pt x="15" y="269"/>
                  <a:pt x="14" y="267"/>
                  <a:pt x="13" y="266"/>
                </a:cubicBezTo>
                <a:cubicBezTo>
                  <a:pt x="14" y="265"/>
                  <a:pt x="13" y="265"/>
                  <a:pt x="13" y="264"/>
                </a:cubicBezTo>
                <a:cubicBezTo>
                  <a:pt x="13" y="264"/>
                  <a:pt x="13" y="264"/>
                  <a:pt x="14" y="263"/>
                </a:cubicBezTo>
                <a:cubicBezTo>
                  <a:pt x="15" y="264"/>
                  <a:pt x="14" y="266"/>
                  <a:pt x="16" y="265"/>
                </a:cubicBezTo>
                <a:cubicBezTo>
                  <a:pt x="16" y="263"/>
                  <a:pt x="14" y="261"/>
                  <a:pt x="16" y="261"/>
                </a:cubicBezTo>
                <a:cubicBezTo>
                  <a:pt x="23" y="268"/>
                  <a:pt x="18" y="277"/>
                  <a:pt x="24" y="288"/>
                </a:cubicBezTo>
                <a:cubicBezTo>
                  <a:pt x="24" y="287"/>
                  <a:pt x="25" y="287"/>
                  <a:pt x="25" y="288"/>
                </a:cubicBezTo>
                <a:cubicBezTo>
                  <a:pt x="24" y="288"/>
                  <a:pt x="23" y="289"/>
                  <a:pt x="24" y="290"/>
                </a:cubicBezTo>
                <a:cubicBezTo>
                  <a:pt x="25" y="290"/>
                  <a:pt x="26" y="290"/>
                  <a:pt x="27" y="289"/>
                </a:cubicBezTo>
                <a:cubicBezTo>
                  <a:pt x="28" y="290"/>
                  <a:pt x="28" y="296"/>
                  <a:pt x="30" y="293"/>
                </a:cubicBezTo>
                <a:cubicBezTo>
                  <a:pt x="31" y="295"/>
                  <a:pt x="30" y="296"/>
                  <a:pt x="29" y="298"/>
                </a:cubicBezTo>
                <a:cubicBezTo>
                  <a:pt x="29" y="296"/>
                  <a:pt x="29" y="295"/>
                  <a:pt x="27" y="294"/>
                </a:cubicBezTo>
                <a:cubicBezTo>
                  <a:pt x="27" y="301"/>
                  <a:pt x="29" y="305"/>
                  <a:pt x="31" y="310"/>
                </a:cubicBezTo>
                <a:cubicBezTo>
                  <a:pt x="32" y="309"/>
                  <a:pt x="32" y="311"/>
                  <a:pt x="34" y="310"/>
                </a:cubicBezTo>
                <a:cubicBezTo>
                  <a:pt x="33" y="311"/>
                  <a:pt x="32" y="311"/>
                  <a:pt x="33" y="312"/>
                </a:cubicBezTo>
                <a:cubicBezTo>
                  <a:pt x="34" y="314"/>
                  <a:pt x="35" y="311"/>
                  <a:pt x="35" y="312"/>
                </a:cubicBezTo>
                <a:cubicBezTo>
                  <a:pt x="35" y="312"/>
                  <a:pt x="35" y="313"/>
                  <a:pt x="35" y="313"/>
                </a:cubicBezTo>
                <a:cubicBezTo>
                  <a:pt x="34" y="313"/>
                  <a:pt x="33" y="313"/>
                  <a:pt x="33" y="313"/>
                </a:cubicBezTo>
                <a:cubicBezTo>
                  <a:pt x="32" y="316"/>
                  <a:pt x="34" y="315"/>
                  <a:pt x="34" y="316"/>
                </a:cubicBezTo>
                <a:cubicBezTo>
                  <a:pt x="36" y="316"/>
                  <a:pt x="36" y="314"/>
                  <a:pt x="36" y="316"/>
                </a:cubicBezTo>
                <a:cubicBezTo>
                  <a:pt x="35" y="316"/>
                  <a:pt x="33" y="319"/>
                  <a:pt x="34" y="320"/>
                </a:cubicBezTo>
                <a:cubicBezTo>
                  <a:pt x="35" y="318"/>
                  <a:pt x="35" y="320"/>
                  <a:pt x="34" y="321"/>
                </a:cubicBezTo>
                <a:cubicBezTo>
                  <a:pt x="36" y="321"/>
                  <a:pt x="37" y="322"/>
                  <a:pt x="39" y="321"/>
                </a:cubicBezTo>
                <a:cubicBezTo>
                  <a:pt x="39" y="321"/>
                  <a:pt x="39" y="322"/>
                  <a:pt x="39" y="322"/>
                </a:cubicBezTo>
                <a:cubicBezTo>
                  <a:pt x="38" y="323"/>
                  <a:pt x="37" y="322"/>
                  <a:pt x="35" y="323"/>
                </a:cubicBezTo>
                <a:cubicBezTo>
                  <a:pt x="36" y="328"/>
                  <a:pt x="37" y="332"/>
                  <a:pt x="34" y="335"/>
                </a:cubicBezTo>
                <a:cubicBezTo>
                  <a:pt x="35" y="336"/>
                  <a:pt x="35" y="334"/>
                  <a:pt x="37" y="334"/>
                </a:cubicBezTo>
                <a:cubicBezTo>
                  <a:pt x="37" y="335"/>
                  <a:pt x="36" y="336"/>
                  <a:pt x="35" y="337"/>
                </a:cubicBezTo>
                <a:cubicBezTo>
                  <a:pt x="37" y="337"/>
                  <a:pt x="37" y="336"/>
                  <a:pt x="38" y="336"/>
                </a:cubicBezTo>
                <a:cubicBezTo>
                  <a:pt x="40" y="337"/>
                  <a:pt x="40" y="340"/>
                  <a:pt x="41" y="343"/>
                </a:cubicBezTo>
                <a:cubicBezTo>
                  <a:pt x="44" y="348"/>
                  <a:pt x="50" y="354"/>
                  <a:pt x="50" y="357"/>
                </a:cubicBezTo>
                <a:cubicBezTo>
                  <a:pt x="53" y="357"/>
                  <a:pt x="52" y="364"/>
                  <a:pt x="55" y="362"/>
                </a:cubicBezTo>
                <a:cubicBezTo>
                  <a:pt x="53" y="363"/>
                  <a:pt x="53" y="361"/>
                  <a:pt x="53" y="360"/>
                </a:cubicBezTo>
                <a:cubicBezTo>
                  <a:pt x="54" y="360"/>
                  <a:pt x="54" y="359"/>
                  <a:pt x="55" y="359"/>
                </a:cubicBezTo>
                <a:cubicBezTo>
                  <a:pt x="57" y="360"/>
                  <a:pt x="61" y="365"/>
                  <a:pt x="61" y="363"/>
                </a:cubicBezTo>
                <a:cubicBezTo>
                  <a:pt x="62" y="364"/>
                  <a:pt x="60" y="365"/>
                  <a:pt x="61" y="366"/>
                </a:cubicBezTo>
                <a:cubicBezTo>
                  <a:pt x="61" y="364"/>
                  <a:pt x="62" y="364"/>
                  <a:pt x="63" y="364"/>
                </a:cubicBezTo>
                <a:cubicBezTo>
                  <a:pt x="64" y="366"/>
                  <a:pt x="62" y="368"/>
                  <a:pt x="63" y="371"/>
                </a:cubicBezTo>
                <a:cubicBezTo>
                  <a:pt x="65" y="371"/>
                  <a:pt x="64" y="369"/>
                  <a:pt x="66" y="370"/>
                </a:cubicBezTo>
                <a:cubicBezTo>
                  <a:pt x="71" y="379"/>
                  <a:pt x="81" y="385"/>
                  <a:pt x="82" y="398"/>
                </a:cubicBezTo>
                <a:cubicBezTo>
                  <a:pt x="85" y="399"/>
                  <a:pt x="85" y="400"/>
                  <a:pt x="86" y="403"/>
                </a:cubicBezTo>
                <a:cubicBezTo>
                  <a:pt x="88" y="402"/>
                  <a:pt x="91" y="406"/>
                  <a:pt x="91" y="409"/>
                </a:cubicBezTo>
                <a:cubicBezTo>
                  <a:pt x="93" y="407"/>
                  <a:pt x="94" y="410"/>
                  <a:pt x="95" y="411"/>
                </a:cubicBezTo>
                <a:cubicBezTo>
                  <a:pt x="99" y="411"/>
                  <a:pt x="102" y="408"/>
                  <a:pt x="105" y="410"/>
                </a:cubicBezTo>
                <a:cubicBezTo>
                  <a:pt x="105" y="409"/>
                  <a:pt x="105" y="408"/>
                  <a:pt x="106" y="408"/>
                </a:cubicBezTo>
                <a:cubicBezTo>
                  <a:pt x="107" y="409"/>
                  <a:pt x="107" y="411"/>
                  <a:pt x="108" y="413"/>
                </a:cubicBezTo>
                <a:cubicBezTo>
                  <a:pt x="107" y="414"/>
                  <a:pt x="106" y="412"/>
                  <a:pt x="106" y="413"/>
                </a:cubicBezTo>
                <a:cubicBezTo>
                  <a:pt x="108" y="414"/>
                  <a:pt x="111" y="416"/>
                  <a:pt x="108" y="417"/>
                </a:cubicBezTo>
                <a:cubicBezTo>
                  <a:pt x="110" y="418"/>
                  <a:pt x="111" y="418"/>
                  <a:pt x="112" y="421"/>
                </a:cubicBezTo>
                <a:cubicBezTo>
                  <a:pt x="109" y="421"/>
                  <a:pt x="112" y="423"/>
                  <a:pt x="110" y="423"/>
                </a:cubicBezTo>
                <a:cubicBezTo>
                  <a:pt x="111" y="424"/>
                  <a:pt x="111" y="424"/>
                  <a:pt x="113" y="423"/>
                </a:cubicBezTo>
                <a:cubicBezTo>
                  <a:pt x="113" y="424"/>
                  <a:pt x="112" y="426"/>
                  <a:pt x="114" y="425"/>
                </a:cubicBezTo>
                <a:cubicBezTo>
                  <a:pt x="115" y="424"/>
                  <a:pt x="115" y="422"/>
                  <a:pt x="117" y="422"/>
                </a:cubicBezTo>
                <a:cubicBezTo>
                  <a:pt x="117" y="424"/>
                  <a:pt x="114" y="425"/>
                  <a:pt x="115" y="426"/>
                </a:cubicBezTo>
                <a:cubicBezTo>
                  <a:pt x="116" y="425"/>
                  <a:pt x="118" y="424"/>
                  <a:pt x="118" y="427"/>
                </a:cubicBezTo>
                <a:cubicBezTo>
                  <a:pt x="120" y="426"/>
                  <a:pt x="121" y="426"/>
                  <a:pt x="122" y="424"/>
                </a:cubicBezTo>
                <a:cubicBezTo>
                  <a:pt x="121" y="424"/>
                  <a:pt x="123" y="422"/>
                  <a:pt x="123" y="421"/>
                </a:cubicBezTo>
                <a:cubicBezTo>
                  <a:pt x="128" y="424"/>
                  <a:pt x="132" y="425"/>
                  <a:pt x="136" y="426"/>
                </a:cubicBezTo>
                <a:cubicBezTo>
                  <a:pt x="137" y="425"/>
                  <a:pt x="135" y="423"/>
                  <a:pt x="136" y="423"/>
                </a:cubicBezTo>
                <a:cubicBezTo>
                  <a:pt x="139" y="423"/>
                  <a:pt x="143" y="424"/>
                  <a:pt x="145" y="425"/>
                </a:cubicBezTo>
                <a:cubicBezTo>
                  <a:pt x="145" y="423"/>
                  <a:pt x="142" y="423"/>
                  <a:pt x="142" y="422"/>
                </a:cubicBezTo>
                <a:cubicBezTo>
                  <a:pt x="142" y="421"/>
                  <a:pt x="145" y="422"/>
                  <a:pt x="146" y="421"/>
                </a:cubicBezTo>
                <a:cubicBezTo>
                  <a:pt x="145" y="421"/>
                  <a:pt x="144" y="418"/>
                  <a:pt x="145" y="417"/>
                </a:cubicBezTo>
                <a:cubicBezTo>
                  <a:pt x="150" y="419"/>
                  <a:pt x="157" y="418"/>
                  <a:pt x="161" y="415"/>
                </a:cubicBezTo>
                <a:cubicBezTo>
                  <a:pt x="165" y="417"/>
                  <a:pt x="166" y="422"/>
                  <a:pt x="172" y="422"/>
                </a:cubicBezTo>
                <a:cubicBezTo>
                  <a:pt x="174" y="428"/>
                  <a:pt x="183" y="427"/>
                  <a:pt x="187" y="429"/>
                </a:cubicBezTo>
                <a:cubicBezTo>
                  <a:pt x="187" y="429"/>
                  <a:pt x="186" y="429"/>
                  <a:pt x="186" y="429"/>
                </a:cubicBezTo>
                <a:cubicBezTo>
                  <a:pt x="190" y="433"/>
                  <a:pt x="194" y="431"/>
                  <a:pt x="199" y="434"/>
                </a:cubicBezTo>
                <a:cubicBezTo>
                  <a:pt x="199" y="432"/>
                  <a:pt x="201" y="432"/>
                  <a:pt x="202" y="432"/>
                </a:cubicBezTo>
                <a:cubicBezTo>
                  <a:pt x="202" y="433"/>
                  <a:pt x="204" y="433"/>
                  <a:pt x="204" y="435"/>
                </a:cubicBezTo>
                <a:cubicBezTo>
                  <a:pt x="208" y="436"/>
                  <a:pt x="207" y="433"/>
                  <a:pt x="210" y="433"/>
                </a:cubicBezTo>
                <a:cubicBezTo>
                  <a:pt x="211" y="429"/>
                  <a:pt x="208" y="427"/>
                  <a:pt x="210" y="426"/>
                </a:cubicBezTo>
                <a:cubicBezTo>
                  <a:pt x="210" y="429"/>
                  <a:pt x="211" y="426"/>
                  <a:pt x="212" y="426"/>
                </a:cubicBezTo>
                <a:cubicBezTo>
                  <a:pt x="213" y="427"/>
                  <a:pt x="212" y="430"/>
                  <a:pt x="211" y="429"/>
                </a:cubicBezTo>
                <a:cubicBezTo>
                  <a:pt x="211" y="430"/>
                  <a:pt x="212" y="431"/>
                  <a:pt x="211" y="432"/>
                </a:cubicBezTo>
                <a:cubicBezTo>
                  <a:pt x="212" y="432"/>
                  <a:pt x="212" y="433"/>
                  <a:pt x="213" y="433"/>
                </a:cubicBezTo>
                <a:cubicBezTo>
                  <a:pt x="215" y="434"/>
                  <a:pt x="214" y="431"/>
                  <a:pt x="215" y="432"/>
                </a:cubicBezTo>
                <a:cubicBezTo>
                  <a:pt x="215" y="435"/>
                  <a:pt x="216" y="433"/>
                  <a:pt x="216" y="432"/>
                </a:cubicBezTo>
                <a:cubicBezTo>
                  <a:pt x="218" y="432"/>
                  <a:pt x="217" y="433"/>
                  <a:pt x="217" y="434"/>
                </a:cubicBezTo>
                <a:cubicBezTo>
                  <a:pt x="218" y="434"/>
                  <a:pt x="218" y="435"/>
                  <a:pt x="219" y="435"/>
                </a:cubicBezTo>
                <a:cubicBezTo>
                  <a:pt x="220" y="434"/>
                  <a:pt x="219" y="434"/>
                  <a:pt x="218" y="433"/>
                </a:cubicBezTo>
                <a:cubicBezTo>
                  <a:pt x="221" y="434"/>
                  <a:pt x="218" y="430"/>
                  <a:pt x="221" y="431"/>
                </a:cubicBezTo>
                <a:cubicBezTo>
                  <a:pt x="220" y="433"/>
                  <a:pt x="220" y="434"/>
                  <a:pt x="221" y="435"/>
                </a:cubicBezTo>
                <a:cubicBezTo>
                  <a:pt x="222" y="436"/>
                  <a:pt x="221" y="434"/>
                  <a:pt x="223" y="433"/>
                </a:cubicBezTo>
                <a:cubicBezTo>
                  <a:pt x="223" y="434"/>
                  <a:pt x="223" y="435"/>
                  <a:pt x="224" y="435"/>
                </a:cubicBezTo>
                <a:cubicBezTo>
                  <a:pt x="223" y="434"/>
                  <a:pt x="226" y="434"/>
                  <a:pt x="226" y="435"/>
                </a:cubicBezTo>
                <a:cubicBezTo>
                  <a:pt x="226" y="436"/>
                  <a:pt x="225" y="434"/>
                  <a:pt x="225" y="436"/>
                </a:cubicBezTo>
                <a:cubicBezTo>
                  <a:pt x="227" y="436"/>
                  <a:pt x="227" y="435"/>
                  <a:pt x="229" y="434"/>
                </a:cubicBezTo>
                <a:cubicBezTo>
                  <a:pt x="227" y="436"/>
                  <a:pt x="230" y="437"/>
                  <a:pt x="229" y="439"/>
                </a:cubicBezTo>
                <a:cubicBezTo>
                  <a:pt x="230" y="439"/>
                  <a:pt x="232" y="439"/>
                  <a:pt x="233" y="439"/>
                </a:cubicBezTo>
                <a:cubicBezTo>
                  <a:pt x="232" y="436"/>
                  <a:pt x="235" y="436"/>
                  <a:pt x="236" y="437"/>
                </a:cubicBezTo>
                <a:cubicBezTo>
                  <a:pt x="236" y="434"/>
                  <a:pt x="238" y="435"/>
                  <a:pt x="239" y="436"/>
                </a:cubicBezTo>
                <a:cubicBezTo>
                  <a:pt x="239" y="435"/>
                  <a:pt x="239" y="434"/>
                  <a:pt x="239" y="433"/>
                </a:cubicBezTo>
                <a:cubicBezTo>
                  <a:pt x="241" y="434"/>
                  <a:pt x="241" y="432"/>
                  <a:pt x="241" y="432"/>
                </a:cubicBezTo>
                <a:cubicBezTo>
                  <a:pt x="241" y="434"/>
                  <a:pt x="242" y="437"/>
                  <a:pt x="240" y="438"/>
                </a:cubicBezTo>
                <a:cubicBezTo>
                  <a:pt x="238" y="439"/>
                  <a:pt x="237" y="436"/>
                  <a:pt x="237" y="438"/>
                </a:cubicBezTo>
                <a:cubicBezTo>
                  <a:pt x="239" y="440"/>
                  <a:pt x="244" y="439"/>
                  <a:pt x="244" y="437"/>
                </a:cubicBezTo>
                <a:cubicBezTo>
                  <a:pt x="243" y="437"/>
                  <a:pt x="243" y="436"/>
                  <a:pt x="243" y="434"/>
                </a:cubicBezTo>
                <a:cubicBezTo>
                  <a:pt x="247" y="434"/>
                  <a:pt x="250" y="431"/>
                  <a:pt x="252" y="434"/>
                </a:cubicBezTo>
                <a:cubicBezTo>
                  <a:pt x="251" y="434"/>
                  <a:pt x="251" y="435"/>
                  <a:pt x="250" y="435"/>
                </a:cubicBezTo>
                <a:cubicBezTo>
                  <a:pt x="246" y="432"/>
                  <a:pt x="244" y="436"/>
                  <a:pt x="247" y="439"/>
                </a:cubicBezTo>
                <a:cubicBezTo>
                  <a:pt x="249" y="439"/>
                  <a:pt x="247" y="436"/>
                  <a:pt x="249" y="435"/>
                </a:cubicBezTo>
                <a:cubicBezTo>
                  <a:pt x="249" y="437"/>
                  <a:pt x="253" y="435"/>
                  <a:pt x="252" y="438"/>
                </a:cubicBezTo>
                <a:cubicBezTo>
                  <a:pt x="254" y="439"/>
                  <a:pt x="255" y="438"/>
                  <a:pt x="256" y="437"/>
                </a:cubicBezTo>
                <a:cubicBezTo>
                  <a:pt x="256" y="438"/>
                  <a:pt x="256" y="438"/>
                  <a:pt x="256" y="439"/>
                </a:cubicBezTo>
                <a:cubicBezTo>
                  <a:pt x="258" y="439"/>
                  <a:pt x="259" y="439"/>
                  <a:pt x="259" y="437"/>
                </a:cubicBezTo>
                <a:cubicBezTo>
                  <a:pt x="258" y="437"/>
                  <a:pt x="256" y="438"/>
                  <a:pt x="256" y="437"/>
                </a:cubicBezTo>
                <a:cubicBezTo>
                  <a:pt x="257" y="435"/>
                  <a:pt x="258" y="433"/>
                  <a:pt x="258" y="432"/>
                </a:cubicBezTo>
                <a:cubicBezTo>
                  <a:pt x="260" y="434"/>
                  <a:pt x="264" y="432"/>
                  <a:pt x="265" y="434"/>
                </a:cubicBezTo>
                <a:cubicBezTo>
                  <a:pt x="264" y="432"/>
                  <a:pt x="267" y="433"/>
                  <a:pt x="266" y="431"/>
                </a:cubicBezTo>
                <a:cubicBezTo>
                  <a:pt x="265" y="430"/>
                  <a:pt x="264" y="431"/>
                  <a:pt x="263" y="432"/>
                </a:cubicBezTo>
                <a:cubicBezTo>
                  <a:pt x="264" y="430"/>
                  <a:pt x="262" y="431"/>
                  <a:pt x="262" y="429"/>
                </a:cubicBezTo>
                <a:cubicBezTo>
                  <a:pt x="263" y="429"/>
                  <a:pt x="263" y="429"/>
                  <a:pt x="263" y="429"/>
                </a:cubicBezTo>
                <a:cubicBezTo>
                  <a:pt x="266" y="430"/>
                  <a:pt x="268" y="432"/>
                  <a:pt x="272" y="432"/>
                </a:cubicBezTo>
                <a:cubicBezTo>
                  <a:pt x="272" y="429"/>
                  <a:pt x="274" y="430"/>
                  <a:pt x="275" y="428"/>
                </a:cubicBezTo>
                <a:cubicBezTo>
                  <a:pt x="280" y="429"/>
                  <a:pt x="289" y="426"/>
                  <a:pt x="293" y="423"/>
                </a:cubicBezTo>
                <a:cubicBezTo>
                  <a:pt x="296" y="424"/>
                  <a:pt x="295" y="425"/>
                  <a:pt x="294" y="426"/>
                </a:cubicBezTo>
                <a:cubicBezTo>
                  <a:pt x="296" y="426"/>
                  <a:pt x="297" y="423"/>
                  <a:pt x="299" y="422"/>
                </a:cubicBezTo>
                <a:cubicBezTo>
                  <a:pt x="299" y="424"/>
                  <a:pt x="300" y="424"/>
                  <a:pt x="301" y="424"/>
                </a:cubicBezTo>
                <a:cubicBezTo>
                  <a:pt x="302" y="423"/>
                  <a:pt x="303" y="421"/>
                  <a:pt x="306" y="422"/>
                </a:cubicBezTo>
                <a:cubicBezTo>
                  <a:pt x="306" y="421"/>
                  <a:pt x="305" y="421"/>
                  <a:pt x="305" y="420"/>
                </a:cubicBezTo>
                <a:cubicBezTo>
                  <a:pt x="305" y="420"/>
                  <a:pt x="306" y="420"/>
                  <a:pt x="306" y="421"/>
                </a:cubicBezTo>
                <a:cubicBezTo>
                  <a:pt x="308" y="413"/>
                  <a:pt x="314" y="414"/>
                  <a:pt x="319" y="411"/>
                </a:cubicBezTo>
                <a:cubicBezTo>
                  <a:pt x="319" y="413"/>
                  <a:pt x="321" y="411"/>
                  <a:pt x="322" y="411"/>
                </a:cubicBezTo>
                <a:cubicBezTo>
                  <a:pt x="322" y="410"/>
                  <a:pt x="321" y="410"/>
                  <a:pt x="322" y="409"/>
                </a:cubicBezTo>
                <a:cubicBezTo>
                  <a:pt x="326" y="408"/>
                  <a:pt x="330" y="411"/>
                  <a:pt x="333" y="409"/>
                </a:cubicBezTo>
                <a:cubicBezTo>
                  <a:pt x="334" y="410"/>
                  <a:pt x="334" y="411"/>
                  <a:pt x="334" y="411"/>
                </a:cubicBezTo>
                <a:cubicBezTo>
                  <a:pt x="334" y="409"/>
                  <a:pt x="337" y="410"/>
                  <a:pt x="337" y="408"/>
                </a:cubicBezTo>
                <a:cubicBezTo>
                  <a:pt x="336" y="408"/>
                  <a:pt x="335" y="408"/>
                  <a:pt x="335" y="409"/>
                </a:cubicBezTo>
                <a:cubicBezTo>
                  <a:pt x="335" y="407"/>
                  <a:pt x="334" y="407"/>
                  <a:pt x="334" y="406"/>
                </a:cubicBezTo>
                <a:cubicBezTo>
                  <a:pt x="336" y="406"/>
                  <a:pt x="336" y="405"/>
                  <a:pt x="337" y="405"/>
                </a:cubicBezTo>
                <a:cubicBezTo>
                  <a:pt x="338" y="406"/>
                  <a:pt x="338" y="407"/>
                  <a:pt x="339" y="407"/>
                </a:cubicBezTo>
                <a:cubicBezTo>
                  <a:pt x="341" y="406"/>
                  <a:pt x="340" y="404"/>
                  <a:pt x="341" y="402"/>
                </a:cubicBezTo>
                <a:cubicBezTo>
                  <a:pt x="342" y="403"/>
                  <a:pt x="341" y="407"/>
                  <a:pt x="343" y="407"/>
                </a:cubicBezTo>
                <a:cubicBezTo>
                  <a:pt x="344" y="405"/>
                  <a:pt x="342" y="405"/>
                  <a:pt x="343" y="404"/>
                </a:cubicBezTo>
                <a:cubicBezTo>
                  <a:pt x="343" y="404"/>
                  <a:pt x="343" y="403"/>
                  <a:pt x="344" y="403"/>
                </a:cubicBezTo>
                <a:cubicBezTo>
                  <a:pt x="347" y="406"/>
                  <a:pt x="345" y="404"/>
                  <a:pt x="348" y="403"/>
                </a:cubicBezTo>
                <a:cubicBezTo>
                  <a:pt x="346" y="402"/>
                  <a:pt x="345" y="403"/>
                  <a:pt x="344" y="402"/>
                </a:cubicBezTo>
                <a:cubicBezTo>
                  <a:pt x="344" y="401"/>
                  <a:pt x="344" y="401"/>
                  <a:pt x="344" y="401"/>
                </a:cubicBezTo>
                <a:cubicBezTo>
                  <a:pt x="344" y="401"/>
                  <a:pt x="345" y="400"/>
                  <a:pt x="346" y="400"/>
                </a:cubicBezTo>
                <a:cubicBezTo>
                  <a:pt x="347" y="400"/>
                  <a:pt x="349" y="403"/>
                  <a:pt x="350" y="401"/>
                </a:cubicBezTo>
                <a:cubicBezTo>
                  <a:pt x="351" y="399"/>
                  <a:pt x="357" y="399"/>
                  <a:pt x="358" y="395"/>
                </a:cubicBezTo>
                <a:cubicBezTo>
                  <a:pt x="357" y="394"/>
                  <a:pt x="356" y="393"/>
                  <a:pt x="356" y="392"/>
                </a:cubicBezTo>
                <a:cubicBezTo>
                  <a:pt x="356" y="391"/>
                  <a:pt x="356" y="390"/>
                  <a:pt x="357" y="390"/>
                </a:cubicBezTo>
                <a:cubicBezTo>
                  <a:pt x="357" y="391"/>
                  <a:pt x="356" y="391"/>
                  <a:pt x="357" y="392"/>
                </a:cubicBezTo>
                <a:cubicBezTo>
                  <a:pt x="357" y="390"/>
                  <a:pt x="359" y="391"/>
                  <a:pt x="359" y="389"/>
                </a:cubicBezTo>
                <a:cubicBezTo>
                  <a:pt x="358" y="389"/>
                  <a:pt x="357" y="388"/>
                  <a:pt x="356" y="387"/>
                </a:cubicBezTo>
                <a:cubicBezTo>
                  <a:pt x="355" y="389"/>
                  <a:pt x="354" y="389"/>
                  <a:pt x="354" y="391"/>
                </a:cubicBezTo>
                <a:cubicBezTo>
                  <a:pt x="354" y="390"/>
                  <a:pt x="352" y="390"/>
                  <a:pt x="351" y="389"/>
                </a:cubicBezTo>
                <a:cubicBezTo>
                  <a:pt x="352" y="388"/>
                  <a:pt x="353" y="386"/>
                  <a:pt x="351" y="385"/>
                </a:cubicBezTo>
                <a:cubicBezTo>
                  <a:pt x="355" y="385"/>
                  <a:pt x="355" y="383"/>
                  <a:pt x="358" y="385"/>
                </a:cubicBezTo>
                <a:cubicBezTo>
                  <a:pt x="360" y="391"/>
                  <a:pt x="365" y="397"/>
                  <a:pt x="367" y="403"/>
                </a:cubicBezTo>
                <a:cubicBezTo>
                  <a:pt x="368" y="400"/>
                  <a:pt x="369" y="398"/>
                  <a:pt x="373" y="398"/>
                </a:cubicBezTo>
                <a:cubicBezTo>
                  <a:pt x="372" y="399"/>
                  <a:pt x="372" y="401"/>
                  <a:pt x="373" y="401"/>
                </a:cubicBezTo>
                <a:cubicBezTo>
                  <a:pt x="372" y="397"/>
                  <a:pt x="376" y="394"/>
                  <a:pt x="373" y="391"/>
                </a:cubicBezTo>
                <a:cubicBezTo>
                  <a:pt x="374" y="390"/>
                  <a:pt x="373" y="387"/>
                  <a:pt x="374" y="387"/>
                </a:cubicBezTo>
                <a:cubicBezTo>
                  <a:pt x="374" y="391"/>
                  <a:pt x="378" y="391"/>
                  <a:pt x="377" y="396"/>
                </a:cubicBezTo>
                <a:cubicBezTo>
                  <a:pt x="379" y="398"/>
                  <a:pt x="378" y="398"/>
                  <a:pt x="378" y="401"/>
                </a:cubicBezTo>
                <a:cubicBezTo>
                  <a:pt x="380" y="402"/>
                  <a:pt x="381" y="401"/>
                  <a:pt x="381" y="400"/>
                </a:cubicBezTo>
                <a:cubicBezTo>
                  <a:pt x="379" y="400"/>
                  <a:pt x="381" y="399"/>
                  <a:pt x="381" y="399"/>
                </a:cubicBezTo>
                <a:cubicBezTo>
                  <a:pt x="381" y="399"/>
                  <a:pt x="380" y="399"/>
                  <a:pt x="380" y="398"/>
                </a:cubicBezTo>
                <a:cubicBezTo>
                  <a:pt x="381" y="397"/>
                  <a:pt x="382" y="397"/>
                  <a:pt x="382" y="395"/>
                </a:cubicBezTo>
                <a:cubicBezTo>
                  <a:pt x="381" y="394"/>
                  <a:pt x="380" y="393"/>
                  <a:pt x="378" y="392"/>
                </a:cubicBezTo>
                <a:cubicBezTo>
                  <a:pt x="381" y="391"/>
                  <a:pt x="378" y="386"/>
                  <a:pt x="380" y="385"/>
                </a:cubicBezTo>
                <a:cubicBezTo>
                  <a:pt x="379" y="377"/>
                  <a:pt x="379" y="368"/>
                  <a:pt x="379" y="354"/>
                </a:cubicBezTo>
                <a:cubicBezTo>
                  <a:pt x="381" y="354"/>
                  <a:pt x="382" y="352"/>
                  <a:pt x="382" y="350"/>
                </a:cubicBezTo>
                <a:cubicBezTo>
                  <a:pt x="381" y="350"/>
                  <a:pt x="379" y="350"/>
                  <a:pt x="379" y="348"/>
                </a:cubicBezTo>
                <a:cubicBezTo>
                  <a:pt x="380" y="349"/>
                  <a:pt x="382" y="349"/>
                  <a:pt x="382" y="347"/>
                </a:cubicBezTo>
                <a:cubicBezTo>
                  <a:pt x="381" y="347"/>
                  <a:pt x="380" y="347"/>
                  <a:pt x="380" y="346"/>
                </a:cubicBezTo>
                <a:cubicBezTo>
                  <a:pt x="379" y="335"/>
                  <a:pt x="381" y="318"/>
                  <a:pt x="382" y="309"/>
                </a:cubicBezTo>
                <a:cubicBezTo>
                  <a:pt x="379" y="307"/>
                  <a:pt x="385" y="296"/>
                  <a:pt x="382" y="293"/>
                </a:cubicBezTo>
                <a:cubicBezTo>
                  <a:pt x="382" y="294"/>
                  <a:pt x="381" y="292"/>
                  <a:pt x="380" y="293"/>
                </a:cubicBezTo>
                <a:cubicBezTo>
                  <a:pt x="372" y="298"/>
                  <a:pt x="378" y="318"/>
                  <a:pt x="371" y="326"/>
                </a:cubicBezTo>
                <a:cubicBezTo>
                  <a:pt x="374" y="327"/>
                  <a:pt x="369" y="331"/>
                  <a:pt x="372" y="332"/>
                </a:cubicBezTo>
                <a:cubicBezTo>
                  <a:pt x="370" y="332"/>
                  <a:pt x="371" y="335"/>
                  <a:pt x="368" y="335"/>
                </a:cubicBezTo>
                <a:cubicBezTo>
                  <a:pt x="368" y="333"/>
                  <a:pt x="368" y="331"/>
                  <a:pt x="367" y="333"/>
                </a:cubicBezTo>
                <a:cubicBezTo>
                  <a:pt x="367" y="330"/>
                  <a:pt x="366" y="326"/>
                  <a:pt x="367" y="323"/>
                </a:cubicBezTo>
                <a:cubicBezTo>
                  <a:pt x="364" y="324"/>
                  <a:pt x="366" y="321"/>
                  <a:pt x="365" y="318"/>
                </a:cubicBezTo>
                <a:cubicBezTo>
                  <a:pt x="364" y="319"/>
                  <a:pt x="360" y="323"/>
                  <a:pt x="362" y="327"/>
                </a:cubicBezTo>
                <a:cubicBezTo>
                  <a:pt x="362" y="327"/>
                  <a:pt x="361" y="327"/>
                  <a:pt x="361" y="327"/>
                </a:cubicBezTo>
                <a:cubicBezTo>
                  <a:pt x="363" y="330"/>
                  <a:pt x="360" y="335"/>
                  <a:pt x="363" y="337"/>
                </a:cubicBezTo>
                <a:cubicBezTo>
                  <a:pt x="360" y="339"/>
                  <a:pt x="363" y="347"/>
                  <a:pt x="362" y="351"/>
                </a:cubicBezTo>
                <a:cubicBezTo>
                  <a:pt x="355" y="358"/>
                  <a:pt x="353" y="367"/>
                  <a:pt x="344" y="372"/>
                </a:cubicBezTo>
                <a:cubicBezTo>
                  <a:pt x="343" y="373"/>
                  <a:pt x="338" y="376"/>
                  <a:pt x="337" y="376"/>
                </a:cubicBezTo>
                <a:cubicBezTo>
                  <a:pt x="337" y="376"/>
                  <a:pt x="337" y="377"/>
                  <a:pt x="336" y="377"/>
                </a:cubicBezTo>
                <a:cubicBezTo>
                  <a:pt x="336" y="376"/>
                  <a:pt x="337" y="376"/>
                  <a:pt x="337" y="375"/>
                </a:cubicBezTo>
                <a:cubicBezTo>
                  <a:pt x="332" y="378"/>
                  <a:pt x="327" y="380"/>
                  <a:pt x="324" y="384"/>
                </a:cubicBezTo>
                <a:cubicBezTo>
                  <a:pt x="321" y="383"/>
                  <a:pt x="314" y="387"/>
                  <a:pt x="312" y="383"/>
                </a:cubicBezTo>
                <a:cubicBezTo>
                  <a:pt x="310" y="382"/>
                  <a:pt x="311" y="384"/>
                  <a:pt x="310" y="385"/>
                </a:cubicBezTo>
                <a:cubicBezTo>
                  <a:pt x="310" y="384"/>
                  <a:pt x="308" y="384"/>
                  <a:pt x="309" y="383"/>
                </a:cubicBezTo>
                <a:cubicBezTo>
                  <a:pt x="309" y="383"/>
                  <a:pt x="310" y="383"/>
                  <a:pt x="310" y="382"/>
                </a:cubicBezTo>
                <a:cubicBezTo>
                  <a:pt x="307" y="383"/>
                  <a:pt x="308" y="386"/>
                  <a:pt x="309" y="387"/>
                </a:cubicBezTo>
                <a:cubicBezTo>
                  <a:pt x="306" y="386"/>
                  <a:pt x="305" y="387"/>
                  <a:pt x="304" y="388"/>
                </a:cubicBezTo>
                <a:cubicBezTo>
                  <a:pt x="305" y="386"/>
                  <a:pt x="301" y="388"/>
                  <a:pt x="302" y="385"/>
                </a:cubicBezTo>
                <a:cubicBezTo>
                  <a:pt x="298" y="386"/>
                  <a:pt x="298" y="386"/>
                  <a:pt x="295" y="388"/>
                </a:cubicBezTo>
                <a:cubicBezTo>
                  <a:pt x="295" y="387"/>
                  <a:pt x="295" y="387"/>
                  <a:pt x="295" y="386"/>
                </a:cubicBezTo>
                <a:cubicBezTo>
                  <a:pt x="293" y="386"/>
                  <a:pt x="292" y="387"/>
                  <a:pt x="292" y="388"/>
                </a:cubicBezTo>
                <a:cubicBezTo>
                  <a:pt x="285" y="387"/>
                  <a:pt x="280" y="392"/>
                  <a:pt x="272" y="393"/>
                </a:cubicBezTo>
                <a:cubicBezTo>
                  <a:pt x="273" y="393"/>
                  <a:pt x="273" y="394"/>
                  <a:pt x="272" y="394"/>
                </a:cubicBezTo>
                <a:cubicBezTo>
                  <a:pt x="269" y="392"/>
                  <a:pt x="268" y="395"/>
                  <a:pt x="267" y="396"/>
                </a:cubicBezTo>
                <a:cubicBezTo>
                  <a:pt x="266" y="393"/>
                  <a:pt x="257" y="397"/>
                  <a:pt x="255" y="398"/>
                </a:cubicBezTo>
                <a:cubicBezTo>
                  <a:pt x="255" y="398"/>
                  <a:pt x="254" y="397"/>
                  <a:pt x="254" y="399"/>
                </a:cubicBezTo>
                <a:cubicBezTo>
                  <a:pt x="253" y="398"/>
                  <a:pt x="253" y="398"/>
                  <a:pt x="254" y="397"/>
                </a:cubicBezTo>
                <a:cubicBezTo>
                  <a:pt x="251" y="398"/>
                  <a:pt x="248" y="397"/>
                  <a:pt x="246" y="399"/>
                </a:cubicBezTo>
                <a:cubicBezTo>
                  <a:pt x="232" y="400"/>
                  <a:pt x="215" y="400"/>
                  <a:pt x="201" y="399"/>
                </a:cubicBezTo>
                <a:cubicBezTo>
                  <a:pt x="192" y="398"/>
                  <a:pt x="186" y="396"/>
                  <a:pt x="178" y="393"/>
                </a:cubicBezTo>
                <a:cubicBezTo>
                  <a:pt x="176" y="392"/>
                  <a:pt x="174" y="393"/>
                  <a:pt x="172" y="392"/>
                </a:cubicBezTo>
                <a:cubicBezTo>
                  <a:pt x="171" y="391"/>
                  <a:pt x="170" y="390"/>
                  <a:pt x="169" y="389"/>
                </a:cubicBezTo>
                <a:cubicBezTo>
                  <a:pt x="172" y="389"/>
                  <a:pt x="174" y="391"/>
                  <a:pt x="177" y="392"/>
                </a:cubicBezTo>
                <a:cubicBezTo>
                  <a:pt x="178" y="390"/>
                  <a:pt x="176" y="389"/>
                  <a:pt x="178" y="388"/>
                </a:cubicBezTo>
                <a:cubicBezTo>
                  <a:pt x="180" y="390"/>
                  <a:pt x="182" y="389"/>
                  <a:pt x="184" y="388"/>
                </a:cubicBezTo>
                <a:cubicBezTo>
                  <a:pt x="184" y="386"/>
                  <a:pt x="182" y="386"/>
                  <a:pt x="182" y="384"/>
                </a:cubicBezTo>
                <a:cubicBezTo>
                  <a:pt x="183" y="385"/>
                  <a:pt x="185" y="383"/>
                  <a:pt x="183" y="382"/>
                </a:cubicBezTo>
                <a:cubicBezTo>
                  <a:pt x="183" y="384"/>
                  <a:pt x="182" y="384"/>
                  <a:pt x="181" y="385"/>
                </a:cubicBezTo>
                <a:cubicBezTo>
                  <a:pt x="180" y="384"/>
                  <a:pt x="180" y="385"/>
                  <a:pt x="179" y="384"/>
                </a:cubicBezTo>
                <a:cubicBezTo>
                  <a:pt x="179" y="385"/>
                  <a:pt x="177" y="385"/>
                  <a:pt x="175" y="385"/>
                </a:cubicBezTo>
                <a:cubicBezTo>
                  <a:pt x="176" y="384"/>
                  <a:pt x="177" y="383"/>
                  <a:pt x="179" y="383"/>
                </a:cubicBezTo>
                <a:cubicBezTo>
                  <a:pt x="179" y="383"/>
                  <a:pt x="179" y="382"/>
                  <a:pt x="179" y="381"/>
                </a:cubicBezTo>
                <a:cubicBezTo>
                  <a:pt x="176" y="382"/>
                  <a:pt x="176" y="382"/>
                  <a:pt x="175" y="380"/>
                </a:cubicBezTo>
                <a:cubicBezTo>
                  <a:pt x="176" y="381"/>
                  <a:pt x="174" y="381"/>
                  <a:pt x="174" y="382"/>
                </a:cubicBezTo>
                <a:cubicBezTo>
                  <a:pt x="175" y="382"/>
                  <a:pt x="176" y="382"/>
                  <a:pt x="175" y="383"/>
                </a:cubicBezTo>
                <a:cubicBezTo>
                  <a:pt x="174" y="383"/>
                  <a:pt x="175" y="385"/>
                  <a:pt x="173" y="384"/>
                </a:cubicBezTo>
                <a:cubicBezTo>
                  <a:pt x="175" y="383"/>
                  <a:pt x="173" y="382"/>
                  <a:pt x="172" y="383"/>
                </a:cubicBezTo>
                <a:cubicBezTo>
                  <a:pt x="171" y="380"/>
                  <a:pt x="167" y="379"/>
                  <a:pt x="164" y="378"/>
                </a:cubicBezTo>
                <a:cubicBezTo>
                  <a:pt x="161" y="383"/>
                  <a:pt x="156" y="376"/>
                  <a:pt x="153" y="374"/>
                </a:cubicBezTo>
                <a:cubicBezTo>
                  <a:pt x="152" y="377"/>
                  <a:pt x="148" y="373"/>
                  <a:pt x="148" y="376"/>
                </a:cubicBezTo>
                <a:cubicBezTo>
                  <a:pt x="146" y="376"/>
                  <a:pt x="146" y="374"/>
                  <a:pt x="146" y="372"/>
                </a:cubicBezTo>
                <a:cubicBezTo>
                  <a:pt x="139" y="369"/>
                  <a:pt x="138" y="360"/>
                  <a:pt x="136" y="352"/>
                </a:cubicBezTo>
                <a:cubicBezTo>
                  <a:pt x="139" y="353"/>
                  <a:pt x="137" y="349"/>
                  <a:pt x="138" y="349"/>
                </a:cubicBezTo>
                <a:cubicBezTo>
                  <a:pt x="138" y="350"/>
                  <a:pt x="139" y="349"/>
                  <a:pt x="140" y="349"/>
                </a:cubicBezTo>
                <a:cubicBezTo>
                  <a:pt x="139" y="352"/>
                  <a:pt x="143" y="349"/>
                  <a:pt x="143" y="351"/>
                </a:cubicBezTo>
                <a:cubicBezTo>
                  <a:pt x="143" y="352"/>
                  <a:pt x="142" y="352"/>
                  <a:pt x="142" y="353"/>
                </a:cubicBezTo>
                <a:cubicBezTo>
                  <a:pt x="144" y="353"/>
                  <a:pt x="144" y="356"/>
                  <a:pt x="146" y="355"/>
                </a:cubicBezTo>
                <a:cubicBezTo>
                  <a:pt x="143" y="343"/>
                  <a:pt x="136" y="335"/>
                  <a:pt x="133" y="326"/>
                </a:cubicBezTo>
                <a:cubicBezTo>
                  <a:pt x="135" y="325"/>
                  <a:pt x="131" y="318"/>
                  <a:pt x="133" y="315"/>
                </a:cubicBezTo>
                <a:cubicBezTo>
                  <a:pt x="135" y="314"/>
                  <a:pt x="135" y="316"/>
                  <a:pt x="136" y="316"/>
                </a:cubicBezTo>
                <a:cubicBezTo>
                  <a:pt x="136" y="314"/>
                  <a:pt x="137" y="313"/>
                  <a:pt x="135" y="311"/>
                </a:cubicBezTo>
                <a:cubicBezTo>
                  <a:pt x="134" y="311"/>
                  <a:pt x="134" y="312"/>
                  <a:pt x="133" y="312"/>
                </a:cubicBezTo>
                <a:cubicBezTo>
                  <a:pt x="132" y="309"/>
                  <a:pt x="130" y="304"/>
                  <a:pt x="131" y="301"/>
                </a:cubicBezTo>
                <a:cubicBezTo>
                  <a:pt x="133" y="300"/>
                  <a:pt x="132" y="303"/>
                  <a:pt x="133" y="303"/>
                </a:cubicBezTo>
                <a:cubicBezTo>
                  <a:pt x="131" y="298"/>
                  <a:pt x="135" y="294"/>
                  <a:pt x="134" y="292"/>
                </a:cubicBezTo>
                <a:cubicBezTo>
                  <a:pt x="133" y="289"/>
                  <a:pt x="133" y="291"/>
                  <a:pt x="134" y="288"/>
                </a:cubicBezTo>
                <a:cubicBezTo>
                  <a:pt x="135" y="284"/>
                  <a:pt x="134" y="280"/>
                  <a:pt x="134" y="274"/>
                </a:cubicBezTo>
                <a:cubicBezTo>
                  <a:pt x="129" y="274"/>
                  <a:pt x="134" y="282"/>
                  <a:pt x="131" y="284"/>
                </a:cubicBezTo>
                <a:cubicBezTo>
                  <a:pt x="129" y="278"/>
                  <a:pt x="130" y="269"/>
                  <a:pt x="128" y="265"/>
                </a:cubicBezTo>
                <a:cubicBezTo>
                  <a:pt x="128" y="266"/>
                  <a:pt x="128" y="267"/>
                  <a:pt x="128" y="267"/>
                </a:cubicBezTo>
                <a:cubicBezTo>
                  <a:pt x="128" y="266"/>
                  <a:pt x="125" y="267"/>
                  <a:pt x="124" y="267"/>
                </a:cubicBezTo>
                <a:cubicBezTo>
                  <a:pt x="125" y="264"/>
                  <a:pt x="123" y="263"/>
                  <a:pt x="124" y="260"/>
                </a:cubicBezTo>
                <a:cubicBezTo>
                  <a:pt x="125" y="260"/>
                  <a:pt x="125" y="259"/>
                  <a:pt x="125" y="260"/>
                </a:cubicBezTo>
                <a:cubicBezTo>
                  <a:pt x="124" y="257"/>
                  <a:pt x="125" y="258"/>
                  <a:pt x="125" y="255"/>
                </a:cubicBezTo>
                <a:cubicBezTo>
                  <a:pt x="124" y="254"/>
                  <a:pt x="123" y="254"/>
                  <a:pt x="123" y="252"/>
                </a:cubicBezTo>
                <a:cubicBezTo>
                  <a:pt x="123" y="250"/>
                  <a:pt x="124" y="248"/>
                  <a:pt x="125" y="247"/>
                </a:cubicBezTo>
                <a:cubicBezTo>
                  <a:pt x="127" y="247"/>
                  <a:pt x="127" y="250"/>
                  <a:pt x="128" y="251"/>
                </a:cubicBezTo>
                <a:cubicBezTo>
                  <a:pt x="128" y="248"/>
                  <a:pt x="128" y="246"/>
                  <a:pt x="127" y="245"/>
                </a:cubicBezTo>
                <a:cubicBezTo>
                  <a:pt x="129" y="248"/>
                  <a:pt x="124" y="243"/>
                  <a:pt x="124" y="246"/>
                </a:cubicBezTo>
                <a:cubicBezTo>
                  <a:pt x="123" y="243"/>
                  <a:pt x="121" y="234"/>
                  <a:pt x="125" y="232"/>
                </a:cubicBezTo>
                <a:cubicBezTo>
                  <a:pt x="124" y="232"/>
                  <a:pt x="124" y="230"/>
                  <a:pt x="124" y="228"/>
                </a:cubicBezTo>
                <a:cubicBezTo>
                  <a:pt x="125" y="228"/>
                  <a:pt x="126" y="228"/>
                  <a:pt x="126" y="227"/>
                </a:cubicBezTo>
                <a:cubicBezTo>
                  <a:pt x="127" y="220"/>
                  <a:pt x="124" y="213"/>
                  <a:pt x="128" y="207"/>
                </a:cubicBezTo>
                <a:cubicBezTo>
                  <a:pt x="124" y="198"/>
                  <a:pt x="133" y="192"/>
                  <a:pt x="130" y="182"/>
                </a:cubicBezTo>
                <a:cubicBezTo>
                  <a:pt x="131" y="182"/>
                  <a:pt x="132" y="182"/>
                  <a:pt x="133" y="182"/>
                </a:cubicBezTo>
                <a:cubicBezTo>
                  <a:pt x="133" y="176"/>
                  <a:pt x="136" y="173"/>
                  <a:pt x="136" y="168"/>
                </a:cubicBezTo>
                <a:cubicBezTo>
                  <a:pt x="141" y="166"/>
                  <a:pt x="141" y="159"/>
                  <a:pt x="144" y="156"/>
                </a:cubicBezTo>
                <a:cubicBezTo>
                  <a:pt x="144" y="161"/>
                  <a:pt x="140" y="165"/>
                  <a:pt x="141" y="169"/>
                </a:cubicBezTo>
                <a:cubicBezTo>
                  <a:pt x="142" y="168"/>
                  <a:pt x="141" y="166"/>
                  <a:pt x="143" y="167"/>
                </a:cubicBezTo>
                <a:cubicBezTo>
                  <a:pt x="142" y="169"/>
                  <a:pt x="141" y="172"/>
                  <a:pt x="140" y="174"/>
                </a:cubicBezTo>
                <a:cubicBezTo>
                  <a:pt x="140" y="174"/>
                  <a:pt x="139" y="174"/>
                  <a:pt x="139" y="173"/>
                </a:cubicBezTo>
                <a:cubicBezTo>
                  <a:pt x="137" y="180"/>
                  <a:pt x="134" y="185"/>
                  <a:pt x="134" y="192"/>
                </a:cubicBezTo>
                <a:cubicBezTo>
                  <a:pt x="136" y="190"/>
                  <a:pt x="136" y="193"/>
                  <a:pt x="138" y="194"/>
                </a:cubicBezTo>
                <a:cubicBezTo>
                  <a:pt x="138" y="193"/>
                  <a:pt x="138" y="191"/>
                  <a:pt x="139" y="193"/>
                </a:cubicBezTo>
                <a:cubicBezTo>
                  <a:pt x="139" y="187"/>
                  <a:pt x="140" y="172"/>
                  <a:pt x="143" y="171"/>
                </a:cubicBezTo>
                <a:cubicBezTo>
                  <a:pt x="143" y="171"/>
                  <a:pt x="144" y="172"/>
                  <a:pt x="144" y="172"/>
                </a:cubicBezTo>
                <a:cubicBezTo>
                  <a:pt x="144" y="170"/>
                  <a:pt x="144" y="167"/>
                  <a:pt x="143" y="166"/>
                </a:cubicBezTo>
                <a:cubicBezTo>
                  <a:pt x="145" y="163"/>
                  <a:pt x="148" y="158"/>
                  <a:pt x="147" y="154"/>
                </a:cubicBezTo>
                <a:cubicBezTo>
                  <a:pt x="151" y="153"/>
                  <a:pt x="151" y="148"/>
                  <a:pt x="154" y="147"/>
                </a:cubicBezTo>
                <a:cubicBezTo>
                  <a:pt x="151" y="146"/>
                  <a:pt x="156" y="142"/>
                  <a:pt x="152" y="141"/>
                </a:cubicBezTo>
                <a:cubicBezTo>
                  <a:pt x="152" y="140"/>
                  <a:pt x="153" y="140"/>
                  <a:pt x="153" y="139"/>
                </a:cubicBezTo>
                <a:cubicBezTo>
                  <a:pt x="154" y="140"/>
                  <a:pt x="154" y="140"/>
                  <a:pt x="154" y="140"/>
                </a:cubicBezTo>
                <a:cubicBezTo>
                  <a:pt x="156" y="136"/>
                  <a:pt x="163" y="131"/>
                  <a:pt x="162" y="127"/>
                </a:cubicBezTo>
                <a:cubicBezTo>
                  <a:pt x="164" y="129"/>
                  <a:pt x="165" y="125"/>
                  <a:pt x="167" y="127"/>
                </a:cubicBezTo>
                <a:cubicBezTo>
                  <a:pt x="167" y="126"/>
                  <a:pt x="167" y="124"/>
                  <a:pt x="168" y="124"/>
                </a:cubicBezTo>
                <a:cubicBezTo>
                  <a:pt x="173" y="122"/>
                  <a:pt x="173" y="116"/>
                  <a:pt x="178" y="116"/>
                </a:cubicBezTo>
                <a:cubicBezTo>
                  <a:pt x="178" y="115"/>
                  <a:pt x="178" y="114"/>
                  <a:pt x="178" y="113"/>
                </a:cubicBezTo>
                <a:cubicBezTo>
                  <a:pt x="184" y="109"/>
                  <a:pt x="192" y="102"/>
                  <a:pt x="200" y="103"/>
                </a:cubicBezTo>
                <a:cubicBezTo>
                  <a:pt x="199" y="103"/>
                  <a:pt x="200" y="102"/>
                  <a:pt x="200" y="102"/>
                </a:cubicBezTo>
                <a:cubicBezTo>
                  <a:pt x="200" y="103"/>
                  <a:pt x="202" y="103"/>
                  <a:pt x="203" y="104"/>
                </a:cubicBezTo>
                <a:cubicBezTo>
                  <a:pt x="204" y="102"/>
                  <a:pt x="201" y="104"/>
                  <a:pt x="202" y="102"/>
                </a:cubicBezTo>
                <a:cubicBezTo>
                  <a:pt x="203" y="103"/>
                  <a:pt x="205" y="102"/>
                  <a:pt x="204" y="101"/>
                </a:cubicBezTo>
                <a:cubicBezTo>
                  <a:pt x="203" y="102"/>
                  <a:pt x="201" y="101"/>
                  <a:pt x="201" y="100"/>
                </a:cubicBezTo>
                <a:cubicBezTo>
                  <a:pt x="209" y="100"/>
                  <a:pt x="212" y="98"/>
                  <a:pt x="218" y="96"/>
                </a:cubicBezTo>
                <a:cubicBezTo>
                  <a:pt x="220" y="98"/>
                  <a:pt x="222" y="95"/>
                  <a:pt x="225" y="96"/>
                </a:cubicBezTo>
                <a:cubicBezTo>
                  <a:pt x="227" y="95"/>
                  <a:pt x="226" y="93"/>
                  <a:pt x="227" y="93"/>
                </a:cubicBezTo>
                <a:cubicBezTo>
                  <a:pt x="228" y="93"/>
                  <a:pt x="229" y="91"/>
                  <a:pt x="231" y="93"/>
                </a:cubicBezTo>
                <a:cubicBezTo>
                  <a:pt x="230" y="93"/>
                  <a:pt x="230" y="93"/>
                  <a:pt x="230" y="94"/>
                </a:cubicBezTo>
                <a:cubicBezTo>
                  <a:pt x="230" y="94"/>
                  <a:pt x="231" y="94"/>
                  <a:pt x="231" y="94"/>
                </a:cubicBezTo>
                <a:cubicBezTo>
                  <a:pt x="231" y="94"/>
                  <a:pt x="231" y="95"/>
                  <a:pt x="232" y="95"/>
                </a:cubicBezTo>
                <a:cubicBezTo>
                  <a:pt x="232" y="94"/>
                  <a:pt x="232" y="93"/>
                  <a:pt x="232" y="91"/>
                </a:cubicBezTo>
                <a:cubicBezTo>
                  <a:pt x="233" y="91"/>
                  <a:pt x="233" y="90"/>
                  <a:pt x="235" y="90"/>
                </a:cubicBezTo>
                <a:cubicBezTo>
                  <a:pt x="235" y="91"/>
                  <a:pt x="235" y="92"/>
                  <a:pt x="234" y="92"/>
                </a:cubicBezTo>
                <a:cubicBezTo>
                  <a:pt x="234" y="92"/>
                  <a:pt x="234" y="91"/>
                  <a:pt x="234" y="91"/>
                </a:cubicBezTo>
                <a:cubicBezTo>
                  <a:pt x="234" y="92"/>
                  <a:pt x="232" y="92"/>
                  <a:pt x="233" y="94"/>
                </a:cubicBezTo>
                <a:cubicBezTo>
                  <a:pt x="234" y="93"/>
                  <a:pt x="235" y="94"/>
                  <a:pt x="235" y="94"/>
                </a:cubicBezTo>
                <a:cubicBezTo>
                  <a:pt x="236" y="92"/>
                  <a:pt x="238" y="92"/>
                  <a:pt x="239" y="93"/>
                </a:cubicBezTo>
                <a:cubicBezTo>
                  <a:pt x="240" y="91"/>
                  <a:pt x="238" y="90"/>
                  <a:pt x="239" y="90"/>
                </a:cubicBezTo>
                <a:cubicBezTo>
                  <a:pt x="240" y="90"/>
                  <a:pt x="241" y="91"/>
                  <a:pt x="241" y="91"/>
                </a:cubicBezTo>
                <a:cubicBezTo>
                  <a:pt x="243" y="89"/>
                  <a:pt x="245" y="89"/>
                  <a:pt x="248" y="88"/>
                </a:cubicBezTo>
                <a:cubicBezTo>
                  <a:pt x="248" y="89"/>
                  <a:pt x="247" y="89"/>
                  <a:pt x="247" y="90"/>
                </a:cubicBezTo>
                <a:cubicBezTo>
                  <a:pt x="249" y="89"/>
                  <a:pt x="250" y="91"/>
                  <a:pt x="251" y="90"/>
                </a:cubicBezTo>
                <a:cubicBezTo>
                  <a:pt x="250" y="90"/>
                  <a:pt x="249" y="90"/>
                  <a:pt x="250" y="89"/>
                </a:cubicBezTo>
                <a:cubicBezTo>
                  <a:pt x="253" y="89"/>
                  <a:pt x="256" y="88"/>
                  <a:pt x="258" y="91"/>
                </a:cubicBezTo>
                <a:cubicBezTo>
                  <a:pt x="264" y="90"/>
                  <a:pt x="272" y="94"/>
                  <a:pt x="279" y="95"/>
                </a:cubicBezTo>
                <a:cubicBezTo>
                  <a:pt x="279" y="92"/>
                  <a:pt x="274" y="92"/>
                  <a:pt x="277" y="89"/>
                </a:cubicBezTo>
                <a:cubicBezTo>
                  <a:pt x="276" y="89"/>
                  <a:pt x="274" y="89"/>
                  <a:pt x="274" y="88"/>
                </a:cubicBezTo>
                <a:cubicBezTo>
                  <a:pt x="278" y="88"/>
                  <a:pt x="282" y="86"/>
                  <a:pt x="282" y="90"/>
                </a:cubicBezTo>
                <a:cubicBezTo>
                  <a:pt x="280" y="90"/>
                  <a:pt x="278" y="93"/>
                  <a:pt x="280" y="95"/>
                </a:cubicBezTo>
                <a:cubicBezTo>
                  <a:pt x="280" y="91"/>
                  <a:pt x="282" y="96"/>
                  <a:pt x="283" y="94"/>
                </a:cubicBezTo>
                <a:cubicBezTo>
                  <a:pt x="283" y="91"/>
                  <a:pt x="281" y="94"/>
                  <a:pt x="281" y="91"/>
                </a:cubicBezTo>
                <a:cubicBezTo>
                  <a:pt x="282" y="91"/>
                  <a:pt x="283" y="92"/>
                  <a:pt x="284" y="91"/>
                </a:cubicBezTo>
                <a:cubicBezTo>
                  <a:pt x="282" y="91"/>
                  <a:pt x="282" y="89"/>
                  <a:pt x="282" y="88"/>
                </a:cubicBezTo>
                <a:cubicBezTo>
                  <a:pt x="286" y="87"/>
                  <a:pt x="289" y="93"/>
                  <a:pt x="294" y="91"/>
                </a:cubicBezTo>
                <a:cubicBezTo>
                  <a:pt x="293" y="93"/>
                  <a:pt x="296" y="95"/>
                  <a:pt x="294" y="94"/>
                </a:cubicBezTo>
                <a:cubicBezTo>
                  <a:pt x="294" y="95"/>
                  <a:pt x="296" y="96"/>
                  <a:pt x="297" y="96"/>
                </a:cubicBezTo>
                <a:cubicBezTo>
                  <a:pt x="297" y="95"/>
                  <a:pt x="296" y="94"/>
                  <a:pt x="297" y="92"/>
                </a:cubicBezTo>
                <a:cubicBezTo>
                  <a:pt x="302" y="93"/>
                  <a:pt x="304" y="96"/>
                  <a:pt x="307" y="95"/>
                </a:cubicBezTo>
                <a:cubicBezTo>
                  <a:pt x="307" y="96"/>
                  <a:pt x="307" y="97"/>
                  <a:pt x="308" y="97"/>
                </a:cubicBezTo>
                <a:cubicBezTo>
                  <a:pt x="308" y="96"/>
                  <a:pt x="311" y="95"/>
                  <a:pt x="311" y="97"/>
                </a:cubicBezTo>
                <a:cubicBezTo>
                  <a:pt x="313" y="97"/>
                  <a:pt x="311" y="96"/>
                  <a:pt x="313" y="97"/>
                </a:cubicBezTo>
                <a:cubicBezTo>
                  <a:pt x="313" y="95"/>
                  <a:pt x="313" y="94"/>
                  <a:pt x="315" y="94"/>
                </a:cubicBezTo>
                <a:cubicBezTo>
                  <a:pt x="316" y="96"/>
                  <a:pt x="319" y="97"/>
                  <a:pt x="319" y="100"/>
                </a:cubicBezTo>
                <a:cubicBezTo>
                  <a:pt x="323" y="100"/>
                  <a:pt x="322" y="103"/>
                  <a:pt x="325" y="103"/>
                </a:cubicBezTo>
                <a:cubicBezTo>
                  <a:pt x="325" y="107"/>
                  <a:pt x="325" y="108"/>
                  <a:pt x="327" y="108"/>
                </a:cubicBezTo>
                <a:cubicBezTo>
                  <a:pt x="324" y="108"/>
                  <a:pt x="325" y="109"/>
                  <a:pt x="321" y="108"/>
                </a:cubicBezTo>
                <a:cubicBezTo>
                  <a:pt x="321" y="105"/>
                  <a:pt x="317" y="108"/>
                  <a:pt x="317" y="105"/>
                </a:cubicBezTo>
                <a:cubicBezTo>
                  <a:pt x="319" y="105"/>
                  <a:pt x="319" y="104"/>
                  <a:pt x="319" y="104"/>
                </a:cubicBezTo>
                <a:cubicBezTo>
                  <a:pt x="318" y="103"/>
                  <a:pt x="317" y="104"/>
                  <a:pt x="316" y="105"/>
                </a:cubicBezTo>
                <a:cubicBezTo>
                  <a:pt x="314" y="103"/>
                  <a:pt x="309" y="102"/>
                  <a:pt x="310" y="100"/>
                </a:cubicBezTo>
                <a:cubicBezTo>
                  <a:pt x="311" y="101"/>
                  <a:pt x="313" y="101"/>
                  <a:pt x="313" y="101"/>
                </a:cubicBezTo>
                <a:cubicBezTo>
                  <a:pt x="312" y="100"/>
                  <a:pt x="309" y="99"/>
                  <a:pt x="308" y="97"/>
                </a:cubicBezTo>
                <a:cubicBezTo>
                  <a:pt x="306" y="98"/>
                  <a:pt x="309" y="98"/>
                  <a:pt x="309" y="100"/>
                </a:cubicBezTo>
                <a:cubicBezTo>
                  <a:pt x="308" y="100"/>
                  <a:pt x="306" y="100"/>
                  <a:pt x="305" y="101"/>
                </a:cubicBezTo>
                <a:cubicBezTo>
                  <a:pt x="305" y="101"/>
                  <a:pt x="305" y="100"/>
                  <a:pt x="305" y="100"/>
                </a:cubicBezTo>
                <a:cubicBezTo>
                  <a:pt x="304" y="101"/>
                  <a:pt x="303" y="102"/>
                  <a:pt x="302" y="102"/>
                </a:cubicBezTo>
                <a:cubicBezTo>
                  <a:pt x="305" y="104"/>
                  <a:pt x="304" y="102"/>
                  <a:pt x="305" y="102"/>
                </a:cubicBezTo>
                <a:cubicBezTo>
                  <a:pt x="305" y="103"/>
                  <a:pt x="304" y="103"/>
                  <a:pt x="305" y="105"/>
                </a:cubicBezTo>
                <a:cubicBezTo>
                  <a:pt x="308" y="105"/>
                  <a:pt x="309" y="108"/>
                  <a:pt x="312" y="108"/>
                </a:cubicBezTo>
                <a:cubicBezTo>
                  <a:pt x="312" y="107"/>
                  <a:pt x="313" y="106"/>
                  <a:pt x="313" y="106"/>
                </a:cubicBezTo>
                <a:cubicBezTo>
                  <a:pt x="322" y="109"/>
                  <a:pt x="328" y="116"/>
                  <a:pt x="337" y="122"/>
                </a:cubicBezTo>
                <a:cubicBezTo>
                  <a:pt x="336" y="120"/>
                  <a:pt x="337" y="120"/>
                  <a:pt x="338" y="119"/>
                </a:cubicBezTo>
                <a:cubicBezTo>
                  <a:pt x="340" y="121"/>
                  <a:pt x="342" y="121"/>
                  <a:pt x="344" y="123"/>
                </a:cubicBezTo>
                <a:cubicBezTo>
                  <a:pt x="340" y="124"/>
                  <a:pt x="345" y="126"/>
                  <a:pt x="344" y="128"/>
                </a:cubicBezTo>
                <a:cubicBezTo>
                  <a:pt x="344" y="128"/>
                  <a:pt x="343" y="128"/>
                  <a:pt x="343" y="128"/>
                </a:cubicBezTo>
                <a:cubicBezTo>
                  <a:pt x="344" y="132"/>
                  <a:pt x="344" y="139"/>
                  <a:pt x="349" y="139"/>
                </a:cubicBezTo>
                <a:cubicBezTo>
                  <a:pt x="347" y="139"/>
                  <a:pt x="349" y="140"/>
                  <a:pt x="349" y="141"/>
                </a:cubicBezTo>
                <a:cubicBezTo>
                  <a:pt x="348" y="142"/>
                  <a:pt x="347" y="140"/>
                  <a:pt x="346" y="141"/>
                </a:cubicBezTo>
                <a:cubicBezTo>
                  <a:pt x="347" y="143"/>
                  <a:pt x="350" y="142"/>
                  <a:pt x="348" y="145"/>
                </a:cubicBezTo>
                <a:cubicBezTo>
                  <a:pt x="349" y="145"/>
                  <a:pt x="350" y="142"/>
                  <a:pt x="351" y="144"/>
                </a:cubicBezTo>
                <a:cubicBezTo>
                  <a:pt x="350" y="146"/>
                  <a:pt x="351" y="146"/>
                  <a:pt x="351" y="147"/>
                </a:cubicBezTo>
                <a:cubicBezTo>
                  <a:pt x="349" y="148"/>
                  <a:pt x="350" y="152"/>
                  <a:pt x="350" y="153"/>
                </a:cubicBezTo>
                <a:cubicBezTo>
                  <a:pt x="350" y="152"/>
                  <a:pt x="351" y="152"/>
                  <a:pt x="351" y="152"/>
                </a:cubicBezTo>
                <a:cubicBezTo>
                  <a:pt x="350" y="156"/>
                  <a:pt x="352" y="157"/>
                  <a:pt x="352" y="160"/>
                </a:cubicBezTo>
                <a:cubicBezTo>
                  <a:pt x="354" y="161"/>
                  <a:pt x="353" y="158"/>
                  <a:pt x="354" y="158"/>
                </a:cubicBezTo>
                <a:cubicBezTo>
                  <a:pt x="356" y="159"/>
                  <a:pt x="353" y="158"/>
                  <a:pt x="354" y="160"/>
                </a:cubicBezTo>
                <a:cubicBezTo>
                  <a:pt x="356" y="160"/>
                  <a:pt x="356" y="159"/>
                  <a:pt x="357" y="161"/>
                </a:cubicBezTo>
                <a:cubicBezTo>
                  <a:pt x="356" y="162"/>
                  <a:pt x="354" y="162"/>
                  <a:pt x="354" y="161"/>
                </a:cubicBezTo>
                <a:cubicBezTo>
                  <a:pt x="354" y="163"/>
                  <a:pt x="353" y="164"/>
                  <a:pt x="353" y="165"/>
                </a:cubicBezTo>
                <a:cubicBezTo>
                  <a:pt x="355" y="166"/>
                  <a:pt x="356" y="164"/>
                  <a:pt x="356" y="165"/>
                </a:cubicBezTo>
                <a:cubicBezTo>
                  <a:pt x="356" y="168"/>
                  <a:pt x="354" y="169"/>
                  <a:pt x="355" y="173"/>
                </a:cubicBezTo>
                <a:cubicBezTo>
                  <a:pt x="356" y="173"/>
                  <a:pt x="356" y="171"/>
                  <a:pt x="357" y="171"/>
                </a:cubicBezTo>
                <a:cubicBezTo>
                  <a:pt x="358" y="172"/>
                  <a:pt x="360" y="172"/>
                  <a:pt x="360" y="173"/>
                </a:cubicBezTo>
                <a:cubicBezTo>
                  <a:pt x="359" y="171"/>
                  <a:pt x="357" y="174"/>
                  <a:pt x="356" y="173"/>
                </a:cubicBezTo>
                <a:cubicBezTo>
                  <a:pt x="356" y="176"/>
                  <a:pt x="358" y="173"/>
                  <a:pt x="359" y="175"/>
                </a:cubicBezTo>
                <a:cubicBezTo>
                  <a:pt x="357" y="176"/>
                  <a:pt x="355" y="178"/>
                  <a:pt x="357" y="179"/>
                </a:cubicBezTo>
                <a:cubicBezTo>
                  <a:pt x="357" y="178"/>
                  <a:pt x="357" y="177"/>
                  <a:pt x="358" y="177"/>
                </a:cubicBezTo>
                <a:cubicBezTo>
                  <a:pt x="359" y="177"/>
                  <a:pt x="359" y="178"/>
                  <a:pt x="360" y="178"/>
                </a:cubicBezTo>
                <a:cubicBezTo>
                  <a:pt x="357" y="177"/>
                  <a:pt x="359" y="179"/>
                  <a:pt x="357" y="182"/>
                </a:cubicBezTo>
                <a:cubicBezTo>
                  <a:pt x="362" y="180"/>
                  <a:pt x="359" y="184"/>
                  <a:pt x="362" y="185"/>
                </a:cubicBezTo>
                <a:cubicBezTo>
                  <a:pt x="364" y="183"/>
                  <a:pt x="360" y="182"/>
                  <a:pt x="363" y="179"/>
                </a:cubicBezTo>
                <a:cubicBezTo>
                  <a:pt x="363" y="181"/>
                  <a:pt x="364" y="183"/>
                  <a:pt x="363" y="185"/>
                </a:cubicBezTo>
                <a:cubicBezTo>
                  <a:pt x="365" y="185"/>
                  <a:pt x="364" y="182"/>
                  <a:pt x="365" y="182"/>
                </a:cubicBezTo>
                <a:cubicBezTo>
                  <a:pt x="367" y="182"/>
                  <a:pt x="365" y="185"/>
                  <a:pt x="367" y="185"/>
                </a:cubicBezTo>
                <a:cubicBezTo>
                  <a:pt x="365" y="186"/>
                  <a:pt x="362" y="187"/>
                  <a:pt x="361" y="189"/>
                </a:cubicBezTo>
                <a:cubicBezTo>
                  <a:pt x="363" y="189"/>
                  <a:pt x="362" y="187"/>
                  <a:pt x="364" y="187"/>
                </a:cubicBezTo>
                <a:cubicBezTo>
                  <a:pt x="365" y="189"/>
                  <a:pt x="367" y="187"/>
                  <a:pt x="368" y="188"/>
                </a:cubicBezTo>
                <a:cubicBezTo>
                  <a:pt x="368" y="189"/>
                  <a:pt x="368" y="189"/>
                  <a:pt x="368" y="190"/>
                </a:cubicBezTo>
                <a:cubicBezTo>
                  <a:pt x="366" y="190"/>
                  <a:pt x="366" y="189"/>
                  <a:pt x="366" y="190"/>
                </a:cubicBezTo>
                <a:cubicBezTo>
                  <a:pt x="368" y="191"/>
                  <a:pt x="367" y="192"/>
                  <a:pt x="368" y="194"/>
                </a:cubicBezTo>
                <a:cubicBezTo>
                  <a:pt x="367" y="193"/>
                  <a:pt x="364" y="194"/>
                  <a:pt x="363" y="196"/>
                </a:cubicBezTo>
                <a:cubicBezTo>
                  <a:pt x="367" y="196"/>
                  <a:pt x="363" y="197"/>
                  <a:pt x="366" y="199"/>
                </a:cubicBezTo>
                <a:cubicBezTo>
                  <a:pt x="365" y="199"/>
                  <a:pt x="364" y="199"/>
                  <a:pt x="364" y="200"/>
                </a:cubicBezTo>
                <a:cubicBezTo>
                  <a:pt x="365" y="202"/>
                  <a:pt x="365" y="203"/>
                  <a:pt x="367" y="205"/>
                </a:cubicBezTo>
                <a:cubicBezTo>
                  <a:pt x="365" y="205"/>
                  <a:pt x="366" y="209"/>
                  <a:pt x="367" y="210"/>
                </a:cubicBezTo>
                <a:cubicBezTo>
                  <a:pt x="367" y="209"/>
                  <a:pt x="368" y="209"/>
                  <a:pt x="368" y="210"/>
                </a:cubicBezTo>
                <a:cubicBezTo>
                  <a:pt x="371" y="200"/>
                  <a:pt x="372" y="198"/>
                  <a:pt x="371" y="189"/>
                </a:cubicBezTo>
                <a:cubicBezTo>
                  <a:pt x="373" y="190"/>
                  <a:pt x="371" y="188"/>
                  <a:pt x="372" y="187"/>
                </a:cubicBezTo>
                <a:cubicBezTo>
                  <a:pt x="370" y="185"/>
                  <a:pt x="367" y="177"/>
                  <a:pt x="372" y="176"/>
                </a:cubicBezTo>
                <a:cubicBezTo>
                  <a:pt x="372" y="177"/>
                  <a:pt x="371" y="179"/>
                  <a:pt x="373" y="179"/>
                </a:cubicBezTo>
                <a:cubicBezTo>
                  <a:pt x="373" y="173"/>
                  <a:pt x="376" y="168"/>
                  <a:pt x="372" y="162"/>
                </a:cubicBezTo>
                <a:cubicBezTo>
                  <a:pt x="373" y="162"/>
                  <a:pt x="373" y="160"/>
                  <a:pt x="374" y="159"/>
                </a:cubicBezTo>
                <a:cubicBezTo>
                  <a:pt x="376" y="162"/>
                  <a:pt x="376" y="166"/>
                  <a:pt x="379" y="169"/>
                </a:cubicBezTo>
                <a:cubicBezTo>
                  <a:pt x="380" y="170"/>
                  <a:pt x="379" y="168"/>
                  <a:pt x="379" y="171"/>
                </a:cubicBezTo>
                <a:cubicBezTo>
                  <a:pt x="379" y="173"/>
                  <a:pt x="383" y="179"/>
                  <a:pt x="382" y="183"/>
                </a:cubicBezTo>
                <a:cubicBezTo>
                  <a:pt x="384" y="183"/>
                  <a:pt x="386" y="191"/>
                  <a:pt x="388" y="193"/>
                </a:cubicBezTo>
                <a:cubicBezTo>
                  <a:pt x="389" y="192"/>
                  <a:pt x="392" y="189"/>
                  <a:pt x="390" y="188"/>
                </a:cubicBezTo>
                <a:cubicBezTo>
                  <a:pt x="389" y="189"/>
                  <a:pt x="389" y="191"/>
                  <a:pt x="388" y="191"/>
                </a:cubicBezTo>
                <a:cubicBezTo>
                  <a:pt x="388" y="191"/>
                  <a:pt x="387" y="190"/>
                  <a:pt x="387" y="189"/>
                </a:cubicBezTo>
                <a:cubicBezTo>
                  <a:pt x="390" y="190"/>
                  <a:pt x="389" y="184"/>
                  <a:pt x="386" y="183"/>
                </a:cubicBezTo>
                <a:cubicBezTo>
                  <a:pt x="387" y="183"/>
                  <a:pt x="388" y="181"/>
                  <a:pt x="387" y="181"/>
                </a:cubicBezTo>
                <a:cubicBezTo>
                  <a:pt x="386" y="182"/>
                  <a:pt x="386" y="182"/>
                  <a:pt x="385" y="182"/>
                </a:cubicBezTo>
                <a:cubicBezTo>
                  <a:pt x="385" y="180"/>
                  <a:pt x="384" y="178"/>
                  <a:pt x="383" y="178"/>
                </a:cubicBezTo>
                <a:cubicBezTo>
                  <a:pt x="385" y="172"/>
                  <a:pt x="381" y="163"/>
                  <a:pt x="384" y="159"/>
                </a:cubicBezTo>
                <a:cubicBezTo>
                  <a:pt x="377" y="149"/>
                  <a:pt x="386" y="131"/>
                  <a:pt x="384" y="121"/>
                </a:cubicBezTo>
                <a:cubicBezTo>
                  <a:pt x="385" y="121"/>
                  <a:pt x="385" y="122"/>
                  <a:pt x="386" y="121"/>
                </a:cubicBezTo>
                <a:cubicBezTo>
                  <a:pt x="383" y="112"/>
                  <a:pt x="386" y="101"/>
                  <a:pt x="384" y="92"/>
                </a:cubicBezTo>
                <a:cubicBezTo>
                  <a:pt x="387" y="90"/>
                  <a:pt x="383" y="87"/>
                  <a:pt x="385" y="84"/>
                </a:cubicBezTo>
                <a:cubicBezTo>
                  <a:pt x="388" y="83"/>
                  <a:pt x="386" y="86"/>
                  <a:pt x="388" y="85"/>
                </a:cubicBezTo>
                <a:cubicBezTo>
                  <a:pt x="388" y="84"/>
                  <a:pt x="385" y="83"/>
                  <a:pt x="388" y="83"/>
                </a:cubicBezTo>
                <a:cubicBezTo>
                  <a:pt x="388" y="85"/>
                  <a:pt x="390" y="83"/>
                  <a:pt x="390" y="82"/>
                </a:cubicBezTo>
                <a:cubicBezTo>
                  <a:pt x="391" y="83"/>
                  <a:pt x="392" y="83"/>
                  <a:pt x="392" y="85"/>
                </a:cubicBezTo>
                <a:cubicBezTo>
                  <a:pt x="394" y="85"/>
                  <a:pt x="394" y="82"/>
                  <a:pt x="398" y="83"/>
                </a:cubicBezTo>
                <a:cubicBezTo>
                  <a:pt x="397" y="82"/>
                  <a:pt x="398" y="81"/>
                  <a:pt x="398" y="80"/>
                </a:cubicBezTo>
                <a:cubicBezTo>
                  <a:pt x="397" y="80"/>
                  <a:pt x="395" y="79"/>
                  <a:pt x="395" y="77"/>
                </a:cubicBezTo>
                <a:cubicBezTo>
                  <a:pt x="393" y="78"/>
                  <a:pt x="391" y="81"/>
                  <a:pt x="388" y="82"/>
                </a:cubicBezTo>
                <a:cubicBezTo>
                  <a:pt x="388" y="80"/>
                  <a:pt x="387" y="78"/>
                  <a:pt x="387" y="77"/>
                </a:cubicBezTo>
                <a:cubicBezTo>
                  <a:pt x="384" y="78"/>
                  <a:pt x="384" y="75"/>
                  <a:pt x="384" y="73"/>
                </a:cubicBezTo>
                <a:cubicBezTo>
                  <a:pt x="387" y="73"/>
                  <a:pt x="385" y="71"/>
                  <a:pt x="386" y="70"/>
                </a:cubicBezTo>
                <a:cubicBezTo>
                  <a:pt x="385" y="70"/>
                  <a:pt x="384" y="70"/>
                  <a:pt x="384" y="69"/>
                </a:cubicBezTo>
                <a:cubicBezTo>
                  <a:pt x="384" y="68"/>
                  <a:pt x="386" y="69"/>
                  <a:pt x="386" y="68"/>
                </a:cubicBezTo>
                <a:cubicBezTo>
                  <a:pt x="386" y="68"/>
                  <a:pt x="385" y="68"/>
                  <a:pt x="385" y="67"/>
                </a:cubicBezTo>
                <a:cubicBezTo>
                  <a:pt x="386" y="67"/>
                  <a:pt x="386" y="67"/>
                  <a:pt x="387" y="67"/>
                </a:cubicBezTo>
                <a:cubicBezTo>
                  <a:pt x="386" y="68"/>
                  <a:pt x="388" y="70"/>
                  <a:pt x="389" y="68"/>
                </a:cubicBezTo>
                <a:cubicBezTo>
                  <a:pt x="387" y="65"/>
                  <a:pt x="389" y="64"/>
                  <a:pt x="387" y="62"/>
                </a:cubicBezTo>
                <a:cubicBezTo>
                  <a:pt x="388" y="62"/>
                  <a:pt x="389" y="62"/>
                  <a:pt x="390" y="61"/>
                </a:cubicBezTo>
                <a:cubicBezTo>
                  <a:pt x="390" y="59"/>
                  <a:pt x="388" y="60"/>
                  <a:pt x="388" y="58"/>
                </a:cubicBezTo>
                <a:cubicBezTo>
                  <a:pt x="389" y="58"/>
                  <a:pt x="391" y="59"/>
                  <a:pt x="390" y="57"/>
                </a:cubicBezTo>
                <a:cubicBezTo>
                  <a:pt x="388" y="58"/>
                  <a:pt x="387" y="51"/>
                  <a:pt x="390" y="51"/>
                </a:cubicBezTo>
                <a:cubicBezTo>
                  <a:pt x="389" y="49"/>
                  <a:pt x="388" y="45"/>
                  <a:pt x="390" y="44"/>
                </a:cubicBezTo>
                <a:cubicBezTo>
                  <a:pt x="390" y="42"/>
                  <a:pt x="388" y="43"/>
                  <a:pt x="388" y="42"/>
                </a:cubicBezTo>
                <a:cubicBezTo>
                  <a:pt x="390" y="41"/>
                  <a:pt x="389" y="39"/>
                  <a:pt x="388" y="39"/>
                </a:cubicBezTo>
                <a:cubicBezTo>
                  <a:pt x="388" y="38"/>
                  <a:pt x="389" y="37"/>
                  <a:pt x="389" y="37"/>
                </a:cubicBezTo>
                <a:cubicBezTo>
                  <a:pt x="389" y="38"/>
                  <a:pt x="389" y="38"/>
                  <a:pt x="389" y="39"/>
                </a:cubicBezTo>
                <a:cubicBezTo>
                  <a:pt x="391" y="38"/>
                  <a:pt x="394" y="35"/>
                  <a:pt x="392" y="33"/>
                </a:cubicBezTo>
                <a:cubicBezTo>
                  <a:pt x="392" y="34"/>
                  <a:pt x="389" y="34"/>
                  <a:pt x="390" y="33"/>
                </a:cubicBezTo>
                <a:cubicBezTo>
                  <a:pt x="391" y="32"/>
                  <a:pt x="393" y="34"/>
                  <a:pt x="394" y="33"/>
                </a:cubicBezTo>
                <a:cubicBezTo>
                  <a:pt x="393" y="31"/>
                  <a:pt x="393" y="32"/>
                  <a:pt x="391" y="31"/>
                </a:cubicBezTo>
                <a:cubicBezTo>
                  <a:pt x="392" y="29"/>
                  <a:pt x="391" y="28"/>
                  <a:pt x="394" y="30"/>
                </a:cubicBezTo>
                <a:cubicBezTo>
                  <a:pt x="393" y="27"/>
                  <a:pt x="393" y="27"/>
                  <a:pt x="392" y="24"/>
                </a:cubicBezTo>
                <a:cubicBezTo>
                  <a:pt x="393" y="24"/>
                  <a:pt x="394" y="24"/>
                  <a:pt x="394" y="24"/>
                </a:cubicBezTo>
                <a:cubicBezTo>
                  <a:pt x="392" y="21"/>
                  <a:pt x="393" y="20"/>
                  <a:pt x="394" y="17"/>
                </a:cubicBezTo>
                <a:cubicBezTo>
                  <a:pt x="392" y="17"/>
                  <a:pt x="393" y="20"/>
                  <a:pt x="390" y="18"/>
                </a:cubicBezTo>
                <a:cubicBezTo>
                  <a:pt x="390" y="20"/>
                  <a:pt x="392" y="20"/>
                  <a:pt x="390" y="21"/>
                </a:cubicBezTo>
                <a:cubicBezTo>
                  <a:pt x="390" y="20"/>
                  <a:pt x="390" y="21"/>
                  <a:pt x="389" y="21"/>
                </a:cubicBezTo>
                <a:cubicBezTo>
                  <a:pt x="390" y="19"/>
                  <a:pt x="388" y="21"/>
                  <a:pt x="388" y="20"/>
                </a:cubicBezTo>
                <a:cubicBezTo>
                  <a:pt x="390" y="18"/>
                  <a:pt x="391" y="16"/>
                  <a:pt x="393" y="16"/>
                </a:cubicBezTo>
                <a:cubicBezTo>
                  <a:pt x="393" y="13"/>
                  <a:pt x="392" y="16"/>
                  <a:pt x="391" y="16"/>
                </a:cubicBezTo>
                <a:cubicBezTo>
                  <a:pt x="391" y="15"/>
                  <a:pt x="391" y="15"/>
                  <a:pt x="391" y="14"/>
                </a:cubicBezTo>
                <a:cubicBezTo>
                  <a:pt x="388" y="14"/>
                  <a:pt x="387" y="14"/>
                  <a:pt x="386" y="14"/>
                </a:cubicBezTo>
                <a:cubicBezTo>
                  <a:pt x="388" y="14"/>
                  <a:pt x="384" y="14"/>
                  <a:pt x="384" y="13"/>
                </a:cubicBezTo>
                <a:cubicBezTo>
                  <a:pt x="386" y="12"/>
                  <a:pt x="384" y="9"/>
                  <a:pt x="385" y="9"/>
                </a:cubicBezTo>
                <a:cubicBezTo>
                  <a:pt x="384" y="9"/>
                  <a:pt x="384" y="10"/>
                  <a:pt x="383" y="10"/>
                </a:cubicBezTo>
                <a:cubicBezTo>
                  <a:pt x="383" y="8"/>
                  <a:pt x="383" y="8"/>
                  <a:pt x="382" y="9"/>
                </a:cubicBezTo>
                <a:close/>
                <a:moveTo>
                  <a:pt x="387" y="57"/>
                </a:moveTo>
                <a:cubicBezTo>
                  <a:pt x="389" y="57"/>
                  <a:pt x="388" y="60"/>
                  <a:pt x="388" y="61"/>
                </a:cubicBezTo>
                <a:cubicBezTo>
                  <a:pt x="386" y="60"/>
                  <a:pt x="387" y="58"/>
                  <a:pt x="387" y="57"/>
                </a:cubicBezTo>
                <a:cubicBezTo>
                  <a:pt x="387" y="57"/>
                  <a:pt x="387" y="57"/>
                  <a:pt x="387" y="57"/>
                </a:cubicBezTo>
                <a:close/>
                <a:moveTo>
                  <a:pt x="370" y="204"/>
                </a:moveTo>
                <a:cubicBezTo>
                  <a:pt x="369" y="206"/>
                  <a:pt x="368" y="206"/>
                  <a:pt x="368" y="208"/>
                </a:cubicBezTo>
                <a:cubicBezTo>
                  <a:pt x="368" y="208"/>
                  <a:pt x="368" y="207"/>
                  <a:pt x="367" y="207"/>
                </a:cubicBezTo>
                <a:cubicBezTo>
                  <a:pt x="367" y="207"/>
                  <a:pt x="368" y="204"/>
                  <a:pt x="367" y="204"/>
                </a:cubicBezTo>
                <a:cubicBezTo>
                  <a:pt x="368" y="203"/>
                  <a:pt x="368" y="204"/>
                  <a:pt x="370" y="204"/>
                </a:cubicBezTo>
                <a:cubicBezTo>
                  <a:pt x="370" y="204"/>
                  <a:pt x="370" y="204"/>
                  <a:pt x="370" y="204"/>
                </a:cubicBezTo>
                <a:close/>
                <a:moveTo>
                  <a:pt x="252" y="435"/>
                </a:moveTo>
                <a:cubicBezTo>
                  <a:pt x="253" y="435"/>
                  <a:pt x="253" y="437"/>
                  <a:pt x="252" y="437"/>
                </a:cubicBezTo>
                <a:cubicBezTo>
                  <a:pt x="251" y="436"/>
                  <a:pt x="252" y="435"/>
                  <a:pt x="252" y="435"/>
                </a:cubicBezTo>
                <a:cubicBezTo>
                  <a:pt x="252" y="435"/>
                  <a:pt x="252" y="435"/>
                  <a:pt x="252" y="435"/>
                </a:cubicBezTo>
                <a:close/>
                <a:moveTo>
                  <a:pt x="245" y="433"/>
                </a:moveTo>
                <a:cubicBezTo>
                  <a:pt x="246" y="435"/>
                  <a:pt x="244" y="432"/>
                  <a:pt x="244" y="434"/>
                </a:cubicBezTo>
                <a:cubicBezTo>
                  <a:pt x="243" y="434"/>
                  <a:pt x="243" y="432"/>
                  <a:pt x="243" y="432"/>
                </a:cubicBezTo>
                <a:cubicBezTo>
                  <a:pt x="241" y="431"/>
                  <a:pt x="241" y="432"/>
                  <a:pt x="240" y="432"/>
                </a:cubicBezTo>
                <a:cubicBezTo>
                  <a:pt x="239" y="429"/>
                  <a:pt x="243" y="432"/>
                  <a:pt x="243" y="431"/>
                </a:cubicBezTo>
                <a:cubicBezTo>
                  <a:pt x="244" y="432"/>
                  <a:pt x="244" y="433"/>
                  <a:pt x="245" y="433"/>
                </a:cubicBezTo>
                <a:cubicBezTo>
                  <a:pt x="245" y="433"/>
                  <a:pt x="245" y="433"/>
                  <a:pt x="245" y="433"/>
                </a:cubicBezTo>
                <a:close/>
                <a:moveTo>
                  <a:pt x="333" y="83"/>
                </a:moveTo>
                <a:cubicBezTo>
                  <a:pt x="334" y="82"/>
                  <a:pt x="335" y="81"/>
                  <a:pt x="335" y="80"/>
                </a:cubicBezTo>
                <a:cubicBezTo>
                  <a:pt x="337" y="81"/>
                  <a:pt x="337" y="82"/>
                  <a:pt x="337" y="83"/>
                </a:cubicBezTo>
                <a:cubicBezTo>
                  <a:pt x="335" y="83"/>
                  <a:pt x="336" y="85"/>
                  <a:pt x="335" y="85"/>
                </a:cubicBezTo>
                <a:cubicBezTo>
                  <a:pt x="333" y="85"/>
                  <a:pt x="333" y="84"/>
                  <a:pt x="333" y="83"/>
                </a:cubicBezTo>
                <a:cubicBezTo>
                  <a:pt x="333" y="83"/>
                  <a:pt x="333" y="83"/>
                  <a:pt x="333" y="83"/>
                </a:cubicBezTo>
                <a:close/>
                <a:moveTo>
                  <a:pt x="380" y="6"/>
                </a:moveTo>
                <a:cubicBezTo>
                  <a:pt x="379" y="6"/>
                  <a:pt x="380" y="4"/>
                  <a:pt x="379" y="4"/>
                </a:cubicBezTo>
                <a:cubicBezTo>
                  <a:pt x="379" y="3"/>
                  <a:pt x="380" y="4"/>
                  <a:pt x="380" y="3"/>
                </a:cubicBezTo>
                <a:cubicBezTo>
                  <a:pt x="380" y="4"/>
                  <a:pt x="380" y="5"/>
                  <a:pt x="380" y="6"/>
                </a:cubicBezTo>
                <a:cubicBezTo>
                  <a:pt x="380" y="6"/>
                  <a:pt x="380" y="6"/>
                  <a:pt x="380" y="6"/>
                </a:cubicBezTo>
                <a:close/>
                <a:moveTo>
                  <a:pt x="387" y="23"/>
                </a:moveTo>
                <a:cubicBezTo>
                  <a:pt x="386" y="22"/>
                  <a:pt x="389" y="23"/>
                  <a:pt x="389" y="22"/>
                </a:cubicBezTo>
                <a:cubicBezTo>
                  <a:pt x="389" y="22"/>
                  <a:pt x="390" y="25"/>
                  <a:pt x="390" y="28"/>
                </a:cubicBezTo>
                <a:cubicBezTo>
                  <a:pt x="390" y="27"/>
                  <a:pt x="388" y="26"/>
                  <a:pt x="388" y="28"/>
                </a:cubicBezTo>
                <a:cubicBezTo>
                  <a:pt x="388" y="28"/>
                  <a:pt x="388" y="27"/>
                  <a:pt x="388" y="27"/>
                </a:cubicBezTo>
                <a:cubicBezTo>
                  <a:pt x="387" y="25"/>
                  <a:pt x="387" y="25"/>
                  <a:pt x="387" y="23"/>
                </a:cubicBezTo>
                <a:cubicBezTo>
                  <a:pt x="387" y="23"/>
                  <a:pt x="387" y="23"/>
                  <a:pt x="387" y="23"/>
                </a:cubicBezTo>
                <a:close/>
                <a:moveTo>
                  <a:pt x="385" y="24"/>
                </a:moveTo>
                <a:cubicBezTo>
                  <a:pt x="386" y="25"/>
                  <a:pt x="387" y="25"/>
                  <a:pt x="387" y="27"/>
                </a:cubicBezTo>
                <a:cubicBezTo>
                  <a:pt x="386" y="26"/>
                  <a:pt x="385" y="26"/>
                  <a:pt x="385" y="24"/>
                </a:cubicBezTo>
                <a:cubicBezTo>
                  <a:pt x="385" y="24"/>
                  <a:pt x="385" y="24"/>
                  <a:pt x="385" y="24"/>
                </a:cubicBezTo>
                <a:close/>
                <a:moveTo>
                  <a:pt x="388" y="31"/>
                </a:moveTo>
                <a:cubicBezTo>
                  <a:pt x="387" y="32"/>
                  <a:pt x="386" y="31"/>
                  <a:pt x="387" y="30"/>
                </a:cubicBezTo>
                <a:cubicBezTo>
                  <a:pt x="387" y="30"/>
                  <a:pt x="389" y="30"/>
                  <a:pt x="388" y="31"/>
                </a:cubicBezTo>
                <a:cubicBezTo>
                  <a:pt x="388" y="31"/>
                  <a:pt x="388" y="31"/>
                  <a:pt x="388" y="31"/>
                </a:cubicBezTo>
                <a:close/>
                <a:moveTo>
                  <a:pt x="387" y="34"/>
                </a:moveTo>
                <a:cubicBezTo>
                  <a:pt x="385" y="36"/>
                  <a:pt x="384" y="32"/>
                  <a:pt x="387" y="34"/>
                </a:cubicBezTo>
                <a:cubicBezTo>
                  <a:pt x="387" y="34"/>
                  <a:pt x="387" y="34"/>
                  <a:pt x="387" y="34"/>
                </a:cubicBezTo>
                <a:close/>
                <a:moveTo>
                  <a:pt x="386" y="32"/>
                </a:moveTo>
                <a:cubicBezTo>
                  <a:pt x="387" y="32"/>
                  <a:pt x="388" y="34"/>
                  <a:pt x="388" y="33"/>
                </a:cubicBezTo>
                <a:cubicBezTo>
                  <a:pt x="389" y="33"/>
                  <a:pt x="387" y="34"/>
                  <a:pt x="388" y="35"/>
                </a:cubicBezTo>
                <a:cubicBezTo>
                  <a:pt x="388" y="35"/>
                  <a:pt x="387" y="35"/>
                  <a:pt x="387" y="35"/>
                </a:cubicBezTo>
                <a:cubicBezTo>
                  <a:pt x="386" y="34"/>
                  <a:pt x="387" y="34"/>
                  <a:pt x="387" y="34"/>
                </a:cubicBezTo>
                <a:cubicBezTo>
                  <a:pt x="387" y="33"/>
                  <a:pt x="386" y="33"/>
                  <a:pt x="386" y="32"/>
                </a:cubicBezTo>
                <a:cubicBezTo>
                  <a:pt x="386" y="32"/>
                  <a:pt x="386" y="32"/>
                  <a:pt x="386" y="32"/>
                </a:cubicBezTo>
                <a:close/>
                <a:moveTo>
                  <a:pt x="355" y="40"/>
                </a:moveTo>
                <a:cubicBezTo>
                  <a:pt x="353" y="39"/>
                  <a:pt x="356" y="39"/>
                  <a:pt x="356" y="38"/>
                </a:cubicBezTo>
                <a:cubicBezTo>
                  <a:pt x="357" y="37"/>
                  <a:pt x="357" y="38"/>
                  <a:pt x="357" y="38"/>
                </a:cubicBezTo>
                <a:cubicBezTo>
                  <a:pt x="357" y="39"/>
                  <a:pt x="357" y="39"/>
                  <a:pt x="357" y="40"/>
                </a:cubicBezTo>
                <a:cubicBezTo>
                  <a:pt x="356" y="40"/>
                  <a:pt x="356" y="38"/>
                  <a:pt x="355" y="40"/>
                </a:cubicBezTo>
                <a:cubicBezTo>
                  <a:pt x="355" y="40"/>
                  <a:pt x="355" y="40"/>
                  <a:pt x="355" y="40"/>
                </a:cubicBezTo>
                <a:close/>
                <a:moveTo>
                  <a:pt x="357" y="45"/>
                </a:moveTo>
                <a:cubicBezTo>
                  <a:pt x="356" y="44"/>
                  <a:pt x="355" y="43"/>
                  <a:pt x="355" y="41"/>
                </a:cubicBezTo>
                <a:cubicBezTo>
                  <a:pt x="356" y="42"/>
                  <a:pt x="358" y="43"/>
                  <a:pt x="357" y="45"/>
                </a:cubicBezTo>
                <a:cubicBezTo>
                  <a:pt x="357" y="45"/>
                  <a:pt x="357" y="45"/>
                  <a:pt x="357" y="45"/>
                </a:cubicBezTo>
                <a:close/>
                <a:moveTo>
                  <a:pt x="387" y="47"/>
                </a:moveTo>
                <a:cubicBezTo>
                  <a:pt x="387" y="47"/>
                  <a:pt x="387" y="46"/>
                  <a:pt x="387" y="45"/>
                </a:cubicBezTo>
                <a:cubicBezTo>
                  <a:pt x="387" y="45"/>
                  <a:pt x="388" y="45"/>
                  <a:pt x="388" y="45"/>
                </a:cubicBezTo>
                <a:cubicBezTo>
                  <a:pt x="388" y="46"/>
                  <a:pt x="388" y="47"/>
                  <a:pt x="388" y="47"/>
                </a:cubicBezTo>
                <a:cubicBezTo>
                  <a:pt x="388" y="47"/>
                  <a:pt x="387" y="47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lose/>
                <a:moveTo>
                  <a:pt x="234" y="62"/>
                </a:moveTo>
                <a:cubicBezTo>
                  <a:pt x="234" y="62"/>
                  <a:pt x="234" y="62"/>
                  <a:pt x="234" y="61"/>
                </a:cubicBezTo>
                <a:cubicBezTo>
                  <a:pt x="235" y="61"/>
                  <a:pt x="235" y="61"/>
                  <a:pt x="235" y="61"/>
                </a:cubicBezTo>
                <a:cubicBezTo>
                  <a:pt x="236" y="62"/>
                  <a:pt x="235" y="62"/>
                  <a:pt x="234" y="62"/>
                </a:cubicBezTo>
                <a:cubicBezTo>
                  <a:pt x="234" y="62"/>
                  <a:pt x="234" y="62"/>
                  <a:pt x="234" y="62"/>
                </a:cubicBezTo>
                <a:close/>
                <a:moveTo>
                  <a:pt x="261" y="64"/>
                </a:moveTo>
                <a:cubicBezTo>
                  <a:pt x="261" y="63"/>
                  <a:pt x="262" y="65"/>
                  <a:pt x="262" y="63"/>
                </a:cubicBezTo>
                <a:cubicBezTo>
                  <a:pt x="264" y="64"/>
                  <a:pt x="262" y="65"/>
                  <a:pt x="261" y="64"/>
                </a:cubicBezTo>
                <a:cubicBezTo>
                  <a:pt x="261" y="64"/>
                  <a:pt x="261" y="64"/>
                  <a:pt x="261" y="64"/>
                </a:cubicBezTo>
                <a:close/>
                <a:moveTo>
                  <a:pt x="235" y="66"/>
                </a:moveTo>
                <a:cubicBezTo>
                  <a:pt x="235" y="66"/>
                  <a:pt x="235" y="66"/>
                  <a:pt x="235" y="66"/>
                </a:cubicBezTo>
                <a:cubicBezTo>
                  <a:pt x="235" y="67"/>
                  <a:pt x="237" y="67"/>
                  <a:pt x="235" y="68"/>
                </a:cubicBezTo>
                <a:cubicBezTo>
                  <a:pt x="234" y="67"/>
                  <a:pt x="233" y="66"/>
                  <a:pt x="233" y="64"/>
                </a:cubicBezTo>
                <a:cubicBezTo>
                  <a:pt x="231" y="65"/>
                  <a:pt x="228" y="64"/>
                  <a:pt x="227" y="67"/>
                </a:cubicBezTo>
                <a:cubicBezTo>
                  <a:pt x="226" y="67"/>
                  <a:pt x="227" y="65"/>
                  <a:pt x="227" y="64"/>
                </a:cubicBezTo>
                <a:cubicBezTo>
                  <a:pt x="223" y="65"/>
                  <a:pt x="221" y="65"/>
                  <a:pt x="219" y="64"/>
                </a:cubicBezTo>
                <a:cubicBezTo>
                  <a:pt x="219" y="66"/>
                  <a:pt x="218" y="66"/>
                  <a:pt x="218" y="67"/>
                </a:cubicBezTo>
                <a:cubicBezTo>
                  <a:pt x="221" y="69"/>
                  <a:pt x="225" y="69"/>
                  <a:pt x="228" y="67"/>
                </a:cubicBezTo>
                <a:cubicBezTo>
                  <a:pt x="228" y="70"/>
                  <a:pt x="232" y="68"/>
                  <a:pt x="230" y="71"/>
                </a:cubicBezTo>
                <a:cubicBezTo>
                  <a:pt x="232" y="69"/>
                  <a:pt x="235" y="69"/>
                  <a:pt x="238" y="68"/>
                </a:cubicBezTo>
                <a:cubicBezTo>
                  <a:pt x="238" y="69"/>
                  <a:pt x="238" y="70"/>
                  <a:pt x="237" y="71"/>
                </a:cubicBezTo>
                <a:cubicBezTo>
                  <a:pt x="236" y="69"/>
                  <a:pt x="234" y="73"/>
                  <a:pt x="233" y="71"/>
                </a:cubicBezTo>
                <a:cubicBezTo>
                  <a:pt x="233" y="72"/>
                  <a:pt x="233" y="73"/>
                  <a:pt x="233" y="73"/>
                </a:cubicBezTo>
                <a:cubicBezTo>
                  <a:pt x="235" y="74"/>
                  <a:pt x="235" y="72"/>
                  <a:pt x="236" y="72"/>
                </a:cubicBezTo>
                <a:cubicBezTo>
                  <a:pt x="240" y="74"/>
                  <a:pt x="244" y="73"/>
                  <a:pt x="247" y="71"/>
                </a:cubicBezTo>
                <a:cubicBezTo>
                  <a:pt x="249" y="72"/>
                  <a:pt x="250" y="73"/>
                  <a:pt x="250" y="75"/>
                </a:cubicBezTo>
                <a:cubicBezTo>
                  <a:pt x="254" y="76"/>
                  <a:pt x="264" y="74"/>
                  <a:pt x="264" y="75"/>
                </a:cubicBezTo>
                <a:cubicBezTo>
                  <a:pt x="266" y="76"/>
                  <a:pt x="268" y="75"/>
                  <a:pt x="269" y="74"/>
                </a:cubicBezTo>
                <a:cubicBezTo>
                  <a:pt x="271" y="79"/>
                  <a:pt x="280" y="74"/>
                  <a:pt x="280" y="73"/>
                </a:cubicBezTo>
                <a:cubicBezTo>
                  <a:pt x="279" y="74"/>
                  <a:pt x="277" y="69"/>
                  <a:pt x="276" y="72"/>
                </a:cubicBezTo>
                <a:cubicBezTo>
                  <a:pt x="277" y="70"/>
                  <a:pt x="273" y="68"/>
                  <a:pt x="272" y="69"/>
                </a:cubicBezTo>
                <a:cubicBezTo>
                  <a:pt x="274" y="69"/>
                  <a:pt x="272" y="72"/>
                  <a:pt x="271" y="72"/>
                </a:cubicBezTo>
                <a:cubicBezTo>
                  <a:pt x="270" y="71"/>
                  <a:pt x="271" y="68"/>
                  <a:pt x="269" y="69"/>
                </a:cubicBezTo>
                <a:cubicBezTo>
                  <a:pt x="268" y="72"/>
                  <a:pt x="266" y="70"/>
                  <a:pt x="265" y="72"/>
                </a:cubicBezTo>
                <a:cubicBezTo>
                  <a:pt x="265" y="69"/>
                  <a:pt x="259" y="70"/>
                  <a:pt x="261" y="68"/>
                </a:cubicBezTo>
                <a:cubicBezTo>
                  <a:pt x="262" y="69"/>
                  <a:pt x="264" y="69"/>
                  <a:pt x="265" y="70"/>
                </a:cubicBezTo>
                <a:cubicBezTo>
                  <a:pt x="266" y="70"/>
                  <a:pt x="269" y="69"/>
                  <a:pt x="267" y="67"/>
                </a:cubicBezTo>
                <a:cubicBezTo>
                  <a:pt x="267" y="67"/>
                  <a:pt x="266" y="68"/>
                  <a:pt x="265" y="68"/>
                </a:cubicBezTo>
                <a:cubicBezTo>
                  <a:pt x="265" y="66"/>
                  <a:pt x="261" y="68"/>
                  <a:pt x="262" y="66"/>
                </a:cubicBezTo>
                <a:cubicBezTo>
                  <a:pt x="260" y="66"/>
                  <a:pt x="261" y="67"/>
                  <a:pt x="260" y="67"/>
                </a:cubicBezTo>
                <a:cubicBezTo>
                  <a:pt x="259" y="64"/>
                  <a:pt x="253" y="67"/>
                  <a:pt x="251" y="65"/>
                </a:cubicBezTo>
                <a:cubicBezTo>
                  <a:pt x="251" y="67"/>
                  <a:pt x="250" y="67"/>
                  <a:pt x="248" y="68"/>
                </a:cubicBezTo>
                <a:cubicBezTo>
                  <a:pt x="247" y="66"/>
                  <a:pt x="249" y="67"/>
                  <a:pt x="249" y="66"/>
                </a:cubicBezTo>
                <a:cubicBezTo>
                  <a:pt x="248" y="65"/>
                  <a:pt x="246" y="64"/>
                  <a:pt x="246" y="66"/>
                </a:cubicBezTo>
                <a:cubicBezTo>
                  <a:pt x="247" y="67"/>
                  <a:pt x="247" y="69"/>
                  <a:pt x="245" y="69"/>
                </a:cubicBezTo>
                <a:cubicBezTo>
                  <a:pt x="245" y="68"/>
                  <a:pt x="246" y="67"/>
                  <a:pt x="246" y="65"/>
                </a:cubicBezTo>
                <a:cubicBezTo>
                  <a:pt x="245" y="65"/>
                  <a:pt x="244" y="65"/>
                  <a:pt x="244" y="65"/>
                </a:cubicBezTo>
                <a:cubicBezTo>
                  <a:pt x="244" y="66"/>
                  <a:pt x="244" y="66"/>
                  <a:pt x="244" y="67"/>
                </a:cubicBezTo>
                <a:cubicBezTo>
                  <a:pt x="243" y="67"/>
                  <a:pt x="242" y="67"/>
                  <a:pt x="242" y="68"/>
                </a:cubicBezTo>
                <a:cubicBezTo>
                  <a:pt x="242" y="66"/>
                  <a:pt x="241" y="66"/>
                  <a:pt x="241" y="65"/>
                </a:cubicBezTo>
                <a:cubicBezTo>
                  <a:pt x="238" y="66"/>
                  <a:pt x="239" y="65"/>
                  <a:pt x="238" y="64"/>
                </a:cubicBezTo>
                <a:cubicBezTo>
                  <a:pt x="236" y="64"/>
                  <a:pt x="236" y="66"/>
                  <a:pt x="235" y="66"/>
                </a:cubicBezTo>
                <a:close/>
                <a:moveTo>
                  <a:pt x="274" y="66"/>
                </a:moveTo>
                <a:cubicBezTo>
                  <a:pt x="275" y="65"/>
                  <a:pt x="276" y="65"/>
                  <a:pt x="277" y="64"/>
                </a:cubicBezTo>
                <a:cubicBezTo>
                  <a:pt x="277" y="66"/>
                  <a:pt x="278" y="66"/>
                  <a:pt x="279" y="66"/>
                </a:cubicBezTo>
                <a:cubicBezTo>
                  <a:pt x="279" y="67"/>
                  <a:pt x="279" y="67"/>
                  <a:pt x="279" y="68"/>
                </a:cubicBezTo>
                <a:cubicBezTo>
                  <a:pt x="278" y="68"/>
                  <a:pt x="277" y="67"/>
                  <a:pt x="275" y="67"/>
                </a:cubicBezTo>
                <a:cubicBezTo>
                  <a:pt x="275" y="67"/>
                  <a:pt x="276" y="67"/>
                  <a:pt x="276" y="67"/>
                </a:cubicBezTo>
                <a:cubicBezTo>
                  <a:pt x="276" y="66"/>
                  <a:pt x="275" y="66"/>
                  <a:pt x="274" y="66"/>
                </a:cubicBezTo>
                <a:cubicBezTo>
                  <a:pt x="274" y="66"/>
                  <a:pt x="274" y="66"/>
                  <a:pt x="274" y="66"/>
                </a:cubicBezTo>
                <a:close/>
                <a:moveTo>
                  <a:pt x="212" y="66"/>
                </a:moveTo>
                <a:cubicBezTo>
                  <a:pt x="213" y="67"/>
                  <a:pt x="213" y="66"/>
                  <a:pt x="214" y="65"/>
                </a:cubicBezTo>
                <a:cubicBezTo>
                  <a:pt x="215" y="65"/>
                  <a:pt x="213" y="66"/>
                  <a:pt x="215" y="67"/>
                </a:cubicBezTo>
                <a:cubicBezTo>
                  <a:pt x="216" y="66"/>
                  <a:pt x="217" y="66"/>
                  <a:pt x="217" y="65"/>
                </a:cubicBezTo>
                <a:cubicBezTo>
                  <a:pt x="217" y="65"/>
                  <a:pt x="217" y="67"/>
                  <a:pt x="218" y="67"/>
                </a:cubicBezTo>
                <a:cubicBezTo>
                  <a:pt x="216" y="67"/>
                  <a:pt x="213" y="67"/>
                  <a:pt x="211" y="68"/>
                </a:cubicBezTo>
                <a:cubicBezTo>
                  <a:pt x="211" y="68"/>
                  <a:pt x="212" y="67"/>
                  <a:pt x="212" y="66"/>
                </a:cubicBezTo>
                <a:cubicBezTo>
                  <a:pt x="212" y="66"/>
                  <a:pt x="212" y="66"/>
                  <a:pt x="212" y="66"/>
                </a:cubicBezTo>
                <a:close/>
                <a:moveTo>
                  <a:pt x="211" y="69"/>
                </a:moveTo>
                <a:cubicBezTo>
                  <a:pt x="210" y="68"/>
                  <a:pt x="209" y="67"/>
                  <a:pt x="209" y="66"/>
                </a:cubicBezTo>
                <a:cubicBezTo>
                  <a:pt x="209" y="66"/>
                  <a:pt x="210" y="67"/>
                  <a:pt x="211" y="67"/>
                </a:cubicBezTo>
                <a:cubicBezTo>
                  <a:pt x="211" y="68"/>
                  <a:pt x="211" y="69"/>
                  <a:pt x="211" y="69"/>
                </a:cubicBezTo>
                <a:cubicBezTo>
                  <a:pt x="211" y="69"/>
                  <a:pt x="211" y="69"/>
                  <a:pt x="211" y="69"/>
                </a:cubicBezTo>
                <a:close/>
                <a:moveTo>
                  <a:pt x="199" y="69"/>
                </a:moveTo>
                <a:cubicBezTo>
                  <a:pt x="198" y="68"/>
                  <a:pt x="199" y="67"/>
                  <a:pt x="199" y="67"/>
                </a:cubicBezTo>
                <a:cubicBezTo>
                  <a:pt x="201" y="67"/>
                  <a:pt x="202" y="68"/>
                  <a:pt x="204" y="67"/>
                </a:cubicBezTo>
                <a:cubicBezTo>
                  <a:pt x="205" y="68"/>
                  <a:pt x="204" y="70"/>
                  <a:pt x="203" y="70"/>
                </a:cubicBezTo>
                <a:cubicBezTo>
                  <a:pt x="202" y="69"/>
                  <a:pt x="200" y="68"/>
                  <a:pt x="199" y="69"/>
                </a:cubicBezTo>
                <a:cubicBezTo>
                  <a:pt x="199" y="69"/>
                  <a:pt x="199" y="69"/>
                  <a:pt x="199" y="69"/>
                </a:cubicBezTo>
                <a:close/>
                <a:moveTo>
                  <a:pt x="286" y="69"/>
                </a:moveTo>
                <a:cubicBezTo>
                  <a:pt x="284" y="69"/>
                  <a:pt x="287" y="68"/>
                  <a:pt x="289" y="68"/>
                </a:cubicBezTo>
                <a:cubicBezTo>
                  <a:pt x="289" y="71"/>
                  <a:pt x="287" y="68"/>
                  <a:pt x="286" y="69"/>
                </a:cubicBezTo>
                <a:cubicBezTo>
                  <a:pt x="286" y="69"/>
                  <a:pt x="286" y="69"/>
                  <a:pt x="286" y="69"/>
                </a:cubicBezTo>
                <a:close/>
                <a:moveTo>
                  <a:pt x="228" y="71"/>
                </a:moveTo>
                <a:cubicBezTo>
                  <a:pt x="226" y="71"/>
                  <a:pt x="225" y="71"/>
                  <a:pt x="225" y="69"/>
                </a:cubicBezTo>
                <a:cubicBezTo>
                  <a:pt x="225" y="71"/>
                  <a:pt x="228" y="69"/>
                  <a:pt x="228" y="71"/>
                </a:cubicBezTo>
                <a:cubicBezTo>
                  <a:pt x="228" y="71"/>
                  <a:pt x="228" y="71"/>
                  <a:pt x="228" y="71"/>
                </a:cubicBezTo>
                <a:close/>
                <a:moveTo>
                  <a:pt x="342" y="69"/>
                </a:moveTo>
                <a:cubicBezTo>
                  <a:pt x="343" y="70"/>
                  <a:pt x="343" y="70"/>
                  <a:pt x="343" y="69"/>
                </a:cubicBezTo>
                <a:cubicBezTo>
                  <a:pt x="344" y="70"/>
                  <a:pt x="344" y="70"/>
                  <a:pt x="344" y="71"/>
                </a:cubicBezTo>
                <a:cubicBezTo>
                  <a:pt x="346" y="72"/>
                  <a:pt x="343" y="71"/>
                  <a:pt x="344" y="70"/>
                </a:cubicBezTo>
                <a:cubicBezTo>
                  <a:pt x="343" y="70"/>
                  <a:pt x="343" y="71"/>
                  <a:pt x="342" y="71"/>
                </a:cubicBezTo>
                <a:cubicBezTo>
                  <a:pt x="342" y="71"/>
                  <a:pt x="342" y="70"/>
                  <a:pt x="342" y="69"/>
                </a:cubicBezTo>
                <a:cubicBezTo>
                  <a:pt x="342" y="69"/>
                  <a:pt x="342" y="69"/>
                  <a:pt x="342" y="69"/>
                </a:cubicBezTo>
                <a:close/>
                <a:moveTo>
                  <a:pt x="285" y="74"/>
                </a:moveTo>
                <a:cubicBezTo>
                  <a:pt x="284" y="73"/>
                  <a:pt x="282" y="72"/>
                  <a:pt x="280" y="72"/>
                </a:cubicBezTo>
                <a:cubicBezTo>
                  <a:pt x="281" y="69"/>
                  <a:pt x="283" y="73"/>
                  <a:pt x="284" y="71"/>
                </a:cubicBezTo>
                <a:cubicBezTo>
                  <a:pt x="285" y="72"/>
                  <a:pt x="284" y="74"/>
                  <a:pt x="287" y="74"/>
                </a:cubicBezTo>
                <a:cubicBezTo>
                  <a:pt x="288" y="74"/>
                  <a:pt x="286" y="71"/>
                  <a:pt x="289" y="72"/>
                </a:cubicBezTo>
                <a:cubicBezTo>
                  <a:pt x="289" y="75"/>
                  <a:pt x="287" y="76"/>
                  <a:pt x="285" y="74"/>
                </a:cubicBezTo>
                <a:cubicBezTo>
                  <a:pt x="285" y="75"/>
                  <a:pt x="286" y="76"/>
                  <a:pt x="287" y="76"/>
                </a:cubicBezTo>
                <a:cubicBezTo>
                  <a:pt x="286" y="78"/>
                  <a:pt x="284" y="75"/>
                  <a:pt x="285" y="74"/>
                </a:cubicBezTo>
                <a:cubicBezTo>
                  <a:pt x="285" y="74"/>
                  <a:pt x="285" y="74"/>
                  <a:pt x="285" y="74"/>
                </a:cubicBezTo>
                <a:close/>
                <a:moveTo>
                  <a:pt x="293" y="75"/>
                </a:moveTo>
                <a:cubicBezTo>
                  <a:pt x="293" y="75"/>
                  <a:pt x="291" y="74"/>
                  <a:pt x="289" y="75"/>
                </a:cubicBezTo>
                <a:cubicBezTo>
                  <a:pt x="290" y="73"/>
                  <a:pt x="293" y="72"/>
                  <a:pt x="293" y="75"/>
                </a:cubicBezTo>
                <a:cubicBezTo>
                  <a:pt x="293" y="75"/>
                  <a:pt x="293" y="75"/>
                  <a:pt x="293" y="75"/>
                </a:cubicBezTo>
                <a:close/>
                <a:moveTo>
                  <a:pt x="161" y="78"/>
                </a:moveTo>
                <a:cubicBezTo>
                  <a:pt x="161" y="77"/>
                  <a:pt x="161" y="77"/>
                  <a:pt x="161" y="77"/>
                </a:cubicBezTo>
                <a:cubicBezTo>
                  <a:pt x="162" y="77"/>
                  <a:pt x="162" y="77"/>
                  <a:pt x="162" y="78"/>
                </a:cubicBezTo>
                <a:cubicBezTo>
                  <a:pt x="161" y="78"/>
                  <a:pt x="161" y="78"/>
                  <a:pt x="161" y="78"/>
                </a:cubicBezTo>
                <a:cubicBezTo>
                  <a:pt x="161" y="78"/>
                  <a:pt x="161" y="78"/>
                  <a:pt x="161" y="78"/>
                </a:cubicBezTo>
                <a:close/>
                <a:moveTo>
                  <a:pt x="282" y="79"/>
                </a:moveTo>
                <a:cubicBezTo>
                  <a:pt x="280" y="79"/>
                  <a:pt x="283" y="77"/>
                  <a:pt x="281" y="77"/>
                </a:cubicBezTo>
                <a:cubicBezTo>
                  <a:pt x="282" y="75"/>
                  <a:pt x="283" y="78"/>
                  <a:pt x="282" y="79"/>
                </a:cubicBezTo>
                <a:cubicBezTo>
                  <a:pt x="282" y="79"/>
                  <a:pt x="282" y="79"/>
                  <a:pt x="282" y="79"/>
                </a:cubicBezTo>
                <a:close/>
                <a:moveTo>
                  <a:pt x="167" y="82"/>
                </a:moveTo>
                <a:cubicBezTo>
                  <a:pt x="165" y="82"/>
                  <a:pt x="166" y="79"/>
                  <a:pt x="167" y="78"/>
                </a:cubicBezTo>
                <a:cubicBezTo>
                  <a:pt x="168" y="78"/>
                  <a:pt x="167" y="81"/>
                  <a:pt x="167" y="82"/>
                </a:cubicBezTo>
                <a:cubicBezTo>
                  <a:pt x="167" y="82"/>
                  <a:pt x="167" y="82"/>
                  <a:pt x="167" y="82"/>
                </a:cubicBezTo>
                <a:close/>
                <a:moveTo>
                  <a:pt x="162" y="82"/>
                </a:moveTo>
                <a:cubicBezTo>
                  <a:pt x="160" y="80"/>
                  <a:pt x="164" y="79"/>
                  <a:pt x="162" y="82"/>
                </a:cubicBezTo>
                <a:cubicBezTo>
                  <a:pt x="162" y="82"/>
                  <a:pt x="162" y="82"/>
                  <a:pt x="162" y="82"/>
                </a:cubicBezTo>
                <a:close/>
                <a:moveTo>
                  <a:pt x="163" y="82"/>
                </a:moveTo>
                <a:cubicBezTo>
                  <a:pt x="161" y="81"/>
                  <a:pt x="164" y="81"/>
                  <a:pt x="163" y="79"/>
                </a:cubicBezTo>
                <a:cubicBezTo>
                  <a:pt x="164" y="79"/>
                  <a:pt x="165" y="83"/>
                  <a:pt x="163" y="82"/>
                </a:cubicBezTo>
                <a:cubicBezTo>
                  <a:pt x="163" y="82"/>
                  <a:pt x="163" y="82"/>
                  <a:pt x="163" y="82"/>
                </a:cubicBezTo>
                <a:close/>
                <a:moveTo>
                  <a:pt x="153" y="83"/>
                </a:moveTo>
                <a:cubicBezTo>
                  <a:pt x="153" y="82"/>
                  <a:pt x="153" y="81"/>
                  <a:pt x="151" y="81"/>
                </a:cubicBezTo>
                <a:cubicBezTo>
                  <a:pt x="153" y="79"/>
                  <a:pt x="155" y="83"/>
                  <a:pt x="155" y="80"/>
                </a:cubicBezTo>
                <a:cubicBezTo>
                  <a:pt x="156" y="80"/>
                  <a:pt x="156" y="82"/>
                  <a:pt x="156" y="83"/>
                </a:cubicBezTo>
                <a:cubicBezTo>
                  <a:pt x="155" y="83"/>
                  <a:pt x="154" y="83"/>
                  <a:pt x="153" y="83"/>
                </a:cubicBezTo>
                <a:cubicBezTo>
                  <a:pt x="153" y="83"/>
                  <a:pt x="153" y="83"/>
                  <a:pt x="153" y="83"/>
                </a:cubicBezTo>
                <a:close/>
                <a:moveTo>
                  <a:pt x="161" y="83"/>
                </a:moveTo>
                <a:cubicBezTo>
                  <a:pt x="160" y="83"/>
                  <a:pt x="158" y="82"/>
                  <a:pt x="160" y="81"/>
                </a:cubicBezTo>
                <a:cubicBezTo>
                  <a:pt x="160" y="82"/>
                  <a:pt x="161" y="82"/>
                  <a:pt x="161" y="83"/>
                </a:cubicBezTo>
                <a:cubicBezTo>
                  <a:pt x="161" y="83"/>
                  <a:pt x="161" y="83"/>
                  <a:pt x="161" y="83"/>
                </a:cubicBezTo>
                <a:close/>
                <a:moveTo>
                  <a:pt x="140" y="83"/>
                </a:moveTo>
                <a:cubicBezTo>
                  <a:pt x="140" y="83"/>
                  <a:pt x="140" y="82"/>
                  <a:pt x="140" y="82"/>
                </a:cubicBezTo>
                <a:cubicBezTo>
                  <a:pt x="141" y="82"/>
                  <a:pt x="141" y="85"/>
                  <a:pt x="140" y="84"/>
                </a:cubicBezTo>
                <a:cubicBezTo>
                  <a:pt x="140" y="83"/>
                  <a:pt x="140" y="83"/>
                  <a:pt x="140" y="83"/>
                </a:cubicBezTo>
                <a:cubicBezTo>
                  <a:pt x="140" y="83"/>
                  <a:pt x="140" y="83"/>
                  <a:pt x="140" y="83"/>
                </a:cubicBezTo>
                <a:close/>
                <a:moveTo>
                  <a:pt x="171" y="85"/>
                </a:moveTo>
                <a:cubicBezTo>
                  <a:pt x="169" y="84"/>
                  <a:pt x="171" y="83"/>
                  <a:pt x="171" y="82"/>
                </a:cubicBezTo>
                <a:cubicBezTo>
                  <a:pt x="172" y="82"/>
                  <a:pt x="171" y="84"/>
                  <a:pt x="171" y="85"/>
                </a:cubicBezTo>
                <a:cubicBezTo>
                  <a:pt x="171" y="85"/>
                  <a:pt x="171" y="85"/>
                  <a:pt x="171" y="85"/>
                </a:cubicBezTo>
                <a:close/>
                <a:moveTo>
                  <a:pt x="161" y="86"/>
                </a:moveTo>
                <a:cubicBezTo>
                  <a:pt x="161" y="84"/>
                  <a:pt x="162" y="84"/>
                  <a:pt x="163" y="84"/>
                </a:cubicBezTo>
                <a:cubicBezTo>
                  <a:pt x="164" y="86"/>
                  <a:pt x="162" y="86"/>
                  <a:pt x="161" y="86"/>
                </a:cubicBezTo>
                <a:cubicBezTo>
                  <a:pt x="161" y="86"/>
                  <a:pt x="161" y="86"/>
                  <a:pt x="161" y="86"/>
                </a:cubicBezTo>
                <a:close/>
                <a:moveTo>
                  <a:pt x="377" y="116"/>
                </a:moveTo>
                <a:cubicBezTo>
                  <a:pt x="376" y="108"/>
                  <a:pt x="374" y="96"/>
                  <a:pt x="377" y="85"/>
                </a:cubicBezTo>
                <a:cubicBezTo>
                  <a:pt x="380" y="94"/>
                  <a:pt x="379" y="106"/>
                  <a:pt x="382" y="116"/>
                </a:cubicBezTo>
                <a:cubicBezTo>
                  <a:pt x="381" y="119"/>
                  <a:pt x="379" y="116"/>
                  <a:pt x="378" y="119"/>
                </a:cubicBezTo>
                <a:cubicBezTo>
                  <a:pt x="377" y="118"/>
                  <a:pt x="376" y="117"/>
                  <a:pt x="374" y="117"/>
                </a:cubicBezTo>
                <a:cubicBezTo>
                  <a:pt x="375" y="115"/>
                  <a:pt x="375" y="116"/>
                  <a:pt x="377" y="116"/>
                </a:cubicBezTo>
                <a:cubicBezTo>
                  <a:pt x="377" y="116"/>
                  <a:pt x="377" y="116"/>
                  <a:pt x="377" y="116"/>
                </a:cubicBezTo>
                <a:close/>
                <a:moveTo>
                  <a:pt x="150" y="89"/>
                </a:moveTo>
                <a:cubicBezTo>
                  <a:pt x="149" y="88"/>
                  <a:pt x="150" y="87"/>
                  <a:pt x="151" y="87"/>
                </a:cubicBezTo>
                <a:cubicBezTo>
                  <a:pt x="152" y="87"/>
                  <a:pt x="152" y="85"/>
                  <a:pt x="153" y="85"/>
                </a:cubicBezTo>
                <a:cubicBezTo>
                  <a:pt x="153" y="87"/>
                  <a:pt x="154" y="87"/>
                  <a:pt x="153" y="89"/>
                </a:cubicBezTo>
                <a:cubicBezTo>
                  <a:pt x="152" y="89"/>
                  <a:pt x="151" y="87"/>
                  <a:pt x="150" y="89"/>
                </a:cubicBezTo>
                <a:cubicBezTo>
                  <a:pt x="150" y="89"/>
                  <a:pt x="150" y="89"/>
                  <a:pt x="150" y="89"/>
                </a:cubicBezTo>
                <a:close/>
                <a:moveTo>
                  <a:pt x="150" y="86"/>
                </a:moveTo>
                <a:cubicBezTo>
                  <a:pt x="151" y="87"/>
                  <a:pt x="149" y="88"/>
                  <a:pt x="148" y="88"/>
                </a:cubicBezTo>
                <a:cubicBezTo>
                  <a:pt x="148" y="85"/>
                  <a:pt x="149" y="88"/>
                  <a:pt x="150" y="86"/>
                </a:cubicBezTo>
                <a:cubicBezTo>
                  <a:pt x="150" y="86"/>
                  <a:pt x="150" y="86"/>
                  <a:pt x="150" y="86"/>
                </a:cubicBezTo>
                <a:close/>
                <a:moveTo>
                  <a:pt x="165" y="87"/>
                </a:moveTo>
                <a:cubicBezTo>
                  <a:pt x="164" y="87"/>
                  <a:pt x="164" y="86"/>
                  <a:pt x="164" y="85"/>
                </a:cubicBezTo>
                <a:cubicBezTo>
                  <a:pt x="164" y="85"/>
                  <a:pt x="165" y="85"/>
                  <a:pt x="166" y="85"/>
                </a:cubicBezTo>
                <a:cubicBezTo>
                  <a:pt x="165" y="86"/>
                  <a:pt x="165" y="86"/>
                  <a:pt x="165" y="87"/>
                </a:cubicBezTo>
                <a:cubicBezTo>
                  <a:pt x="165" y="87"/>
                  <a:pt x="165" y="87"/>
                  <a:pt x="165" y="87"/>
                </a:cubicBezTo>
                <a:close/>
                <a:moveTo>
                  <a:pt x="110" y="91"/>
                </a:moveTo>
                <a:cubicBezTo>
                  <a:pt x="108" y="91"/>
                  <a:pt x="109" y="89"/>
                  <a:pt x="111" y="89"/>
                </a:cubicBezTo>
                <a:cubicBezTo>
                  <a:pt x="111" y="90"/>
                  <a:pt x="110" y="90"/>
                  <a:pt x="110" y="91"/>
                </a:cubicBezTo>
                <a:cubicBezTo>
                  <a:pt x="110" y="91"/>
                  <a:pt x="110" y="91"/>
                  <a:pt x="110" y="91"/>
                </a:cubicBezTo>
                <a:close/>
                <a:moveTo>
                  <a:pt x="329" y="90"/>
                </a:moveTo>
                <a:cubicBezTo>
                  <a:pt x="329" y="92"/>
                  <a:pt x="325" y="91"/>
                  <a:pt x="327" y="89"/>
                </a:cubicBezTo>
                <a:cubicBezTo>
                  <a:pt x="328" y="89"/>
                  <a:pt x="329" y="89"/>
                  <a:pt x="329" y="90"/>
                </a:cubicBezTo>
                <a:cubicBezTo>
                  <a:pt x="329" y="90"/>
                  <a:pt x="329" y="90"/>
                  <a:pt x="329" y="90"/>
                </a:cubicBezTo>
                <a:close/>
                <a:moveTo>
                  <a:pt x="345" y="92"/>
                </a:moveTo>
                <a:cubicBezTo>
                  <a:pt x="344" y="91"/>
                  <a:pt x="344" y="91"/>
                  <a:pt x="343" y="91"/>
                </a:cubicBezTo>
                <a:cubicBezTo>
                  <a:pt x="343" y="90"/>
                  <a:pt x="344" y="90"/>
                  <a:pt x="345" y="90"/>
                </a:cubicBezTo>
                <a:cubicBezTo>
                  <a:pt x="345" y="91"/>
                  <a:pt x="345" y="92"/>
                  <a:pt x="346" y="93"/>
                </a:cubicBezTo>
                <a:cubicBezTo>
                  <a:pt x="346" y="94"/>
                  <a:pt x="343" y="92"/>
                  <a:pt x="345" y="92"/>
                </a:cubicBezTo>
                <a:cubicBezTo>
                  <a:pt x="345" y="92"/>
                  <a:pt x="345" y="92"/>
                  <a:pt x="345" y="92"/>
                </a:cubicBezTo>
                <a:close/>
                <a:moveTo>
                  <a:pt x="329" y="95"/>
                </a:moveTo>
                <a:cubicBezTo>
                  <a:pt x="329" y="96"/>
                  <a:pt x="328" y="94"/>
                  <a:pt x="327" y="95"/>
                </a:cubicBezTo>
                <a:cubicBezTo>
                  <a:pt x="328" y="92"/>
                  <a:pt x="326" y="93"/>
                  <a:pt x="326" y="91"/>
                </a:cubicBezTo>
                <a:cubicBezTo>
                  <a:pt x="327" y="91"/>
                  <a:pt x="328" y="91"/>
                  <a:pt x="328" y="91"/>
                </a:cubicBezTo>
                <a:cubicBezTo>
                  <a:pt x="329" y="93"/>
                  <a:pt x="328" y="94"/>
                  <a:pt x="329" y="95"/>
                </a:cubicBezTo>
                <a:cubicBezTo>
                  <a:pt x="329" y="95"/>
                  <a:pt x="329" y="95"/>
                  <a:pt x="329" y="95"/>
                </a:cubicBezTo>
                <a:close/>
                <a:moveTo>
                  <a:pt x="225" y="93"/>
                </a:moveTo>
                <a:cubicBezTo>
                  <a:pt x="225" y="91"/>
                  <a:pt x="224" y="97"/>
                  <a:pt x="225" y="93"/>
                </a:cubicBezTo>
                <a:cubicBezTo>
                  <a:pt x="225" y="93"/>
                  <a:pt x="225" y="93"/>
                  <a:pt x="225" y="93"/>
                </a:cubicBezTo>
                <a:close/>
                <a:moveTo>
                  <a:pt x="331" y="95"/>
                </a:moveTo>
                <a:cubicBezTo>
                  <a:pt x="330" y="93"/>
                  <a:pt x="331" y="94"/>
                  <a:pt x="330" y="92"/>
                </a:cubicBezTo>
                <a:cubicBezTo>
                  <a:pt x="331" y="93"/>
                  <a:pt x="335" y="92"/>
                  <a:pt x="335" y="93"/>
                </a:cubicBezTo>
                <a:cubicBezTo>
                  <a:pt x="334" y="94"/>
                  <a:pt x="333" y="94"/>
                  <a:pt x="331" y="95"/>
                </a:cubicBezTo>
                <a:cubicBezTo>
                  <a:pt x="331" y="95"/>
                  <a:pt x="331" y="95"/>
                  <a:pt x="331" y="95"/>
                </a:cubicBezTo>
                <a:close/>
                <a:moveTo>
                  <a:pt x="324" y="94"/>
                </a:moveTo>
                <a:cubicBezTo>
                  <a:pt x="324" y="94"/>
                  <a:pt x="324" y="93"/>
                  <a:pt x="324" y="93"/>
                </a:cubicBezTo>
                <a:cubicBezTo>
                  <a:pt x="326" y="93"/>
                  <a:pt x="325" y="94"/>
                  <a:pt x="326" y="95"/>
                </a:cubicBezTo>
                <a:cubicBezTo>
                  <a:pt x="325" y="95"/>
                  <a:pt x="325" y="94"/>
                  <a:pt x="324" y="94"/>
                </a:cubicBezTo>
                <a:cubicBezTo>
                  <a:pt x="324" y="94"/>
                  <a:pt x="324" y="94"/>
                  <a:pt x="324" y="94"/>
                </a:cubicBezTo>
                <a:close/>
                <a:moveTo>
                  <a:pt x="333" y="96"/>
                </a:moveTo>
                <a:cubicBezTo>
                  <a:pt x="335" y="94"/>
                  <a:pt x="334" y="98"/>
                  <a:pt x="337" y="97"/>
                </a:cubicBezTo>
                <a:cubicBezTo>
                  <a:pt x="336" y="100"/>
                  <a:pt x="333" y="98"/>
                  <a:pt x="333" y="96"/>
                </a:cubicBezTo>
                <a:cubicBezTo>
                  <a:pt x="333" y="96"/>
                  <a:pt x="333" y="96"/>
                  <a:pt x="333" y="96"/>
                </a:cubicBezTo>
                <a:close/>
                <a:moveTo>
                  <a:pt x="338" y="112"/>
                </a:moveTo>
                <a:cubicBezTo>
                  <a:pt x="333" y="108"/>
                  <a:pt x="325" y="106"/>
                  <a:pt x="325" y="99"/>
                </a:cubicBezTo>
                <a:cubicBezTo>
                  <a:pt x="329" y="99"/>
                  <a:pt x="335" y="104"/>
                  <a:pt x="339" y="101"/>
                </a:cubicBezTo>
                <a:cubicBezTo>
                  <a:pt x="339" y="103"/>
                  <a:pt x="338" y="101"/>
                  <a:pt x="337" y="102"/>
                </a:cubicBezTo>
                <a:cubicBezTo>
                  <a:pt x="341" y="104"/>
                  <a:pt x="341" y="109"/>
                  <a:pt x="338" y="112"/>
                </a:cubicBezTo>
                <a:cubicBezTo>
                  <a:pt x="338" y="112"/>
                  <a:pt x="338" y="112"/>
                  <a:pt x="338" y="112"/>
                </a:cubicBezTo>
                <a:close/>
                <a:moveTo>
                  <a:pt x="94" y="105"/>
                </a:moveTo>
                <a:cubicBezTo>
                  <a:pt x="93" y="104"/>
                  <a:pt x="95" y="103"/>
                  <a:pt x="95" y="102"/>
                </a:cubicBezTo>
                <a:cubicBezTo>
                  <a:pt x="96" y="102"/>
                  <a:pt x="96" y="103"/>
                  <a:pt x="97" y="103"/>
                </a:cubicBezTo>
                <a:cubicBezTo>
                  <a:pt x="97" y="104"/>
                  <a:pt x="95" y="104"/>
                  <a:pt x="94" y="105"/>
                </a:cubicBezTo>
                <a:cubicBezTo>
                  <a:pt x="94" y="105"/>
                  <a:pt x="94" y="105"/>
                  <a:pt x="94" y="105"/>
                </a:cubicBezTo>
                <a:close/>
                <a:moveTo>
                  <a:pt x="306" y="104"/>
                </a:moveTo>
                <a:cubicBezTo>
                  <a:pt x="306" y="104"/>
                  <a:pt x="306" y="103"/>
                  <a:pt x="306" y="102"/>
                </a:cubicBezTo>
                <a:cubicBezTo>
                  <a:pt x="307" y="102"/>
                  <a:pt x="307" y="103"/>
                  <a:pt x="306" y="104"/>
                </a:cubicBezTo>
                <a:cubicBezTo>
                  <a:pt x="306" y="104"/>
                  <a:pt x="306" y="104"/>
                  <a:pt x="306" y="104"/>
                </a:cubicBezTo>
                <a:close/>
                <a:moveTo>
                  <a:pt x="186" y="106"/>
                </a:moveTo>
                <a:cubicBezTo>
                  <a:pt x="185" y="105"/>
                  <a:pt x="184" y="103"/>
                  <a:pt x="186" y="102"/>
                </a:cubicBezTo>
                <a:cubicBezTo>
                  <a:pt x="186" y="104"/>
                  <a:pt x="185" y="105"/>
                  <a:pt x="187" y="106"/>
                </a:cubicBezTo>
                <a:cubicBezTo>
                  <a:pt x="185" y="108"/>
                  <a:pt x="182" y="108"/>
                  <a:pt x="180" y="111"/>
                </a:cubicBezTo>
                <a:cubicBezTo>
                  <a:pt x="180" y="109"/>
                  <a:pt x="184" y="107"/>
                  <a:pt x="186" y="106"/>
                </a:cubicBezTo>
                <a:cubicBezTo>
                  <a:pt x="186" y="106"/>
                  <a:pt x="186" y="106"/>
                  <a:pt x="186" y="106"/>
                </a:cubicBezTo>
                <a:close/>
                <a:moveTo>
                  <a:pt x="102" y="105"/>
                </a:moveTo>
                <a:cubicBezTo>
                  <a:pt x="104" y="105"/>
                  <a:pt x="105" y="106"/>
                  <a:pt x="105" y="103"/>
                </a:cubicBezTo>
                <a:cubicBezTo>
                  <a:pt x="107" y="105"/>
                  <a:pt x="104" y="107"/>
                  <a:pt x="103" y="107"/>
                </a:cubicBezTo>
                <a:cubicBezTo>
                  <a:pt x="103" y="107"/>
                  <a:pt x="104" y="107"/>
                  <a:pt x="104" y="107"/>
                </a:cubicBezTo>
                <a:cubicBezTo>
                  <a:pt x="104" y="108"/>
                  <a:pt x="99" y="110"/>
                  <a:pt x="99" y="107"/>
                </a:cubicBezTo>
                <a:cubicBezTo>
                  <a:pt x="100" y="106"/>
                  <a:pt x="102" y="107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lose/>
                <a:moveTo>
                  <a:pt x="187" y="105"/>
                </a:moveTo>
                <a:cubicBezTo>
                  <a:pt x="187" y="105"/>
                  <a:pt x="188" y="105"/>
                  <a:pt x="188" y="104"/>
                </a:cubicBezTo>
                <a:cubicBezTo>
                  <a:pt x="188" y="104"/>
                  <a:pt x="188" y="104"/>
                  <a:pt x="189" y="104"/>
                </a:cubicBezTo>
                <a:cubicBezTo>
                  <a:pt x="189" y="105"/>
                  <a:pt x="188" y="105"/>
                  <a:pt x="187" y="105"/>
                </a:cubicBezTo>
                <a:cubicBezTo>
                  <a:pt x="187" y="105"/>
                  <a:pt x="187" y="105"/>
                  <a:pt x="187" y="105"/>
                </a:cubicBezTo>
                <a:close/>
                <a:moveTo>
                  <a:pt x="86" y="110"/>
                </a:moveTo>
                <a:cubicBezTo>
                  <a:pt x="85" y="108"/>
                  <a:pt x="90" y="109"/>
                  <a:pt x="94" y="108"/>
                </a:cubicBezTo>
                <a:cubicBezTo>
                  <a:pt x="94" y="109"/>
                  <a:pt x="94" y="110"/>
                  <a:pt x="94" y="111"/>
                </a:cubicBezTo>
                <a:cubicBezTo>
                  <a:pt x="91" y="112"/>
                  <a:pt x="88" y="114"/>
                  <a:pt x="89" y="117"/>
                </a:cubicBezTo>
                <a:cubicBezTo>
                  <a:pt x="78" y="113"/>
                  <a:pt x="87" y="133"/>
                  <a:pt x="79" y="134"/>
                </a:cubicBezTo>
                <a:cubicBezTo>
                  <a:pt x="78" y="134"/>
                  <a:pt x="77" y="133"/>
                  <a:pt x="77" y="133"/>
                </a:cubicBezTo>
                <a:cubicBezTo>
                  <a:pt x="75" y="133"/>
                  <a:pt x="71" y="134"/>
                  <a:pt x="66" y="132"/>
                </a:cubicBezTo>
                <a:cubicBezTo>
                  <a:pt x="65" y="130"/>
                  <a:pt x="69" y="130"/>
                  <a:pt x="66" y="129"/>
                </a:cubicBezTo>
                <a:cubicBezTo>
                  <a:pt x="68" y="129"/>
                  <a:pt x="69" y="127"/>
                  <a:pt x="72" y="125"/>
                </a:cubicBezTo>
                <a:cubicBezTo>
                  <a:pt x="71" y="122"/>
                  <a:pt x="72" y="117"/>
                  <a:pt x="76" y="117"/>
                </a:cubicBezTo>
                <a:cubicBezTo>
                  <a:pt x="79" y="114"/>
                  <a:pt x="81" y="108"/>
                  <a:pt x="86" y="110"/>
                </a:cubicBezTo>
                <a:cubicBezTo>
                  <a:pt x="86" y="110"/>
                  <a:pt x="86" y="110"/>
                  <a:pt x="86" y="110"/>
                </a:cubicBezTo>
                <a:close/>
                <a:moveTo>
                  <a:pt x="325" y="111"/>
                </a:moveTo>
                <a:cubicBezTo>
                  <a:pt x="325" y="111"/>
                  <a:pt x="326" y="111"/>
                  <a:pt x="326" y="110"/>
                </a:cubicBezTo>
                <a:cubicBezTo>
                  <a:pt x="328" y="111"/>
                  <a:pt x="329" y="112"/>
                  <a:pt x="329" y="114"/>
                </a:cubicBezTo>
                <a:cubicBezTo>
                  <a:pt x="327" y="114"/>
                  <a:pt x="327" y="111"/>
                  <a:pt x="325" y="111"/>
                </a:cubicBezTo>
                <a:cubicBezTo>
                  <a:pt x="325" y="111"/>
                  <a:pt x="325" y="111"/>
                  <a:pt x="325" y="111"/>
                </a:cubicBezTo>
                <a:close/>
                <a:moveTo>
                  <a:pt x="64" y="116"/>
                </a:moveTo>
                <a:cubicBezTo>
                  <a:pt x="64" y="114"/>
                  <a:pt x="65" y="115"/>
                  <a:pt x="66" y="114"/>
                </a:cubicBezTo>
                <a:cubicBezTo>
                  <a:pt x="67" y="114"/>
                  <a:pt x="66" y="116"/>
                  <a:pt x="64" y="116"/>
                </a:cubicBezTo>
                <a:cubicBezTo>
                  <a:pt x="64" y="116"/>
                  <a:pt x="64" y="116"/>
                  <a:pt x="64" y="116"/>
                </a:cubicBezTo>
                <a:close/>
                <a:moveTo>
                  <a:pt x="127" y="115"/>
                </a:moveTo>
                <a:cubicBezTo>
                  <a:pt x="127" y="114"/>
                  <a:pt x="128" y="115"/>
                  <a:pt x="128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29" y="115"/>
                  <a:pt x="129" y="115"/>
                  <a:pt x="129" y="116"/>
                </a:cubicBezTo>
                <a:cubicBezTo>
                  <a:pt x="128" y="116"/>
                  <a:pt x="128" y="115"/>
                  <a:pt x="127" y="115"/>
                </a:cubicBezTo>
                <a:cubicBezTo>
                  <a:pt x="127" y="115"/>
                  <a:pt x="127" y="115"/>
                  <a:pt x="127" y="115"/>
                </a:cubicBezTo>
                <a:close/>
                <a:moveTo>
                  <a:pt x="141" y="114"/>
                </a:moveTo>
                <a:cubicBezTo>
                  <a:pt x="143" y="114"/>
                  <a:pt x="143" y="116"/>
                  <a:pt x="142" y="117"/>
                </a:cubicBezTo>
                <a:cubicBezTo>
                  <a:pt x="141" y="116"/>
                  <a:pt x="141" y="116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lose/>
                <a:moveTo>
                  <a:pt x="368" y="116"/>
                </a:moveTo>
                <a:cubicBezTo>
                  <a:pt x="368" y="114"/>
                  <a:pt x="370" y="115"/>
                  <a:pt x="370" y="114"/>
                </a:cubicBezTo>
                <a:cubicBezTo>
                  <a:pt x="371" y="114"/>
                  <a:pt x="370" y="116"/>
                  <a:pt x="368" y="116"/>
                </a:cubicBezTo>
                <a:cubicBezTo>
                  <a:pt x="368" y="116"/>
                  <a:pt x="368" y="116"/>
                  <a:pt x="368" y="116"/>
                </a:cubicBezTo>
                <a:close/>
                <a:moveTo>
                  <a:pt x="360" y="136"/>
                </a:moveTo>
                <a:cubicBezTo>
                  <a:pt x="359" y="134"/>
                  <a:pt x="359" y="132"/>
                  <a:pt x="357" y="132"/>
                </a:cubicBezTo>
                <a:cubicBezTo>
                  <a:pt x="358" y="130"/>
                  <a:pt x="359" y="132"/>
                  <a:pt x="359" y="132"/>
                </a:cubicBezTo>
                <a:cubicBezTo>
                  <a:pt x="360" y="131"/>
                  <a:pt x="357" y="127"/>
                  <a:pt x="360" y="126"/>
                </a:cubicBezTo>
                <a:cubicBezTo>
                  <a:pt x="360" y="125"/>
                  <a:pt x="358" y="126"/>
                  <a:pt x="358" y="124"/>
                </a:cubicBezTo>
                <a:cubicBezTo>
                  <a:pt x="359" y="122"/>
                  <a:pt x="361" y="120"/>
                  <a:pt x="360" y="117"/>
                </a:cubicBezTo>
                <a:cubicBezTo>
                  <a:pt x="363" y="117"/>
                  <a:pt x="363" y="122"/>
                  <a:pt x="364" y="124"/>
                </a:cubicBezTo>
                <a:cubicBezTo>
                  <a:pt x="365" y="131"/>
                  <a:pt x="368" y="139"/>
                  <a:pt x="368" y="149"/>
                </a:cubicBezTo>
                <a:cubicBezTo>
                  <a:pt x="368" y="152"/>
                  <a:pt x="367" y="156"/>
                  <a:pt x="369" y="159"/>
                </a:cubicBezTo>
                <a:cubicBezTo>
                  <a:pt x="367" y="161"/>
                  <a:pt x="369" y="163"/>
                  <a:pt x="369" y="166"/>
                </a:cubicBezTo>
                <a:cubicBezTo>
                  <a:pt x="368" y="166"/>
                  <a:pt x="367" y="164"/>
                  <a:pt x="367" y="166"/>
                </a:cubicBezTo>
                <a:cubicBezTo>
                  <a:pt x="366" y="166"/>
                  <a:pt x="368" y="164"/>
                  <a:pt x="368" y="163"/>
                </a:cubicBezTo>
                <a:cubicBezTo>
                  <a:pt x="367" y="163"/>
                  <a:pt x="366" y="164"/>
                  <a:pt x="364" y="163"/>
                </a:cubicBezTo>
                <a:cubicBezTo>
                  <a:pt x="363" y="161"/>
                  <a:pt x="364" y="157"/>
                  <a:pt x="361" y="157"/>
                </a:cubicBezTo>
                <a:cubicBezTo>
                  <a:pt x="361" y="156"/>
                  <a:pt x="363" y="156"/>
                  <a:pt x="363" y="156"/>
                </a:cubicBezTo>
                <a:cubicBezTo>
                  <a:pt x="363" y="154"/>
                  <a:pt x="362" y="153"/>
                  <a:pt x="360" y="154"/>
                </a:cubicBezTo>
                <a:cubicBezTo>
                  <a:pt x="360" y="152"/>
                  <a:pt x="360" y="150"/>
                  <a:pt x="360" y="149"/>
                </a:cubicBezTo>
                <a:cubicBezTo>
                  <a:pt x="360" y="148"/>
                  <a:pt x="360" y="149"/>
                  <a:pt x="361" y="149"/>
                </a:cubicBezTo>
                <a:cubicBezTo>
                  <a:pt x="360" y="147"/>
                  <a:pt x="359" y="145"/>
                  <a:pt x="357" y="144"/>
                </a:cubicBezTo>
                <a:cubicBezTo>
                  <a:pt x="358" y="143"/>
                  <a:pt x="359" y="143"/>
                  <a:pt x="359" y="141"/>
                </a:cubicBezTo>
                <a:cubicBezTo>
                  <a:pt x="359" y="140"/>
                  <a:pt x="358" y="143"/>
                  <a:pt x="357" y="141"/>
                </a:cubicBezTo>
                <a:cubicBezTo>
                  <a:pt x="357" y="140"/>
                  <a:pt x="359" y="140"/>
                  <a:pt x="359" y="138"/>
                </a:cubicBezTo>
                <a:cubicBezTo>
                  <a:pt x="358" y="138"/>
                  <a:pt x="358" y="139"/>
                  <a:pt x="356" y="139"/>
                </a:cubicBezTo>
                <a:cubicBezTo>
                  <a:pt x="357" y="137"/>
                  <a:pt x="358" y="136"/>
                  <a:pt x="360" y="136"/>
                </a:cubicBezTo>
                <a:cubicBezTo>
                  <a:pt x="360" y="136"/>
                  <a:pt x="360" y="136"/>
                  <a:pt x="360" y="136"/>
                </a:cubicBezTo>
                <a:close/>
                <a:moveTo>
                  <a:pt x="367" y="119"/>
                </a:moveTo>
                <a:cubicBezTo>
                  <a:pt x="367" y="119"/>
                  <a:pt x="367" y="118"/>
                  <a:pt x="367" y="118"/>
                </a:cubicBezTo>
                <a:cubicBezTo>
                  <a:pt x="367" y="118"/>
                  <a:pt x="368" y="118"/>
                  <a:pt x="370" y="118"/>
                </a:cubicBezTo>
                <a:cubicBezTo>
                  <a:pt x="371" y="119"/>
                  <a:pt x="371" y="121"/>
                  <a:pt x="372" y="121"/>
                </a:cubicBezTo>
                <a:cubicBezTo>
                  <a:pt x="371" y="122"/>
                  <a:pt x="370" y="122"/>
                  <a:pt x="369" y="123"/>
                </a:cubicBezTo>
                <a:cubicBezTo>
                  <a:pt x="371" y="120"/>
                  <a:pt x="368" y="121"/>
                  <a:pt x="369" y="119"/>
                </a:cubicBezTo>
                <a:cubicBezTo>
                  <a:pt x="369" y="119"/>
                  <a:pt x="368" y="119"/>
                  <a:pt x="367" y="119"/>
                </a:cubicBezTo>
                <a:cubicBezTo>
                  <a:pt x="367" y="119"/>
                  <a:pt x="367" y="119"/>
                  <a:pt x="367" y="119"/>
                </a:cubicBezTo>
                <a:close/>
                <a:moveTo>
                  <a:pt x="68" y="125"/>
                </a:moveTo>
                <a:cubicBezTo>
                  <a:pt x="68" y="124"/>
                  <a:pt x="69" y="125"/>
                  <a:pt x="69" y="124"/>
                </a:cubicBezTo>
                <a:cubicBezTo>
                  <a:pt x="71" y="122"/>
                  <a:pt x="69" y="127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lose/>
                <a:moveTo>
                  <a:pt x="370" y="127"/>
                </a:moveTo>
                <a:cubicBezTo>
                  <a:pt x="371" y="126"/>
                  <a:pt x="371" y="127"/>
                  <a:pt x="373" y="125"/>
                </a:cubicBezTo>
                <a:cubicBezTo>
                  <a:pt x="373" y="127"/>
                  <a:pt x="372" y="127"/>
                  <a:pt x="370" y="127"/>
                </a:cubicBezTo>
                <a:cubicBezTo>
                  <a:pt x="370" y="127"/>
                  <a:pt x="370" y="127"/>
                  <a:pt x="370" y="127"/>
                </a:cubicBezTo>
                <a:close/>
                <a:moveTo>
                  <a:pt x="356" y="128"/>
                </a:moveTo>
                <a:cubicBezTo>
                  <a:pt x="356" y="127"/>
                  <a:pt x="356" y="127"/>
                  <a:pt x="356" y="127"/>
                </a:cubicBezTo>
                <a:cubicBezTo>
                  <a:pt x="357" y="126"/>
                  <a:pt x="357" y="127"/>
                  <a:pt x="357" y="128"/>
                </a:cubicBezTo>
                <a:cubicBezTo>
                  <a:pt x="356" y="128"/>
                  <a:pt x="356" y="128"/>
                  <a:pt x="356" y="128"/>
                </a:cubicBezTo>
                <a:cubicBezTo>
                  <a:pt x="356" y="128"/>
                  <a:pt x="356" y="128"/>
                  <a:pt x="356" y="128"/>
                </a:cubicBezTo>
                <a:close/>
                <a:moveTo>
                  <a:pt x="159" y="130"/>
                </a:moveTo>
                <a:cubicBezTo>
                  <a:pt x="157" y="130"/>
                  <a:pt x="160" y="129"/>
                  <a:pt x="158" y="129"/>
                </a:cubicBezTo>
                <a:cubicBezTo>
                  <a:pt x="159" y="128"/>
                  <a:pt x="159" y="128"/>
                  <a:pt x="160" y="128"/>
                </a:cubicBezTo>
                <a:cubicBezTo>
                  <a:pt x="160" y="129"/>
                  <a:pt x="161" y="129"/>
                  <a:pt x="161" y="130"/>
                </a:cubicBezTo>
                <a:cubicBezTo>
                  <a:pt x="160" y="130"/>
                  <a:pt x="159" y="130"/>
                  <a:pt x="159" y="130"/>
                </a:cubicBezTo>
                <a:cubicBezTo>
                  <a:pt x="159" y="130"/>
                  <a:pt x="159" y="130"/>
                  <a:pt x="159" y="130"/>
                </a:cubicBezTo>
                <a:close/>
                <a:moveTo>
                  <a:pt x="349" y="131"/>
                </a:moveTo>
                <a:cubicBezTo>
                  <a:pt x="348" y="131"/>
                  <a:pt x="348" y="130"/>
                  <a:pt x="348" y="130"/>
                </a:cubicBezTo>
                <a:cubicBezTo>
                  <a:pt x="348" y="129"/>
                  <a:pt x="350" y="130"/>
                  <a:pt x="349" y="131"/>
                </a:cubicBezTo>
                <a:cubicBezTo>
                  <a:pt x="349" y="131"/>
                  <a:pt x="349" y="131"/>
                  <a:pt x="349" y="131"/>
                </a:cubicBezTo>
                <a:close/>
                <a:moveTo>
                  <a:pt x="154" y="134"/>
                </a:moveTo>
                <a:cubicBezTo>
                  <a:pt x="152" y="133"/>
                  <a:pt x="157" y="134"/>
                  <a:pt x="157" y="132"/>
                </a:cubicBezTo>
                <a:cubicBezTo>
                  <a:pt x="160" y="132"/>
                  <a:pt x="156" y="133"/>
                  <a:pt x="156" y="134"/>
                </a:cubicBezTo>
                <a:cubicBezTo>
                  <a:pt x="155" y="133"/>
                  <a:pt x="156" y="133"/>
                  <a:pt x="154" y="134"/>
                </a:cubicBezTo>
                <a:cubicBezTo>
                  <a:pt x="154" y="134"/>
                  <a:pt x="154" y="134"/>
                  <a:pt x="154" y="134"/>
                </a:cubicBezTo>
                <a:close/>
                <a:moveTo>
                  <a:pt x="66" y="140"/>
                </a:moveTo>
                <a:cubicBezTo>
                  <a:pt x="66" y="141"/>
                  <a:pt x="63" y="141"/>
                  <a:pt x="64" y="140"/>
                </a:cubicBezTo>
                <a:cubicBezTo>
                  <a:pt x="65" y="140"/>
                  <a:pt x="65" y="140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lose/>
                <a:moveTo>
                  <a:pt x="86" y="143"/>
                </a:moveTo>
                <a:cubicBezTo>
                  <a:pt x="85" y="145"/>
                  <a:pt x="83" y="143"/>
                  <a:pt x="83" y="141"/>
                </a:cubicBezTo>
                <a:cubicBezTo>
                  <a:pt x="84" y="142"/>
                  <a:pt x="84" y="143"/>
                  <a:pt x="86" y="143"/>
                </a:cubicBezTo>
                <a:cubicBezTo>
                  <a:pt x="86" y="143"/>
                  <a:pt x="86" y="143"/>
                  <a:pt x="86" y="143"/>
                </a:cubicBezTo>
                <a:close/>
                <a:moveTo>
                  <a:pt x="65" y="146"/>
                </a:moveTo>
                <a:cubicBezTo>
                  <a:pt x="64" y="146"/>
                  <a:pt x="63" y="145"/>
                  <a:pt x="63" y="144"/>
                </a:cubicBezTo>
                <a:cubicBezTo>
                  <a:pt x="65" y="144"/>
                  <a:pt x="65" y="145"/>
                  <a:pt x="65" y="146"/>
                </a:cubicBezTo>
                <a:cubicBezTo>
                  <a:pt x="65" y="146"/>
                  <a:pt x="65" y="146"/>
                  <a:pt x="65" y="146"/>
                </a:cubicBezTo>
                <a:close/>
                <a:moveTo>
                  <a:pt x="378" y="152"/>
                </a:moveTo>
                <a:cubicBezTo>
                  <a:pt x="378" y="154"/>
                  <a:pt x="376" y="152"/>
                  <a:pt x="376" y="152"/>
                </a:cubicBezTo>
                <a:cubicBezTo>
                  <a:pt x="376" y="150"/>
                  <a:pt x="377" y="152"/>
                  <a:pt x="378" y="152"/>
                </a:cubicBezTo>
                <a:cubicBezTo>
                  <a:pt x="378" y="152"/>
                  <a:pt x="378" y="152"/>
                  <a:pt x="378" y="152"/>
                </a:cubicBezTo>
                <a:close/>
                <a:moveTo>
                  <a:pt x="377" y="155"/>
                </a:moveTo>
                <a:cubicBezTo>
                  <a:pt x="377" y="154"/>
                  <a:pt x="377" y="154"/>
                  <a:pt x="377" y="154"/>
                </a:cubicBezTo>
                <a:cubicBezTo>
                  <a:pt x="378" y="153"/>
                  <a:pt x="378" y="154"/>
                  <a:pt x="378" y="155"/>
                </a:cubicBezTo>
                <a:cubicBezTo>
                  <a:pt x="378" y="155"/>
                  <a:pt x="378" y="155"/>
                  <a:pt x="377" y="155"/>
                </a:cubicBezTo>
                <a:cubicBezTo>
                  <a:pt x="377" y="155"/>
                  <a:pt x="377" y="155"/>
                  <a:pt x="377" y="155"/>
                </a:cubicBezTo>
                <a:close/>
                <a:moveTo>
                  <a:pt x="353" y="157"/>
                </a:moveTo>
                <a:cubicBezTo>
                  <a:pt x="352" y="157"/>
                  <a:pt x="354" y="154"/>
                  <a:pt x="355" y="156"/>
                </a:cubicBezTo>
                <a:cubicBezTo>
                  <a:pt x="355" y="157"/>
                  <a:pt x="352" y="155"/>
                  <a:pt x="353" y="157"/>
                </a:cubicBezTo>
                <a:cubicBezTo>
                  <a:pt x="353" y="157"/>
                  <a:pt x="353" y="157"/>
                  <a:pt x="353" y="157"/>
                </a:cubicBezTo>
                <a:close/>
                <a:moveTo>
                  <a:pt x="378" y="166"/>
                </a:moveTo>
                <a:cubicBezTo>
                  <a:pt x="378" y="165"/>
                  <a:pt x="378" y="165"/>
                  <a:pt x="378" y="164"/>
                </a:cubicBezTo>
                <a:cubicBezTo>
                  <a:pt x="378" y="164"/>
                  <a:pt x="378" y="165"/>
                  <a:pt x="378" y="166"/>
                </a:cubicBezTo>
                <a:cubicBezTo>
                  <a:pt x="379" y="166"/>
                  <a:pt x="379" y="165"/>
                  <a:pt x="379" y="165"/>
                </a:cubicBezTo>
                <a:cubicBezTo>
                  <a:pt x="380" y="165"/>
                  <a:pt x="379" y="167"/>
                  <a:pt x="378" y="166"/>
                </a:cubicBezTo>
                <a:cubicBezTo>
                  <a:pt x="378" y="166"/>
                  <a:pt x="378" y="166"/>
                  <a:pt x="378" y="166"/>
                </a:cubicBezTo>
                <a:close/>
                <a:moveTo>
                  <a:pt x="357" y="169"/>
                </a:moveTo>
                <a:cubicBezTo>
                  <a:pt x="357" y="169"/>
                  <a:pt x="358" y="169"/>
                  <a:pt x="358" y="168"/>
                </a:cubicBezTo>
                <a:cubicBezTo>
                  <a:pt x="359" y="168"/>
                  <a:pt x="359" y="169"/>
                  <a:pt x="359" y="171"/>
                </a:cubicBezTo>
                <a:cubicBezTo>
                  <a:pt x="358" y="170"/>
                  <a:pt x="359" y="169"/>
                  <a:pt x="357" y="169"/>
                </a:cubicBezTo>
                <a:cubicBezTo>
                  <a:pt x="357" y="169"/>
                  <a:pt x="357" y="169"/>
                  <a:pt x="357" y="169"/>
                </a:cubicBezTo>
                <a:close/>
                <a:moveTo>
                  <a:pt x="60" y="323"/>
                </a:moveTo>
                <a:cubicBezTo>
                  <a:pt x="60" y="323"/>
                  <a:pt x="60" y="323"/>
                  <a:pt x="60" y="323"/>
                </a:cubicBezTo>
                <a:cubicBezTo>
                  <a:pt x="59" y="323"/>
                  <a:pt x="57" y="312"/>
                  <a:pt x="57" y="311"/>
                </a:cubicBezTo>
                <a:cubicBezTo>
                  <a:pt x="58" y="309"/>
                  <a:pt x="59" y="311"/>
                  <a:pt x="57" y="310"/>
                </a:cubicBezTo>
                <a:cubicBezTo>
                  <a:pt x="57" y="309"/>
                  <a:pt x="57" y="308"/>
                  <a:pt x="58" y="307"/>
                </a:cubicBezTo>
                <a:cubicBezTo>
                  <a:pt x="56" y="301"/>
                  <a:pt x="53" y="294"/>
                  <a:pt x="58" y="290"/>
                </a:cubicBezTo>
                <a:cubicBezTo>
                  <a:pt x="57" y="290"/>
                  <a:pt x="57" y="291"/>
                  <a:pt x="56" y="291"/>
                </a:cubicBezTo>
                <a:cubicBezTo>
                  <a:pt x="56" y="290"/>
                  <a:pt x="54" y="287"/>
                  <a:pt x="56" y="286"/>
                </a:cubicBezTo>
                <a:cubicBezTo>
                  <a:pt x="57" y="287"/>
                  <a:pt x="58" y="288"/>
                  <a:pt x="60" y="286"/>
                </a:cubicBezTo>
                <a:cubicBezTo>
                  <a:pt x="56" y="286"/>
                  <a:pt x="56" y="282"/>
                  <a:pt x="54" y="280"/>
                </a:cubicBezTo>
                <a:cubicBezTo>
                  <a:pt x="56" y="278"/>
                  <a:pt x="55" y="272"/>
                  <a:pt x="57" y="271"/>
                </a:cubicBezTo>
                <a:cubicBezTo>
                  <a:pt x="56" y="269"/>
                  <a:pt x="56" y="266"/>
                  <a:pt x="56" y="265"/>
                </a:cubicBezTo>
                <a:cubicBezTo>
                  <a:pt x="60" y="248"/>
                  <a:pt x="55" y="228"/>
                  <a:pt x="49" y="221"/>
                </a:cubicBezTo>
                <a:cubicBezTo>
                  <a:pt x="51" y="219"/>
                  <a:pt x="56" y="219"/>
                  <a:pt x="53" y="222"/>
                </a:cubicBezTo>
                <a:cubicBezTo>
                  <a:pt x="56" y="221"/>
                  <a:pt x="56" y="224"/>
                  <a:pt x="58" y="224"/>
                </a:cubicBezTo>
                <a:cubicBezTo>
                  <a:pt x="60" y="221"/>
                  <a:pt x="62" y="216"/>
                  <a:pt x="60" y="212"/>
                </a:cubicBezTo>
                <a:cubicBezTo>
                  <a:pt x="61" y="211"/>
                  <a:pt x="62" y="211"/>
                  <a:pt x="62" y="209"/>
                </a:cubicBezTo>
                <a:cubicBezTo>
                  <a:pt x="61" y="206"/>
                  <a:pt x="57" y="205"/>
                  <a:pt x="58" y="200"/>
                </a:cubicBezTo>
                <a:cubicBezTo>
                  <a:pt x="57" y="200"/>
                  <a:pt x="56" y="199"/>
                  <a:pt x="56" y="198"/>
                </a:cubicBezTo>
                <a:cubicBezTo>
                  <a:pt x="57" y="198"/>
                  <a:pt x="57" y="196"/>
                  <a:pt x="57" y="195"/>
                </a:cubicBezTo>
                <a:cubicBezTo>
                  <a:pt x="55" y="194"/>
                  <a:pt x="55" y="195"/>
                  <a:pt x="55" y="194"/>
                </a:cubicBezTo>
                <a:cubicBezTo>
                  <a:pt x="60" y="188"/>
                  <a:pt x="59" y="177"/>
                  <a:pt x="51" y="175"/>
                </a:cubicBezTo>
                <a:cubicBezTo>
                  <a:pt x="47" y="181"/>
                  <a:pt x="45" y="195"/>
                  <a:pt x="48" y="201"/>
                </a:cubicBezTo>
                <a:cubicBezTo>
                  <a:pt x="49" y="202"/>
                  <a:pt x="50" y="200"/>
                  <a:pt x="51" y="201"/>
                </a:cubicBezTo>
                <a:cubicBezTo>
                  <a:pt x="49" y="205"/>
                  <a:pt x="52" y="210"/>
                  <a:pt x="50" y="215"/>
                </a:cubicBezTo>
                <a:cubicBezTo>
                  <a:pt x="51" y="215"/>
                  <a:pt x="52" y="214"/>
                  <a:pt x="52" y="215"/>
                </a:cubicBezTo>
                <a:cubicBezTo>
                  <a:pt x="51" y="216"/>
                  <a:pt x="52" y="217"/>
                  <a:pt x="52" y="217"/>
                </a:cubicBezTo>
                <a:cubicBezTo>
                  <a:pt x="50" y="217"/>
                  <a:pt x="50" y="219"/>
                  <a:pt x="49" y="219"/>
                </a:cubicBezTo>
                <a:cubicBezTo>
                  <a:pt x="43" y="216"/>
                  <a:pt x="43" y="212"/>
                  <a:pt x="44" y="204"/>
                </a:cubicBezTo>
                <a:cubicBezTo>
                  <a:pt x="41" y="204"/>
                  <a:pt x="40" y="200"/>
                  <a:pt x="42" y="198"/>
                </a:cubicBezTo>
                <a:cubicBezTo>
                  <a:pt x="40" y="198"/>
                  <a:pt x="39" y="201"/>
                  <a:pt x="39" y="202"/>
                </a:cubicBezTo>
                <a:cubicBezTo>
                  <a:pt x="36" y="208"/>
                  <a:pt x="34" y="216"/>
                  <a:pt x="34" y="223"/>
                </a:cubicBezTo>
                <a:cubicBezTo>
                  <a:pt x="31" y="227"/>
                  <a:pt x="33" y="235"/>
                  <a:pt x="29" y="238"/>
                </a:cubicBezTo>
                <a:cubicBezTo>
                  <a:pt x="31" y="252"/>
                  <a:pt x="28" y="270"/>
                  <a:pt x="34" y="285"/>
                </a:cubicBezTo>
                <a:cubicBezTo>
                  <a:pt x="34" y="284"/>
                  <a:pt x="34" y="284"/>
                  <a:pt x="35" y="284"/>
                </a:cubicBezTo>
                <a:cubicBezTo>
                  <a:pt x="36" y="282"/>
                  <a:pt x="33" y="283"/>
                  <a:pt x="34" y="282"/>
                </a:cubicBezTo>
                <a:cubicBezTo>
                  <a:pt x="35" y="282"/>
                  <a:pt x="34" y="280"/>
                  <a:pt x="35" y="280"/>
                </a:cubicBezTo>
                <a:cubicBezTo>
                  <a:pt x="35" y="285"/>
                  <a:pt x="38" y="291"/>
                  <a:pt x="35" y="295"/>
                </a:cubicBezTo>
                <a:cubicBezTo>
                  <a:pt x="37" y="295"/>
                  <a:pt x="38" y="299"/>
                  <a:pt x="36" y="300"/>
                </a:cubicBezTo>
                <a:cubicBezTo>
                  <a:pt x="38" y="304"/>
                  <a:pt x="42" y="309"/>
                  <a:pt x="39" y="315"/>
                </a:cubicBezTo>
                <a:cubicBezTo>
                  <a:pt x="41" y="314"/>
                  <a:pt x="41" y="314"/>
                  <a:pt x="41" y="315"/>
                </a:cubicBezTo>
                <a:cubicBezTo>
                  <a:pt x="40" y="318"/>
                  <a:pt x="42" y="321"/>
                  <a:pt x="44" y="324"/>
                </a:cubicBezTo>
                <a:cubicBezTo>
                  <a:pt x="44" y="323"/>
                  <a:pt x="44" y="322"/>
                  <a:pt x="45" y="322"/>
                </a:cubicBezTo>
                <a:cubicBezTo>
                  <a:pt x="45" y="324"/>
                  <a:pt x="46" y="325"/>
                  <a:pt x="47" y="327"/>
                </a:cubicBezTo>
                <a:cubicBezTo>
                  <a:pt x="46" y="327"/>
                  <a:pt x="45" y="327"/>
                  <a:pt x="45" y="327"/>
                </a:cubicBezTo>
                <a:cubicBezTo>
                  <a:pt x="45" y="328"/>
                  <a:pt x="45" y="329"/>
                  <a:pt x="46" y="330"/>
                </a:cubicBezTo>
                <a:cubicBezTo>
                  <a:pt x="46" y="329"/>
                  <a:pt x="46" y="328"/>
                  <a:pt x="46" y="328"/>
                </a:cubicBezTo>
                <a:cubicBezTo>
                  <a:pt x="48" y="330"/>
                  <a:pt x="48" y="336"/>
                  <a:pt x="51" y="334"/>
                </a:cubicBezTo>
                <a:cubicBezTo>
                  <a:pt x="50" y="334"/>
                  <a:pt x="50" y="332"/>
                  <a:pt x="50" y="330"/>
                </a:cubicBezTo>
                <a:cubicBezTo>
                  <a:pt x="52" y="330"/>
                  <a:pt x="52" y="329"/>
                  <a:pt x="53" y="330"/>
                </a:cubicBezTo>
                <a:cubicBezTo>
                  <a:pt x="53" y="332"/>
                  <a:pt x="51" y="332"/>
                  <a:pt x="51" y="333"/>
                </a:cubicBezTo>
                <a:cubicBezTo>
                  <a:pt x="53" y="334"/>
                  <a:pt x="55" y="336"/>
                  <a:pt x="56" y="337"/>
                </a:cubicBezTo>
                <a:cubicBezTo>
                  <a:pt x="58" y="336"/>
                  <a:pt x="55" y="337"/>
                  <a:pt x="56" y="335"/>
                </a:cubicBezTo>
                <a:cubicBezTo>
                  <a:pt x="56" y="335"/>
                  <a:pt x="57" y="334"/>
                  <a:pt x="58" y="334"/>
                </a:cubicBezTo>
                <a:cubicBezTo>
                  <a:pt x="59" y="335"/>
                  <a:pt x="58" y="336"/>
                  <a:pt x="57" y="337"/>
                </a:cubicBezTo>
                <a:cubicBezTo>
                  <a:pt x="63" y="336"/>
                  <a:pt x="60" y="343"/>
                  <a:pt x="65" y="341"/>
                </a:cubicBezTo>
                <a:cubicBezTo>
                  <a:pt x="63" y="337"/>
                  <a:pt x="61" y="333"/>
                  <a:pt x="60" y="329"/>
                </a:cubicBezTo>
                <a:cubicBezTo>
                  <a:pt x="60" y="329"/>
                  <a:pt x="61" y="329"/>
                  <a:pt x="61" y="328"/>
                </a:cubicBezTo>
                <a:cubicBezTo>
                  <a:pt x="61" y="328"/>
                  <a:pt x="60" y="327"/>
                  <a:pt x="61" y="327"/>
                </a:cubicBezTo>
                <a:cubicBezTo>
                  <a:pt x="60" y="326"/>
                  <a:pt x="60" y="326"/>
                  <a:pt x="60" y="323"/>
                </a:cubicBezTo>
                <a:close/>
                <a:moveTo>
                  <a:pt x="61" y="321"/>
                </a:moveTo>
                <a:cubicBezTo>
                  <a:pt x="60" y="322"/>
                  <a:pt x="58" y="318"/>
                  <a:pt x="61" y="318"/>
                </a:cubicBezTo>
                <a:cubicBezTo>
                  <a:pt x="61" y="320"/>
                  <a:pt x="59" y="320"/>
                  <a:pt x="61" y="321"/>
                </a:cubicBezTo>
                <a:cubicBezTo>
                  <a:pt x="61" y="321"/>
                  <a:pt x="61" y="321"/>
                  <a:pt x="61" y="321"/>
                </a:cubicBezTo>
                <a:close/>
                <a:moveTo>
                  <a:pt x="361" y="175"/>
                </a:moveTo>
                <a:cubicBezTo>
                  <a:pt x="362" y="175"/>
                  <a:pt x="362" y="176"/>
                  <a:pt x="361" y="176"/>
                </a:cubicBezTo>
                <a:cubicBezTo>
                  <a:pt x="361" y="177"/>
                  <a:pt x="363" y="175"/>
                  <a:pt x="363" y="178"/>
                </a:cubicBezTo>
                <a:cubicBezTo>
                  <a:pt x="361" y="178"/>
                  <a:pt x="361" y="176"/>
                  <a:pt x="360" y="177"/>
                </a:cubicBezTo>
                <a:cubicBezTo>
                  <a:pt x="360" y="176"/>
                  <a:pt x="361" y="176"/>
                  <a:pt x="361" y="175"/>
                </a:cubicBezTo>
                <a:cubicBezTo>
                  <a:pt x="361" y="175"/>
                  <a:pt x="361" y="175"/>
                  <a:pt x="361" y="175"/>
                </a:cubicBezTo>
                <a:close/>
                <a:moveTo>
                  <a:pt x="368" y="191"/>
                </a:moveTo>
                <a:cubicBezTo>
                  <a:pt x="368" y="191"/>
                  <a:pt x="368" y="190"/>
                  <a:pt x="368" y="190"/>
                </a:cubicBezTo>
                <a:cubicBezTo>
                  <a:pt x="370" y="190"/>
                  <a:pt x="369" y="191"/>
                  <a:pt x="370" y="191"/>
                </a:cubicBezTo>
                <a:cubicBezTo>
                  <a:pt x="369" y="191"/>
                  <a:pt x="369" y="191"/>
                  <a:pt x="368" y="191"/>
                </a:cubicBezTo>
                <a:cubicBezTo>
                  <a:pt x="368" y="191"/>
                  <a:pt x="368" y="191"/>
                  <a:pt x="368" y="191"/>
                </a:cubicBezTo>
                <a:close/>
                <a:moveTo>
                  <a:pt x="366" y="197"/>
                </a:moveTo>
                <a:cubicBezTo>
                  <a:pt x="365" y="196"/>
                  <a:pt x="366" y="195"/>
                  <a:pt x="366" y="194"/>
                </a:cubicBezTo>
                <a:cubicBezTo>
                  <a:pt x="367" y="194"/>
                  <a:pt x="367" y="195"/>
                  <a:pt x="367" y="195"/>
                </a:cubicBezTo>
                <a:cubicBezTo>
                  <a:pt x="367" y="195"/>
                  <a:pt x="367" y="195"/>
                  <a:pt x="367" y="196"/>
                </a:cubicBezTo>
                <a:cubicBezTo>
                  <a:pt x="366" y="196"/>
                  <a:pt x="366" y="196"/>
                  <a:pt x="366" y="197"/>
                </a:cubicBezTo>
                <a:cubicBezTo>
                  <a:pt x="366" y="197"/>
                  <a:pt x="366" y="197"/>
                  <a:pt x="366" y="197"/>
                </a:cubicBezTo>
                <a:close/>
                <a:moveTo>
                  <a:pt x="370" y="197"/>
                </a:moveTo>
                <a:cubicBezTo>
                  <a:pt x="368" y="200"/>
                  <a:pt x="366" y="198"/>
                  <a:pt x="370" y="197"/>
                </a:cubicBezTo>
                <a:cubicBezTo>
                  <a:pt x="370" y="197"/>
                  <a:pt x="370" y="197"/>
                  <a:pt x="370" y="197"/>
                </a:cubicBezTo>
                <a:close/>
                <a:moveTo>
                  <a:pt x="369" y="201"/>
                </a:moveTo>
                <a:cubicBezTo>
                  <a:pt x="368" y="201"/>
                  <a:pt x="368" y="200"/>
                  <a:pt x="367" y="200"/>
                </a:cubicBezTo>
                <a:cubicBezTo>
                  <a:pt x="367" y="199"/>
                  <a:pt x="368" y="199"/>
                  <a:pt x="369" y="199"/>
                </a:cubicBezTo>
                <a:cubicBezTo>
                  <a:pt x="369" y="200"/>
                  <a:pt x="369" y="200"/>
                  <a:pt x="369" y="201"/>
                </a:cubicBezTo>
                <a:cubicBezTo>
                  <a:pt x="369" y="201"/>
                  <a:pt x="369" y="201"/>
                  <a:pt x="369" y="201"/>
                </a:cubicBezTo>
                <a:close/>
                <a:moveTo>
                  <a:pt x="19" y="259"/>
                </a:moveTo>
                <a:cubicBezTo>
                  <a:pt x="19" y="259"/>
                  <a:pt x="18" y="259"/>
                  <a:pt x="18" y="258"/>
                </a:cubicBezTo>
                <a:cubicBezTo>
                  <a:pt x="17" y="259"/>
                  <a:pt x="19" y="261"/>
                  <a:pt x="17" y="261"/>
                </a:cubicBezTo>
                <a:cubicBezTo>
                  <a:pt x="16" y="256"/>
                  <a:pt x="15" y="254"/>
                  <a:pt x="14" y="250"/>
                </a:cubicBezTo>
                <a:cubicBezTo>
                  <a:pt x="17" y="247"/>
                  <a:pt x="16" y="244"/>
                  <a:pt x="16" y="239"/>
                </a:cubicBezTo>
                <a:cubicBezTo>
                  <a:pt x="17" y="239"/>
                  <a:pt x="18" y="239"/>
                  <a:pt x="18" y="239"/>
                </a:cubicBezTo>
                <a:cubicBezTo>
                  <a:pt x="17" y="246"/>
                  <a:pt x="18" y="251"/>
                  <a:pt x="17" y="257"/>
                </a:cubicBezTo>
                <a:cubicBezTo>
                  <a:pt x="17" y="259"/>
                  <a:pt x="20" y="257"/>
                  <a:pt x="19" y="259"/>
                </a:cubicBezTo>
                <a:cubicBezTo>
                  <a:pt x="19" y="259"/>
                  <a:pt x="19" y="259"/>
                  <a:pt x="19" y="259"/>
                </a:cubicBezTo>
                <a:close/>
                <a:moveTo>
                  <a:pt x="7" y="248"/>
                </a:moveTo>
                <a:cubicBezTo>
                  <a:pt x="7" y="247"/>
                  <a:pt x="6" y="247"/>
                  <a:pt x="6" y="246"/>
                </a:cubicBezTo>
                <a:cubicBezTo>
                  <a:pt x="6" y="245"/>
                  <a:pt x="8" y="246"/>
                  <a:pt x="7" y="248"/>
                </a:cubicBezTo>
                <a:cubicBezTo>
                  <a:pt x="7" y="248"/>
                  <a:pt x="7" y="248"/>
                  <a:pt x="7" y="248"/>
                </a:cubicBezTo>
                <a:close/>
                <a:moveTo>
                  <a:pt x="24" y="252"/>
                </a:moveTo>
                <a:cubicBezTo>
                  <a:pt x="22" y="252"/>
                  <a:pt x="23" y="250"/>
                  <a:pt x="25" y="250"/>
                </a:cubicBezTo>
                <a:cubicBezTo>
                  <a:pt x="26" y="252"/>
                  <a:pt x="23" y="251"/>
                  <a:pt x="24" y="252"/>
                </a:cubicBezTo>
                <a:cubicBezTo>
                  <a:pt x="24" y="252"/>
                  <a:pt x="24" y="252"/>
                  <a:pt x="24" y="252"/>
                </a:cubicBezTo>
                <a:close/>
                <a:moveTo>
                  <a:pt x="112" y="252"/>
                </a:moveTo>
                <a:cubicBezTo>
                  <a:pt x="113" y="251"/>
                  <a:pt x="112" y="251"/>
                  <a:pt x="113" y="250"/>
                </a:cubicBezTo>
                <a:cubicBezTo>
                  <a:pt x="114" y="251"/>
                  <a:pt x="114" y="253"/>
                  <a:pt x="112" y="252"/>
                </a:cubicBezTo>
                <a:cubicBezTo>
                  <a:pt x="112" y="252"/>
                  <a:pt x="112" y="252"/>
                  <a:pt x="112" y="252"/>
                </a:cubicBezTo>
                <a:close/>
                <a:moveTo>
                  <a:pt x="26" y="256"/>
                </a:moveTo>
                <a:cubicBezTo>
                  <a:pt x="24" y="257"/>
                  <a:pt x="26" y="254"/>
                  <a:pt x="24" y="254"/>
                </a:cubicBezTo>
                <a:cubicBezTo>
                  <a:pt x="25" y="252"/>
                  <a:pt x="25" y="255"/>
                  <a:pt x="27" y="255"/>
                </a:cubicBezTo>
                <a:cubicBezTo>
                  <a:pt x="27" y="255"/>
                  <a:pt x="26" y="256"/>
                  <a:pt x="26" y="256"/>
                </a:cubicBezTo>
                <a:cubicBezTo>
                  <a:pt x="26" y="256"/>
                  <a:pt x="26" y="256"/>
                  <a:pt x="26" y="256"/>
                </a:cubicBezTo>
                <a:close/>
                <a:moveTo>
                  <a:pt x="114" y="268"/>
                </a:moveTo>
                <a:cubicBezTo>
                  <a:pt x="114" y="270"/>
                  <a:pt x="115" y="273"/>
                  <a:pt x="113" y="276"/>
                </a:cubicBezTo>
                <a:cubicBezTo>
                  <a:pt x="113" y="276"/>
                  <a:pt x="114" y="278"/>
                  <a:pt x="115" y="277"/>
                </a:cubicBezTo>
                <a:cubicBezTo>
                  <a:pt x="115" y="278"/>
                  <a:pt x="112" y="283"/>
                  <a:pt x="117" y="285"/>
                </a:cubicBezTo>
                <a:cubicBezTo>
                  <a:pt x="116" y="287"/>
                  <a:pt x="118" y="291"/>
                  <a:pt x="119" y="293"/>
                </a:cubicBezTo>
                <a:cubicBezTo>
                  <a:pt x="119" y="295"/>
                  <a:pt x="118" y="295"/>
                  <a:pt x="117" y="295"/>
                </a:cubicBezTo>
                <a:cubicBezTo>
                  <a:pt x="119" y="295"/>
                  <a:pt x="119" y="297"/>
                  <a:pt x="119" y="300"/>
                </a:cubicBezTo>
                <a:cubicBezTo>
                  <a:pt x="109" y="302"/>
                  <a:pt x="111" y="290"/>
                  <a:pt x="110" y="281"/>
                </a:cubicBezTo>
                <a:cubicBezTo>
                  <a:pt x="109" y="280"/>
                  <a:pt x="108" y="280"/>
                  <a:pt x="108" y="279"/>
                </a:cubicBezTo>
                <a:cubicBezTo>
                  <a:pt x="107" y="275"/>
                  <a:pt x="110" y="272"/>
                  <a:pt x="108" y="268"/>
                </a:cubicBezTo>
                <a:cubicBezTo>
                  <a:pt x="113" y="265"/>
                  <a:pt x="110" y="259"/>
                  <a:pt x="110" y="256"/>
                </a:cubicBezTo>
                <a:cubicBezTo>
                  <a:pt x="111" y="255"/>
                  <a:pt x="111" y="254"/>
                  <a:pt x="112" y="253"/>
                </a:cubicBezTo>
                <a:cubicBezTo>
                  <a:pt x="115" y="256"/>
                  <a:pt x="111" y="261"/>
                  <a:pt x="114" y="266"/>
                </a:cubicBezTo>
                <a:cubicBezTo>
                  <a:pt x="112" y="266"/>
                  <a:pt x="113" y="264"/>
                  <a:pt x="111" y="265"/>
                </a:cubicBezTo>
                <a:cubicBezTo>
                  <a:pt x="111" y="267"/>
                  <a:pt x="113" y="267"/>
                  <a:pt x="114" y="268"/>
                </a:cubicBezTo>
                <a:cubicBezTo>
                  <a:pt x="114" y="268"/>
                  <a:pt x="114" y="268"/>
                  <a:pt x="114" y="268"/>
                </a:cubicBezTo>
                <a:close/>
                <a:moveTo>
                  <a:pt x="12" y="256"/>
                </a:moveTo>
                <a:cubicBezTo>
                  <a:pt x="12" y="257"/>
                  <a:pt x="9" y="257"/>
                  <a:pt x="10" y="255"/>
                </a:cubicBezTo>
                <a:cubicBezTo>
                  <a:pt x="11" y="255"/>
                  <a:pt x="11" y="256"/>
                  <a:pt x="12" y="256"/>
                </a:cubicBezTo>
                <a:cubicBezTo>
                  <a:pt x="12" y="256"/>
                  <a:pt x="12" y="256"/>
                  <a:pt x="12" y="256"/>
                </a:cubicBezTo>
                <a:close/>
                <a:moveTo>
                  <a:pt x="23" y="259"/>
                </a:moveTo>
                <a:cubicBezTo>
                  <a:pt x="21" y="258"/>
                  <a:pt x="24" y="257"/>
                  <a:pt x="24" y="255"/>
                </a:cubicBezTo>
                <a:cubicBezTo>
                  <a:pt x="25" y="256"/>
                  <a:pt x="23" y="257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close/>
                <a:moveTo>
                  <a:pt x="12" y="261"/>
                </a:moveTo>
                <a:cubicBezTo>
                  <a:pt x="11" y="260"/>
                  <a:pt x="15" y="259"/>
                  <a:pt x="14" y="261"/>
                </a:cubicBezTo>
                <a:cubicBezTo>
                  <a:pt x="13" y="262"/>
                  <a:pt x="13" y="259"/>
                  <a:pt x="12" y="261"/>
                </a:cubicBezTo>
                <a:cubicBezTo>
                  <a:pt x="12" y="261"/>
                  <a:pt x="12" y="261"/>
                  <a:pt x="12" y="261"/>
                </a:cubicBezTo>
                <a:close/>
                <a:moveTo>
                  <a:pt x="24" y="266"/>
                </a:moveTo>
                <a:cubicBezTo>
                  <a:pt x="25" y="265"/>
                  <a:pt x="26" y="265"/>
                  <a:pt x="27" y="265"/>
                </a:cubicBezTo>
                <a:cubicBezTo>
                  <a:pt x="27" y="266"/>
                  <a:pt x="25" y="266"/>
                  <a:pt x="24" y="266"/>
                </a:cubicBezTo>
                <a:cubicBezTo>
                  <a:pt x="24" y="266"/>
                  <a:pt x="24" y="266"/>
                  <a:pt x="24" y="266"/>
                </a:cubicBezTo>
                <a:close/>
                <a:moveTo>
                  <a:pt x="26" y="270"/>
                </a:moveTo>
                <a:cubicBezTo>
                  <a:pt x="25" y="270"/>
                  <a:pt x="26" y="269"/>
                  <a:pt x="25" y="268"/>
                </a:cubicBezTo>
                <a:cubicBezTo>
                  <a:pt x="24" y="268"/>
                  <a:pt x="24" y="270"/>
                  <a:pt x="24" y="271"/>
                </a:cubicBezTo>
                <a:cubicBezTo>
                  <a:pt x="24" y="271"/>
                  <a:pt x="25" y="271"/>
                  <a:pt x="25" y="271"/>
                </a:cubicBezTo>
                <a:cubicBezTo>
                  <a:pt x="26" y="271"/>
                  <a:pt x="25" y="272"/>
                  <a:pt x="25" y="273"/>
                </a:cubicBezTo>
                <a:cubicBezTo>
                  <a:pt x="24" y="273"/>
                  <a:pt x="24" y="272"/>
                  <a:pt x="23" y="272"/>
                </a:cubicBezTo>
                <a:cubicBezTo>
                  <a:pt x="23" y="269"/>
                  <a:pt x="23" y="269"/>
                  <a:pt x="24" y="266"/>
                </a:cubicBezTo>
                <a:cubicBezTo>
                  <a:pt x="25" y="267"/>
                  <a:pt x="27" y="269"/>
                  <a:pt x="26" y="270"/>
                </a:cubicBezTo>
                <a:cubicBezTo>
                  <a:pt x="26" y="270"/>
                  <a:pt x="26" y="270"/>
                  <a:pt x="26" y="270"/>
                </a:cubicBezTo>
                <a:close/>
                <a:moveTo>
                  <a:pt x="12" y="269"/>
                </a:moveTo>
                <a:cubicBezTo>
                  <a:pt x="12" y="269"/>
                  <a:pt x="12" y="268"/>
                  <a:pt x="12" y="267"/>
                </a:cubicBezTo>
                <a:cubicBezTo>
                  <a:pt x="14" y="267"/>
                  <a:pt x="13" y="269"/>
                  <a:pt x="14" y="270"/>
                </a:cubicBezTo>
                <a:cubicBezTo>
                  <a:pt x="13" y="270"/>
                  <a:pt x="12" y="270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lose/>
                <a:moveTo>
                  <a:pt x="67" y="272"/>
                </a:moveTo>
                <a:cubicBezTo>
                  <a:pt x="66" y="271"/>
                  <a:pt x="67" y="270"/>
                  <a:pt x="67" y="269"/>
                </a:cubicBezTo>
                <a:cubicBezTo>
                  <a:pt x="68" y="269"/>
                  <a:pt x="68" y="273"/>
                  <a:pt x="67" y="272"/>
                </a:cubicBezTo>
                <a:cubicBezTo>
                  <a:pt x="67" y="272"/>
                  <a:pt x="67" y="272"/>
                  <a:pt x="67" y="272"/>
                </a:cubicBezTo>
                <a:close/>
                <a:moveTo>
                  <a:pt x="12" y="272"/>
                </a:moveTo>
                <a:cubicBezTo>
                  <a:pt x="12" y="272"/>
                  <a:pt x="12" y="272"/>
                  <a:pt x="12" y="271"/>
                </a:cubicBezTo>
                <a:cubicBezTo>
                  <a:pt x="13" y="271"/>
                  <a:pt x="13" y="271"/>
                  <a:pt x="13" y="271"/>
                </a:cubicBezTo>
                <a:cubicBezTo>
                  <a:pt x="14" y="272"/>
                  <a:pt x="13" y="272"/>
                  <a:pt x="12" y="272"/>
                </a:cubicBezTo>
                <a:cubicBezTo>
                  <a:pt x="12" y="272"/>
                  <a:pt x="12" y="272"/>
                  <a:pt x="12" y="272"/>
                </a:cubicBezTo>
                <a:close/>
                <a:moveTo>
                  <a:pt x="11" y="278"/>
                </a:moveTo>
                <a:cubicBezTo>
                  <a:pt x="11" y="278"/>
                  <a:pt x="11" y="278"/>
                  <a:pt x="11" y="278"/>
                </a:cubicBezTo>
                <a:cubicBezTo>
                  <a:pt x="10" y="278"/>
                  <a:pt x="10" y="278"/>
                  <a:pt x="11" y="278"/>
                </a:cubicBezTo>
                <a:cubicBezTo>
                  <a:pt x="11" y="280"/>
                  <a:pt x="8" y="279"/>
                  <a:pt x="7" y="279"/>
                </a:cubicBezTo>
                <a:cubicBezTo>
                  <a:pt x="7" y="278"/>
                  <a:pt x="7" y="277"/>
                  <a:pt x="7" y="277"/>
                </a:cubicBezTo>
                <a:cubicBezTo>
                  <a:pt x="10" y="277"/>
                  <a:pt x="9" y="275"/>
                  <a:pt x="9" y="273"/>
                </a:cubicBezTo>
                <a:cubicBezTo>
                  <a:pt x="10" y="274"/>
                  <a:pt x="9" y="275"/>
                  <a:pt x="11" y="275"/>
                </a:cubicBezTo>
                <a:cubicBezTo>
                  <a:pt x="11" y="277"/>
                  <a:pt x="11" y="276"/>
                  <a:pt x="11" y="278"/>
                </a:cubicBezTo>
                <a:cubicBezTo>
                  <a:pt x="11" y="278"/>
                  <a:pt x="11" y="278"/>
                  <a:pt x="11" y="278"/>
                </a:cubicBezTo>
                <a:close/>
                <a:moveTo>
                  <a:pt x="68" y="277"/>
                </a:moveTo>
                <a:cubicBezTo>
                  <a:pt x="68" y="276"/>
                  <a:pt x="70" y="274"/>
                  <a:pt x="69" y="276"/>
                </a:cubicBezTo>
                <a:cubicBezTo>
                  <a:pt x="69" y="277"/>
                  <a:pt x="67" y="278"/>
                  <a:pt x="68" y="277"/>
                </a:cubicBezTo>
                <a:cubicBezTo>
                  <a:pt x="68" y="277"/>
                  <a:pt x="68" y="277"/>
                  <a:pt x="68" y="277"/>
                </a:cubicBezTo>
                <a:close/>
                <a:moveTo>
                  <a:pt x="129" y="281"/>
                </a:moveTo>
                <a:cubicBezTo>
                  <a:pt x="127" y="281"/>
                  <a:pt x="128" y="279"/>
                  <a:pt x="127" y="278"/>
                </a:cubicBezTo>
                <a:cubicBezTo>
                  <a:pt x="127" y="278"/>
                  <a:pt x="127" y="278"/>
                  <a:pt x="127" y="278"/>
                </a:cubicBezTo>
                <a:cubicBezTo>
                  <a:pt x="128" y="278"/>
                  <a:pt x="127" y="276"/>
                  <a:pt x="128" y="275"/>
                </a:cubicBezTo>
                <a:cubicBezTo>
                  <a:pt x="129" y="276"/>
                  <a:pt x="130" y="279"/>
                  <a:pt x="129" y="281"/>
                </a:cubicBezTo>
                <a:cubicBezTo>
                  <a:pt x="129" y="281"/>
                  <a:pt x="129" y="281"/>
                  <a:pt x="129" y="281"/>
                </a:cubicBezTo>
                <a:close/>
                <a:moveTo>
                  <a:pt x="72" y="278"/>
                </a:moveTo>
                <a:cubicBezTo>
                  <a:pt x="71" y="277"/>
                  <a:pt x="70" y="277"/>
                  <a:pt x="70" y="276"/>
                </a:cubicBezTo>
                <a:cubicBezTo>
                  <a:pt x="71" y="276"/>
                  <a:pt x="71" y="276"/>
                  <a:pt x="72" y="276"/>
                </a:cubicBezTo>
                <a:cubicBezTo>
                  <a:pt x="72" y="276"/>
                  <a:pt x="73" y="277"/>
                  <a:pt x="72" y="278"/>
                </a:cubicBezTo>
                <a:cubicBezTo>
                  <a:pt x="72" y="278"/>
                  <a:pt x="72" y="278"/>
                  <a:pt x="72" y="278"/>
                </a:cubicBezTo>
                <a:close/>
                <a:moveTo>
                  <a:pt x="28" y="281"/>
                </a:moveTo>
                <a:cubicBezTo>
                  <a:pt x="27" y="282"/>
                  <a:pt x="25" y="280"/>
                  <a:pt x="25" y="278"/>
                </a:cubicBezTo>
                <a:cubicBezTo>
                  <a:pt x="25" y="277"/>
                  <a:pt x="28" y="278"/>
                  <a:pt x="27" y="277"/>
                </a:cubicBezTo>
                <a:cubicBezTo>
                  <a:pt x="28" y="278"/>
                  <a:pt x="26" y="280"/>
                  <a:pt x="28" y="281"/>
                </a:cubicBezTo>
                <a:cubicBezTo>
                  <a:pt x="28" y="281"/>
                  <a:pt x="28" y="281"/>
                  <a:pt x="28" y="281"/>
                </a:cubicBezTo>
                <a:close/>
                <a:moveTo>
                  <a:pt x="81" y="279"/>
                </a:moveTo>
                <a:cubicBezTo>
                  <a:pt x="81" y="278"/>
                  <a:pt x="83" y="277"/>
                  <a:pt x="84" y="278"/>
                </a:cubicBezTo>
                <a:cubicBezTo>
                  <a:pt x="83" y="280"/>
                  <a:pt x="82" y="279"/>
                  <a:pt x="81" y="279"/>
                </a:cubicBezTo>
                <a:cubicBezTo>
                  <a:pt x="81" y="279"/>
                  <a:pt x="81" y="279"/>
                  <a:pt x="81" y="279"/>
                </a:cubicBezTo>
                <a:close/>
                <a:moveTo>
                  <a:pt x="68" y="283"/>
                </a:moveTo>
                <a:cubicBezTo>
                  <a:pt x="69" y="281"/>
                  <a:pt x="71" y="282"/>
                  <a:pt x="72" y="283"/>
                </a:cubicBezTo>
                <a:cubicBezTo>
                  <a:pt x="73" y="283"/>
                  <a:pt x="69" y="283"/>
                  <a:pt x="68" y="283"/>
                </a:cubicBezTo>
                <a:cubicBezTo>
                  <a:pt x="68" y="283"/>
                  <a:pt x="68" y="283"/>
                  <a:pt x="68" y="283"/>
                </a:cubicBezTo>
                <a:close/>
                <a:moveTo>
                  <a:pt x="25" y="283"/>
                </a:moveTo>
                <a:cubicBezTo>
                  <a:pt x="26" y="281"/>
                  <a:pt x="27" y="283"/>
                  <a:pt x="28" y="283"/>
                </a:cubicBezTo>
                <a:cubicBezTo>
                  <a:pt x="28" y="285"/>
                  <a:pt x="26" y="283"/>
                  <a:pt x="25" y="283"/>
                </a:cubicBezTo>
                <a:cubicBezTo>
                  <a:pt x="25" y="283"/>
                  <a:pt x="25" y="283"/>
                  <a:pt x="25" y="283"/>
                </a:cubicBezTo>
                <a:close/>
                <a:moveTo>
                  <a:pt x="29" y="285"/>
                </a:moveTo>
                <a:cubicBezTo>
                  <a:pt x="28" y="285"/>
                  <a:pt x="29" y="283"/>
                  <a:pt x="28" y="283"/>
                </a:cubicBezTo>
                <a:cubicBezTo>
                  <a:pt x="28" y="282"/>
                  <a:pt x="30" y="282"/>
                  <a:pt x="30" y="282"/>
                </a:cubicBezTo>
                <a:cubicBezTo>
                  <a:pt x="29" y="284"/>
                  <a:pt x="31" y="285"/>
                  <a:pt x="29" y="285"/>
                </a:cubicBezTo>
                <a:cubicBezTo>
                  <a:pt x="29" y="285"/>
                  <a:pt x="29" y="285"/>
                  <a:pt x="29" y="285"/>
                </a:cubicBezTo>
                <a:close/>
                <a:moveTo>
                  <a:pt x="67" y="285"/>
                </a:moveTo>
                <a:cubicBezTo>
                  <a:pt x="69" y="284"/>
                  <a:pt x="70" y="286"/>
                  <a:pt x="70" y="283"/>
                </a:cubicBezTo>
                <a:cubicBezTo>
                  <a:pt x="71" y="283"/>
                  <a:pt x="71" y="285"/>
                  <a:pt x="71" y="285"/>
                </a:cubicBezTo>
                <a:cubicBezTo>
                  <a:pt x="70" y="286"/>
                  <a:pt x="67" y="287"/>
                  <a:pt x="67" y="285"/>
                </a:cubicBezTo>
                <a:cubicBezTo>
                  <a:pt x="67" y="285"/>
                  <a:pt x="67" y="285"/>
                  <a:pt x="67" y="285"/>
                </a:cubicBezTo>
                <a:close/>
                <a:moveTo>
                  <a:pt x="70" y="291"/>
                </a:moveTo>
                <a:cubicBezTo>
                  <a:pt x="68" y="291"/>
                  <a:pt x="69" y="289"/>
                  <a:pt x="69" y="287"/>
                </a:cubicBezTo>
                <a:cubicBezTo>
                  <a:pt x="71" y="288"/>
                  <a:pt x="69" y="289"/>
                  <a:pt x="70" y="291"/>
                </a:cubicBezTo>
                <a:cubicBezTo>
                  <a:pt x="70" y="291"/>
                  <a:pt x="70" y="291"/>
                  <a:pt x="70" y="291"/>
                </a:cubicBezTo>
                <a:close/>
                <a:moveTo>
                  <a:pt x="14" y="289"/>
                </a:moveTo>
                <a:cubicBezTo>
                  <a:pt x="14" y="289"/>
                  <a:pt x="15" y="289"/>
                  <a:pt x="15" y="288"/>
                </a:cubicBezTo>
                <a:cubicBezTo>
                  <a:pt x="13" y="290"/>
                  <a:pt x="20" y="293"/>
                  <a:pt x="16" y="295"/>
                </a:cubicBezTo>
                <a:cubicBezTo>
                  <a:pt x="15" y="294"/>
                  <a:pt x="16" y="294"/>
                  <a:pt x="16" y="293"/>
                </a:cubicBezTo>
                <a:cubicBezTo>
                  <a:pt x="14" y="292"/>
                  <a:pt x="16" y="294"/>
                  <a:pt x="14" y="294"/>
                </a:cubicBezTo>
                <a:cubicBezTo>
                  <a:pt x="14" y="292"/>
                  <a:pt x="13" y="292"/>
                  <a:pt x="12" y="292"/>
                </a:cubicBezTo>
                <a:cubicBezTo>
                  <a:pt x="14" y="290"/>
                  <a:pt x="12" y="292"/>
                  <a:pt x="12" y="289"/>
                </a:cubicBezTo>
                <a:cubicBezTo>
                  <a:pt x="12" y="289"/>
                  <a:pt x="13" y="289"/>
                  <a:pt x="14" y="289"/>
                </a:cubicBezTo>
                <a:cubicBezTo>
                  <a:pt x="14" y="289"/>
                  <a:pt x="14" y="289"/>
                  <a:pt x="14" y="289"/>
                </a:cubicBezTo>
                <a:close/>
                <a:moveTo>
                  <a:pt x="128" y="292"/>
                </a:moveTo>
                <a:cubicBezTo>
                  <a:pt x="128" y="291"/>
                  <a:pt x="129" y="291"/>
                  <a:pt x="129" y="289"/>
                </a:cubicBezTo>
                <a:cubicBezTo>
                  <a:pt x="131" y="289"/>
                  <a:pt x="130" y="293"/>
                  <a:pt x="128" y="292"/>
                </a:cubicBezTo>
                <a:cubicBezTo>
                  <a:pt x="128" y="292"/>
                  <a:pt x="128" y="292"/>
                  <a:pt x="128" y="292"/>
                </a:cubicBezTo>
                <a:close/>
                <a:moveTo>
                  <a:pt x="66" y="293"/>
                </a:moveTo>
                <a:cubicBezTo>
                  <a:pt x="66" y="292"/>
                  <a:pt x="66" y="291"/>
                  <a:pt x="66" y="290"/>
                </a:cubicBezTo>
                <a:cubicBezTo>
                  <a:pt x="67" y="290"/>
                  <a:pt x="67" y="293"/>
                  <a:pt x="66" y="293"/>
                </a:cubicBezTo>
                <a:cubicBezTo>
                  <a:pt x="66" y="293"/>
                  <a:pt x="66" y="293"/>
                  <a:pt x="66" y="293"/>
                </a:cubicBezTo>
                <a:close/>
                <a:moveTo>
                  <a:pt x="128" y="294"/>
                </a:moveTo>
                <a:cubicBezTo>
                  <a:pt x="128" y="293"/>
                  <a:pt x="128" y="293"/>
                  <a:pt x="128" y="293"/>
                </a:cubicBezTo>
                <a:cubicBezTo>
                  <a:pt x="129" y="293"/>
                  <a:pt x="129" y="293"/>
                  <a:pt x="129" y="293"/>
                </a:cubicBezTo>
                <a:cubicBezTo>
                  <a:pt x="129" y="293"/>
                  <a:pt x="129" y="294"/>
                  <a:pt x="129" y="294"/>
                </a:cubicBezTo>
                <a:cubicBezTo>
                  <a:pt x="129" y="295"/>
                  <a:pt x="128" y="294"/>
                  <a:pt x="128" y="294"/>
                </a:cubicBezTo>
                <a:cubicBezTo>
                  <a:pt x="128" y="294"/>
                  <a:pt x="128" y="294"/>
                  <a:pt x="128" y="294"/>
                </a:cubicBezTo>
                <a:close/>
                <a:moveTo>
                  <a:pt x="132" y="295"/>
                </a:moveTo>
                <a:cubicBezTo>
                  <a:pt x="132" y="294"/>
                  <a:pt x="132" y="294"/>
                  <a:pt x="132" y="294"/>
                </a:cubicBezTo>
                <a:cubicBezTo>
                  <a:pt x="133" y="293"/>
                  <a:pt x="133" y="294"/>
                  <a:pt x="133" y="295"/>
                </a:cubicBezTo>
                <a:cubicBezTo>
                  <a:pt x="133" y="295"/>
                  <a:pt x="133" y="295"/>
                  <a:pt x="132" y="295"/>
                </a:cubicBezTo>
                <a:cubicBezTo>
                  <a:pt x="132" y="295"/>
                  <a:pt x="132" y="295"/>
                  <a:pt x="132" y="295"/>
                </a:cubicBezTo>
                <a:close/>
                <a:moveTo>
                  <a:pt x="15" y="299"/>
                </a:moveTo>
                <a:cubicBezTo>
                  <a:pt x="17" y="299"/>
                  <a:pt x="17" y="298"/>
                  <a:pt x="17" y="297"/>
                </a:cubicBezTo>
                <a:cubicBezTo>
                  <a:pt x="19" y="298"/>
                  <a:pt x="14" y="302"/>
                  <a:pt x="15" y="299"/>
                </a:cubicBezTo>
                <a:cubicBezTo>
                  <a:pt x="15" y="299"/>
                  <a:pt x="15" y="299"/>
                  <a:pt x="15" y="299"/>
                </a:cubicBezTo>
                <a:close/>
                <a:moveTo>
                  <a:pt x="84" y="300"/>
                </a:moveTo>
                <a:cubicBezTo>
                  <a:pt x="84" y="299"/>
                  <a:pt x="85" y="298"/>
                  <a:pt x="86" y="298"/>
                </a:cubicBezTo>
                <a:cubicBezTo>
                  <a:pt x="86" y="299"/>
                  <a:pt x="87" y="301"/>
                  <a:pt x="84" y="300"/>
                </a:cubicBezTo>
                <a:cubicBezTo>
                  <a:pt x="84" y="300"/>
                  <a:pt x="84" y="300"/>
                  <a:pt x="84" y="300"/>
                </a:cubicBezTo>
                <a:close/>
                <a:moveTo>
                  <a:pt x="31" y="301"/>
                </a:moveTo>
                <a:cubicBezTo>
                  <a:pt x="30" y="303"/>
                  <a:pt x="29" y="300"/>
                  <a:pt x="29" y="299"/>
                </a:cubicBezTo>
                <a:cubicBezTo>
                  <a:pt x="31" y="298"/>
                  <a:pt x="29" y="302"/>
                  <a:pt x="31" y="301"/>
                </a:cubicBezTo>
                <a:cubicBezTo>
                  <a:pt x="31" y="301"/>
                  <a:pt x="31" y="301"/>
                  <a:pt x="31" y="301"/>
                </a:cubicBezTo>
                <a:close/>
                <a:moveTo>
                  <a:pt x="77" y="302"/>
                </a:moveTo>
                <a:cubicBezTo>
                  <a:pt x="75" y="302"/>
                  <a:pt x="76" y="301"/>
                  <a:pt x="75" y="301"/>
                </a:cubicBezTo>
                <a:cubicBezTo>
                  <a:pt x="75" y="299"/>
                  <a:pt x="77" y="301"/>
                  <a:pt x="77" y="302"/>
                </a:cubicBezTo>
                <a:cubicBezTo>
                  <a:pt x="77" y="302"/>
                  <a:pt x="77" y="302"/>
                  <a:pt x="77" y="302"/>
                </a:cubicBezTo>
                <a:close/>
                <a:moveTo>
                  <a:pt x="83" y="301"/>
                </a:moveTo>
                <a:cubicBezTo>
                  <a:pt x="83" y="302"/>
                  <a:pt x="80" y="302"/>
                  <a:pt x="81" y="300"/>
                </a:cubicBezTo>
                <a:cubicBezTo>
                  <a:pt x="82" y="300"/>
                  <a:pt x="82" y="301"/>
                  <a:pt x="83" y="301"/>
                </a:cubicBezTo>
                <a:cubicBezTo>
                  <a:pt x="83" y="301"/>
                  <a:pt x="83" y="301"/>
                  <a:pt x="83" y="301"/>
                </a:cubicBezTo>
                <a:close/>
                <a:moveTo>
                  <a:pt x="16" y="302"/>
                </a:moveTo>
                <a:cubicBezTo>
                  <a:pt x="17" y="303"/>
                  <a:pt x="17" y="302"/>
                  <a:pt x="17" y="302"/>
                </a:cubicBezTo>
                <a:cubicBezTo>
                  <a:pt x="17" y="302"/>
                  <a:pt x="17" y="302"/>
                  <a:pt x="17" y="302"/>
                </a:cubicBezTo>
                <a:cubicBezTo>
                  <a:pt x="17" y="303"/>
                  <a:pt x="17" y="303"/>
                  <a:pt x="17" y="304"/>
                </a:cubicBezTo>
                <a:cubicBezTo>
                  <a:pt x="16" y="305"/>
                  <a:pt x="15" y="302"/>
                  <a:pt x="14" y="302"/>
                </a:cubicBezTo>
                <a:cubicBezTo>
                  <a:pt x="14" y="300"/>
                  <a:pt x="16" y="302"/>
                  <a:pt x="16" y="302"/>
                </a:cubicBezTo>
                <a:cubicBezTo>
                  <a:pt x="16" y="302"/>
                  <a:pt x="16" y="302"/>
                  <a:pt x="16" y="302"/>
                </a:cubicBezTo>
                <a:close/>
                <a:moveTo>
                  <a:pt x="67" y="305"/>
                </a:moveTo>
                <a:cubicBezTo>
                  <a:pt x="68" y="303"/>
                  <a:pt x="66" y="303"/>
                  <a:pt x="66" y="301"/>
                </a:cubicBezTo>
                <a:cubicBezTo>
                  <a:pt x="67" y="302"/>
                  <a:pt x="67" y="301"/>
                  <a:pt x="68" y="301"/>
                </a:cubicBezTo>
                <a:cubicBezTo>
                  <a:pt x="68" y="302"/>
                  <a:pt x="68" y="303"/>
                  <a:pt x="68" y="304"/>
                </a:cubicBezTo>
                <a:cubicBezTo>
                  <a:pt x="69" y="303"/>
                  <a:pt x="68" y="301"/>
                  <a:pt x="70" y="301"/>
                </a:cubicBezTo>
                <a:cubicBezTo>
                  <a:pt x="70" y="303"/>
                  <a:pt x="69" y="303"/>
                  <a:pt x="69" y="305"/>
                </a:cubicBezTo>
                <a:cubicBezTo>
                  <a:pt x="68" y="304"/>
                  <a:pt x="68" y="304"/>
                  <a:pt x="67" y="305"/>
                </a:cubicBezTo>
                <a:cubicBezTo>
                  <a:pt x="67" y="305"/>
                  <a:pt x="67" y="305"/>
                  <a:pt x="67" y="305"/>
                </a:cubicBezTo>
                <a:close/>
                <a:moveTo>
                  <a:pt x="72" y="304"/>
                </a:moveTo>
                <a:cubicBezTo>
                  <a:pt x="71" y="303"/>
                  <a:pt x="71" y="303"/>
                  <a:pt x="71" y="302"/>
                </a:cubicBezTo>
                <a:cubicBezTo>
                  <a:pt x="72" y="302"/>
                  <a:pt x="72" y="302"/>
                  <a:pt x="72" y="303"/>
                </a:cubicBezTo>
                <a:cubicBezTo>
                  <a:pt x="72" y="303"/>
                  <a:pt x="72" y="303"/>
                  <a:pt x="72" y="304"/>
                </a:cubicBezTo>
                <a:cubicBezTo>
                  <a:pt x="72" y="304"/>
                  <a:pt x="72" y="304"/>
                  <a:pt x="72" y="304"/>
                </a:cubicBezTo>
                <a:close/>
                <a:moveTo>
                  <a:pt x="32" y="305"/>
                </a:moveTo>
                <a:cubicBezTo>
                  <a:pt x="32" y="304"/>
                  <a:pt x="31" y="310"/>
                  <a:pt x="32" y="305"/>
                </a:cubicBezTo>
                <a:cubicBezTo>
                  <a:pt x="32" y="305"/>
                  <a:pt x="32" y="305"/>
                  <a:pt x="32" y="305"/>
                </a:cubicBezTo>
                <a:close/>
                <a:moveTo>
                  <a:pt x="103" y="316"/>
                </a:moveTo>
                <a:cubicBezTo>
                  <a:pt x="101" y="320"/>
                  <a:pt x="100" y="314"/>
                  <a:pt x="101" y="313"/>
                </a:cubicBezTo>
                <a:cubicBezTo>
                  <a:pt x="103" y="313"/>
                  <a:pt x="100" y="316"/>
                  <a:pt x="103" y="316"/>
                </a:cubicBezTo>
                <a:cubicBezTo>
                  <a:pt x="103" y="316"/>
                  <a:pt x="103" y="316"/>
                  <a:pt x="103" y="316"/>
                </a:cubicBezTo>
                <a:close/>
                <a:moveTo>
                  <a:pt x="75" y="316"/>
                </a:moveTo>
                <a:cubicBezTo>
                  <a:pt x="75" y="316"/>
                  <a:pt x="75" y="316"/>
                  <a:pt x="75" y="315"/>
                </a:cubicBezTo>
                <a:cubicBezTo>
                  <a:pt x="76" y="315"/>
                  <a:pt x="76" y="315"/>
                  <a:pt x="77" y="315"/>
                </a:cubicBezTo>
                <a:cubicBezTo>
                  <a:pt x="77" y="316"/>
                  <a:pt x="76" y="316"/>
                  <a:pt x="75" y="316"/>
                </a:cubicBezTo>
                <a:cubicBezTo>
                  <a:pt x="75" y="316"/>
                  <a:pt x="75" y="316"/>
                  <a:pt x="75" y="316"/>
                </a:cubicBezTo>
                <a:close/>
                <a:moveTo>
                  <a:pt x="62" y="318"/>
                </a:moveTo>
                <a:cubicBezTo>
                  <a:pt x="61" y="318"/>
                  <a:pt x="61" y="317"/>
                  <a:pt x="61" y="316"/>
                </a:cubicBezTo>
                <a:cubicBezTo>
                  <a:pt x="62" y="316"/>
                  <a:pt x="62" y="317"/>
                  <a:pt x="62" y="318"/>
                </a:cubicBezTo>
                <a:cubicBezTo>
                  <a:pt x="62" y="318"/>
                  <a:pt x="62" y="318"/>
                  <a:pt x="62" y="318"/>
                </a:cubicBezTo>
                <a:close/>
                <a:moveTo>
                  <a:pt x="77" y="320"/>
                </a:moveTo>
                <a:cubicBezTo>
                  <a:pt x="76" y="319"/>
                  <a:pt x="77" y="318"/>
                  <a:pt x="78" y="317"/>
                </a:cubicBezTo>
                <a:cubicBezTo>
                  <a:pt x="79" y="318"/>
                  <a:pt x="79" y="321"/>
                  <a:pt x="77" y="320"/>
                </a:cubicBezTo>
                <a:cubicBezTo>
                  <a:pt x="77" y="320"/>
                  <a:pt x="77" y="320"/>
                  <a:pt x="77" y="320"/>
                </a:cubicBezTo>
                <a:close/>
                <a:moveTo>
                  <a:pt x="77" y="317"/>
                </a:moveTo>
                <a:cubicBezTo>
                  <a:pt x="77" y="318"/>
                  <a:pt x="77" y="318"/>
                  <a:pt x="77" y="319"/>
                </a:cubicBezTo>
                <a:cubicBezTo>
                  <a:pt x="75" y="320"/>
                  <a:pt x="75" y="316"/>
                  <a:pt x="77" y="317"/>
                </a:cubicBezTo>
                <a:cubicBezTo>
                  <a:pt x="77" y="317"/>
                  <a:pt x="77" y="317"/>
                  <a:pt x="77" y="317"/>
                </a:cubicBezTo>
                <a:close/>
                <a:moveTo>
                  <a:pt x="36" y="320"/>
                </a:moveTo>
                <a:cubicBezTo>
                  <a:pt x="36" y="318"/>
                  <a:pt x="38" y="319"/>
                  <a:pt x="39" y="320"/>
                </a:cubicBezTo>
                <a:cubicBezTo>
                  <a:pt x="38" y="321"/>
                  <a:pt x="37" y="319"/>
                  <a:pt x="36" y="320"/>
                </a:cubicBezTo>
                <a:cubicBezTo>
                  <a:pt x="36" y="320"/>
                  <a:pt x="36" y="320"/>
                  <a:pt x="36" y="320"/>
                </a:cubicBezTo>
                <a:close/>
                <a:moveTo>
                  <a:pt x="62" y="320"/>
                </a:moveTo>
                <a:cubicBezTo>
                  <a:pt x="63" y="320"/>
                  <a:pt x="63" y="320"/>
                  <a:pt x="63" y="320"/>
                </a:cubicBezTo>
                <a:cubicBezTo>
                  <a:pt x="64" y="320"/>
                  <a:pt x="63" y="320"/>
                  <a:pt x="63" y="321"/>
                </a:cubicBezTo>
                <a:cubicBezTo>
                  <a:pt x="63" y="321"/>
                  <a:pt x="63" y="322"/>
                  <a:pt x="63" y="322"/>
                </a:cubicBezTo>
                <a:cubicBezTo>
                  <a:pt x="63" y="323"/>
                  <a:pt x="61" y="322"/>
                  <a:pt x="61" y="322"/>
                </a:cubicBezTo>
                <a:cubicBezTo>
                  <a:pt x="61" y="321"/>
                  <a:pt x="62" y="320"/>
                  <a:pt x="62" y="320"/>
                </a:cubicBezTo>
                <a:cubicBezTo>
                  <a:pt x="62" y="320"/>
                  <a:pt x="62" y="320"/>
                  <a:pt x="62" y="320"/>
                </a:cubicBezTo>
                <a:close/>
                <a:moveTo>
                  <a:pt x="113" y="324"/>
                </a:moveTo>
                <a:cubicBezTo>
                  <a:pt x="113" y="324"/>
                  <a:pt x="113" y="323"/>
                  <a:pt x="112" y="322"/>
                </a:cubicBezTo>
                <a:cubicBezTo>
                  <a:pt x="113" y="323"/>
                  <a:pt x="114" y="323"/>
                  <a:pt x="113" y="324"/>
                </a:cubicBezTo>
                <a:cubicBezTo>
                  <a:pt x="113" y="324"/>
                  <a:pt x="113" y="324"/>
                  <a:pt x="113" y="324"/>
                </a:cubicBezTo>
                <a:close/>
                <a:moveTo>
                  <a:pt x="69" y="325"/>
                </a:moveTo>
                <a:cubicBezTo>
                  <a:pt x="69" y="324"/>
                  <a:pt x="70" y="324"/>
                  <a:pt x="71" y="324"/>
                </a:cubicBezTo>
                <a:cubicBezTo>
                  <a:pt x="71" y="325"/>
                  <a:pt x="70" y="325"/>
                  <a:pt x="69" y="325"/>
                </a:cubicBezTo>
                <a:cubicBezTo>
                  <a:pt x="69" y="325"/>
                  <a:pt x="69" y="325"/>
                  <a:pt x="69" y="325"/>
                </a:cubicBezTo>
                <a:close/>
                <a:moveTo>
                  <a:pt x="96" y="326"/>
                </a:moveTo>
                <a:cubicBezTo>
                  <a:pt x="96" y="326"/>
                  <a:pt x="96" y="326"/>
                  <a:pt x="96" y="326"/>
                </a:cubicBezTo>
                <a:cubicBezTo>
                  <a:pt x="97" y="328"/>
                  <a:pt x="95" y="328"/>
                  <a:pt x="95" y="331"/>
                </a:cubicBezTo>
                <a:cubicBezTo>
                  <a:pt x="100" y="335"/>
                  <a:pt x="97" y="341"/>
                  <a:pt x="98" y="345"/>
                </a:cubicBezTo>
                <a:cubicBezTo>
                  <a:pt x="98" y="345"/>
                  <a:pt x="99" y="346"/>
                  <a:pt x="100" y="346"/>
                </a:cubicBezTo>
                <a:cubicBezTo>
                  <a:pt x="102" y="350"/>
                  <a:pt x="100" y="352"/>
                  <a:pt x="98" y="354"/>
                </a:cubicBezTo>
                <a:cubicBezTo>
                  <a:pt x="96" y="357"/>
                  <a:pt x="97" y="360"/>
                  <a:pt x="94" y="360"/>
                </a:cubicBezTo>
                <a:cubicBezTo>
                  <a:pt x="94" y="363"/>
                  <a:pt x="97" y="362"/>
                  <a:pt x="97" y="364"/>
                </a:cubicBezTo>
                <a:cubicBezTo>
                  <a:pt x="95" y="364"/>
                  <a:pt x="95" y="366"/>
                  <a:pt x="93" y="367"/>
                </a:cubicBezTo>
                <a:cubicBezTo>
                  <a:pt x="91" y="364"/>
                  <a:pt x="88" y="364"/>
                  <a:pt x="85" y="366"/>
                </a:cubicBezTo>
                <a:cubicBezTo>
                  <a:pt x="85" y="369"/>
                  <a:pt x="87" y="370"/>
                  <a:pt x="88" y="372"/>
                </a:cubicBezTo>
                <a:cubicBezTo>
                  <a:pt x="87" y="372"/>
                  <a:pt x="86" y="372"/>
                  <a:pt x="86" y="373"/>
                </a:cubicBezTo>
                <a:cubicBezTo>
                  <a:pt x="89" y="373"/>
                  <a:pt x="89" y="374"/>
                  <a:pt x="89" y="376"/>
                </a:cubicBezTo>
                <a:cubicBezTo>
                  <a:pt x="91" y="375"/>
                  <a:pt x="92" y="377"/>
                  <a:pt x="94" y="378"/>
                </a:cubicBezTo>
                <a:cubicBezTo>
                  <a:pt x="94" y="377"/>
                  <a:pt x="94" y="376"/>
                  <a:pt x="96" y="376"/>
                </a:cubicBezTo>
                <a:cubicBezTo>
                  <a:pt x="97" y="378"/>
                  <a:pt x="98" y="380"/>
                  <a:pt x="100" y="381"/>
                </a:cubicBezTo>
                <a:cubicBezTo>
                  <a:pt x="100" y="380"/>
                  <a:pt x="98" y="378"/>
                  <a:pt x="99" y="377"/>
                </a:cubicBezTo>
                <a:cubicBezTo>
                  <a:pt x="100" y="379"/>
                  <a:pt x="102" y="379"/>
                  <a:pt x="104" y="378"/>
                </a:cubicBezTo>
                <a:cubicBezTo>
                  <a:pt x="107" y="378"/>
                  <a:pt x="109" y="380"/>
                  <a:pt x="112" y="380"/>
                </a:cubicBezTo>
                <a:cubicBezTo>
                  <a:pt x="113" y="380"/>
                  <a:pt x="114" y="379"/>
                  <a:pt x="114" y="379"/>
                </a:cubicBezTo>
                <a:cubicBezTo>
                  <a:pt x="117" y="379"/>
                  <a:pt x="119" y="380"/>
                  <a:pt x="121" y="379"/>
                </a:cubicBezTo>
                <a:cubicBezTo>
                  <a:pt x="122" y="381"/>
                  <a:pt x="127" y="381"/>
                  <a:pt x="128" y="383"/>
                </a:cubicBezTo>
                <a:cubicBezTo>
                  <a:pt x="129" y="381"/>
                  <a:pt x="133" y="382"/>
                  <a:pt x="134" y="383"/>
                </a:cubicBezTo>
                <a:cubicBezTo>
                  <a:pt x="127" y="370"/>
                  <a:pt x="123" y="355"/>
                  <a:pt x="113" y="344"/>
                </a:cubicBezTo>
                <a:cubicBezTo>
                  <a:pt x="114" y="345"/>
                  <a:pt x="115" y="348"/>
                  <a:pt x="113" y="349"/>
                </a:cubicBezTo>
                <a:cubicBezTo>
                  <a:pt x="110" y="347"/>
                  <a:pt x="108" y="342"/>
                  <a:pt x="106" y="340"/>
                </a:cubicBezTo>
                <a:cubicBezTo>
                  <a:pt x="106" y="340"/>
                  <a:pt x="106" y="340"/>
                  <a:pt x="105" y="340"/>
                </a:cubicBezTo>
                <a:cubicBezTo>
                  <a:pt x="104" y="342"/>
                  <a:pt x="106" y="343"/>
                  <a:pt x="105" y="345"/>
                </a:cubicBezTo>
                <a:cubicBezTo>
                  <a:pt x="104" y="343"/>
                  <a:pt x="104" y="343"/>
                  <a:pt x="105" y="342"/>
                </a:cubicBezTo>
                <a:cubicBezTo>
                  <a:pt x="100" y="339"/>
                  <a:pt x="103" y="327"/>
                  <a:pt x="96" y="326"/>
                </a:cubicBezTo>
                <a:close/>
                <a:moveTo>
                  <a:pt x="104" y="332"/>
                </a:moveTo>
                <a:cubicBezTo>
                  <a:pt x="105" y="334"/>
                  <a:pt x="107" y="337"/>
                  <a:pt x="106" y="340"/>
                </a:cubicBezTo>
                <a:cubicBezTo>
                  <a:pt x="105" y="340"/>
                  <a:pt x="105" y="339"/>
                  <a:pt x="105" y="339"/>
                </a:cubicBezTo>
                <a:cubicBezTo>
                  <a:pt x="106" y="336"/>
                  <a:pt x="104" y="335"/>
                  <a:pt x="103" y="333"/>
                </a:cubicBezTo>
                <a:cubicBezTo>
                  <a:pt x="103" y="333"/>
                  <a:pt x="103" y="333"/>
                  <a:pt x="103" y="334"/>
                </a:cubicBezTo>
                <a:cubicBezTo>
                  <a:pt x="104" y="334"/>
                  <a:pt x="104" y="333"/>
                  <a:pt x="104" y="332"/>
                </a:cubicBezTo>
                <a:cubicBezTo>
                  <a:pt x="104" y="332"/>
                  <a:pt x="104" y="332"/>
                  <a:pt x="104" y="332"/>
                </a:cubicBezTo>
                <a:close/>
                <a:moveTo>
                  <a:pt x="73" y="330"/>
                </a:moveTo>
                <a:cubicBezTo>
                  <a:pt x="72" y="330"/>
                  <a:pt x="72" y="330"/>
                  <a:pt x="73" y="330"/>
                </a:cubicBezTo>
                <a:cubicBezTo>
                  <a:pt x="73" y="329"/>
                  <a:pt x="72" y="329"/>
                  <a:pt x="72" y="327"/>
                </a:cubicBezTo>
                <a:cubicBezTo>
                  <a:pt x="74" y="327"/>
                  <a:pt x="73" y="330"/>
                  <a:pt x="73" y="330"/>
                </a:cubicBezTo>
                <a:cubicBezTo>
                  <a:pt x="73" y="330"/>
                  <a:pt x="73" y="330"/>
                  <a:pt x="73" y="330"/>
                </a:cubicBezTo>
                <a:close/>
                <a:moveTo>
                  <a:pt x="62" y="329"/>
                </a:moveTo>
                <a:cubicBezTo>
                  <a:pt x="62" y="329"/>
                  <a:pt x="63" y="329"/>
                  <a:pt x="64" y="328"/>
                </a:cubicBezTo>
                <a:cubicBezTo>
                  <a:pt x="64" y="331"/>
                  <a:pt x="63" y="329"/>
                  <a:pt x="62" y="329"/>
                </a:cubicBezTo>
                <a:cubicBezTo>
                  <a:pt x="62" y="329"/>
                  <a:pt x="62" y="329"/>
                  <a:pt x="62" y="329"/>
                </a:cubicBezTo>
                <a:close/>
                <a:moveTo>
                  <a:pt x="80" y="333"/>
                </a:moveTo>
                <a:cubicBezTo>
                  <a:pt x="80" y="332"/>
                  <a:pt x="81" y="333"/>
                  <a:pt x="81" y="331"/>
                </a:cubicBezTo>
                <a:cubicBezTo>
                  <a:pt x="82" y="331"/>
                  <a:pt x="81" y="334"/>
                  <a:pt x="80" y="333"/>
                </a:cubicBezTo>
                <a:cubicBezTo>
                  <a:pt x="80" y="333"/>
                  <a:pt x="80" y="333"/>
                  <a:pt x="80" y="333"/>
                </a:cubicBezTo>
                <a:close/>
                <a:moveTo>
                  <a:pt x="78" y="337"/>
                </a:moveTo>
                <a:cubicBezTo>
                  <a:pt x="78" y="337"/>
                  <a:pt x="78" y="336"/>
                  <a:pt x="78" y="335"/>
                </a:cubicBezTo>
                <a:cubicBezTo>
                  <a:pt x="79" y="335"/>
                  <a:pt x="79" y="336"/>
                  <a:pt x="80" y="336"/>
                </a:cubicBezTo>
                <a:cubicBezTo>
                  <a:pt x="80" y="336"/>
                  <a:pt x="79" y="337"/>
                  <a:pt x="79" y="337"/>
                </a:cubicBezTo>
                <a:cubicBezTo>
                  <a:pt x="79" y="337"/>
                  <a:pt x="79" y="337"/>
                  <a:pt x="78" y="337"/>
                </a:cubicBezTo>
                <a:cubicBezTo>
                  <a:pt x="78" y="337"/>
                  <a:pt x="78" y="337"/>
                  <a:pt x="78" y="337"/>
                </a:cubicBezTo>
                <a:close/>
                <a:moveTo>
                  <a:pt x="367" y="340"/>
                </a:moveTo>
                <a:cubicBezTo>
                  <a:pt x="367" y="339"/>
                  <a:pt x="368" y="339"/>
                  <a:pt x="368" y="340"/>
                </a:cubicBezTo>
                <a:cubicBezTo>
                  <a:pt x="369" y="340"/>
                  <a:pt x="367" y="335"/>
                  <a:pt x="370" y="335"/>
                </a:cubicBezTo>
                <a:cubicBezTo>
                  <a:pt x="370" y="338"/>
                  <a:pt x="369" y="341"/>
                  <a:pt x="367" y="340"/>
                </a:cubicBezTo>
                <a:cubicBezTo>
                  <a:pt x="367" y="340"/>
                  <a:pt x="367" y="340"/>
                  <a:pt x="367" y="340"/>
                </a:cubicBezTo>
                <a:close/>
                <a:moveTo>
                  <a:pt x="47" y="339"/>
                </a:moveTo>
                <a:cubicBezTo>
                  <a:pt x="46" y="340"/>
                  <a:pt x="44" y="338"/>
                  <a:pt x="45" y="337"/>
                </a:cubicBezTo>
                <a:cubicBezTo>
                  <a:pt x="46" y="336"/>
                  <a:pt x="46" y="339"/>
                  <a:pt x="47" y="339"/>
                </a:cubicBezTo>
                <a:cubicBezTo>
                  <a:pt x="47" y="339"/>
                  <a:pt x="47" y="339"/>
                  <a:pt x="47" y="339"/>
                </a:cubicBezTo>
                <a:close/>
                <a:moveTo>
                  <a:pt x="55" y="339"/>
                </a:moveTo>
                <a:cubicBezTo>
                  <a:pt x="53" y="339"/>
                  <a:pt x="53" y="338"/>
                  <a:pt x="53" y="337"/>
                </a:cubicBezTo>
                <a:cubicBezTo>
                  <a:pt x="55" y="336"/>
                  <a:pt x="55" y="338"/>
                  <a:pt x="55" y="339"/>
                </a:cubicBezTo>
                <a:cubicBezTo>
                  <a:pt x="55" y="339"/>
                  <a:pt x="55" y="339"/>
                  <a:pt x="55" y="339"/>
                </a:cubicBezTo>
                <a:close/>
                <a:moveTo>
                  <a:pt x="134" y="338"/>
                </a:moveTo>
                <a:cubicBezTo>
                  <a:pt x="136" y="335"/>
                  <a:pt x="132" y="341"/>
                  <a:pt x="134" y="338"/>
                </a:cubicBezTo>
                <a:cubicBezTo>
                  <a:pt x="134" y="338"/>
                  <a:pt x="134" y="338"/>
                  <a:pt x="134" y="338"/>
                </a:cubicBezTo>
                <a:close/>
                <a:moveTo>
                  <a:pt x="47" y="341"/>
                </a:moveTo>
                <a:cubicBezTo>
                  <a:pt x="50" y="340"/>
                  <a:pt x="51" y="345"/>
                  <a:pt x="52" y="347"/>
                </a:cubicBezTo>
                <a:cubicBezTo>
                  <a:pt x="54" y="346"/>
                  <a:pt x="52" y="344"/>
                  <a:pt x="51" y="344"/>
                </a:cubicBezTo>
                <a:cubicBezTo>
                  <a:pt x="52" y="342"/>
                  <a:pt x="53" y="345"/>
                  <a:pt x="54" y="346"/>
                </a:cubicBezTo>
                <a:cubicBezTo>
                  <a:pt x="55" y="344"/>
                  <a:pt x="55" y="346"/>
                  <a:pt x="57" y="346"/>
                </a:cubicBezTo>
                <a:cubicBezTo>
                  <a:pt x="57" y="345"/>
                  <a:pt x="57" y="341"/>
                  <a:pt x="55" y="341"/>
                </a:cubicBezTo>
                <a:cubicBezTo>
                  <a:pt x="54" y="339"/>
                  <a:pt x="57" y="340"/>
                  <a:pt x="57" y="338"/>
                </a:cubicBezTo>
                <a:cubicBezTo>
                  <a:pt x="58" y="339"/>
                  <a:pt x="61" y="342"/>
                  <a:pt x="58" y="342"/>
                </a:cubicBezTo>
                <a:cubicBezTo>
                  <a:pt x="59" y="344"/>
                  <a:pt x="59" y="342"/>
                  <a:pt x="61" y="344"/>
                </a:cubicBezTo>
                <a:cubicBezTo>
                  <a:pt x="62" y="351"/>
                  <a:pt x="68" y="357"/>
                  <a:pt x="66" y="362"/>
                </a:cubicBezTo>
                <a:cubicBezTo>
                  <a:pt x="62" y="365"/>
                  <a:pt x="58" y="357"/>
                  <a:pt x="61" y="354"/>
                </a:cubicBezTo>
                <a:cubicBezTo>
                  <a:pt x="61" y="353"/>
                  <a:pt x="60" y="354"/>
                  <a:pt x="60" y="354"/>
                </a:cubicBezTo>
                <a:cubicBezTo>
                  <a:pt x="60" y="352"/>
                  <a:pt x="61" y="353"/>
                  <a:pt x="61" y="351"/>
                </a:cubicBezTo>
                <a:cubicBezTo>
                  <a:pt x="59" y="351"/>
                  <a:pt x="60" y="353"/>
                  <a:pt x="58" y="352"/>
                </a:cubicBezTo>
                <a:cubicBezTo>
                  <a:pt x="55" y="350"/>
                  <a:pt x="49" y="347"/>
                  <a:pt x="47" y="341"/>
                </a:cubicBezTo>
                <a:cubicBezTo>
                  <a:pt x="47" y="341"/>
                  <a:pt x="47" y="341"/>
                  <a:pt x="47" y="341"/>
                </a:cubicBezTo>
                <a:close/>
                <a:moveTo>
                  <a:pt x="87" y="344"/>
                </a:moveTo>
                <a:cubicBezTo>
                  <a:pt x="87" y="345"/>
                  <a:pt x="85" y="342"/>
                  <a:pt x="85" y="341"/>
                </a:cubicBezTo>
                <a:cubicBezTo>
                  <a:pt x="87" y="341"/>
                  <a:pt x="86" y="344"/>
                  <a:pt x="87" y="344"/>
                </a:cubicBezTo>
                <a:cubicBezTo>
                  <a:pt x="87" y="344"/>
                  <a:pt x="87" y="344"/>
                  <a:pt x="87" y="344"/>
                </a:cubicBezTo>
                <a:close/>
                <a:moveTo>
                  <a:pt x="136" y="343"/>
                </a:moveTo>
                <a:cubicBezTo>
                  <a:pt x="137" y="342"/>
                  <a:pt x="139" y="343"/>
                  <a:pt x="139" y="345"/>
                </a:cubicBezTo>
                <a:cubicBezTo>
                  <a:pt x="138" y="344"/>
                  <a:pt x="136" y="345"/>
                  <a:pt x="136" y="343"/>
                </a:cubicBezTo>
                <a:cubicBezTo>
                  <a:pt x="136" y="343"/>
                  <a:pt x="136" y="343"/>
                  <a:pt x="136" y="343"/>
                </a:cubicBezTo>
                <a:close/>
                <a:moveTo>
                  <a:pt x="137" y="348"/>
                </a:moveTo>
                <a:cubicBezTo>
                  <a:pt x="135" y="347"/>
                  <a:pt x="136" y="346"/>
                  <a:pt x="136" y="345"/>
                </a:cubicBezTo>
                <a:cubicBezTo>
                  <a:pt x="138" y="345"/>
                  <a:pt x="138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lose/>
                <a:moveTo>
                  <a:pt x="56" y="355"/>
                </a:moveTo>
                <a:cubicBezTo>
                  <a:pt x="55" y="354"/>
                  <a:pt x="53" y="353"/>
                  <a:pt x="53" y="351"/>
                </a:cubicBezTo>
                <a:cubicBezTo>
                  <a:pt x="55" y="351"/>
                  <a:pt x="56" y="353"/>
                  <a:pt x="56" y="355"/>
                </a:cubicBezTo>
                <a:cubicBezTo>
                  <a:pt x="56" y="355"/>
                  <a:pt x="56" y="355"/>
                  <a:pt x="56" y="355"/>
                </a:cubicBezTo>
                <a:close/>
                <a:moveTo>
                  <a:pt x="89" y="352"/>
                </a:moveTo>
                <a:cubicBezTo>
                  <a:pt x="89" y="351"/>
                  <a:pt x="90" y="351"/>
                  <a:pt x="91" y="351"/>
                </a:cubicBezTo>
                <a:cubicBezTo>
                  <a:pt x="90" y="351"/>
                  <a:pt x="91" y="353"/>
                  <a:pt x="89" y="352"/>
                </a:cubicBezTo>
                <a:cubicBezTo>
                  <a:pt x="89" y="352"/>
                  <a:pt x="89" y="352"/>
                  <a:pt x="89" y="352"/>
                </a:cubicBezTo>
                <a:close/>
                <a:moveTo>
                  <a:pt x="54" y="358"/>
                </a:moveTo>
                <a:cubicBezTo>
                  <a:pt x="53" y="357"/>
                  <a:pt x="53" y="356"/>
                  <a:pt x="53" y="355"/>
                </a:cubicBezTo>
                <a:cubicBezTo>
                  <a:pt x="55" y="355"/>
                  <a:pt x="55" y="357"/>
                  <a:pt x="54" y="358"/>
                </a:cubicBezTo>
                <a:cubicBezTo>
                  <a:pt x="54" y="358"/>
                  <a:pt x="54" y="358"/>
                  <a:pt x="54" y="358"/>
                </a:cubicBezTo>
                <a:close/>
                <a:moveTo>
                  <a:pt x="58" y="359"/>
                </a:moveTo>
                <a:cubicBezTo>
                  <a:pt x="57" y="358"/>
                  <a:pt x="56" y="357"/>
                  <a:pt x="56" y="355"/>
                </a:cubicBezTo>
                <a:cubicBezTo>
                  <a:pt x="57" y="356"/>
                  <a:pt x="58" y="357"/>
                  <a:pt x="58" y="359"/>
                </a:cubicBezTo>
                <a:cubicBezTo>
                  <a:pt x="58" y="359"/>
                  <a:pt x="58" y="359"/>
                  <a:pt x="58" y="359"/>
                </a:cubicBezTo>
                <a:close/>
                <a:moveTo>
                  <a:pt x="94" y="357"/>
                </a:moveTo>
                <a:cubicBezTo>
                  <a:pt x="93" y="357"/>
                  <a:pt x="93" y="356"/>
                  <a:pt x="93" y="356"/>
                </a:cubicBezTo>
                <a:cubicBezTo>
                  <a:pt x="94" y="356"/>
                  <a:pt x="95" y="356"/>
                  <a:pt x="95" y="357"/>
                </a:cubicBezTo>
                <a:cubicBezTo>
                  <a:pt x="95" y="357"/>
                  <a:pt x="94" y="357"/>
                  <a:pt x="94" y="357"/>
                </a:cubicBezTo>
                <a:cubicBezTo>
                  <a:pt x="94" y="357"/>
                  <a:pt x="94" y="357"/>
                  <a:pt x="94" y="357"/>
                </a:cubicBezTo>
                <a:close/>
                <a:moveTo>
                  <a:pt x="370" y="375"/>
                </a:moveTo>
                <a:cubicBezTo>
                  <a:pt x="373" y="374"/>
                  <a:pt x="370" y="369"/>
                  <a:pt x="374" y="368"/>
                </a:cubicBezTo>
                <a:cubicBezTo>
                  <a:pt x="374" y="372"/>
                  <a:pt x="375" y="374"/>
                  <a:pt x="376" y="378"/>
                </a:cubicBezTo>
                <a:cubicBezTo>
                  <a:pt x="374" y="379"/>
                  <a:pt x="373" y="377"/>
                  <a:pt x="372" y="378"/>
                </a:cubicBezTo>
                <a:cubicBezTo>
                  <a:pt x="372" y="376"/>
                  <a:pt x="372" y="374"/>
                  <a:pt x="370" y="375"/>
                </a:cubicBezTo>
                <a:cubicBezTo>
                  <a:pt x="370" y="375"/>
                  <a:pt x="370" y="375"/>
                  <a:pt x="370" y="375"/>
                </a:cubicBezTo>
                <a:close/>
                <a:moveTo>
                  <a:pt x="366" y="378"/>
                </a:moveTo>
                <a:cubicBezTo>
                  <a:pt x="366" y="377"/>
                  <a:pt x="369" y="376"/>
                  <a:pt x="367" y="375"/>
                </a:cubicBezTo>
                <a:cubicBezTo>
                  <a:pt x="367" y="374"/>
                  <a:pt x="369" y="375"/>
                  <a:pt x="370" y="374"/>
                </a:cubicBezTo>
                <a:cubicBezTo>
                  <a:pt x="370" y="375"/>
                  <a:pt x="370" y="376"/>
                  <a:pt x="370" y="377"/>
                </a:cubicBezTo>
                <a:cubicBezTo>
                  <a:pt x="367" y="377"/>
                  <a:pt x="368" y="379"/>
                  <a:pt x="366" y="378"/>
                </a:cubicBezTo>
                <a:cubicBezTo>
                  <a:pt x="366" y="378"/>
                  <a:pt x="366" y="378"/>
                  <a:pt x="366" y="378"/>
                </a:cubicBezTo>
                <a:close/>
                <a:moveTo>
                  <a:pt x="360" y="383"/>
                </a:moveTo>
                <a:cubicBezTo>
                  <a:pt x="359" y="382"/>
                  <a:pt x="362" y="382"/>
                  <a:pt x="363" y="381"/>
                </a:cubicBezTo>
                <a:cubicBezTo>
                  <a:pt x="361" y="379"/>
                  <a:pt x="365" y="380"/>
                  <a:pt x="365" y="378"/>
                </a:cubicBezTo>
                <a:cubicBezTo>
                  <a:pt x="367" y="378"/>
                  <a:pt x="365" y="382"/>
                  <a:pt x="367" y="381"/>
                </a:cubicBezTo>
                <a:cubicBezTo>
                  <a:pt x="367" y="382"/>
                  <a:pt x="365" y="383"/>
                  <a:pt x="364" y="382"/>
                </a:cubicBezTo>
                <a:cubicBezTo>
                  <a:pt x="364" y="381"/>
                  <a:pt x="364" y="381"/>
                  <a:pt x="365" y="381"/>
                </a:cubicBezTo>
                <a:cubicBezTo>
                  <a:pt x="365" y="381"/>
                  <a:pt x="365" y="381"/>
                  <a:pt x="365" y="380"/>
                </a:cubicBezTo>
                <a:cubicBezTo>
                  <a:pt x="364" y="380"/>
                  <a:pt x="364" y="381"/>
                  <a:pt x="363" y="381"/>
                </a:cubicBezTo>
                <a:cubicBezTo>
                  <a:pt x="363" y="382"/>
                  <a:pt x="364" y="382"/>
                  <a:pt x="363" y="383"/>
                </a:cubicBezTo>
                <a:cubicBezTo>
                  <a:pt x="362" y="383"/>
                  <a:pt x="361" y="383"/>
                  <a:pt x="360" y="383"/>
                </a:cubicBezTo>
                <a:cubicBezTo>
                  <a:pt x="360" y="383"/>
                  <a:pt x="360" y="383"/>
                  <a:pt x="360" y="383"/>
                </a:cubicBezTo>
                <a:close/>
                <a:moveTo>
                  <a:pt x="335" y="380"/>
                </a:moveTo>
                <a:cubicBezTo>
                  <a:pt x="336" y="379"/>
                  <a:pt x="337" y="380"/>
                  <a:pt x="337" y="379"/>
                </a:cubicBezTo>
                <a:cubicBezTo>
                  <a:pt x="338" y="379"/>
                  <a:pt x="336" y="381"/>
                  <a:pt x="335" y="380"/>
                </a:cubicBezTo>
                <a:cubicBezTo>
                  <a:pt x="335" y="380"/>
                  <a:pt x="335" y="380"/>
                  <a:pt x="335" y="380"/>
                </a:cubicBezTo>
                <a:close/>
                <a:moveTo>
                  <a:pt x="101" y="382"/>
                </a:moveTo>
                <a:cubicBezTo>
                  <a:pt x="101" y="381"/>
                  <a:pt x="101" y="381"/>
                  <a:pt x="101" y="381"/>
                </a:cubicBezTo>
                <a:cubicBezTo>
                  <a:pt x="102" y="381"/>
                  <a:pt x="102" y="381"/>
                  <a:pt x="102" y="381"/>
                </a:cubicBezTo>
                <a:cubicBezTo>
                  <a:pt x="103" y="382"/>
                  <a:pt x="102" y="382"/>
                  <a:pt x="101" y="382"/>
                </a:cubicBezTo>
                <a:cubicBezTo>
                  <a:pt x="101" y="382"/>
                  <a:pt x="101" y="382"/>
                  <a:pt x="101" y="382"/>
                </a:cubicBezTo>
                <a:close/>
                <a:moveTo>
                  <a:pt x="163" y="382"/>
                </a:moveTo>
                <a:cubicBezTo>
                  <a:pt x="163" y="384"/>
                  <a:pt x="161" y="383"/>
                  <a:pt x="162" y="381"/>
                </a:cubicBezTo>
                <a:cubicBezTo>
                  <a:pt x="163" y="381"/>
                  <a:pt x="163" y="382"/>
                  <a:pt x="163" y="382"/>
                </a:cubicBezTo>
                <a:cubicBezTo>
                  <a:pt x="163" y="382"/>
                  <a:pt x="163" y="382"/>
                  <a:pt x="163" y="382"/>
                </a:cubicBezTo>
                <a:close/>
                <a:moveTo>
                  <a:pt x="100" y="382"/>
                </a:moveTo>
                <a:cubicBezTo>
                  <a:pt x="102" y="384"/>
                  <a:pt x="98" y="384"/>
                  <a:pt x="100" y="382"/>
                </a:cubicBezTo>
                <a:cubicBezTo>
                  <a:pt x="100" y="382"/>
                  <a:pt x="100" y="382"/>
                  <a:pt x="100" y="382"/>
                </a:cubicBezTo>
                <a:close/>
                <a:moveTo>
                  <a:pt x="130" y="389"/>
                </a:moveTo>
                <a:cubicBezTo>
                  <a:pt x="130" y="389"/>
                  <a:pt x="130" y="389"/>
                  <a:pt x="130" y="389"/>
                </a:cubicBezTo>
                <a:cubicBezTo>
                  <a:pt x="127" y="388"/>
                  <a:pt x="126" y="391"/>
                  <a:pt x="123" y="390"/>
                </a:cubicBezTo>
                <a:cubicBezTo>
                  <a:pt x="123" y="392"/>
                  <a:pt x="125" y="392"/>
                  <a:pt x="125" y="393"/>
                </a:cubicBezTo>
                <a:cubicBezTo>
                  <a:pt x="123" y="391"/>
                  <a:pt x="121" y="390"/>
                  <a:pt x="118" y="388"/>
                </a:cubicBezTo>
                <a:cubicBezTo>
                  <a:pt x="117" y="392"/>
                  <a:pt x="112" y="386"/>
                  <a:pt x="110" y="389"/>
                </a:cubicBezTo>
                <a:cubicBezTo>
                  <a:pt x="110" y="387"/>
                  <a:pt x="108" y="388"/>
                  <a:pt x="106" y="388"/>
                </a:cubicBezTo>
                <a:cubicBezTo>
                  <a:pt x="107" y="389"/>
                  <a:pt x="108" y="390"/>
                  <a:pt x="111" y="390"/>
                </a:cubicBezTo>
                <a:cubicBezTo>
                  <a:pt x="111" y="393"/>
                  <a:pt x="116" y="395"/>
                  <a:pt x="118" y="395"/>
                </a:cubicBezTo>
                <a:cubicBezTo>
                  <a:pt x="118" y="396"/>
                  <a:pt x="118" y="396"/>
                  <a:pt x="118" y="396"/>
                </a:cubicBezTo>
                <a:cubicBezTo>
                  <a:pt x="119" y="397"/>
                  <a:pt x="121" y="396"/>
                  <a:pt x="122" y="398"/>
                </a:cubicBezTo>
                <a:cubicBezTo>
                  <a:pt x="122" y="397"/>
                  <a:pt x="122" y="396"/>
                  <a:pt x="123" y="396"/>
                </a:cubicBezTo>
                <a:cubicBezTo>
                  <a:pt x="124" y="397"/>
                  <a:pt x="124" y="399"/>
                  <a:pt x="126" y="398"/>
                </a:cubicBezTo>
                <a:cubicBezTo>
                  <a:pt x="126" y="399"/>
                  <a:pt x="125" y="400"/>
                  <a:pt x="125" y="401"/>
                </a:cubicBezTo>
                <a:cubicBezTo>
                  <a:pt x="127" y="402"/>
                  <a:pt x="128" y="404"/>
                  <a:pt x="129" y="406"/>
                </a:cubicBezTo>
                <a:cubicBezTo>
                  <a:pt x="136" y="404"/>
                  <a:pt x="140" y="406"/>
                  <a:pt x="147" y="405"/>
                </a:cubicBezTo>
                <a:cubicBezTo>
                  <a:pt x="149" y="402"/>
                  <a:pt x="146" y="399"/>
                  <a:pt x="145" y="396"/>
                </a:cubicBezTo>
                <a:cubicBezTo>
                  <a:pt x="144" y="396"/>
                  <a:pt x="144" y="397"/>
                  <a:pt x="144" y="397"/>
                </a:cubicBezTo>
                <a:cubicBezTo>
                  <a:pt x="142" y="393"/>
                  <a:pt x="139" y="386"/>
                  <a:pt x="134" y="389"/>
                </a:cubicBezTo>
                <a:cubicBezTo>
                  <a:pt x="134" y="388"/>
                  <a:pt x="132" y="388"/>
                  <a:pt x="131" y="389"/>
                </a:cubicBezTo>
                <a:cubicBezTo>
                  <a:pt x="129" y="387"/>
                  <a:pt x="133" y="385"/>
                  <a:pt x="130" y="385"/>
                </a:cubicBezTo>
                <a:cubicBezTo>
                  <a:pt x="130" y="387"/>
                  <a:pt x="129" y="387"/>
                  <a:pt x="130" y="389"/>
                </a:cubicBezTo>
                <a:close/>
                <a:moveTo>
                  <a:pt x="313" y="387"/>
                </a:moveTo>
                <a:cubicBezTo>
                  <a:pt x="313" y="385"/>
                  <a:pt x="315" y="385"/>
                  <a:pt x="316" y="386"/>
                </a:cubicBezTo>
                <a:cubicBezTo>
                  <a:pt x="315" y="387"/>
                  <a:pt x="314" y="387"/>
                  <a:pt x="313" y="387"/>
                </a:cubicBezTo>
                <a:cubicBezTo>
                  <a:pt x="313" y="387"/>
                  <a:pt x="313" y="387"/>
                  <a:pt x="313" y="387"/>
                </a:cubicBezTo>
                <a:close/>
                <a:moveTo>
                  <a:pt x="298" y="388"/>
                </a:moveTo>
                <a:cubicBezTo>
                  <a:pt x="298" y="387"/>
                  <a:pt x="299" y="387"/>
                  <a:pt x="300" y="387"/>
                </a:cubicBezTo>
                <a:cubicBezTo>
                  <a:pt x="300" y="388"/>
                  <a:pt x="299" y="388"/>
                  <a:pt x="298" y="388"/>
                </a:cubicBezTo>
                <a:cubicBezTo>
                  <a:pt x="298" y="388"/>
                  <a:pt x="298" y="388"/>
                  <a:pt x="298" y="388"/>
                </a:cubicBezTo>
                <a:close/>
                <a:moveTo>
                  <a:pt x="351" y="391"/>
                </a:moveTo>
                <a:cubicBezTo>
                  <a:pt x="351" y="392"/>
                  <a:pt x="351" y="391"/>
                  <a:pt x="351" y="391"/>
                </a:cubicBezTo>
                <a:cubicBezTo>
                  <a:pt x="349" y="390"/>
                  <a:pt x="350" y="393"/>
                  <a:pt x="349" y="393"/>
                </a:cubicBezTo>
                <a:cubicBezTo>
                  <a:pt x="347" y="392"/>
                  <a:pt x="349" y="391"/>
                  <a:pt x="348" y="389"/>
                </a:cubicBezTo>
                <a:cubicBezTo>
                  <a:pt x="350" y="390"/>
                  <a:pt x="350" y="389"/>
                  <a:pt x="351" y="391"/>
                </a:cubicBezTo>
                <a:cubicBezTo>
                  <a:pt x="351" y="391"/>
                  <a:pt x="351" y="391"/>
                  <a:pt x="351" y="391"/>
                </a:cubicBezTo>
                <a:close/>
                <a:moveTo>
                  <a:pt x="343" y="390"/>
                </a:moveTo>
                <a:cubicBezTo>
                  <a:pt x="343" y="389"/>
                  <a:pt x="344" y="389"/>
                  <a:pt x="345" y="389"/>
                </a:cubicBezTo>
                <a:cubicBezTo>
                  <a:pt x="345" y="390"/>
                  <a:pt x="345" y="391"/>
                  <a:pt x="344" y="391"/>
                </a:cubicBezTo>
                <a:cubicBezTo>
                  <a:pt x="345" y="391"/>
                  <a:pt x="345" y="392"/>
                  <a:pt x="346" y="392"/>
                </a:cubicBezTo>
                <a:cubicBezTo>
                  <a:pt x="344" y="394"/>
                  <a:pt x="342" y="392"/>
                  <a:pt x="343" y="390"/>
                </a:cubicBezTo>
                <a:cubicBezTo>
                  <a:pt x="343" y="390"/>
                  <a:pt x="343" y="390"/>
                  <a:pt x="343" y="390"/>
                </a:cubicBezTo>
                <a:close/>
                <a:moveTo>
                  <a:pt x="347" y="391"/>
                </a:moveTo>
                <a:cubicBezTo>
                  <a:pt x="346" y="391"/>
                  <a:pt x="345" y="391"/>
                  <a:pt x="345" y="389"/>
                </a:cubicBezTo>
                <a:cubicBezTo>
                  <a:pt x="346" y="390"/>
                  <a:pt x="347" y="389"/>
                  <a:pt x="347" y="391"/>
                </a:cubicBezTo>
                <a:cubicBezTo>
                  <a:pt x="347" y="391"/>
                  <a:pt x="347" y="391"/>
                  <a:pt x="347" y="391"/>
                </a:cubicBezTo>
                <a:close/>
                <a:moveTo>
                  <a:pt x="365" y="392"/>
                </a:moveTo>
                <a:cubicBezTo>
                  <a:pt x="365" y="392"/>
                  <a:pt x="365" y="391"/>
                  <a:pt x="365" y="391"/>
                </a:cubicBezTo>
                <a:cubicBezTo>
                  <a:pt x="366" y="391"/>
                  <a:pt x="366" y="392"/>
                  <a:pt x="366" y="393"/>
                </a:cubicBezTo>
                <a:cubicBezTo>
                  <a:pt x="365" y="393"/>
                  <a:pt x="365" y="392"/>
                  <a:pt x="365" y="392"/>
                </a:cubicBezTo>
                <a:cubicBezTo>
                  <a:pt x="365" y="392"/>
                  <a:pt x="365" y="392"/>
                  <a:pt x="365" y="392"/>
                </a:cubicBezTo>
                <a:close/>
                <a:moveTo>
                  <a:pt x="81" y="393"/>
                </a:moveTo>
                <a:cubicBezTo>
                  <a:pt x="83" y="392"/>
                  <a:pt x="85" y="395"/>
                  <a:pt x="86" y="395"/>
                </a:cubicBezTo>
                <a:cubicBezTo>
                  <a:pt x="88" y="393"/>
                  <a:pt x="84" y="393"/>
                  <a:pt x="84" y="393"/>
                </a:cubicBezTo>
                <a:cubicBezTo>
                  <a:pt x="84" y="390"/>
                  <a:pt x="86" y="393"/>
                  <a:pt x="88" y="392"/>
                </a:cubicBezTo>
                <a:cubicBezTo>
                  <a:pt x="90" y="395"/>
                  <a:pt x="94" y="395"/>
                  <a:pt x="96" y="399"/>
                </a:cubicBezTo>
                <a:cubicBezTo>
                  <a:pt x="94" y="400"/>
                  <a:pt x="92" y="398"/>
                  <a:pt x="92" y="396"/>
                </a:cubicBezTo>
                <a:cubicBezTo>
                  <a:pt x="90" y="398"/>
                  <a:pt x="92" y="402"/>
                  <a:pt x="88" y="400"/>
                </a:cubicBezTo>
                <a:cubicBezTo>
                  <a:pt x="87" y="398"/>
                  <a:pt x="87" y="398"/>
                  <a:pt x="88" y="396"/>
                </a:cubicBezTo>
                <a:cubicBezTo>
                  <a:pt x="85" y="398"/>
                  <a:pt x="83" y="395"/>
                  <a:pt x="81" y="393"/>
                </a:cubicBezTo>
                <a:cubicBezTo>
                  <a:pt x="81" y="393"/>
                  <a:pt x="81" y="393"/>
                  <a:pt x="81" y="393"/>
                </a:cubicBezTo>
                <a:close/>
                <a:moveTo>
                  <a:pt x="306" y="392"/>
                </a:moveTo>
                <a:cubicBezTo>
                  <a:pt x="308" y="392"/>
                  <a:pt x="305" y="395"/>
                  <a:pt x="306" y="392"/>
                </a:cubicBezTo>
                <a:cubicBezTo>
                  <a:pt x="306" y="392"/>
                  <a:pt x="306" y="392"/>
                  <a:pt x="306" y="392"/>
                </a:cubicBezTo>
                <a:close/>
                <a:moveTo>
                  <a:pt x="373" y="393"/>
                </a:moveTo>
                <a:cubicBezTo>
                  <a:pt x="371" y="394"/>
                  <a:pt x="371" y="392"/>
                  <a:pt x="372" y="392"/>
                </a:cubicBezTo>
                <a:cubicBezTo>
                  <a:pt x="372" y="392"/>
                  <a:pt x="373" y="392"/>
                  <a:pt x="373" y="393"/>
                </a:cubicBezTo>
                <a:cubicBezTo>
                  <a:pt x="373" y="393"/>
                  <a:pt x="373" y="393"/>
                  <a:pt x="373" y="393"/>
                </a:cubicBezTo>
                <a:close/>
                <a:moveTo>
                  <a:pt x="273" y="395"/>
                </a:moveTo>
                <a:cubicBezTo>
                  <a:pt x="273" y="394"/>
                  <a:pt x="273" y="394"/>
                  <a:pt x="273" y="394"/>
                </a:cubicBezTo>
                <a:cubicBezTo>
                  <a:pt x="274" y="393"/>
                  <a:pt x="274" y="394"/>
                  <a:pt x="274" y="395"/>
                </a:cubicBezTo>
                <a:cubicBezTo>
                  <a:pt x="274" y="395"/>
                  <a:pt x="274" y="395"/>
                  <a:pt x="273" y="395"/>
                </a:cubicBezTo>
                <a:cubicBezTo>
                  <a:pt x="273" y="395"/>
                  <a:pt x="273" y="395"/>
                  <a:pt x="273" y="395"/>
                </a:cubicBezTo>
                <a:close/>
                <a:moveTo>
                  <a:pt x="271" y="396"/>
                </a:moveTo>
                <a:cubicBezTo>
                  <a:pt x="270" y="396"/>
                  <a:pt x="270" y="395"/>
                  <a:pt x="269" y="395"/>
                </a:cubicBezTo>
                <a:cubicBezTo>
                  <a:pt x="269" y="394"/>
                  <a:pt x="270" y="394"/>
                  <a:pt x="271" y="394"/>
                </a:cubicBezTo>
                <a:cubicBezTo>
                  <a:pt x="271" y="395"/>
                  <a:pt x="271" y="395"/>
                  <a:pt x="271" y="396"/>
                </a:cubicBezTo>
                <a:cubicBezTo>
                  <a:pt x="271" y="396"/>
                  <a:pt x="271" y="396"/>
                  <a:pt x="271" y="396"/>
                </a:cubicBezTo>
                <a:close/>
                <a:moveTo>
                  <a:pt x="351" y="396"/>
                </a:moveTo>
                <a:cubicBezTo>
                  <a:pt x="351" y="395"/>
                  <a:pt x="355" y="395"/>
                  <a:pt x="354" y="397"/>
                </a:cubicBezTo>
                <a:cubicBezTo>
                  <a:pt x="353" y="397"/>
                  <a:pt x="352" y="396"/>
                  <a:pt x="351" y="396"/>
                </a:cubicBezTo>
                <a:cubicBezTo>
                  <a:pt x="351" y="396"/>
                  <a:pt x="351" y="396"/>
                  <a:pt x="351" y="396"/>
                </a:cubicBezTo>
                <a:close/>
                <a:moveTo>
                  <a:pt x="354" y="395"/>
                </a:moveTo>
                <a:cubicBezTo>
                  <a:pt x="354" y="395"/>
                  <a:pt x="353" y="395"/>
                  <a:pt x="353" y="395"/>
                </a:cubicBezTo>
                <a:cubicBezTo>
                  <a:pt x="353" y="394"/>
                  <a:pt x="354" y="394"/>
                  <a:pt x="355" y="394"/>
                </a:cubicBezTo>
                <a:cubicBezTo>
                  <a:pt x="355" y="395"/>
                  <a:pt x="354" y="395"/>
                  <a:pt x="354" y="395"/>
                </a:cubicBezTo>
                <a:cubicBezTo>
                  <a:pt x="354" y="395"/>
                  <a:pt x="354" y="395"/>
                  <a:pt x="354" y="395"/>
                </a:cubicBezTo>
                <a:close/>
                <a:moveTo>
                  <a:pt x="280" y="396"/>
                </a:moveTo>
                <a:cubicBezTo>
                  <a:pt x="278" y="397"/>
                  <a:pt x="279" y="394"/>
                  <a:pt x="280" y="395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6"/>
                  <a:pt x="280" y="396"/>
                  <a:pt x="280" y="396"/>
                </a:cubicBezTo>
                <a:close/>
                <a:moveTo>
                  <a:pt x="274" y="399"/>
                </a:moveTo>
                <a:cubicBezTo>
                  <a:pt x="274" y="397"/>
                  <a:pt x="276" y="398"/>
                  <a:pt x="276" y="396"/>
                </a:cubicBezTo>
                <a:cubicBezTo>
                  <a:pt x="276" y="396"/>
                  <a:pt x="277" y="396"/>
                  <a:pt x="277" y="396"/>
                </a:cubicBezTo>
                <a:cubicBezTo>
                  <a:pt x="276" y="398"/>
                  <a:pt x="279" y="397"/>
                  <a:pt x="278" y="399"/>
                </a:cubicBezTo>
                <a:cubicBezTo>
                  <a:pt x="276" y="398"/>
                  <a:pt x="275" y="401"/>
                  <a:pt x="274" y="399"/>
                </a:cubicBezTo>
                <a:cubicBezTo>
                  <a:pt x="274" y="399"/>
                  <a:pt x="274" y="399"/>
                  <a:pt x="274" y="399"/>
                </a:cubicBezTo>
                <a:close/>
                <a:moveTo>
                  <a:pt x="345" y="396"/>
                </a:moveTo>
                <a:cubicBezTo>
                  <a:pt x="345" y="398"/>
                  <a:pt x="343" y="397"/>
                  <a:pt x="343" y="396"/>
                </a:cubicBezTo>
                <a:cubicBezTo>
                  <a:pt x="341" y="395"/>
                  <a:pt x="344" y="397"/>
                  <a:pt x="345" y="396"/>
                </a:cubicBezTo>
                <a:cubicBezTo>
                  <a:pt x="345" y="396"/>
                  <a:pt x="345" y="396"/>
                  <a:pt x="345" y="396"/>
                </a:cubicBezTo>
                <a:close/>
                <a:moveTo>
                  <a:pt x="269" y="399"/>
                </a:moveTo>
                <a:cubicBezTo>
                  <a:pt x="269" y="398"/>
                  <a:pt x="269" y="398"/>
                  <a:pt x="269" y="397"/>
                </a:cubicBezTo>
                <a:cubicBezTo>
                  <a:pt x="271" y="396"/>
                  <a:pt x="271" y="399"/>
                  <a:pt x="269" y="399"/>
                </a:cubicBezTo>
                <a:cubicBezTo>
                  <a:pt x="269" y="399"/>
                  <a:pt x="269" y="399"/>
                  <a:pt x="269" y="399"/>
                </a:cubicBezTo>
                <a:close/>
                <a:moveTo>
                  <a:pt x="272" y="400"/>
                </a:moveTo>
                <a:cubicBezTo>
                  <a:pt x="272" y="399"/>
                  <a:pt x="272" y="399"/>
                  <a:pt x="272" y="397"/>
                </a:cubicBezTo>
                <a:cubicBezTo>
                  <a:pt x="273" y="397"/>
                  <a:pt x="273" y="399"/>
                  <a:pt x="272" y="399"/>
                </a:cubicBezTo>
                <a:cubicBezTo>
                  <a:pt x="272" y="400"/>
                  <a:pt x="275" y="398"/>
                  <a:pt x="274" y="400"/>
                </a:cubicBezTo>
                <a:cubicBezTo>
                  <a:pt x="273" y="400"/>
                  <a:pt x="273" y="400"/>
                  <a:pt x="272" y="400"/>
                </a:cubicBezTo>
                <a:cubicBezTo>
                  <a:pt x="272" y="400"/>
                  <a:pt x="272" y="400"/>
                  <a:pt x="272" y="400"/>
                </a:cubicBezTo>
                <a:close/>
                <a:moveTo>
                  <a:pt x="94" y="405"/>
                </a:moveTo>
                <a:cubicBezTo>
                  <a:pt x="92" y="405"/>
                  <a:pt x="92" y="403"/>
                  <a:pt x="91" y="402"/>
                </a:cubicBezTo>
                <a:cubicBezTo>
                  <a:pt x="94" y="401"/>
                  <a:pt x="94" y="404"/>
                  <a:pt x="94" y="405"/>
                </a:cubicBezTo>
                <a:cubicBezTo>
                  <a:pt x="94" y="405"/>
                  <a:pt x="94" y="405"/>
                  <a:pt x="94" y="405"/>
                </a:cubicBezTo>
                <a:close/>
                <a:moveTo>
                  <a:pt x="96" y="405"/>
                </a:moveTo>
                <a:cubicBezTo>
                  <a:pt x="96" y="405"/>
                  <a:pt x="97" y="404"/>
                  <a:pt x="96" y="404"/>
                </a:cubicBezTo>
                <a:cubicBezTo>
                  <a:pt x="97" y="403"/>
                  <a:pt x="98" y="404"/>
                  <a:pt x="99" y="404"/>
                </a:cubicBezTo>
                <a:cubicBezTo>
                  <a:pt x="99" y="404"/>
                  <a:pt x="99" y="405"/>
                  <a:pt x="99" y="406"/>
                </a:cubicBezTo>
                <a:cubicBezTo>
                  <a:pt x="98" y="406"/>
                  <a:pt x="97" y="405"/>
                  <a:pt x="96" y="405"/>
                </a:cubicBezTo>
                <a:cubicBezTo>
                  <a:pt x="96" y="405"/>
                  <a:pt x="96" y="405"/>
                  <a:pt x="96" y="405"/>
                </a:cubicBezTo>
                <a:close/>
                <a:moveTo>
                  <a:pt x="317" y="411"/>
                </a:moveTo>
                <a:cubicBezTo>
                  <a:pt x="316" y="410"/>
                  <a:pt x="317" y="409"/>
                  <a:pt x="317" y="408"/>
                </a:cubicBezTo>
                <a:cubicBezTo>
                  <a:pt x="318" y="409"/>
                  <a:pt x="318" y="410"/>
                  <a:pt x="317" y="411"/>
                </a:cubicBezTo>
                <a:cubicBezTo>
                  <a:pt x="317" y="411"/>
                  <a:pt x="317" y="411"/>
                  <a:pt x="317" y="411"/>
                </a:cubicBezTo>
                <a:close/>
                <a:moveTo>
                  <a:pt x="296" y="413"/>
                </a:moveTo>
                <a:cubicBezTo>
                  <a:pt x="297" y="412"/>
                  <a:pt x="296" y="412"/>
                  <a:pt x="296" y="412"/>
                </a:cubicBezTo>
                <a:cubicBezTo>
                  <a:pt x="296" y="411"/>
                  <a:pt x="298" y="412"/>
                  <a:pt x="297" y="413"/>
                </a:cubicBezTo>
                <a:cubicBezTo>
                  <a:pt x="297" y="413"/>
                  <a:pt x="297" y="413"/>
                  <a:pt x="296" y="413"/>
                </a:cubicBezTo>
                <a:cubicBezTo>
                  <a:pt x="296" y="413"/>
                  <a:pt x="296" y="413"/>
                  <a:pt x="296" y="413"/>
                </a:cubicBezTo>
                <a:close/>
                <a:moveTo>
                  <a:pt x="274" y="414"/>
                </a:moveTo>
                <a:cubicBezTo>
                  <a:pt x="274" y="414"/>
                  <a:pt x="274" y="415"/>
                  <a:pt x="275" y="415"/>
                </a:cubicBezTo>
                <a:cubicBezTo>
                  <a:pt x="275" y="415"/>
                  <a:pt x="275" y="415"/>
                  <a:pt x="275" y="416"/>
                </a:cubicBezTo>
                <a:cubicBezTo>
                  <a:pt x="274" y="416"/>
                  <a:pt x="274" y="415"/>
                  <a:pt x="274" y="414"/>
                </a:cubicBezTo>
                <a:cubicBezTo>
                  <a:pt x="274" y="414"/>
                  <a:pt x="274" y="414"/>
                  <a:pt x="274" y="414"/>
                </a:cubicBezTo>
                <a:close/>
                <a:moveTo>
                  <a:pt x="276" y="413"/>
                </a:moveTo>
                <a:cubicBezTo>
                  <a:pt x="276" y="415"/>
                  <a:pt x="279" y="416"/>
                  <a:pt x="278" y="418"/>
                </a:cubicBezTo>
                <a:cubicBezTo>
                  <a:pt x="277" y="418"/>
                  <a:pt x="277" y="418"/>
                  <a:pt x="277" y="418"/>
                </a:cubicBezTo>
                <a:cubicBezTo>
                  <a:pt x="275" y="415"/>
                  <a:pt x="276" y="416"/>
                  <a:pt x="276" y="413"/>
                </a:cubicBezTo>
                <a:cubicBezTo>
                  <a:pt x="276" y="413"/>
                  <a:pt x="276" y="413"/>
                  <a:pt x="276" y="413"/>
                </a:cubicBezTo>
                <a:close/>
                <a:moveTo>
                  <a:pt x="203" y="416"/>
                </a:moveTo>
                <a:cubicBezTo>
                  <a:pt x="203" y="416"/>
                  <a:pt x="203" y="415"/>
                  <a:pt x="203" y="415"/>
                </a:cubicBezTo>
                <a:cubicBezTo>
                  <a:pt x="205" y="414"/>
                  <a:pt x="205" y="417"/>
                  <a:pt x="203" y="416"/>
                </a:cubicBezTo>
                <a:cubicBezTo>
                  <a:pt x="203" y="416"/>
                  <a:pt x="203" y="416"/>
                  <a:pt x="203" y="416"/>
                </a:cubicBezTo>
                <a:close/>
                <a:moveTo>
                  <a:pt x="287" y="418"/>
                </a:moveTo>
                <a:cubicBezTo>
                  <a:pt x="286" y="418"/>
                  <a:pt x="287" y="416"/>
                  <a:pt x="285" y="416"/>
                </a:cubicBezTo>
                <a:cubicBezTo>
                  <a:pt x="286" y="415"/>
                  <a:pt x="287" y="416"/>
                  <a:pt x="287" y="417"/>
                </a:cubicBezTo>
                <a:cubicBezTo>
                  <a:pt x="287" y="417"/>
                  <a:pt x="289" y="417"/>
                  <a:pt x="289" y="418"/>
                </a:cubicBezTo>
                <a:cubicBezTo>
                  <a:pt x="288" y="419"/>
                  <a:pt x="287" y="418"/>
                  <a:pt x="287" y="418"/>
                </a:cubicBezTo>
                <a:cubicBezTo>
                  <a:pt x="287" y="418"/>
                  <a:pt x="287" y="418"/>
                  <a:pt x="287" y="418"/>
                </a:cubicBezTo>
                <a:close/>
                <a:moveTo>
                  <a:pt x="279" y="419"/>
                </a:moveTo>
                <a:cubicBezTo>
                  <a:pt x="279" y="418"/>
                  <a:pt x="283" y="420"/>
                  <a:pt x="283" y="417"/>
                </a:cubicBezTo>
                <a:cubicBezTo>
                  <a:pt x="284" y="417"/>
                  <a:pt x="284" y="418"/>
                  <a:pt x="285" y="418"/>
                </a:cubicBezTo>
                <a:cubicBezTo>
                  <a:pt x="285" y="418"/>
                  <a:pt x="284" y="419"/>
                  <a:pt x="284" y="420"/>
                </a:cubicBezTo>
                <a:cubicBezTo>
                  <a:pt x="282" y="419"/>
                  <a:pt x="281" y="420"/>
                  <a:pt x="279" y="419"/>
                </a:cubicBezTo>
                <a:cubicBezTo>
                  <a:pt x="279" y="419"/>
                  <a:pt x="279" y="419"/>
                  <a:pt x="279" y="419"/>
                </a:cubicBezTo>
                <a:close/>
                <a:moveTo>
                  <a:pt x="282" y="423"/>
                </a:moveTo>
                <a:cubicBezTo>
                  <a:pt x="281" y="423"/>
                  <a:pt x="280" y="421"/>
                  <a:pt x="279" y="421"/>
                </a:cubicBezTo>
                <a:cubicBezTo>
                  <a:pt x="279" y="419"/>
                  <a:pt x="281" y="422"/>
                  <a:pt x="281" y="420"/>
                </a:cubicBezTo>
                <a:cubicBezTo>
                  <a:pt x="282" y="421"/>
                  <a:pt x="283" y="422"/>
                  <a:pt x="282" y="423"/>
                </a:cubicBezTo>
                <a:cubicBezTo>
                  <a:pt x="282" y="423"/>
                  <a:pt x="282" y="423"/>
                  <a:pt x="282" y="423"/>
                </a:cubicBezTo>
                <a:close/>
                <a:moveTo>
                  <a:pt x="218" y="424"/>
                </a:moveTo>
                <a:cubicBezTo>
                  <a:pt x="217" y="423"/>
                  <a:pt x="220" y="422"/>
                  <a:pt x="221" y="421"/>
                </a:cubicBezTo>
                <a:cubicBezTo>
                  <a:pt x="221" y="421"/>
                  <a:pt x="221" y="421"/>
                  <a:pt x="222" y="421"/>
                </a:cubicBezTo>
                <a:cubicBezTo>
                  <a:pt x="220" y="422"/>
                  <a:pt x="220" y="422"/>
                  <a:pt x="221" y="424"/>
                </a:cubicBezTo>
                <a:cubicBezTo>
                  <a:pt x="220" y="424"/>
                  <a:pt x="219" y="422"/>
                  <a:pt x="218" y="424"/>
                </a:cubicBezTo>
                <a:cubicBezTo>
                  <a:pt x="218" y="424"/>
                  <a:pt x="218" y="424"/>
                  <a:pt x="218" y="424"/>
                </a:cubicBezTo>
                <a:close/>
                <a:moveTo>
                  <a:pt x="236" y="422"/>
                </a:moveTo>
                <a:cubicBezTo>
                  <a:pt x="236" y="421"/>
                  <a:pt x="236" y="421"/>
                  <a:pt x="236" y="421"/>
                </a:cubicBezTo>
                <a:cubicBezTo>
                  <a:pt x="237" y="421"/>
                  <a:pt x="237" y="421"/>
                  <a:pt x="238" y="421"/>
                </a:cubicBezTo>
                <a:cubicBezTo>
                  <a:pt x="238" y="423"/>
                  <a:pt x="237" y="421"/>
                  <a:pt x="236" y="422"/>
                </a:cubicBezTo>
                <a:cubicBezTo>
                  <a:pt x="236" y="422"/>
                  <a:pt x="236" y="422"/>
                  <a:pt x="236" y="422"/>
                </a:cubicBezTo>
                <a:cubicBezTo>
                  <a:pt x="236" y="422"/>
                  <a:pt x="236" y="422"/>
                  <a:pt x="236" y="422"/>
                </a:cubicBezTo>
                <a:close/>
                <a:moveTo>
                  <a:pt x="223" y="426"/>
                </a:moveTo>
                <a:cubicBezTo>
                  <a:pt x="224" y="425"/>
                  <a:pt x="224" y="424"/>
                  <a:pt x="225" y="423"/>
                </a:cubicBezTo>
                <a:cubicBezTo>
                  <a:pt x="226" y="423"/>
                  <a:pt x="225" y="425"/>
                  <a:pt x="225" y="426"/>
                </a:cubicBezTo>
                <a:cubicBezTo>
                  <a:pt x="225" y="426"/>
                  <a:pt x="224" y="426"/>
                  <a:pt x="223" y="426"/>
                </a:cubicBezTo>
                <a:cubicBezTo>
                  <a:pt x="223" y="426"/>
                  <a:pt x="223" y="426"/>
                  <a:pt x="223" y="426"/>
                </a:cubicBezTo>
                <a:close/>
                <a:moveTo>
                  <a:pt x="205" y="427"/>
                </a:moveTo>
                <a:cubicBezTo>
                  <a:pt x="204" y="428"/>
                  <a:pt x="204" y="427"/>
                  <a:pt x="203" y="427"/>
                </a:cubicBezTo>
                <a:cubicBezTo>
                  <a:pt x="204" y="429"/>
                  <a:pt x="205" y="430"/>
                  <a:pt x="204" y="432"/>
                </a:cubicBezTo>
                <a:cubicBezTo>
                  <a:pt x="203" y="431"/>
                  <a:pt x="202" y="431"/>
                  <a:pt x="201" y="431"/>
                </a:cubicBezTo>
                <a:cubicBezTo>
                  <a:pt x="201" y="429"/>
                  <a:pt x="202" y="428"/>
                  <a:pt x="203" y="427"/>
                </a:cubicBezTo>
                <a:cubicBezTo>
                  <a:pt x="203" y="425"/>
                  <a:pt x="200" y="427"/>
                  <a:pt x="201" y="425"/>
                </a:cubicBezTo>
                <a:cubicBezTo>
                  <a:pt x="200" y="426"/>
                  <a:pt x="202" y="428"/>
                  <a:pt x="199" y="427"/>
                </a:cubicBezTo>
                <a:cubicBezTo>
                  <a:pt x="199" y="426"/>
                  <a:pt x="198" y="425"/>
                  <a:pt x="200" y="424"/>
                </a:cubicBezTo>
                <a:cubicBezTo>
                  <a:pt x="202" y="424"/>
                  <a:pt x="203" y="426"/>
                  <a:pt x="205" y="427"/>
                </a:cubicBezTo>
                <a:cubicBezTo>
                  <a:pt x="205" y="427"/>
                  <a:pt x="205" y="427"/>
                  <a:pt x="205" y="427"/>
                </a:cubicBezTo>
                <a:close/>
                <a:moveTo>
                  <a:pt x="207" y="427"/>
                </a:moveTo>
                <a:cubicBezTo>
                  <a:pt x="204" y="426"/>
                  <a:pt x="207" y="423"/>
                  <a:pt x="209" y="424"/>
                </a:cubicBezTo>
                <a:cubicBezTo>
                  <a:pt x="208" y="426"/>
                  <a:pt x="206" y="425"/>
                  <a:pt x="207" y="427"/>
                </a:cubicBezTo>
                <a:cubicBezTo>
                  <a:pt x="207" y="427"/>
                  <a:pt x="207" y="427"/>
                  <a:pt x="207" y="427"/>
                </a:cubicBezTo>
                <a:close/>
                <a:moveTo>
                  <a:pt x="228" y="425"/>
                </a:moveTo>
                <a:cubicBezTo>
                  <a:pt x="230" y="425"/>
                  <a:pt x="228" y="427"/>
                  <a:pt x="228" y="427"/>
                </a:cubicBezTo>
                <a:cubicBezTo>
                  <a:pt x="228" y="429"/>
                  <a:pt x="229" y="429"/>
                  <a:pt x="230" y="428"/>
                </a:cubicBezTo>
                <a:cubicBezTo>
                  <a:pt x="230" y="429"/>
                  <a:pt x="230" y="429"/>
                  <a:pt x="230" y="430"/>
                </a:cubicBezTo>
                <a:cubicBezTo>
                  <a:pt x="230" y="430"/>
                  <a:pt x="230" y="430"/>
                  <a:pt x="230" y="429"/>
                </a:cubicBezTo>
                <a:cubicBezTo>
                  <a:pt x="229" y="431"/>
                  <a:pt x="228" y="429"/>
                  <a:pt x="227" y="431"/>
                </a:cubicBezTo>
                <a:cubicBezTo>
                  <a:pt x="226" y="430"/>
                  <a:pt x="229" y="428"/>
                  <a:pt x="226" y="427"/>
                </a:cubicBezTo>
                <a:cubicBezTo>
                  <a:pt x="226" y="426"/>
                  <a:pt x="227" y="426"/>
                  <a:pt x="227" y="425"/>
                </a:cubicBezTo>
                <a:cubicBezTo>
                  <a:pt x="228" y="425"/>
                  <a:pt x="228" y="426"/>
                  <a:pt x="228" y="425"/>
                </a:cubicBezTo>
                <a:cubicBezTo>
                  <a:pt x="228" y="425"/>
                  <a:pt x="228" y="425"/>
                  <a:pt x="228" y="425"/>
                </a:cubicBezTo>
                <a:close/>
                <a:moveTo>
                  <a:pt x="269" y="430"/>
                </a:moveTo>
                <a:cubicBezTo>
                  <a:pt x="269" y="428"/>
                  <a:pt x="270" y="427"/>
                  <a:pt x="271" y="426"/>
                </a:cubicBezTo>
                <a:cubicBezTo>
                  <a:pt x="271" y="426"/>
                  <a:pt x="273" y="426"/>
                  <a:pt x="274" y="426"/>
                </a:cubicBezTo>
                <a:cubicBezTo>
                  <a:pt x="273" y="429"/>
                  <a:pt x="270" y="427"/>
                  <a:pt x="269" y="430"/>
                </a:cubicBezTo>
                <a:cubicBezTo>
                  <a:pt x="269" y="430"/>
                  <a:pt x="269" y="430"/>
                  <a:pt x="269" y="430"/>
                </a:cubicBezTo>
                <a:close/>
                <a:moveTo>
                  <a:pt x="218" y="428"/>
                </a:moveTo>
                <a:cubicBezTo>
                  <a:pt x="218" y="427"/>
                  <a:pt x="216" y="428"/>
                  <a:pt x="217" y="426"/>
                </a:cubicBezTo>
                <a:cubicBezTo>
                  <a:pt x="217" y="427"/>
                  <a:pt x="219" y="426"/>
                  <a:pt x="218" y="428"/>
                </a:cubicBezTo>
                <a:cubicBezTo>
                  <a:pt x="218" y="428"/>
                  <a:pt x="218" y="428"/>
                  <a:pt x="218" y="428"/>
                </a:cubicBezTo>
                <a:close/>
                <a:moveTo>
                  <a:pt x="189" y="427"/>
                </a:moveTo>
                <a:cubicBezTo>
                  <a:pt x="190" y="428"/>
                  <a:pt x="186" y="429"/>
                  <a:pt x="187" y="427"/>
                </a:cubicBezTo>
                <a:cubicBezTo>
                  <a:pt x="187" y="427"/>
                  <a:pt x="188" y="426"/>
                  <a:pt x="189" y="427"/>
                </a:cubicBezTo>
                <a:cubicBezTo>
                  <a:pt x="189" y="427"/>
                  <a:pt x="189" y="427"/>
                  <a:pt x="189" y="427"/>
                </a:cubicBezTo>
                <a:close/>
                <a:moveTo>
                  <a:pt x="235" y="431"/>
                </a:moveTo>
                <a:cubicBezTo>
                  <a:pt x="235" y="430"/>
                  <a:pt x="234" y="429"/>
                  <a:pt x="235" y="428"/>
                </a:cubicBezTo>
                <a:cubicBezTo>
                  <a:pt x="236" y="428"/>
                  <a:pt x="234" y="429"/>
                  <a:pt x="236" y="429"/>
                </a:cubicBezTo>
                <a:cubicBezTo>
                  <a:pt x="238" y="429"/>
                  <a:pt x="235" y="428"/>
                  <a:pt x="236" y="427"/>
                </a:cubicBezTo>
                <a:cubicBezTo>
                  <a:pt x="238" y="426"/>
                  <a:pt x="236" y="430"/>
                  <a:pt x="238" y="429"/>
                </a:cubicBezTo>
                <a:cubicBezTo>
                  <a:pt x="238" y="430"/>
                  <a:pt x="238" y="430"/>
                  <a:pt x="238" y="431"/>
                </a:cubicBezTo>
                <a:cubicBezTo>
                  <a:pt x="238" y="431"/>
                  <a:pt x="239" y="430"/>
                  <a:pt x="239" y="430"/>
                </a:cubicBezTo>
                <a:cubicBezTo>
                  <a:pt x="239" y="431"/>
                  <a:pt x="238" y="433"/>
                  <a:pt x="238" y="434"/>
                </a:cubicBezTo>
                <a:cubicBezTo>
                  <a:pt x="237" y="434"/>
                  <a:pt x="236" y="434"/>
                  <a:pt x="236" y="432"/>
                </a:cubicBezTo>
                <a:cubicBezTo>
                  <a:pt x="236" y="432"/>
                  <a:pt x="237" y="433"/>
                  <a:pt x="238" y="433"/>
                </a:cubicBezTo>
                <a:cubicBezTo>
                  <a:pt x="237" y="431"/>
                  <a:pt x="236" y="433"/>
                  <a:pt x="235" y="432"/>
                </a:cubicBezTo>
                <a:cubicBezTo>
                  <a:pt x="234" y="432"/>
                  <a:pt x="233" y="433"/>
                  <a:pt x="234" y="433"/>
                </a:cubicBezTo>
                <a:cubicBezTo>
                  <a:pt x="234" y="434"/>
                  <a:pt x="231" y="430"/>
                  <a:pt x="233" y="429"/>
                </a:cubicBezTo>
                <a:cubicBezTo>
                  <a:pt x="234" y="429"/>
                  <a:pt x="234" y="430"/>
                  <a:pt x="234" y="431"/>
                </a:cubicBezTo>
                <a:cubicBezTo>
                  <a:pt x="235" y="431"/>
                  <a:pt x="235" y="431"/>
                  <a:pt x="235" y="431"/>
                </a:cubicBezTo>
                <a:cubicBezTo>
                  <a:pt x="235" y="431"/>
                  <a:pt x="235" y="431"/>
                  <a:pt x="235" y="431"/>
                </a:cubicBezTo>
                <a:close/>
                <a:moveTo>
                  <a:pt x="253" y="429"/>
                </a:moveTo>
                <a:cubicBezTo>
                  <a:pt x="253" y="428"/>
                  <a:pt x="254" y="428"/>
                  <a:pt x="254" y="427"/>
                </a:cubicBezTo>
                <a:cubicBezTo>
                  <a:pt x="254" y="427"/>
                  <a:pt x="254" y="429"/>
                  <a:pt x="255" y="429"/>
                </a:cubicBezTo>
                <a:cubicBezTo>
                  <a:pt x="255" y="429"/>
                  <a:pt x="254" y="429"/>
                  <a:pt x="254" y="429"/>
                </a:cubicBezTo>
                <a:cubicBezTo>
                  <a:pt x="254" y="429"/>
                  <a:pt x="253" y="429"/>
                  <a:pt x="253" y="429"/>
                </a:cubicBezTo>
                <a:cubicBezTo>
                  <a:pt x="253" y="429"/>
                  <a:pt x="253" y="429"/>
                  <a:pt x="253" y="429"/>
                </a:cubicBezTo>
                <a:close/>
                <a:moveTo>
                  <a:pt x="223" y="429"/>
                </a:moveTo>
                <a:cubicBezTo>
                  <a:pt x="223" y="428"/>
                  <a:pt x="224" y="428"/>
                  <a:pt x="225" y="428"/>
                </a:cubicBezTo>
                <a:cubicBezTo>
                  <a:pt x="226" y="429"/>
                  <a:pt x="224" y="429"/>
                  <a:pt x="224" y="430"/>
                </a:cubicBezTo>
                <a:cubicBezTo>
                  <a:pt x="224" y="430"/>
                  <a:pt x="224" y="429"/>
                  <a:pt x="223" y="429"/>
                </a:cubicBezTo>
                <a:cubicBezTo>
                  <a:pt x="223" y="429"/>
                  <a:pt x="223" y="429"/>
                  <a:pt x="223" y="429"/>
                </a:cubicBezTo>
                <a:close/>
                <a:moveTo>
                  <a:pt x="194" y="429"/>
                </a:moveTo>
                <a:cubicBezTo>
                  <a:pt x="194" y="431"/>
                  <a:pt x="193" y="429"/>
                  <a:pt x="192" y="429"/>
                </a:cubicBezTo>
                <a:cubicBezTo>
                  <a:pt x="192" y="427"/>
                  <a:pt x="193" y="429"/>
                  <a:pt x="194" y="429"/>
                </a:cubicBezTo>
                <a:cubicBezTo>
                  <a:pt x="194" y="429"/>
                  <a:pt x="194" y="429"/>
                  <a:pt x="194" y="429"/>
                </a:cubicBezTo>
                <a:close/>
                <a:moveTo>
                  <a:pt x="220" y="429"/>
                </a:moveTo>
                <a:cubicBezTo>
                  <a:pt x="220" y="429"/>
                  <a:pt x="220" y="429"/>
                  <a:pt x="220" y="428"/>
                </a:cubicBezTo>
                <a:cubicBezTo>
                  <a:pt x="221" y="428"/>
                  <a:pt x="221" y="428"/>
                  <a:pt x="222" y="428"/>
                </a:cubicBezTo>
                <a:cubicBezTo>
                  <a:pt x="222" y="429"/>
                  <a:pt x="222" y="429"/>
                  <a:pt x="222" y="429"/>
                </a:cubicBezTo>
                <a:cubicBezTo>
                  <a:pt x="221" y="429"/>
                  <a:pt x="221" y="429"/>
                  <a:pt x="220" y="429"/>
                </a:cubicBezTo>
                <a:cubicBezTo>
                  <a:pt x="220" y="429"/>
                  <a:pt x="220" y="429"/>
                  <a:pt x="220" y="429"/>
                </a:cubicBezTo>
                <a:close/>
                <a:moveTo>
                  <a:pt x="207" y="433"/>
                </a:moveTo>
                <a:cubicBezTo>
                  <a:pt x="207" y="432"/>
                  <a:pt x="207" y="431"/>
                  <a:pt x="207" y="430"/>
                </a:cubicBezTo>
                <a:cubicBezTo>
                  <a:pt x="209" y="429"/>
                  <a:pt x="209" y="434"/>
                  <a:pt x="207" y="433"/>
                </a:cubicBezTo>
                <a:cubicBezTo>
                  <a:pt x="207" y="433"/>
                  <a:pt x="207" y="433"/>
                  <a:pt x="207" y="433"/>
                </a:cubicBezTo>
                <a:close/>
                <a:moveTo>
                  <a:pt x="235" y="435"/>
                </a:moveTo>
                <a:cubicBezTo>
                  <a:pt x="235" y="435"/>
                  <a:pt x="235" y="434"/>
                  <a:pt x="235" y="434"/>
                </a:cubicBezTo>
                <a:cubicBezTo>
                  <a:pt x="236" y="433"/>
                  <a:pt x="236" y="436"/>
                  <a:pt x="235" y="435"/>
                </a:cubicBezTo>
                <a:cubicBezTo>
                  <a:pt x="235" y="435"/>
                  <a:pt x="235" y="435"/>
                  <a:pt x="235" y="435"/>
                </a:cubicBezTo>
                <a:close/>
                <a:moveTo>
                  <a:pt x="138" y="186"/>
                </a:moveTo>
                <a:cubicBezTo>
                  <a:pt x="135" y="183"/>
                  <a:pt x="138" y="181"/>
                  <a:pt x="138" y="176"/>
                </a:cubicBezTo>
                <a:cubicBezTo>
                  <a:pt x="141" y="178"/>
                  <a:pt x="136" y="185"/>
                  <a:pt x="138" y="186"/>
                </a:cubicBezTo>
                <a:cubicBezTo>
                  <a:pt x="138" y="186"/>
                  <a:pt x="138" y="186"/>
                  <a:pt x="138" y="186"/>
                </a:cubicBezTo>
                <a:close/>
                <a:moveTo>
                  <a:pt x="136" y="190"/>
                </a:moveTo>
                <a:cubicBezTo>
                  <a:pt x="135" y="191"/>
                  <a:pt x="136" y="189"/>
                  <a:pt x="135" y="189"/>
                </a:cubicBezTo>
                <a:cubicBezTo>
                  <a:pt x="135" y="188"/>
                  <a:pt x="137" y="189"/>
                  <a:pt x="136" y="190"/>
                </a:cubicBezTo>
                <a:cubicBezTo>
                  <a:pt x="136" y="190"/>
                  <a:pt x="136" y="190"/>
                  <a:pt x="136" y="190"/>
                </a:cubicBezTo>
                <a:close/>
                <a:moveTo>
                  <a:pt x="298" y="68"/>
                </a:moveTo>
                <a:cubicBezTo>
                  <a:pt x="300" y="69"/>
                  <a:pt x="302" y="71"/>
                  <a:pt x="306" y="71"/>
                </a:cubicBezTo>
                <a:cubicBezTo>
                  <a:pt x="306" y="72"/>
                  <a:pt x="306" y="73"/>
                  <a:pt x="306" y="73"/>
                </a:cubicBezTo>
                <a:cubicBezTo>
                  <a:pt x="304" y="73"/>
                  <a:pt x="304" y="72"/>
                  <a:pt x="304" y="72"/>
                </a:cubicBezTo>
                <a:cubicBezTo>
                  <a:pt x="303" y="74"/>
                  <a:pt x="303" y="72"/>
                  <a:pt x="300" y="72"/>
                </a:cubicBezTo>
                <a:cubicBezTo>
                  <a:pt x="300" y="71"/>
                  <a:pt x="301" y="71"/>
                  <a:pt x="301" y="71"/>
                </a:cubicBezTo>
                <a:cubicBezTo>
                  <a:pt x="300" y="70"/>
                  <a:pt x="298" y="70"/>
                  <a:pt x="298" y="68"/>
                </a:cubicBezTo>
                <a:close/>
                <a:moveTo>
                  <a:pt x="380" y="404"/>
                </a:moveTo>
                <a:cubicBezTo>
                  <a:pt x="380" y="404"/>
                  <a:pt x="380" y="406"/>
                  <a:pt x="379" y="407"/>
                </a:cubicBezTo>
                <a:cubicBezTo>
                  <a:pt x="380" y="408"/>
                  <a:pt x="382" y="407"/>
                  <a:pt x="382" y="408"/>
                </a:cubicBezTo>
                <a:cubicBezTo>
                  <a:pt x="379" y="412"/>
                  <a:pt x="382" y="418"/>
                  <a:pt x="377" y="420"/>
                </a:cubicBezTo>
                <a:cubicBezTo>
                  <a:pt x="377" y="424"/>
                  <a:pt x="378" y="423"/>
                  <a:pt x="377" y="426"/>
                </a:cubicBezTo>
                <a:cubicBezTo>
                  <a:pt x="378" y="426"/>
                  <a:pt x="378" y="424"/>
                  <a:pt x="379" y="423"/>
                </a:cubicBezTo>
                <a:cubicBezTo>
                  <a:pt x="377" y="427"/>
                  <a:pt x="380" y="429"/>
                  <a:pt x="378" y="432"/>
                </a:cubicBezTo>
                <a:cubicBezTo>
                  <a:pt x="382" y="434"/>
                  <a:pt x="381" y="440"/>
                  <a:pt x="379" y="443"/>
                </a:cubicBezTo>
                <a:cubicBezTo>
                  <a:pt x="381" y="443"/>
                  <a:pt x="381" y="443"/>
                  <a:pt x="382" y="444"/>
                </a:cubicBezTo>
                <a:cubicBezTo>
                  <a:pt x="382" y="446"/>
                  <a:pt x="381" y="445"/>
                  <a:pt x="380" y="447"/>
                </a:cubicBezTo>
                <a:cubicBezTo>
                  <a:pt x="382" y="447"/>
                  <a:pt x="382" y="446"/>
                  <a:pt x="383" y="448"/>
                </a:cubicBezTo>
                <a:cubicBezTo>
                  <a:pt x="381" y="448"/>
                  <a:pt x="382" y="450"/>
                  <a:pt x="382" y="451"/>
                </a:cubicBezTo>
                <a:cubicBezTo>
                  <a:pt x="384" y="452"/>
                  <a:pt x="382" y="453"/>
                  <a:pt x="384" y="454"/>
                </a:cubicBezTo>
                <a:cubicBezTo>
                  <a:pt x="388" y="455"/>
                  <a:pt x="388" y="451"/>
                  <a:pt x="390" y="451"/>
                </a:cubicBezTo>
                <a:cubicBezTo>
                  <a:pt x="388" y="451"/>
                  <a:pt x="390" y="450"/>
                  <a:pt x="390" y="449"/>
                </a:cubicBezTo>
                <a:cubicBezTo>
                  <a:pt x="388" y="446"/>
                  <a:pt x="390" y="445"/>
                  <a:pt x="387" y="442"/>
                </a:cubicBezTo>
                <a:cubicBezTo>
                  <a:pt x="389" y="439"/>
                  <a:pt x="387" y="432"/>
                  <a:pt x="386" y="430"/>
                </a:cubicBezTo>
                <a:cubicBezTo>
                  <a:pt x="387" y="430"/>
                  <a:pt x="388" y="428"/>
                  <a:pt x="389" y="429"/>
                </a:cubicBezTo>
                <a:cubicBezTo>
                  <a:pt x="389" y="428"/>
                  <a:pt x="390" y="426"/>
                  <a:pt x="388" y="426"/>
                </a:cubicBezTo>
                <a:cubicBezTo>
                  <a:pt x="388" y="427"/>
                  <a:pt x="388" y="427"/>
                  <a:pt x="387" y="428"/>
                </a:cubicBezTo>
                <a:cubicBezTo>
                  <a:pt x="384" y="421"/>
                  <a:pt x="384" y="413"/>
                  <a:pt x="383" y="406"/>
                </a:cubicBezTo>
                <a:cubicBezTo>
                  <a:pt x="381" y="408"/>
                  <a:pt x="384" y="405"/>
                  <a:pt x="382" y="405"/>
                </a:cubicBezTo>
                <a:cubicBezTo>
                  <a:pt x="382" y="406"/>
                  <a:pt x="381" y="407"/>
                  <a:pt x="380" y="406"/>
                </a:cubicBezTo>
                <a:cubicBezTo>
                  <a:pt x="380" y="404"/>
                  <a:pt x="383" y="406"/>
                  <a:pt x="382" y="404"/>
                </a:cubicBezTo>
                <a:cubicBezTo>
                  <a:pt x="382" y="404"/>
                  <a:pt x="381" y="404"/>
                  <a:pt x="380" y="404"/>
                </a:cubicBezTo>
                <a:close/>
                <a:moveTo>
                  <a:pt x="388" y="448"/>
                </a:moveTo>
                <a:cubicBezTo>
                  <a:pt x="388" y="448"/>
                  <a:pt x="388" y="448"/>
                  <a:pt x="388" y="448"/>
                </a:cubicBezTo>
                <a:cubicBezTo>
                  <a:pt x="389" y="447"/>
                  <a:pt x="389" y="450"/>
                  <a:pt x="388" y="449"/>
                </a:cubicBezTo>
                <a:cubicBezTo>
                  <a:pt x="388" y="449"/>
                  <a:pt x="388" y="448"/>
                  <a:pt x="388" y="448"/>
                </a:cubicBezTo>
                <a:cubicBezTo>
                  <a:pt x="388" y="448"/>
                  <a:pt x="388" y="448"/>
                  <a:pt x="388" y="448"/>
                </a:cubicBezTo>
                <a:close/>
                <a:moveTo>
                  <a:pt x="387" y="183"/>
                </a:moveTo>
                <a:cubicBezTo>
                  <a:pt x="388" y="183"/>
                  <a:pt x="390" y="183"/>
                  <a:pt x="390" y="181"/>
                </a:cubicBezTo>
                <a:cubicBezTo>
                  <a:pt x="393" y="182"/>
                  <a:pt x="387" y="185"/>
                  <a:pt x="390" y="185"/>
                </a:cubicBezTo>
                <a:cubicBezTo>
                  <a:pt x="389" y="187"/>
                  <a:pt x="388" y="183"/>
                  <a:pt x="387" y="183"/>
                </a:cubicBezTo>
                <a:close/>
                <a:moveTo>
                  <a:pt x="387" y="9"/>
                </a:moveTo>
                <a:cubicBezTo>
                  <a:pt x="388" y="9"/>
                  <a:pt x="388" y="11"/>
                  <a:pt x="388" y="12"/>
                </a:cubicBezTo>
                <a:cubicBezTo>
                  <a:pt x="387" y="12"/>
                  <a:pt x="387" y="9"/>
                  <a:pt x="386" y="11"/>
                </a:cubicBezTo>
                <a:cubicBezTo>
                  <a:pt x="384" y="10"/>
                  <a:pt x="388" y="10"/>
                  <a:pt x="387" y="9"/>
                </a:cubicBezTo>
                <a:close/>
                <a:moveTo>
                  <a:pt x="230" y="66"/>
                </a:moveTo>
                <a:cubicBezTo>
                  <a:pt x="231" y="69"/>
                  <a:pt x="228" y="67"/>
                  <a:pt x="230" y="66"/>
                </a:cubicBezTo>
                <a:close/>
                <a:moveTo>
                  <a:pt x="284" y="92"/>
                </a:moveTo>
                <a:cubicBezTo>
                  <a:pt x="285" y="90"/>
                  <a:pt x="287" y="92"/>
                  <a:pt x="289" y="93"/>
                </a:cubicBezTo>
                <a:cubicBezTo>
                  <a:pt x="288" y="93"/>
                  <a:pt x="286" y="92"/>
                  <a:pt x="284" y="92"/>
                </a:cubicBezTo>
                <a:close/>
                <a:moveTo>
                  <a:pt x="289" y="92"/>
                </a:moveTo>
                <a:cubicBezTo>
                  <a:pt x="290" y="92"/>
                  <a:pt x="291" y="93"/>
                  <a:pt x="291" y="93"/>
                </a:cubicBezTo>
                <a:cubicBezTo>
                  <a:pt x="292" y="94"/>
                  <a:pt x="289" y="93"/>
                  <a:pt x="289" y="92"/>
                </a:cubicBezTo>
                <a:close/>
                <a:moveTo>
                  <a:pt x="301" y="99"/>
                </a:moveTo>
                <a:cubicBezTo>
                  <a:pt x="301" y="99"/>
                  <a:pt x="301" y="99"/>
                  <a:pt x="301" y="99"/>
                </a:cubicBezTo>
                <a:cubicBezTo>
                  <a:pt x="301" y="100"/>
                  <a:pt x="301" y="100"/>
                  <a:pt x="302" y="100"/>
                </a:cubicBezTo>
                <a:cubicBezTo>
                  <a:pt x="302" y="101"/>
                  <a:pt x="301" y="101"/>
                  <a:pt x="301" y="102"/>
                </a:cubicBezTo>
                <a:cubicBezTo>
                  <a:pt x="301" y="102"/>
                  <a:pt x="300" y="101"/>
                  <a:pt x="300" y="102"/>
                </a:cubicBezTo>
                <a:cubicBezTo>
                  <a:pt x="299" y="102"/>
                  <a:pt x="299" y="101"/>
                  <a:pt x="299" y="100"/>
                </a:cubicBezTo>
                <a:cubicBezTo>
                  <a:pt x="300" y="100"/>
                  <a:pt x="301" y="99"/>
                  <a:pt x="301" y="99"/>
                </a:cubicBezTo>
                <a:close/>
                <a:moveTo>
                  <a:pt x="49" y="124"/>
                </a:moveTo>
                <a:cubicBezTo>
                  <a:pt x="43" y="127"/>
                  <a:pt x="34" y="128"/>
                  <a:pt x="33" y="135"/>
                </a:cubicBezTo>
                <a:cubicBezTo>
                  <a:pt x="32" y="135"/>
                  <a:pt x="31" y="136"/>
                  <a:pt x="30" y="137"/>
                </a:cubicBezTo>
                <a:cubicBezTo>
                  <a:pt x="31" y="137"/>
                  <a:pt x="31" y="138"/>
                  <a:pt x="31" y="139"/>
                </a:cubicBezTo>
                <a:cubicBezTo>
                  <a:pt x="31" y="139"/>
                  <a:pt x="31" y="139"/>
                  <a:pt x="30" y="139"/>
                </a:cubicBezTo>
                <a:cubicBezTo>
                  <a:pt x="30" y="138"/>
                  <a:pt x="31" y="138"/>
                  <a:pt x="30" y="137"/>
                </a:cubicBezTo>
                <a:cubicBezTo>
                  <a:pt x="28" y="137"/>
                  <a:pt x="29" y="140"/>
                  <a:pt x="27" y="139"/>
                </a:cubicBezTo>
                <a:cubicBezTo>
                  <a:pt x="27" y="140"/>
                  <a:pt x="28" y="140"/>
                  <a:pt x="28" y="141"/>
                </a:cubicBezTo>
                <a:cubicBezTo>
                  <a:pt x="26" y="142"/>
                  <a:pt x="24" y="141"/>
                  <a:pt x="24" y="143"/>
                </a:cubicBezTo>
                <a:cubicBezTo>
                  <a:pt x="25" y="143"/>
                  <a:pt x="27" y="142"/>
                  <a:pt x="27" y="144"/>
                </a:cubicBezTo>
                <a:cubicBezTo>
                  <a:pt x="26" y="144"/>
                  <a:pt x="27" y="145"/>
                  <a:pt x="26" y="145"/>
                </a:cubicBezTo>
                <a:cubicBezTo>
                  <a:pt x="26" y="143"/>
                  <a:pt x="25" y="145"/>
                  <a:pt x="24" y="144"/>
                </a:cubicBezTo>
                <a:cubicBezTo>
                  <a:pt x="23" y="146"/>
                  <a:pt x="25" y="147"/>
                  <a:pt x="27" y="147"/>
                </a:cubicBezTo>
                <a:cubicBezTo>
                  <a:pt x="26" y="146"/>
                  <a:pt x="28" y="147"/>
                  <a:pt x="28" y="146"/>
                </a:cubicBezTo>
                <a:cubicBezTo>
                  <a:pt x="27" y="143"/>
                  <a:pt x="31" y="146"/>
                  <a:pt x="28" y="143"/>
                </a:cubicBezTo>
                <a:cubicBezTo>
                  <a:pt x="29" y="143"/>
                  <a:pt x="29" y="142"/>
                  <a:pt x="29" y="142"/>
                </a:cubicBezTo>
                <a:cubicBezTo>
                  <a:pt x="30" y="144"/>
                  <a:pt x="31" y="141"/>
                  <a:pt x="31" y="143"/>
                </a:cubicBezTo>
                <a:cubicBezTo>
                  <a:pt x="32" y="141"/>
                  <a:pt x="33" y="139"/>
                  <a:pt x="35" y="138"/>
                </a:cubicBezTo>
                <a:cubicBezTo>
                  <a:pt x="34" y="138"/>
                  <a:pt x="34" y="137"/>
                  <a:pt x="33" y="136"/>
                </a:cubicBezTo>
                <a:cubicBezTo>
                  <a:pt x="35" y="135"/>
                  <a:pt x="34" y="136"/>
                  <a:pt x="35" y="134"/>
                </a:cubicBezTo>
                <a:cubicBezTo>
                  <a:pt x="37" y="136"/>
                  <a:pt x="34" y="139"/>
                  <a:pt x="35" y="140"/>
                </a:cubicBezTo>
                <a:cubicBezTo>
                  <a:pt x="36" y="137"/>
                  <a:pt x="37" y="138"/>
                  <a:pt x="39" y="136"/>
                </a:cubicBezTo>
                <a:cubicBezTo>
                  <a:pt x="38" y="136"/>
                  <a:pt x="37" y="136"/>
                  <a:pt x="37" y="135"/>
                </a:cubicBezTo>
                <a:cubicBezTo>
                  <a:pt x="38" y="135"/>
                  <a:pt x="38" y="134"/>
                  <a:pt x="39" y="134"/>
                </a:cubicBezTo>
                <a:cubicBezTo>
                  <a:pt x="39" y="135"/>
                  <a:pt x="40" y="136"/>
                  <a:pt x="42" y="135"/>
                </a:cubicBezTo>
                <a:cubicBezTo>
                  <a:pt x="43" y="134"/>
                  <a:pt x="43" y="132"/>
                  <a:pt x="46" y="132"/>
                </a:cubicBezTo>
                <a:cubicBezTo>
                  <a:pt x="46" y="130"/>
                  <a:pt x="46" y="130"/>
                  <a:pt x="47" y="129"/>
                </a:cubicBezTo>
                <a:cubicBezTo>
                  <a:pt x="41" y="128"/>
                  <a:pt x="50" y="125"/>
                  <a:pt x="49" y="124"/>
                </a:cubicBezTo>
                <a:close/>
                <a:moveTo>
                  <a:pt x="388" y="168"/>
                </a:moveTo>
                <a:cubicBezTo>
                  <a:pt x="389" y="169"/>
                  <a:pt x="388" y="171"/>
                  <a:pt x="387" y="169"/>
                </a:cubicBezTo>
                <a:cubicBezTo>
                  <a:pt x="388" y="171"/>
                  <a:pt x="387" y="173"/>
                  <a:pt x="388" y="174"/>
                </a:cubicBezTo>
                <a:cubicBezTo>
                  <a:pt x="388" y="173"/>
                  <a:pt x="390" y="173"/>
                  <a:pt x="390" y="172"/>
                </a:cubicBezTo>
                <a:cubicBezTo>
                  <a:pt x="389" y="171"/>
                  <a:pt x="390" y="171"/>
                  <a:pt x="390" y="169"/>
                </a:cubicBezTo>
                <a:cubicBezTo>
                  <a:pt x="389" y="169"/>
                  <a:pt x="388" y="166"/>
                  <a:pt x="388" y="168"/>
                </a:cubicBezTo>
                <a:close/>
                <a:moveTo>
                  <a:pt x="390" y="178"/>
                </a:moveTo>
                <a:cubicBezTo>
                  <a:pt x="388" y="180"/>
                  <a:pt x="390" y="174"/>
                  <a:pt x="387" y="175"/>
                </a:cubicBezTo>
                <a:cubicBezTo>
                  <a:pt x="389" y="177"/>
                  <a:pt x="387" y="176"/>
                  <a:pt x="387" y="179"/>
                </a:cubicBezTo>
                <a:cubicBezTo>
                  <a:pt x="388" y="178"/>
                  <a:pt x="389" y="179"/>
                  <a:pt x="390" y="179"/>
                </a:cubicBezTo>
                <a:cubicBezTo>
                  <a:pt x="390" y="178"/>
                  <a:pt x="391" y="178"/>
                  <a:pt x="390" y="178"/>
                </a:cubicBezTo>
                <a:close/>
                <a:moveTo>
                  <a:pt x="390" y="204"/>
                </a:moveTo>
                <a:cubicBezTo>
                  <a:pt x="390" y="204"/>
                  <a:pt x="389" y="205"/>
                  <a:pt x="388" y="205"/>
                </a:cubicBezTo>
                <a:cubicBezTo>
                  <a:pt x="388" y="205"/>
                  <a:pt x="388" y="204"/>
                  <a:pt x="388" y="203"/>
                </a:cubicBezTo>
                <a:cubicBezTo>
                  <a:pt x="387" y="205"/>
                  <a:pt x="386" y="204"/>
                  <a:pt x="386" y="201"/>
                </a:cubicBezTo>
                <a:cubicBezTo>
                  <a:pt x="387" y="201"/>
                  <a:pt x="387" y="202"/>
                  <a:pt x="388" y="202"/>
                </a:cubicBezTo>
                <a:cubicBezTo>
                  <a:pt x="388" y="202"/>
                  <a:pt x="388" y="202"/>
                  <a:pt x="389" y="202"/>
                </a:cubicBezTo>
                <a:cubicBezTo>
                  <a:pt x="388" y="198"/>
                  <a:pt x="387" y="200"/>
                  <a:pt x="387" y="196"/>
                </a:cubicBezTo>
                <a:cubicBezTo>
                  <a:pt x="389" y="196"/>
                  <a:pt x="389" y="191"/>
                  <a:pt x="391" y="193"/>
                </a:cubicBezTo>
                <a:cubicBezTo>
                  <a:pt x="389" y="195"/>
                  <a:pt x="389" y="200"/>
                  <a:pt x="391" y="204"/>
                </a:cubicBezTo>
                <a:cubicBezTo>
                  <a:pt x="391" y="204"/>
                  <a:pt x="390" y="204"/>
                  <a:pt x="390" y="204"/>
                </a:cubicBezTo>
                <a:close/>
                <a:moveTo>
                  <a:pt x="387" y="211"/>
                </a:moveTo>
                <a:cubicBezTo>
                  <a:pt x="387" y="211"/>
                  <a:pt x="388" y="211"/>
                  <a:pt x="388" y="211"/>
                </a:cubicBezTo>
                <a:cubicBezTo>
                  <a:pt x="389" y="212"/>
                  <a:pt x="386" y="216"/>
                  <a:pt x="389" y="217"/>
                </a:cubicBezTo>
                <a:cubicBezTo>
                  <a:pt x="389" y="218"/>
                  <a:pt x="388" y="219"/>
                  <a:pt x="387" y="219"/>
                </a:cubicBezTo>
                <a:cubicBezTo>
                  <a:pt x="389" y="221"/>
                  <a:pt x="385" y="222"/>
                  <a:pt x="388" y="223"/>
                </a:cubicBezTo>
                <a:cubicBezTo>
                  <a:pt x="385" y="223"/>
                  <a:pt x="385" y="218"/>
                  <a:pt x="387" y="216"/>
                </a:cubicBezTo>
                <a:cubicBezTo>
                  <a:pt x="386" y="215"/>
                  <a:pt x="386" y="215"/>
                  <a:pt x="385" y="215"/>
                </a:cubicBezTo>
                <a:cubicBezTo>
                  <a:pt x="386" y="214"/>
                  <a:pt x="385" y="211"/>
                  <a:pt x="385" y="210"/>
                </a:cubicBezTo>
                <a:cubicBezTo>
                  <a:pt x="388" y="211"/>
                  <a:pt x="386" y="208"/>
                  <a:pt x="387" y="207"/>
                </a:cubicBezTo>
                <a:cubicBezTo>
                  <a:pt x="387" y="208"/>
                  <a:pt x="388" y="209"/>
                  <a:pt x="390" y="208"/>
                </a:cubicBezTo>
                <a:cubicBezTo>
                  <a:pt x="390" y="211"/>
                  <a:pt x="389" y="210"/>
                  <a:pt x="388" y="209"/>
                </a:cubicBezTo>
                <a:cubicBezTo>
                  <a:pt x="388" y="210"/>
                  <a:pt x="388" y="211"/>
                  <a:pt x="387" y="211"/>
                </a:cubicBezTo>
                <a:close/>
                <a:moveTo>
                  <a:pt x="131" y="267"/>
                </a:moveTo>
                <a:cubicBezTo>
                  <a:pt x="132" y="267"/>
                  <a:pt x="132" y="267"/>
                  <a:pt x="133" y="267"/>
                </a:cubicBezTo>
                <a:cubicBezTo>
                  <a:pt x="133" y="269"/>
                  <a:pt x="132" y="270"/>
                  <a:pt x="132" y="271"/>
                </a:cubicBezTo>
                <a:cubicBezTo>
                  <a:pt x="131" y="270"/>
                  <a:pt x="131" y="269"/>
                  <a:pt x="131" y="267"/>
                </a:cubicBezTo>
                <a:close/>
                <a:moveTo>
                  <a:pt x="22" y="305"/>
                </a:moveTo>
                <a:cubicBezTo>
                  <a:pt x="22" y="303"/>
                  <a:pt x="23" y="305"/>
                  <a:pt x="24" y="305"/>
                </a:cubicBezTo>
                <a:cubicBezTo>
                  <a:pt x="24" y="307"/>
                  <a:pt x="23" y="307"/>
                  <a:pt x="23" y="308"/>
                </a:cubicBezTo>
                <a:cubicBezTo>
                  <a:pt x="22" y="308"/>
                  <a:pt x="23" y="305"/>
                  <a:pt x="22" y="305"/>
                </a:cubicBezTo>
                <a:close/>
                <a:moveTo>
                  <a:pt x="24" y="309"/>
                </a:moveTo>
                <a:cubicBezTo>
                  <a:pt x="24" y="311"/>
                  <a:pt x="22" y="311"/>
                  <a:pt x="22" y="311"/>
                </a:cubicBezTo>
                <a:cubicBezTo>
                  <a:pt x="20" y="311"/>
                  <a:pt x="23" y="309"/>
                  <a:pt x="24" y="309"/>
                </a:cubicBezTo>
                <a:close/>
                <a:moveTo>
                  <a:pt x="145" y="347"/>
                </a:moveTo>
                <a:cubicBezTo>
                  <a:pt x="148" y="350"/>
                  <a:pt x="149" y="356"/>
                  <a:pt x="152" y="360"/>
                </a:cubicBezTo>
                <a:cubicBezTo>
                  <a:pt x="149" y="358"/>
                  <a:pt x="147" y="352"/>
                  <a:pt x="145" y="347"/>
                </a:cubicBezTo>
                <a:close/>
                <a:moveTo>
                  <a:pt x="147" y="361"/>
                </a:moveTo>
                <a:cubicBezTo>
                  <a:pt x="148" y="360"/>
                  <a:pt x="149" y="362"/>
                  <a:pt x="150" y="363"/>
                </a:cubicBezTo>
                <a:cubicBezTo>
                  <a:pt x="148" y="365"/>
                  <a:pt x="149" y="361"/>
                  <a:pt x="147" y="361"/>
                </a:cubicBezTo>
                <a:close/>
                <a:moveTo>
                  <a:pt x="153" y="363"/>
                </a:moveTo>
                <a:cubicBezTo>
                  <a:pt x="153" y="362"/>
                  <a:pt x="155" y="367"/>
                  <a:pt x="157" y="368"/>
                </a:cubicBezTo>
                <a:cubicBezTo>
                  <a:pt x="155" y="369"/>
                  <a:pt x="154" y="365"/>
                  <a:pt x="153" y="363"/>
                </a:cubicBezTo>
                <a:close/>
                <a:moveTo>
                  <a:pt x="117" y="370"/>
                </a:moveTo>
                <a:cubicBezTo>
                  <a:pt x="112" y="368"/>
                  <a:pt x="105" y="364"/>
                  <a:pt x="98" y="363"/>
                </a:cubicBezTo>
                <a:cubicBezTo>
                  <a:pt x="98" y="365"/>
                  <a:pt x="100" y="365"/>
                  <a:pt x="100" y="367"/>
                </a:cubicBezTo>
                <a:cubicBezTo>
                  <a:pt x="102" y="367"/>
                  <a:pt x="102" y="368"/>
                  <a:pt x="103" y="367"/>
                </a:cubicBezTo>
                <a:cubicBezTo>
                  <a:pt x="104" y="368"/>
                  <a:pt x="104" y="369"/>
                  <a:pt x="105" y="370"/>
                </a:cubicBezTo>
                <a:cubicBezTo>
                  <a:pt x="109" y="366"/>
                  <a:pt x="112" y="373"/>
                  <a:pt x="117" y="372"/>
                </a:cubicBezTo>
                <a:cubicBezTo>
                  <a:pt x="116" y="370"/>
                  <a:pt x="119" y="370"/>
                  <a:pt x="117" y="370"/>
                </a:cubicBezTo>
                <a:close/>
                <a:moveTo>
                  <a:pt x="150" y="422"/>
                </a:moveTo>
                <a:cubicBezTo>
                  <a:pt x="148" y="425"/>
                  <a:pt x="152" y="419"/>
                  <a:pt x="150" y="422"/>
                </a:cubicBezTo>
                <a:close/>
                <a:moveTo>
                  <a:pt x="152" y="424"/>
                </a:moveTo>
                <a:cubicBezTo>
                  <a:pt x="154" y="425"/>
                  <a:pt x="155" y="427"/>
                  <a:pt x="156" y="428"/>
                </a:cubicBezTo>
                <a:cubicBezTo>
                  <a:pt x="156" y="427"/>
                  <a:pt x="158" y="428"/>
                  <a:pt x="159" y="428"/>
                </a:cubicBezTo>
                <a:cubicBezTo>
                  <a:pt x="159" y="430"/>
                  <a:pt x="162" y="430"/>
                  <a:pt x="162" y="432"/>
                </a:cubicBezTo>
                <a:cubicBezTo>
                  <a:pt x="162" y="431"/>
                  <a:pt x="165" y="432"/>
                  <a:pt x="163" y="433"/>
                </a:cubicBezTo>
                <a:cubicBezTo>
                  <a:pt x="166" y="433"/>
                  <a:pt x="166" y="432"/>
                  <a:pt x="169" y="431"/>
                </a:cubicBezTo>
                <a:cubicBezTo>
                  <a:pt x="171" y="433"/>
                  <a:pt x="175" y="434"/>
                  <a:pt x="178" y="434"/>
                </a:cubicBezTo>
                <a:cubicBezTo>
                  <a:pt x="180" y="433"/>
                  <a:pt x="177" y="433"/>
                  <a:pt x="177" y="432"/>
                </a:cubicBezTo>
                <a:cubicBezTo>
                  <a:pt x="173" y="433"/>
                  <a:pt x="171" y="432"/>
                  <a:pt x="169" y="429"/>
                </a:cubicBezTo>
                <a:cubicBezTo>
                  <a:pt x="169" y="431"/>
                  <a:pt x="168" y="430"/>
                  <a:pt x="167" y="431"/>
                </a:cubicBezTo>
                <a:cubicBezTo>
                  <a:pt x="169" y="430"/>
                  <a:pt x="167" y="429"/>
                  <a:pt x="167" y="428"/>
                </a:cubicBezTo>
                <a:cubicBezTo>
                  <a:pt x="164" y="428"/>
                  <a:pt x="161" y="428"/>
                  <a:pt x="160" y="428"/>
                </a:cubicBezTo>
                <a:cubicBezTo>
                  <a:pt x="160" y="427"/>
                  <a:pt x="162" y="427"/>
                  <a:pt x="161" y="426"/>
                </a:cubicBezTo>
                <a:cubicBezTo>
                  <a:pt x="158" y="426"/>
                  <a:pt x="157" y="425"/>
                  <a:pt x="156" y="424"/>
                </a:cubicBezTo>
                <a:cubicBezTo>
                  <a:pt x="156" y="425"/>
                  <a:pt x="156" y="426"/>
                  <a:pt x="155" y="426"/>
                </a:cubicBezTo>
                <a:cubicBezTo>
                  <a:pt x="154" y="424"/>
                  <a:pt x="152" y="424"/>
                  <a:pt x="150" y="424"/>
                </a:cubicBezTo>
                <a:cubicBezTo>
                  <a:pt x="150" y="427"/>
                  <a:pt x="148" y="425"/>
                  <a:pt x="146" y="424"/>
                </a:cubicBezTo>
                <a:cubicBezTo>
                  <a:pt x="146" y="426"/>
                  <a:pt x="151" y="426"/>
                  <a:pt x="151" y="426"/>
                </a:cubicBezTo>
                <a:cubicBezTo>
                  <a:pt x="150" y="426"/>
                  <a:pt x="151" y="424"/>
                  <a:pt x="152" y="424"/>
                </a:cubicBezTo>
                <a:close/>
                <a:moveTo>
                  <a:pt x="215" y="434"/>
                </a:moveTo>
                <a:cubicBezTo>
                  <a:pt x="216" y="435"/>
                  <a:pt x="215" y="435"/>
                  <a:pt x="215" y="436"/>
                </a:cubicBezTo>
                <a:cubicBezTo>
                  <a:pt x="213" y="435"/>
                  <a:pt x="212" y="437"/>
                  <a:pt x="211" y="435"/>
                </a:cubicBezTo>
                <a:cubicBezTo>
                  <a:pt x="211" y="433"/>
                  <a:pt x="214" y="436"/>
                  <a:pt x="215" y="434"/>
                </a:cubicBezTo>
                <a:close/>
                <a:moveTo>
                  <a:pt x="300" y="436"/>
                </a:moveTo>
                <a:cubicBezTo>
                  <a:pt x="299" y="436"/>
                  <a:pt x="300" y="434"/>
                  <a:pt x="300" y="434"/>
                </a:cubicBezTo>
                <a:cubicBezTo>
                  <a:pt x="301" y="434"/>
                  <a:pt x="301" y="434"/>
                  <a:pt x="301" y="434"/>
                </a:cubicBezTo>
                <a:cubicBezTo>
                  <a:pt x="301" y="435"/>
                  <a:pt x="300" y="435"/>
                  <a:pt x="300" y="436"/>
                </a:cubicBezTo>
                <a:close/>
                <a:moveTo>
                  <a:pt x="204" y="440"/>
                </a:moveTo>
                <a:cubicBezTo>
                  <a:pt x="205" y="440"/>
                  <a:pt x="205" y="440"/>
                  <a:pt x="205" y="440"/>
                </a:cubicBezTo>
                <a:cubicBezTo>
                  <a:pt x="204" y="440"/>
                  <a:pt x="203" y="441"/>
                  <a:pt x="202" y="441"/>
                </a:cubicBezTo>
                <a:cubicBezTo>
                  <a:pt x="202" y="440"/>
                  <a:pt x="202" y="440"/>
                  <a:pt x="202" y="439"/>
                </a:cubicBezTo>
                <a:cubicBezTo>
                  <a:pt x="202" y="438"/>
                  <a:pt x="204" y="439"/>
                  <a:pt x="204" y="437"/>
                </a:cubicBezTo>
                <a:cubicBezTo>
                  <a:pt x="200" y="437"/>
                  <a:pt x="197" y="437"/>
                  <a:pt x="194" y="436"/>
                </a:cubicBezTo>
                <a:cubicBezTo>
                  <a:pt x="194" y="438"/>
                  <a:pt x="192" y="439"/>
                  <a:pt x="190" y="439"/>
                </a:cubicBezTo>
                <a:cubicBezTo>
                  <a:pt x="190" y="438"/>
                  <a:pt x="191" y="438"/>
                  <a:pt x="191" y="437"/>
                </a:cubicBezTo>
                <a:cubicBezTo>
                  <a:pt x="186" y="439"/>
                  <a:pt x="185" y="434"/>
                  <a:pt x="180" y="434"/>
                </a:cubicBezTo>
                <a:cubicBezTo>
                  <a:pt x="180" y="436"/>
                  <a:pt x="179" y="436"/>
                  <a:pt x="179" y="437"/>
                </a:cubicBezTo>
                <a:cubicBezTo>
                  <a:pt x="184" y="440"/>
                  <a:pt x="190" y="438"/>
                  <a:pt x="194" y="442"/>
                </a:cubicBezTo>
                <a:cubicBezTo>
                  <a:pt x="196" y="440"/>
                  <a:pt x="194" y="440"/>
                  <a:pt x="194" y="439"/>
                </a:cubicBezTo>
                <a:cubicBezTo>
                  <a:pt x="194" y="439"/>
                  <a:pt x="195" y="439"/>
                  <a:pt x="195" y="438"/>
                </a:cubicBezTo>
                <a:cubicBezTo>
                  <a:pt x="195" y="441"/>
                  <a:pt x="196" y="441"/>
                  <a:pt x="197" y="442"/>
                </a:cubicBezTo>
                <a:cubicBezTo>
                  <a:pt x="197" y="440"/>
                  <a:pt x="199" y="440"/>
                  <a:pt x="200" y="439"/>
                </a:cubicBezTo>
                <a:cubicBezTo>
                  <a:pt x="199" y="439"/>
                  <a:pt x="199" y="443"/>
                  <a:pt x="200" y="442"/>
                </a:cubicBezTo>
                <a:cubicBezTo>
                  <a:pt x="200" y="441"/>
                  <a:pt x="200" y="440"/>
                  <a:pt x="200" y="440"/>
                </a:cubicBezTo>
                <a:cubicBezTo>
                  <a:pt x="201" y="441"/>
                  <a:pt x="202" y="441"/>
                  <a:pt x="203" y="442"/>
                </a:cubicBezTo>
                <a:cubicBezTo>
                  <a:pt x="202" y="442"/>
                  <a:pt x="202" y="443"/>
                  <a:pt x="201" y="443"/>
                </a:cubicBezTo>
                <a:cubicBezTo>
                  <a:pt x="204" y="442"/>
                  <a:pt x="203" y="444"/>
                  <a:pt x="205" y="444"/>
                </a:cubicBezTo>
                <a:cubicBezTo>
                  <a:pt x="204" y="442"/>
                  <a:pt x="205" y="443"/>
                  <a:pt x="204" y="440"/>
                </a:cubicBezTo>
                <a:close/>
                <a:moveTo>
                  <a:pt x="383" y="470"/>
                </a:moveTo>
                <a:cubicBezTo>
                  <a:pt x="383" y="470"/>
                  <a:pt x="383" y="471"/>
                  <a:pt x="382" y="471"/>
                </a:cubicBezTo>
                <a:cubicBezTo>
                  <a:pt x="382" y="472"/>
                  <a:pt x="383" y="472"/>
                  <a:pt x="383" y="473"/>
                </a:cubicBezTo>
                <a:cubicBezTo>
                  <a:pt x="380" y="473"/>
                  <a:pt x="381" y="471"/>
                  <a:pt x="380" y="471"/>
                </a:cubicBezTo>
                <a:cubicBezTo>
                  <a:pt x="380" y="469"/>
                  <a:pt x="383" y="471"/>
                  <a:pt x="383" y="470"/>
                </a:cubicBezTo>
                <a:close/>
                <a:moveTo>
                  <a:pt x="380" y="495"/>
                </a:moveTo>
                <a:cubicBezTo>
                  <a:pt x="382" y="495"/>
                  <a:pt x="380" y="496"/>
                  <a:pt x="380" y="497"/>
                </a:cubicBezTo>
                <a:cubicBezTo>
                  <a:pt x="380" y="497"/>
                  <a:pt x="380" y="496"/>
                  <a:pt x="379" y="496"/>
                </a:cubicBezTo>
                <a:cubicBezTo>
                  <a:pt x="379" y="496"/>
                  <a:pt x="379" y="496"/>
                  <a:pt x="379" y="495"/>
                </a:cubicBezTo>
                <a:cubicBezTo>
                  <a:pt x="380" y="495"/>
                  <a:pt x="380" y="496"/>
                  <a:pt x="380" y="496"/>
                </a:cubicBezTo>
                <a:cubicBezTo>
                  <a:pt x="380" y="496"/>
                  <a:pt x="380" y="495"/>
                  <a:pt x="380" y="495"/>
                </a:cubicBezTo>
                <a:close/>
                <a:moveTo>
                  <a:pt x="398" y="17"/>
                </a:moveTo>
                <a:cubicBezTo>
                  <a:pt x="398" y="19"/>
                  <a:pt x="396" y="20"/>
                  <a:pt x="395" y="19"/>
                </a:cubicBezTo>
                <a:cubicBezTo>
                  <a:pt x="395" y="18"/>
                  <a:pt x="396" y="17"/>
                  <a:pt x="398" y="17"/>
                </a:cubicBezTo>
                <a:close/>
                <a:moveTo>
                  <a:pt x="380" y="239"/>
                </a:moveTo>
                <a:cubicBezTo>
                  <a:pt x="379" y="237"/>
                  <a:pt x="381" y="234"/>
                  <a:pt x="381" y="232"/>
                </a:cubicBezTo>
                <a:cubicBezTo>
                  <a:pt x="382" y="231"/>
                  <a:pt x="383" y="231"/>
                  <a:pt x="384" y="231"/>
                </a:cubicBezTo>
                <a:cubicBezTo>
                  <a:pt x="384" y="230"/>
                  <a:pt x="383" y="229"/>
                  <a:pt x="383" y="227"/>
                </a:cubicBezTo>
                <a:cubicBezTo>
                  <a:pt x="384" y="228"/>
                  <a:pt x="385" y="228"/>
                  <a:pt x="385" y="226"/>
                </a:cubicBezTo>
                <a:cubicBezTo>
                  <a:pt x="386" y="227"/>
                  <a:pt x="386" y="228"/>
                  <a:pt x="388" y="227"/>
                </a:cubicBezTo>
                <a:cubicBezTo>
                  <a:pt x="387" y="228"/>
                  <a:pt x="387" y="229"/>
                  <a:pt x="385" y="229"/>
                </a:cubicBezTo>
                <a:cubicBezTo>
                  <a:pt x="388" y="230"/>
                  <a:pt x="385" y="234"/>
                  <a:pt x="383" y="234"/>
                </a:cubicBezTo>
                <a:cubicBezTo>
                  <a:pt x="384" y="236"/>
                  <a:pt x="385" y="237"/>
                  <a:pt x="385" y="239"/>
                </a:cubicBezTo>
                <a:cubicBezTo>
                  <a:pt x="384" y="239"/>
                  <a:pt x="382" y="240"/>
                  <a:pt x="383" y="240"/>
                </a:cubicBezTo>
                <a:cubicBezTo>
                  <a:pt x="381" y="242"/>
                  <a:pt x="383" y="237"/>
                  <a:pt x="380" y="239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1" name="Freeform 30"/>
          <p:cNvSpPr>
            <a:spLocks noEditPoints="1"/>
          </p:cNvSpPr>
          <p:nvPr/>
        </p:nvSpPr>
        <p:spPr bwMode="auto">
          <a:xfrm>
            <a:off x="3275856" y="1279882"/>
            <a:ext cx="2430056" cy="2876044"/>
          </a:xfrm>
          <a:custGeom>
            <a:avLst/>
            <a:gdLst>
              <a:gd name="T0" fmla="*/ 391 w 424"/>
              <a:gd name="T1" fmla="*/ 86 h 413"/>
              <a:gd name="T2" fmla="*/ 164 w 424"/>
              <a:gd name="T3" fmla="*/ 158 h 413"/>
              <a:gd name="T4" fmla="*/ 106 w 424"/>
              <a:gd name="T5" fmla="*/ 204 h 413"/>
              <a:gd name="T6" fmla="*/ 141 w 424"/>
              <a:gd name="T7" fmla="*/ 273 h 413"/>
              <a:gd name="T8" fmla="*/ 278 w 424"/>
              <a:gd name="T9" fmla="*/ 314 h 413"/>
              <a:gd name="T10" fmla="*/ 212 w 424"/>
              <a:gd name="T11" fmla="*/ 355 h 413"/>
              <a:gd name="T12" fmla="*/ 53 w 424"/>
              <a:gd name="T13" fmla="*/ 393 h 413"/>
              <a:gd name="T14" fmla="*/ 42 w 424"/>
              <a:gd name="T15" fmla="*/ 35 h 413"/>
              <a:gd name="T16" fmla="*/ 111 w 424"/>
              <a:gd name="T17" fmla="*/ 71 h 413"/>
              <a:gd name="T18" fmla="*/ 108 w 424"/>
              <a:gd name="T19" fmla="*/ 185 h 413"/>
              <a:gd name="T20" fmla="*/ 111 w 424"/>
              <a:gd name="T21" fmla="*/ 311 h 413"/>
              <a:gd name="T22" fmla="*/ 61 w 424"/>
              <a:gd name="T23" fmla="*/ 372 h 413"/>
              <a:gd name="T24" fmla="*/ 76 w 424"/>
              <a:gd name="T25" fmla="*/ 391 h 413"/>
              <a:gd name="T26" fmla="*/ 183 w 424"/>
              <a:gd name="T27" fmla="*/ 377 h 413"/>
              <a:gd name="T28" fmla="*/ 344 w 424"/>
              <a:gd name="T29" fmla="*/ 349 h 413"/>
              <a:gd name="T30" fmla="*/ 384 w 424"/>
              <a:gd name="T31" fmla="*/ 297 h 413"/>
              <a:gd name="T32" fmla="*/ 410 w 424"/>
              <a:gd name="T33" fmla="*/ 264 h 413"/>
              <a:gd name="T34" fmla="*/ 395 w 424"/>
              <a:gd name="T35" fmla="*/ 223 h 413"/>
              <a:gd name="T36" fmla="*/ 386 w 424"/>
              <a:gd name="T37" fmla="*/ 110 h 413"/>
              <a:gd name="T38" fmla="*/ 351 w 424"/>
              <a:gd name="T39" fmla="*/ 39 h 413"/>
              <a:gd name="T40" fmla="*/ 311 w 424"/>
              <a:gd name="T41" fmla="*/ 22 h 413"/>
              <a:gd name="T42" fmla="*/ 127 w 424"/>
              <a:gd name="T43" fmla="*/ 24 h 413"/>
              <a:gd name="T44" fmla="*/ 111 w 424"/>
              <a:gd name="T45" fmla="*/ 70 h 413"/>
              <a:gd name="T46" fmla="*/ 36 w 424"/>
              <a:gd name="T47" fmla="*/ 33 h 413"/>
              <a:gd name="T48" fmla="*/ 199 w 424"/>
              <a:gd name="T49" fmla="*/ 37 h 413"/>
              <a:gd name="T50" fmla="*/ 240 w 424"/>
              <a:gd name="T51" fmla="*/ 81 h 413"/>
              <a:gd name="T52" fmla="*/ 210 w 424"/>
              <a:gd name="T53" fmla="*/ 183 h 413"/>
              <a:gd name="T54" fmla="*/ 296 w 424"/>
              <a:gd name="T55" fmla="*/ 127 h 413"/>
              <a:gd name="T56" fmla="*/ 290 w 424"/>
              <a:gd name="T57" fmla="*/ 94 h 413"/>
              <a:gd name="T58" fmla="*/ 47 w 424"/>
              <a:gd name="T59" fmla="*/ 38 h 413"/>
              <a:gd name="T60" fmla="*/ 386 w 424"/>
              <a:gd name="T61" fmla="*/ 83 h 413"/>
              <a:gd name="T62" fmla="*/ 151 w 424"/>
              <a:gd name="T63" fmla="*/ 116 h 413"/>
              <a:gd name="T64" fmla="*/ 140 w 424"/>
              <a:gd name="T65" fmla="*/ 274 h 413"/>
              <a:gd name="T66" fmla="*/ 168 w 424"/>
              <a:gd name="T67" fmla="*/ 316 h 413"/>
              <a:gd name="T68" fmla="*/ 172 w 424"/>
              <a:gd name="T69" fmla="*/ 214 h 413"/>
              <a:gd name="T70" fmla="*/ 152 w 424"/>
              <a:gd name="T71" fmla="*/ 169 h 413"/>
              <a:gd name="T72" fmla="*/ 352 w 424"/>
              <a:gd name="T73" fmla="*/ 120 h 413"/>
              <a:gd name="T74" fmla="*/ 343 w 424"/>
              <a:gd name="T75" fmla="*/ 134 h 413"/>
              <a:gd name="T76" fmla="*/ 328 w 424"/>
              <a:gd name="T77" fmla="*/ 153 h 413"/>
              <a:gd name="T78" fmla="*/ 121 w 424"/>
              <a:gd name="T79" fmla="*/ 215 h 413"/>
              <a:gd name="T80" fmla="*/ 344 w 424"/>
              <a:gd name="T81" fmla="*/ 154 h 413"/>
              <a:gd name="T82" fmla="*/ 332 w 424"/>
              <a:gd name="T83" fmla="*/ 182 h 413"/>
              <a:gd name="T84" fmla="*/ 183 w 424"/>
              <a:gd name="T85" fmla="*/ 176 h 413"/>
              <a:gd name="T86" fmla="*/ 196 w 424"/>
              <a:gd name="T87" fmla="*/ 249 h 413"/>
              <a:gd name="T88" fmla="*/ 196 w 424"/>
              <a:gd name="T89" fmla="*/ 348 h 413"/>
              <a:gd name="T90" fmla="*/ 278 w 424"/>
              <a:gd name="T91" fmla="*/ 315 h 413"/>
              <a:gd name="T92" fmla="*/ 208 w 424"/>
              <a:gd name="T93" fmla="*/ 203 h 413"/>
              <a:gd name="T94" fmla="*/ 395 w 424"/>
              <a:gd name="T95" fmla="*/ 227 h 413"/>
              <a:gd name="T96" fmla="*/ 410 w 424"/>
              <a:gd name="T97" fmla="*/ 235 h 413"/>
              <a:gd name="T98" fmla="*/ 117 w 424"/>
              <a:gd name="T99" fmla="*/ 275 h 413"/>
              <a:gd name="T100" fmla="*/ 373 w 424"/>
              <a:gd name="T101" fmla="*/ 260 h 413"/>
              <a:gd name="T102" fmla="*/ 292 w 424"/>
              <a:gd name="T103" fmla="*/ 267 h 413"/>
              <a:gd name="T104" fmla="*/ 172 w 424"/>
              <a:gd name="T105" fmla="*/ 278 h 413"/>
              <a:gd name="T106" fmla="*/ 174 w 424"/>
              <a:gd name="T107" fmla="*/ 284 h 413"/>
              <a:gd name="T108" fmla="*/ 172 w 424"/>
              <a:gd name="T109" fmla="*/ 300 h 413"/>
              <a:gd name="T110" fmla="*/ 277 w 424"/>
              <a:gd name="T111" fmla="*/ 351 h 413"/>
              <a:gd name="T112" fmla="*/ 98 w 424"/>
              <a:gd name="T113" fmla="*/ 337 h 413"/>
              <a:gd name="T114" fmla="*/ 89 w 424"/>
              <a:gd name="T115" fmla="*/ 354 h 413"/>
              <a:gd name="T116" fmla="*/ 64 w 424"/>
              <a:gd name="T117" fmla="*/ 371 h 413"/>
              <a:gd name="T118" fmla="*/ 66 w 424"/>
              <a:gd name="T119" fmla="*/ 392 h 413"/>
              <a:gd name="T120" fmla="*/ 158 w 424"/>
              <a:gd name="T121" fmla="*/ 157 h 413"/>
              <a:gd name="T122" fmla="*/ 225 w 424"/>
              <a:gd name="T123" fmla="*/ 352 h 413"/>
              <a:gd name="T124" fmla="*/ 153 w 424"/>
              <a:gd name="T125" fmla="*/ 181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4" h="413">
                <a:moveTo>
                  <a:pt x="288" y="11"/>
                </a:moveTo>
                <a:cubicBezTo>
                  <a:pt x="289" y="11"/>
                  <a:pt x="289" y="12"/>
                  <a:pt x="289" y="12"/>
                </a:cubicBezTo>
                <a:cubicBezTo>
                  <a:pt x="288" y="13"/>
                  <a:pt x="288" y="12"/>
                  <a:pt x="287" y="12"/>
                </a:cubicBezTo>
                <a:cubicBezTo>
                  <a:pt x="287" y="11"/>
                  <a:pt x="288" y="11"/>
                  <a:pt x="288" y="11"/>
                </a:cubicBezTo>
                <a:close/>
                <a:moveTo>
                  <a:pt x="39" y="37"/>
                </a:moveTo>
                <a:cubicBezTo>
                  <a:pt x="39" y="37"/>
                  <a:pt x="39" y="37"/>
                  <a:pt x="40" y="37"/>
                </a:cubicBezTo>
                <a:cubicBezTo>
                  <a:pt x="40" y="38"/>
                  <a:pt x="39" y="38"/>
                  <a:pt x="38" y="38"/>
                </a:cubicBezTo>
                <a:cubicBezTo>
                  <a:pt x="38" y="37"/>
                  <a:pt x="39" y="37"/>
                  <a:pt x="39" y="37"/>
                </a:cubicBezTo>
                <a:close/>
                <a:moveTo>
                  <a:pt x="327" y="37"/>
                </a:moveTo>
                <a:cubicBezTo>
                  <a:pt x="327" y="37"/>
                  <a:pt x="327" y="37"/>
                  <a:pt x="328" y="37"/>
                </a:cubicBezTo>
                <a:cubicBezTo>
                  <a:pt x="328" y="38"/>
                  <a:pt x="327" y="38"/>
                  <a:pt x="326" y="38"/>
                </a:cubicBezTo>
                <a:cubicBezTo>
                  <a:pt x="326" y="38"/>
                  <a:pt x="327" y="38"/>
                  <a:pt x="327" y="37"/>
                </a:cubicBezTo>
                <a:close/>
                <a:moveTo>
                  <a:pt x="251" y="47"/>
                </a:moveTo>
                <a:cubicBezTo>
                  <a:pt x="250" y="48"/>
                  <a:pt x="252" y="48"/>
                  <a:pt x="251" y="49"/>
                </a:cubicBezTo>
                <a:cubicBezTo>
                  <a:pt x="250" y="49"/>
                  <a:pt x="250" y="46"/>
                  <a:pt x="251" y="47"/>
                </a:cubicBezTo>
                <a:close/>
                <a:moveTo>
                  <a:pt x="270" y="60"/>
                </a:moveTo>
                <a:cubicBezTo>
                  <a:pt x="271" y="61"/>
                  <a:pt x="272" y="61"/>
                  <a:pt x="271" y="62"/>
                </a:cubicBezTo>
                <a:cubicBezTo>
                  <a:pt x="270" y="62"/>
                  <a:pt x="270" y="61"/>
                  <a:pt x="270" y="60"/>
                </a:cubicBezTo>
                <a:close/>
                <a:moveTo>
                  <a:pt x="88" y="70"/>
                </a:moveTo>
                <a:cubicBezTo>
                  <a:pt x="94" y="69"/>
                  <a:pt x="96" y="71"/>
                  <a:pt x="97" y="76"/>
                </a:cubicBezTo>
                <a:cubicBezTo>
                  <a:pt x="98" y="88"/>
                  <a:pt x="79" y="89"/>
                  <a:pt x="80" y="76"/>
                </a:cubicBezTo>
                <a:cubicBezTo>
                  <a:pt x="80" y="72"/>
                  <a:pt x="83" y="70"/>
                  <a:pt x="88" y="70"/>
                </a:cubicBezTo>
                <a:close/>
                <a:moveTo>
                  <a:pt x="391" y="86"/>
                </a:moveTo>
                <a:cubicBezTo>
                  <a:pt x="392" y="87"/>
                  <a:pt x="393" y="87"/>
                  <a:pt x="393" y="88"/>
                </a:cubicBezTo>
                <a:cubicBezTo>
                  <a:pt x="392" y="89"/>
                  <a:pt x="392" y="90"/>
                  <a:pt x="390" y="89"/>
                </a:cubicBezTo>
                <a:cubicBezTo>
                  <a:pt x="391" y="89"/>
                  <a:pt x="391" y="87"/>
                  <a:pt x="391" y="86"/>
                </a:cubicBezTo>
                <a:close/>
                <a:moveTo>
                  <a:pt x="278" y="124"/>
                </a:moveTo>
                <a:cubicBezTo>
                  <a:pt x="281" y="126"/>
                  <a:pt x="277" y="130"/>
                  <a:pt x="278" y="132"/>
                </a:cubicBezTo>
                <a:cubicBezTo>
                  <a:pt x="276" y="129"/>
                  <a:pt x="278" y="127"/>
                  <a:pt x="278" y="124"/>
                </a:cubicBezTo>
                <a:close/>
                <a:moveTo>
                  <a:pt x="384" y="127"/>
                </a:moveTo>
                <a:cubicBezTo>
                  <a:pt x="385" y="128"/>
                  <a:pt x="384" y="130"/>
                  <a:pt x="383" y="131"/>
                </a:cubicBezTo>
                <a:cubicBezTo>
                  <a:pt x="382" y="130"/>
                  <a:pt x="384" y="129"/>
                  <a:pt x="384" y="127"/>
                </a:cubicBezTo>
                <a:close/>
                <a:moveTo>
                  <a:pt x="167" y="144"/>
                </a:moveTo>
                <a:cubicBezTo>
                  <a:pt x="169" y="145"/>
                  <a:pt x="166" y="149"/>
                  <a:pt x="167" y="151"/>
                </a:cubicBezTo>
                <a:cubicBezTo>
                  <a:pt x="166" y="149"/>
                  <a:pt x="166" y="147"/>
                  <a:pt x="167" y="144"/>
                </a:cubicBezTo>
                <a:close/>
                <a:moveTo>
                  <a:pt x="200" y="148"/>
                </a:moveTo>
                <a:cubicBezTo>
                  <a:pt x="203" y="149"/>
                  <a:pt x="203" y="154"/>
                  <a:pt x="200" y="155"/>
                </a:cubicBezTo>
                <a:cubicBezTo>
                  <a:pt x="201" y="152"/>
                  <a:pt x="199" y="149"/>
                  <a:pt x="200" y="148"/>
                </a:cubicBezTo>
                <a:close/>
                <a:moveTo>
                  <a:pt x="165" y="152"/>
                </a:moveTo>
                <a:cubicBezTo>
                  <a:pt x="167" y="153"/>
                  <a:pt x="164" y="154"/>
                  <a:pt x="166" y="157"/>
                </a:cubicBezTo>
                <a:cubicBezTo>
                  <a:pt x="163" y="157"/>
                  <a:pt x="165" y="153"/>
                  <a:pt x="165" y="152"/>
                </a:cubicBezTo>
                <a:close/>
                <a:moveTo>
                  <a:pt x="290" y="153"/>
                </a:moveTo>
                <a:cubicBezTo>
                  <a:pt x="291" y="152"/>
                  <a:pt x="293" y="154"/>
                  <a:pt x="291" y="154"/>
                </a:cubicBezTo>
                <a:cubicBezTo>
                  <a:pt x="291" y="154"/>
                  <a:pt x="291" y="153"/>
                  <a:pt x="290" y="153"/>
                </a:cubicBezTo>
                <a:close/>
                <a:moveTo>
                  <a:pt x="202" y="156"/>
                </a:moveTo>
                <a:cubicBezTo>
                  <a:pt x="203" y="161"/>
                  <a:pt x="204" y="166"/>
                  <a:pt x="200" y="170"/>
                </a:cubicBezTo>
                <a:cubicBezTo>
                  <a:pt x="201" y="165"/>
                  <a:pt x="201" y="164"/>
                  <a:pt x="200" y="160"/>
                </a:cubicBezTo>
                <a:cubicBezTo>
                  <a:pt x="201" y="159"/>
                  <a:pt x="201" y="160"/>
                  <a:pt x="202" y="159"/>
                </a:cubicBezTo>
                <a:cubicBezTo>
                  <a:pt x="202" y="157"/>
                  <a:pt x="200" y="160"/>
                  <a:pt x="200" y="157"/>
                </a:cubicBezTo>
                <a:cubicBezTo>
                  <a:pt x="200" y="157"/>
                  <a:pt x="200" y="157"/>
                  <a:pt x="200" y="156"/>
                </a:cubicBezTo>
                <a:cubicBezTo>
                  <a:pt x="201" y="157"/>
                  <a:pt x="202" y="157"/>
                  <a:pt x="202" y="156"/>
                </a:cubicBezTo>
                <a:close/>
                <a:moveTo>
                  <a:pt x="164" y="158"/>
                </a:moveTo>
                <a:cubicBezTo>
                  <a:pt x="164" y="158"/>
                  <a:pt x="165" y="158"/>
                  <a:pt x="166" y="158"/>
                </a:cubicBezTo>
                <a:cubicBezTo>
                  <a:pt x="166" y="161"/>
                  <a:pt x="164" y="161"/>
                  <a:pt x="164" y="163"/>
                </a:cubicBezTo>
                <a:cubicBezTo>
                  <a:pt x="162" y="162"/>
                  <a:pt x="165" y="160"/>
                  <a:pt x="164" y="158"/>
                </a:cubicBezTo>
                <a:close/>
                <a:moveTo>
                  <a:pt x="117" y="171"/>
                </a:moveTo>
                <a:cubicBezTo>
                  <a:pt x="119" y="171"/>
                  <a:pt x="119" y="173"/>
                  <a:pt x="119" y="174"/>
                </a:cubicBezTo>
                <a:cubicBezTo>
                  <a:pt x="117" y="175"/>
                  <a:pt x="116" y="172"/>
                  <a:pt x="117" y="171"/>
                </a:cubicBezTo>
                <a:close/>
                <a:moveTo>
                  <a:pt x="154" y="173"/>
                </a:moveTo>
                <a:cubicBezTo>
                  <a:pt x="154" y="172"/>
                  <a:pt x="155" y="173"/>
                  <a:pt x="156" y="173"/>
                </a:cubicBezTo>
                <a:cubicBezTo>
                  <a:pt x="155" y="174"/>
                  <a:pt x="155" y="174"/>
                  <a:pt x="155" y="175"/>
                </a:cubicBezTo>
                <a:cubicBezTo>
                  <a:pt x="154" y="175"/>
                  <a:pt x="155" y="173"/>
                  <a:pt x="154" y="173"/>
                </a:cubicBezTo>
                <a:close/>
                <a:moveTo>
                  <a:pt x="157" y="174"/>
                </a:moveTo>
                <a:cubicBezTo>
                  <a:pt x="158" y="173"/>
                  <a:pt x="158" y="175"/>
                  <a:pt x="158" y="176"/>
                </a:cubicBezTo>
                <a:cubicBezTo>
                  <a:pt x="157" y="176"/>
                  <a:pt x="157" y="175"/>
                  <a:pt x="157" y="174"/>
                </a:cubicBezTo>
                <a:close/>
                <a:moveTo>
                  <a:pt x="150" y="175"/>
                </a:moveTo>
                <a:cubicBezTo>
                  <a:pt x="151" y="175"/>
                  <a:pt x="151" y="176"/>
                  <a:pt x="151" y="177"/>
                </a:cubicBezTo>
                <a:cubicBezTo>
                  <a:pt x="150" y="176"/>
                  <a:pt x="149" y="175"/>
                  <a:pt x="150" y="175"/>
                </a:cubicBezTo>
                <a:close/>
                <a:moveTo>
                  <a:pt x="107" y="188"/>
                </a:moveTo>
                <a:cubicBezTo>
                  <a:pt x="108" y="187"/>
                  <a:pt x="108" y="188"/>
                  <a:pt x="108" y="189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107" y="188"/>
                  <a:pt x="107" y="188"/>
                  <a:pt x="107" y="188"/>
                </a:cubicBezTo>
                <a:close/>
                <a:moveTo>
                  <a:pt x="106" y="197"/>
                </a:moveTo>
                <a:cubicBezTo>
                  <a:pt x="107" y="196"/>
                  <a:pt x="107" y="197"/>
                  <a:pt x="107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06" y="197"/>
                  <a:pt x="106" y="197"/>
                  <a:pt x="106" y="197"/>
                </a:cubicBezTo>
                <a:close/>
                <a:moveTo>
                  <a:pt x="105" y="203"/>
                </a:moveTo>
                <a:cubicBezTo>
                  <a:pt x="106" y="202"/>
                  <a:pt x="106" y="203"/>
                  <a:pt x="106" y="204"/>
                </a:cubicBezTo>
                <a:cubicBezTo>
                  <a:pt x="106" y="204"/>
                  <a:pt x="106" y="204"/>
                  <a:pt x="105" y="204"/>
                </a:cubicBezTo>
                <a:cubicBezTo>
                  <a:pt x="105" y="203"/>
                  <a:pt x="105" y="203"/>
                  <a:pt x="105" y="203"/>
                </a:cubicBezTo>
                <a:close/>
                <a:moveTo>
                  <a:pt x="105" y="209"/>
                </a:moveTo>
                <a:cubicBezTo>
                  <a:pt x="107" y="211"/>
                  <a:pt x="104" y="211"/>
                  <a:pt x="105" y="209"/>
                </a:cubicBezTo>
                <a:close/>
                <a:moveTo>
                  <a:pt x="407" y="225"/>
                </a:moveTo>
                <a:cubicBezTo>
                  <a:pt x="407" y="226"/>
                  <a:pt x="406" y="225"/>
                  <a:pt x="406" y="227"/>
                </a:cubicBezTo>
                <a:cubicBezTo>
                  <a:pt x="405" y="226"/>
                  <a:pt x="406" y="224"/>
                  <a:pt x="407" y="225"/>
                </a:cubicBezTo>
                <a:close/>
                <a:moveTo>
                  <a:pt x="171" y="247"/>
                </a:moveTo>
                <a:cubicBezTo>
                  <a:pt x="171" y="246"/>
                  <a:pt x="172" y="246"/>
                  <a:pt x="173" y="246"/>
                </a:cubicBezTo>
                <a:cubicBezTo>
                  <a:pt x="174" y="247"/>
                  <a:pt x="170" y="249"/>
                  <a:pt x="171" y="247"/>
                </a:cubicBezTo>
                <a:close/>
                <a:moveTo>
                  <a:pt x="412" y="258"/>
                </a:moveTo>
                <a:cubicBezTo>
                  <a:pt x="413" y="258"/>
                  <a:pt x="413" y="258"/>
                  <a:pt x="413" y="259"/>
                </a:cubicBezTo>
                <a:cubicBezTo>
                  <a:pt x="413" y="259"/>
                  <a:pt x="413" y="259"/>
                  <a:pt x="413" y="260"/>
                </a:cubicBezTo>
                <a:cubicBezTo>
                  <a:pt x="412" y="260"/>
                  <a:pt x="412" y="259"/>
                  <a:pt x="412" y="258"/>
                </a:cubicBezTo>
                <a:close/>
                <a:moveTo>
                  <a:pt x="378" y="264"/>
                </a:moveTo>
                <a:cubicBezTo>
                  <a:pt x="380" y="264"/>
                  <a:pt x="378" y="266"/>
                  <a:pt x="377" y="266"/>
                </a:cubicBezTo>
                <a:cubicBezTo>
                  <a:pt x="376" y="264"/>
                  <a:pt x="378" y="265"/>
                  <a:pt x="378" y="264"/>
                </a:cubicBezTo>
                <a:close/>
                <a:moveTo>
                  <a:pt x="199" y="266"/>
                </a:moveTo>
                <a:cubicBezTo>
                  <a:pt x="200" y="267"/>
                  <a:pt x="201" y="267"/>
                  <a:pt x="201" y="269"/>
                </a:cubicBezTo>
                <a:cubicBezTo>
                  <a:pt x="199" y="269"/>
                  <a:pt x="199" y="267"/>
                  <a:pt x="199" y="266"/>
                </a:cubicBezTo>
                <a:close/>
                <a:moveTo>
                  <a:pt x="372" y="269"/>
                </a:moveTo>
                <a:cubicBezTo>
                  <a:pt x="373" y="269"/>
                  <a:pt x="373" y="269"/>
                  <a:pt x="373" y="271"/>
                </a:cubicBezTo>
                <a:cubicBezTo>
                  <a:pt x="372" y="271"/>
                  <a:pt x="372" y="271"/>
                  <a:pt x="372" y="271"/>
                </a:cubicBezTo>
                <a:cubicBezTo>
                  <a:pt x="370" y="270"/>
                  <a:pt x="371" y="270"/>
                  <a:pt x="372" y="269"/>
                </a:cubicBezTo>
                <a:close/>
                <a:moveTo>
                  <a:pt x="144" y="272"/>
                </a:moveTo>
                <a:cubicBezTo>
                  <a:pt x="144" y="273"/>
                  <a:pt x="142" y="274"/>
                  <a:pt x="141" y="273"/>
                </a:cubicBezTo>
                <a:cubicBezTo>
                  <a:pt x="142" y="272"/>
                  <a:pt x="142" y="272"/>
                  <a:pt x="144" y="272"/>
                </a:cubicBezTo>
                <a:close/>
                <a:moveTo>
                  <a:pt x="195" y="272"/>
                </a:moveTo>
                <a:cubicBezTo>
                  <a:pt x="197" y="272"/>
                  <a:pt x="195" y="273"/>
                  <a:pt x="195" y="275"/>
                </a:cubicBezTo>
                <a:cubicBezTo>
                  <a:pt x="194" y="275"/>
                  <a:pt x="195" y="273"/>
                  <a:pt x="195" y="272"/>
                </a:cubicBezTo>
                <a:close/>
                <a:moveTo>
                  <a:pt x="200" y="273"/>
                </a:moveTo>
                <a:cubicBezTo>
                  <a:pt x="203" y="277"/>
                  <a:pt x="200" y="281"/>
                  <a:pt x="201" y="286"/>
                </a:cubicBezTo>
                <a:cubicBezTo>
                  <a:pt x="200" y="282"/>
                  <a:pt x="198" y="276"/>
                  <a:pt x="200" y="273"/>
                </a:cubicBezTo>
                <a:close/>
                <a:moveTo>
                  <a:pt x="379" y="274"/>
                </a:moveTo>
                <a:cubicBezTo>
                  <a:pt x="380" y="274"/>
                  <a:pt x="381" y="275"/>
                  <a:pt x="380" y="276"/>
                </a:cubicBezTo>
                <a:cubicBezTo>
                  <a:pt x="380" y="276"/>
                  <a:pt x="379" y="276"/>
                  <a:pt x="379" y="276"/>
                </a:cubicBezTo>
                <a:cubicBezTo>
                  <a:pt x="379" y="276"/>
                  <a:pt x="379" y="275"/>
                  <a:pt x="379" y="274"/>
                </a:cubicBezTo>
                <a:close/>
                <a:moveTo>
                  <a:pt x="200" y="287"/>
                </a:moveTo>
                <a:cubicBezTo>
                  <a:pt x="201" y="286"/>
                  <a:pt x="199" y="292"/>
                  <a:pt x="200" y="287"/>
                </a:cubicBezTo>
                <a:close/>
                <a:moveTo>
                  <a:pt x="200" y="290"/>
                </a:moveTo>
                <a:cubicBezTo>
                  <a:pt x="201" y="290"/>
                  <a:pt x="200" y="292"/>
                  <a:pt x="201" y="293"/>
                </a:cubicBezTo>
                <a:cubicBezTo>
                  <a:pt x="199" y="293"/>
                  <a:pt x="200" y="292"/>
                  <a:pt x="200" y="290"/>
                </a:cubicBezTo>
                <a:close/>
                <a:moveTo>
                  <a:pt x="200" y="301"/>
                </a:moveTo>
                <a:cubicBezTo>
                  <a:pt x="201" y="304"/>
                  <a:pt x="200" y="310"/>
                  <a:pt x="201" y="314"/>
                </a:cubicBezTo>
                <a:cubicBezTo>
                  <a:pt x="199" y="313"/>
                  <a:pt x="199" y="312"/>
                  <a:pt x="199" y="311"/>
                </a:cubicBezTo>
                <a:cubicBezTo>
                  <a:pt x="201" y="311"/>
                  <a:pt x="198" y="305"/>
                  <a:pt x="200" y="304"/>
                </a:cubicBezTo>
                <a:cubicBezTo>
                  <a:pt x="200" y="303"/>
                  <a:pt x="198" y="304"/>
                  <a:pt x="198" y="303"/>
                </a:cubicBezTo>
                <a:cubicBezTo>
                  <a:pt x="199" y="302"/>
                  <a:pt x="200" y="304"/>
                  <a:pt x="200" y="301"/>
                </a:cubicBezTo>
                <a:close/>
                <a:moveTo>
                  <a:pt x="283" y="305"/>
                </a:moveTo>
                <a:cubicBezTo>
                  <a:pt x="286" y="305"/>
                  <a:pt x="283" y="309"/>
                  <a:pt x="281" y="310"/>
                </a:cubicBezTo>
                <a:cubicBezTo>
                  <a:pt x="283" y="311"/>
                  <a:pt x="281" y="311"/>
                  <a:pt x="281" y="314"/>
                </a:cubicBezTo>
                <a:cubicBezTo>
                  <a:pt x="279" y="313"/>
                  <a:pt x="279" y="315"/>
                  <a:pt x="278" y="314"/>
                </a:cubicBezTo>
                <a:cubicBezTo>
                  <a:pt x="279" y="310"/>
                  <a:pt x="280" y="307"/>
                  <a:pt x="283" y="305"/>
                </a:cubicBezTo>
                <a:close/>
                <a:moveTo>
                  <a:pt x="106" y="309"/>
                </a:moveTo>
                <a:cubicBezTo>
                  <a:pt x="107" y="309"/>
                  <a:pt x="107" y="309"/>
                  <a:pt x="108" y="309"/>
                </a:cubicBezTo>
                <a:cubicBezTo>
                  <a:pt x="107" y="309"/>
                  <a:pt x="107" y="310"/>
                  <a:pt x="107" y="311"/>
                </a:cubicBezTo>
                <a:cubicBezTo>
                  <a:pt x="106" y="311"/>
                  <a:pt x="106" y="310"/>
                  <a:pt x="106" y="309"/>
                </a:cubicBezTo>
                <a:close/>
                <a:moveTo>
                  <a:pt x="191" y="310"/>
                </a:moveTo>
                <a:cubicBezTo>
                  <a:pt x="194" y="308"/>
                  <a:pt x="194" y="311"/>
                  <a:pt x="191" y="310"/>
                </a:cubicBezTo>
                <a:close/>
                <a:moveTo>
                  <a:pt x="85" y="326"/>
                </a:moveTo>
                <a:cubicBezTo>
                  <a:pt x="87" y="326"/>
                  <a:pt x="86" y="329"/>
                  <a:pt x="85" y="329"/>
                </a:cubicBezTo>
                <a:cubicBezTo>
                  <a:pt x="84" y="329"/>
                  <a:pt x="86" y="327"/>
                  <a:pt x="85" y="326"/>
                </a:cubicBezTo>
                <a:close/>
                <a:moveTo>
                  <a:pt x="203" y="332"/>
                </a:moveTo>
                <a:cubicBezTo>
                  <a:pt x="204" y="332"/>
                  <a:pt x="205" y="332"/>
                  <a:pt x="205" y="333"/>
                </a:cubicBezTo>
                <a:cubicBezTo>
                  <a:pt x="203" y="333"/>
                  <a:pt x="203" y="333"/>
                  <a:pt x="203" y="332"/>
                </a:cubicBezTo>
                <a:close/>
                <a:moveTo>
                  <a:pt x="206" y="341"/>
                </a:moveTo>
                <a:cubicBezTo>
                  <a:pt x="207" y="341"/>
                  <a:pt x="208" y="342"/>
                  <a:pt x="209" y="343"/>
                </a:cubicBezTo>
                <a:cubicBezTo>
                  <a:pt x="209" y="343"/>
                  <a:pt x="209" y="343"/>
                  <a:pt x="209" y="344"/>
                </a:cubicBezTo>
                <a:cubicBezTo>
                  <a:pt x="208" y="344"/>
                  <a:pt x="208" y="343"/>
                  <a:pt x="208" y="343"/>
                </a:cubicBezTo>
                <a:cubicBezTo>
                  <a:pt x="207" y="343"/>
                  <a:pt x="207" y="343"/>
                  <a:pt x="207" y="343"/>
                </a:cubicBezTo>
                <a:cubicBezTo>
                  <a:pt x="206" y="343"/>
                  <a:pt x="207" y="341"/>
                  <a:pt x="206" y="341"/>
                </a:cubicBezTo>
                <a:close/>
                <a:moveTo>
                  <a:pt x="214" y="347"/>
                </a:moveTo>
                <a:cubicBezTo>
                  <a:pt x="215" y="347"/>
                  <a:pt x="216" y="347"/>
                  <a:pt x="217" y="347"/>
                </a:cubicBezTo>
                <a:cubicBezTo>
                  <a:pt x="217" y="348"/>
                  <a:pt x="217" y="349"/>
                  <a:pt x="217" y="350"/>
                </a:cubicBezTo>
                <a:cubicBezTo>
                  <a:pt x="214" y="350"/>
                  <a:pt x="214" y="351"/>
                  <a:pt x="213" y="350"/>
                </a:cubicBezTo>
                <a:cubicBezTo>
                  <a:pt x="212" y="348"/>
                  <a:pt x="216" y="350"/>
                  <a:pt x="214" y="347"/>
                </a:cubicBezTo>
                <a:close/>
                <a:moveTo>
                  <a:pt x="210" y="354"/>
                </a:moveTo>
                <a:cubicBezTo>
                  <a:pt x="211" y="354"/>
                  <a:pt x="211" y="355"/>
                  <a:pt x="212" y="355"/>
                </a:cubicBezTo>
                <a:cubicBezTo>
                  <a:pt x="211" y="357"/>
                  <a:pt x="209" y="355"/>
                  <a:pt x="210" y="354"/>
                </a:cubicBezTo>
                <a:close/>
                <a:moveTo>
                  <a:pt x="205" y="356"/>
                </a:moveTo>
                <a:cubicBezTo>
                  <a:pt x="207" y="355"/>
                  <a:pt x="207" y="356"/>
                  <a:pt x="209" y="355"/>
                </a:cubicBezTo>
                <a:cubicBezTo>
                  <a:pt x="209" y="357"/>
                  <a:pt x="205" y="359"/>
                  <a:pt x="205" y="356"/>
                </a:cubicBezTo>
                <a:close/>
                <a:moveTo>
                  <a:pt x="362" y="374"/>
                </a:moveTo>
                <a:cubicBezTo>
                  <a:pt x="361" y="375"/>
                  <a:pt x="361" y="375"/>
                  <a:pt x="360" y="375"/>
                </a:cubicBezTo>
                <a:cubicBezTo>
                  <a:pt x="360" y="374"/>
                  <a:pt x="361" y="374"/>
                  <a:pt x="362" y="374"/>
                </a:cubicBezTo>
                <a:close/>
                <a:moveTo>
                  <a:pt x="169" y="378"/>
                </a:moveTo>
                <a:cubicBezTo>
                  <a:pt x="169" y="380"/>
                  <a:pt x="168" y="380"/>
                  <a:pt x="167" y="380"/>
                </a:cubicBezTo>
                <a:cubicBezTo>
                  <a:pt x="167" y="379"/>
                  <a:pt x="168" y="379"/>
                  <a:pt x="169" y="378"/>
                </a:cubicBezTo>
                <a:close/>
                <a:moveTo>
                  <a:pt x="180" y="410"/>
                </a:moveTo>
                <a:cubicBezTo>
                  <a:pt x="183" y="412"/>
                  <a:pt x="174" y="413"/>
                  <a:pt x="173" y="409"/>
                </a:cubicBezTo>
                <a:cubicBezTo>
                  <a:pt x="172" y="409"/>
                  <a:pt x="171" y="408"/>
                  <a:pt x="169" y="409"/>
                </a:cubicBezTo>
                <a:cubicBezTo>
                  <a:pt x="168" y="403"/>
                  <a:pt x="169" y="393"/>
                  <a:pt x="170" y="389"/>
                </a:cubicBezTo>
                <a:cubicBezTo>
                  <a:pt x="173" y="391"/>
                  <a:pt x="172" y="397"/>
                  <a:pt x="174" y="400"/>
                </a:cubicBezTo>
                <a:cubicBezTo>
                  <a:pt x="175" y="399"/>
                  <a:pt x="176" y="400"/>
                  <a:pt x="177" y="400"/>
                </a:cubicBezTo>
                <a:cubicBezTo>
                  <a:pt x="175" y="403"/>
                  <a:pt x="178" y="404"/>
                  <a:pt x="180" y="405"/>
                </a:cubicBezTo>
                <a:cubicBezTo>
                  <a:pt x="179" y="407"/>
                  <a:pt x="180" y="407"/>
                  <a:pt x="182" y="406"/>
                </a:cubicBezTo>
                <a:cubicBezTo>
                  <a:pt x="182" y="408"/>
                  <a:pt x="183" y="408"/>
                  <a:pt x="183" y="409"/>
                </a:cubicBezTo>
                <a:cubicBezTo>
                  <a:pt x="182" y="408"/>
                  <a:pt x="181" y="409"/>
                  <a:pt x="180" y="410"/>
                </a:cubicBezTo>
                <a:close/>
                <a:moveTo>
                  <a:pt x="80" y="392"/>
                </a:moveTo>
                <a:cubicBezTo>
                  <a:pt x="81" y="391"/>
                  <a:pt x="82" y="393"/>
                  <a:pt x="84" y="392"/>
                </a:cubicBezTo>
                <a:cubicBezTo>
                  <a:pt x="83" y="393"/>
                  <a:pt x="81" y="393"/>
                  <a:pt x="80" y="392"/>
                </a:cubicBezTo>
                <a:close/>
                <a:moveTo>
                  <a:pt x="53" y="393"/>
                </a:moveTo>
                <a:cubicBezTo>
                  <a:pt x="53" y="394"/>
                  <a:pt x="52" y="394"/>
                  <a:pt x="51" y="394"/>
                </a:cubicBezTo>
                <a:cubicBezTo>
                  <a:pt x="51" y="393"/>
                  <a:pt x="52" y="393"/>
                  <a:pt x="53" y="393"/>
                </a:cubicBezTo>
                <a:close/>
                <a:moveTo>
                  <a:pt x="122" y="10"/>
                </a:moveTo>
                <a:cubicBezTo>
                  <a:pt x="120" y="10"/>
                  <a:pt x="122" y="6"/>
                  <a:pt x="122" y="7"/>
                </a:cubicBezTo>
                <a:cubicBezTo>
                  <a:pt x="122" y="6"/>
                  <a:pt x="118" y="6"/>
                  <a:pt x="121" y="5"/>
                </a:cubicBezTo>
                <a:cubicBezTo>
                  <a:pt x="119" y="3"/>
                  <a:pt x="118" y="4"/>
                  <a:pt x="117" y="1"/>
                </a:cubicBezTo>
                <a:cubicBezTo>
                  <a:pt x="115" y="0"/>
                  <a:pt x="115" y="2"/>
                  <a:pt x="114" y="1"/>
                </a:cubicBezTo>
                <a:cubicBezTo>
                  <a:pt x="116" y="6"/>
                  <a:pt x="112" y="11"/>
                  <a:pt x="113" y="17"/>
                </a:cubicBezTo>
                <a:cubicBezTo>
                  <a:pt x="110" y="16"/>
                  <a:pt x="111" y="18"/>
                  <a:pt x="109" y="18"/>
                </a:cubicBezTo>
                <a:cubicBezTo>
                  <a:pt x="109" y="17"/>
                  <a:pt x="109" y="16"/>
                  <a:pt x="108" y="15"/>
                </a:cubicBezTo>
                <a:cubicBezTo>
                  <a:pt x="107" y="15"/>
                  <a:pt x="106" y="15"/>
                  <a:pt x="106" y="16"/>
                </a:cubicBezTo>
                <a:cubicBezTo>
                  <a:pt x="106" y="12"/>
                  <a:pt x="103" y="15"/>
                  <a:pt x="101" y="14"/>
                </a:cubicBezTo>
                <a:cubicBezTo>
                  <a:pt x="102" y="16"/>
                  <a:pt x="102" y="17"/>
                  <a:pt x="100" y="17"/>
                </a:cubicBezTo>
                <a:cubicBezTo>
                  <a:pt x="100" y="16"/>
                  <a:pt x="98" y="17"/>
                  <a:pt x="97" y="17"/>
                </a:cubicBezTo>
                <a:cubicBezTo>
                  <a:pt x="96" y="18"/>
                  <a:pt x="96" y="18"/>
                  <a:pt x="95" y="19"/>
                </a:cubicBezTo>
                <a:cubicBezTo>
                  <a:pt x="85" y="18"/>
                  <a:pt x="76" y="26"/>
                  <a:pt x="66" y="23"/>
                </a:cubicBezTo>
                <a:cubicBezTo>
                  <a:pt x="63" y="23"/>
                  <a:pt x="58" y="22"/>
                  <a:pt x="53" y="22"/>
                </a:cubicBezTo>
                <a:cubicBezTo>
                  <a:pt x="52" y="22"/>
                  <a:pt x="50" y="23"/>
                  <a:pt x="49" y="23"/>
                </a:cubicBezTo>
                <a:cubicBezTo>
                  <a:pt x="45" y="23"/>
                  <a:pt x="45" y="22"/>
                  <a:pt x="44" y="26"/>
                </a:cubicBezTo>
                <a:cubicBezTo>
                  <a:pt x="45" y="27"/>
                  <a:pt x="46" y="28"/>
                  <a:pt x="46" y="29"/>
                </a:cubicBezTo>
                <a:cubicBezTo>
                  <a:pt x="39" y="31"/>
                  <a:pt x="32" y="31"/>
                  <a:pt x="27" y="27"/>
                </a:cubicBezTo>
                <a:cubicBezTo>
                  <a:pt x="26" y="29"/>
                  <a:pt x="24" y="26"/>
                  <a:pt x="23" y="28"/>
                </a:cubicBezTo>
                <a:cubicBezTo>
                  <a:pt x="22" y="32"/>
                  <a:pt x="23" y="34"/>
                  <a:pt x="22" y="38"/>
                </a:cubicBezTo>
                <a:cubicBezTo>
                  <a:pt x="24" y="39"/>
                  <a:pt x="25" y="36"/>
                  <a:pt x="27" y="35"/>
                </a:cubicBezTo>
                <a:cubicBezTo>
                  <a:pt x="27" y="36"/>
                  <a:pt x="26" y="38"/>
                  <a:pt x="28" y="38"/>
                </a:cubicBezTo>
                <a:cubicBezTo>
                  <a:pt x="31" y="36"/>
                  <a:pt x="40" y="39"/>
                  <a:pt x="39" y="33"/>
                </a:cubicBezTo>
                <a:cubicBezTo>
                  <a:pt x="41" y="34"/>
                  <a:pt x="41" y="35"/>
                  <a:pt x="40" y="37"/>
                </a:cubicBezTo>
                <a:cubicBezTo>
                  <a:pt x="42" y="38"/>
                  <a:pt x="41" y="35"/>
                  <a:pt x="42" y="35"/>
                </a:cubicBezTo>
                <a:cubicBezTo>
                  <a:pt x="43" y="37"/>
                  <a:pt x="45" y="37"/>
                  <a:pt x="45" y="39"/>
                </a:cubicBezTo>
                <a:cubicBezTo>
                  <a:pt x="46" y="38"/>
                  <a:pt x="46" y="40"/>
                  <a:pt x="47" y="39"/>
                </a:cubicBezTo>
                <a:cubicBezTo>
                  <a:pt x="48" y="38"/>
                  <a:pt x="48" y="37"/>
                  <a:pt x="50" y="37"/>
                </a:cubicBezTo>
                <a:cubicBezTo>
                  <a:pt x="50" y="38"/>
                  <a:pt x="48" y="38"/>
                  <a:pt x="50" y="39"/>
                </a:cubicBezTo>
                <a:cubicBezTo>
                  <a:pt x="51" y="37"/>
                  <a:pt x="50" y="37"/>
                  <a:pt x="52" y="35"/>
                </a:cubicBezTo>
                <a:cubicBezTo>
                  <a:pt x="51" y="33"/>
                  <a:pt x="48" y="34"/>
                  <a:pt x="46" y="33"/>
                </a:cubicBezTo>
                <a:cubicBezTo>
                  <a:pt x="46" y="35"/>
                  <a:pt x="45" y="36"/>
                  <a:pt x="44" y="37"/>
                </a:cubicBezTo>
                <a:cubicBezTo>
                  <a:pt x="43" y="34"/>
                  <a:pt x="44" y="34"/>
                  <a:pt x="42" y="34"/>
                </a:cubicBezTo>
                <a:cubicBezTo>
                  <a:pt x="42" y="33"/>
                  <a:pt x="42" y="33"/>
                  <a:pt x="42" y="33"/>
                </a:cubicBezTo>
                <a:cubicBezTo>
                  <a:pt x="44" y="33"/>
                  <a:pt x="43" y="31"/>
                  <a:pt x="45" y="31"/>
                </a:cubicBezTo>
                <a:cubicBezTo>
                  <a:pt x="48" y="33"/>
                  <a:pt x="52" y="32"/>
                  <a:pt x="53" y="37"/>
                </a:cubicBezTo>
                <a:cubicBezTo>
                  <a:pt x="54" y="35"/>
                  <a:pt x="55" y="36"/>
                  <a:pt x="54" y="34"/>
                </a:cubicBezTo>
                <a:cubicBezTo>
                  <a:pt x="56" y="34"/>
                  <a:pt x="55" y="33"/>
                  <a:pt x="57" y="33"/>
                </a:cubicBezTo>
                <a:cubicBezTo>
                  <a:pt x="57" y="35"/>
                  <a:pt x="55" y="35"/>
                  <a:pt x="57" y="36"/>
                </a:cubicBezTo>
                <a:cubicBezTo>
                  <a:pt x="58" y="36"/>
                  <a:pt x="57" y="34"/>
                  <a:pt x="59" y="36"/>
                </a:cubicBezTo>
                <a:cubicBezTo>
                  <a:pt x="60" y="35"/>
                  <a:pt x="59" y="33"/>
                  <a:pt x="58" y="33"/>
                </a:cubicBezTo>
                <a:cubicBezTo>
                  <a:pt x="61" y="34"/>
                  <a:pt x="60" y="36"/>
                  <a:pt x="62" y="38"/>
                </a:cubicBezTo>
                <a:cubicBezTo>
                  <a:pt x="64" y="38"/>
                  <a:pt x="64" y="36"/>
                  <a:pt x="64" y="35"/>
                </a:cubicBezTo>
                <a:cubicBezTo>
                  <a:pt x="67" y="35"/>
                  <a:pt x="67" y="34"/>
                  <a:pt x="70" y="34"/>
                </a:cubicBezTo>
                <a:cubicBezTo>
                  <a:pt x="70" y="37"/>
                  <a:pt x="78" y="33"/>
                  <a:pt x="80" y="37"/>
                </a:cubicBezTo>
                <a:cubicBezTo>
                  <a:pt x="80" y="36"/>
                  <a:pt x="80" y="36"/>
                  <a:pt x="81" y="36"/>
                </a:cubicBezTo>
                <a:cubicBezTo>
                  <a:pt x="81" y="37"/>
                  <a:pt x="81" y="37"/>
                  <a:pt x="82" y="38"/>
                </a:cubicBezTo>
                <a:cubicBezTo>
                  <a:pt x="89" y="37"/>
                  <a:pt x="95" y="40"/>
                  <a:pt x="103" y="39"/>
                </a:cubicBezTo>
                <a:cubicBezTo>
                  <a:pt x="106" y="45"/>
                  <a:pt x="106" y="54"/>
                  <a:pt x="110" y="60"/>
                </a:cubicBezTo>
                <a:cubicBezTo>
                  <a:pt x="107" y="64"/>
                  <a:pt x="109" y="65"/>
                  <a:pt x="108" y="70"/>
                </a:cubicBezTo>
                <a:cubicBezTo>
                  <a:pt x="110" y="69"/>
                  <a:pt x="111" y="69"/>
                  <a:pt x="111" y="71"/>
                </a:cubicBezTo>
                <a:cubicBezTo>
                  <a:pt x="110" y="72"/>
                  <a:pt x="111" y="72"/>
                  <a:pt x="111" y="74"/>
                </a:cubicBezTo>
                <a:cubicBezTo>
                  <a:pt x="110" y="74"/>
                  <a:pt x="109" y="71"/>
                  <a:pt x="109" y="73"/>
                </a:cubicBezTo>
                <a:cubicBezTo>
                  <a:pt x="111" y="73"/>
                  <a:pt x="108" y="74"/>
                  <a:pt x="108" y="75"/>
                </a:cubicBezTo>
                <a:cubicBezTo>
                  <a:pt x="112" y="77"/>
                  <a:pt x="108" y="82"/>
                  <a:pt x="112" y="84"/>
                </a:cubicBezTo>
                <a:cubicBezTo>
                  <a:pt x="111" y="84"/>
                  <a:pt x="110" y="84"/>
                  <a:pt x="110" y="84"/>
                </a:cubicBezTo>
                <a:cubicBezTo>
                  <a:pt x="111" y="86"/>
                  <a:pt x="111" y="88"/>
                  <a:pt x="110" y="89"/>
                </a:cubicBezTo>
                <a:cubicBezTo>
                  <a:pt x="110" y="91"/>
                  <a:pt x="112" y="87"/>
                  <a:pt x="112" y="89"/>
                </a:cubicBezTo>
                <a:cubicBezTo>
                  <a:pt x="111" y="95"/>
                  <a:pt x="111" y="103"/>
                  <a:pt x="110" y="110"/>
                </a:cubicBezTo>
                <a:cubicBezTo>
                  <a:pt x="111" y="110"/>
                  <a:pt x="113" y="109"/>
                  <a:pt x="113" y="110"/>
                </a:cubicBezTo>
                <a:cubicBezTo>
                  <a:pt x="111" y="111"/>
                  <a:pt x="112" y="111"/>
                  <a:pt x="113" y="112"/>
                </a:cubicBezTo>
                <a:cubicBezTo>
                  <a:pt x="112" y="112"/>
                  <a:pt x="112" y="112"/>
                  <a:pt x="111" y="112"/>
                </a:cubicBezTo>
                <a:cubicBezTo>
                  <a:pt x="112" y="114"/>
                  <a:pt x="113" y="112"/>
                  <a:pt x="113" y="115"/>
                </a:cubicBezTo>
                <a:cubicBezTo>
                  <a:pt x="113" y="115"/>
                  <a:pt x="112" y="115"/>
                  <a:pt x="112" y="115"/>
                </a:cubicBezTo>
                <a:cubicBezTo>
                  <a:pt x="110" y="122"/>
                  <a:pt x="111" y="127"/>
                  <a:pt x="114" y="132"/>
                </a:cubicBezTo>
                <a:cubicBezTo>
                  <a:pt x="114" y="138"/>
                  <a:pt x="115" y="146"/>
                  <a:pt x="116" y="148"/>
                </a:cubicBezTo>
                <a:cubicBezTo>
                  <a:pt x="116" y="150"/>
                  <a:pt x="114" y="148"/>
                  <a:pt x="114" y="148"/>
                </a:cubicBezTo>
                <a:cubicBezTo>
                  <a:pt x="114" y="154"/>
                  <a:pt x="115" y="157"/>
                  <a:pt x="114" y="165"/>
                </a:cubicBezTo>
                <a:cubicBezTo>
                  <a:pt x="113" y="165"/>
                  <a:pt x="113" y="164"/>
                  <a:pt x="112" y="165"/>
                </a:cubicBezTo>
                <a:cubicBezTo>
                  <a:pt x="113" y="167"/>
                  <a:pt x="110" y="168"/>
                  <a:pt x="110" y="170"/>
                </a:cubicBezTo>
                <a:cubicBezTo>
                  <a:pt x="110" y="172"/>
                  <a:pt x="112" y="173"/>
                  <a:pt x="114" y="172"/>
                </a:cubicBezTo>
                <a:cubicBezTo>
                  <a:pt x="114" y="173"/>
                  <a:pt x="115" y="174"/>
                  <a:pt x="114" y="175"/>
                </a:cubicBezTo>
                <a:cubicBezTo>
                  <a:pt x="113" y="175"/>
                  <a:pt x="112" y="175"/>
                  <a:pt x="110" y="175"/>
                </a:cubicBezTo>
                <a:cubicBezTo>
                  <a:pt x="110" y="177"/>
                  <a:pt x="108" y="176"/>
                  <a:pt x="108" y="177"/>
                </a:cubicBezTo>
                <a:cubicBezTo>
                  <a:pt x="109" y="177"/>
                  <a:pt x="110" y="177"/>
                  <a:pt x="110" y="178"/>
                </a:cubicBezTo>
                <a:cubicBezTo>
                  <a:pt x="109" y="178"/>
                  <a:pt x="108" y="178"/>
                  <a:pt x="108" y="179"/>
                </a:cubicBezTo>
                <a:cubicBezTo>
                  <a:pt x="110" y="182"/>
                  <a:pt x="108" y="182"/>
                  <a:pt x="108" y="185"/>
                </a:cubicBezTo>
                <a:cubicBezTo>
                  <a:pt x="110" y="185"/>
                  <a:pt x="109" y="183"/>
                  <a:pt x="110" y="183"/>
                </a:cubicBezTo>
                <a:cubicBezTo>
                  <a:pt x="112" y="187"/>
                  <a:pt x="111" y="193"/>
                  <a:pt x="113" y="194"/>
                </a:cubicBezTo>
                <a:cubicBezTo>
                  <a:pt x="111" y="197"/>
                  <a:pt x="111" y="203"/>
                  <a:pt x="112" y="207"/>
                </a:cubicBezTo>
                <a:cubicBezTo>
                  <a:pt x="112" y="207"/>
                  <a:pt x="113" y="206"/>
                  <a:pt x="114" y="206"/>
                </a:cubicBezTo>
                <a:cubicBezTo>
                  <a:pt x="115" y="211"/>
                  <a:pt x="114" y="214"/>
                  <a:pt x="114" y="218"/>
                </a:cubicBezTo>
                <a:cubicBezTo>
                  <a:pt x="113" y="218"/>
                  <a:pt x="112" y="219"/>
                  <a:pt x="111" y="220"/>
                </a:cubicBezTo>
                <a:cubicBezTo>
                  <a:pt x="111" y="223"/>
                  <a:pt x="111" y="225"/>
                  <a:pt x="113" y="227"/>
                </a:cubicBezTo>
                <a:cubicBezTo>
                  <a:pt x="113" y="226"/>
                  <a:pt x="113" y="226"/>
                  <a:pt x="113" y="227"/>
                </a:cubicBezTo>
                <a:cubicBezTo>
                  <a:pt x="111" y="229"/>
                  <a:pt x="111" y="231"/>
                  <a:pt x="110" y="231"/>
                </a:cubicBezTo>
                <a:cubicBezTo>
                  <a:pt x="110" y="232"/>
                  <a:pt x="112" y="234"/>
                  <a:pt x="111" y="234"/>
                </a:cubicBezTo>
                <a:cubicBezTo>
                  <a:pt x="111" y="234"/>
                  <a:pt x="110" y="232"/>
                  <a:pt x="108" y="233"/>
                </a:cubicBezTo>
                <a:cubicBezTo>
                  <a:pt x="108" y="234"/>
                  <a:pt x="110" y="238"/>
                  <a:pt x="107" y="238"/>
                </a:cubicBezTo>
                <a:cubicBezTo>
                  <a:pt x="108" y="241"/>
                  <a:pt x="109" y="241"/>
                  <a:pt x="107" y="243"/>
                </a:cubicBezTo>
                <a:cubicBezTo>
                  <a:pt x="111" y="245"/>
                  <a:pt x="110" y="252"/>
                  <a:pt x="113" y="256"/>
                </a:cubicBezTo>
                <a:cubicBezTo>
                  <a:pt x="113" y="259"/>
                  <a:pt x="110" y="257"/>
                  <a:pt x="110" y="258"/>
                </a:cubicBezTo>
                <a:cubicBezTo>
                  <a:pt x="110" y="263"/>
                  <a:pt x="100" y="269"/>
                  <a:pt x="102" y="275"/>
                </a:cubicBezTo>
                <a:cubicBezTo>
                  <a:pt x="100" y="273"/>
                  <a:pt x="100" y="277"/>
                  <a:pt x="99" y="278"/>
                </a:cubicBezTo>
                <a:cubicBezTo>
                  <a:pt x="99" y="279"/>
                  <a:pt x="101" y="278"/>
                  <a:pt x="101" y="280"/>
                </a:cubicBezTo>
                <a:cubicBezTo>
                  <a:pt x="100" y="280"/>
                  <a:pt x="100" y="279"/>
                  <a:pt x="99" y="279"/>
                </a:cubicBezTo>
                <a:cubicBezTo>
                  <a:pt x="100" y="282"/>
                  <a:pt x="97" y="281"/>
                  <a:pt x="97" y="283"/>
                </a:cubicBezTo>
                <a:cubicBezTo>
                  <a:pt x="100" y="285"/>
                  <a:pt x="100" y="280"/>
                  <a:pt x="103" y="280"/>
                </a:cubicBezTo>
                <a:cubicBezTo>
                  <a:pt x="103" y="275"/>
                  <a:pt x="107" y="273"/>
                  <a:pt x="108" y="270"/>
                </a:cubicBezTo>
                <a:cubicBezTo>
                  <a:pt x="109" y="272"/>
                  <a:pt x="109" y="274"/>
                  <a:pt x="109" y="275"/>
                </a:cubicBezTo>
                <a:cubicBezTo>
                  <a:pt x="109" y="274"/>
                  <a:pt x="110" y="273"/>
                  <a:pt x="112" y="273"/>
                </a:cubicBezTo>
                <a:cubicBezTo>
                  <a:pt x="112" y="285"/>
                  <a:pt x="113" y="293"/>
                  <a:pt x="113" y="303"/>
                </a:cubicBezTo>
                <a:cubicBezTo>
                  <a:pt x="111" y="305"/>
                  <a:pt x="108" y="310"/>
                  <a:pt x="111" y="311"/>
                </a:cubicBezTo>
                <a:cubicBezTo>
                  <a:pt x="109" y="312"/>
                  <a:pt x="107" y="315"/>
                  <a:pt x="106" y="318"/>
                </a:cubicBezTo>
                <a:cubicBezTo>
                  <a:pt x="106" y="320"/>
                  <a:pt x="108" y="321"/>
                  <a:pt x="110" y="322"/>
                </a:cubicBezTo>
                <a:cubicBezTo>
                  <a:pt x="107" y="322"/>
                  <a:pt x="106" y="324"/>
                  <a:pt x="106" y="326"/>
                </a:cubicBezTo>
                <a:cubicBezTo>
                  <a:pt x="105" y="327"/>
                  <a:pt x="107" y="327"/>
                  <a:pt x="107" y="328"/>
                </a:cubicBezTo>
                <a:cubicBezTo>
                  <a:pt x="106" y="330"/>
                  <a:pt x="106" y="336"/>
                  <a:pt x="106" y="341"/>
                </a:cubicBezTo>
                <a:cubicBezTo>
                  <a:pt x="100" y="341"/>
                  <a:pt x="100" y="332"/>
                  <a:pt x="94" y="335"/>
                </a:cubicBezTo>
                <a:cubicBezTo>
                  <a:pt x="94" y="334"/>
                  <a:pt x="95" y="333"/>
                  <a:pt x="94" y="332"/>
                </a:cubicBezTo>
                <a:cubicBezTo>
                  <a:pt x="92" y="332"/>
                  <a:pt x="94" y="334"/>
                  <a:pt x="92" y="333"/>
                </a:cubicBezTo>
                <a:cubicBezTo>
                  <a:pt x="91" y="330"/>
                  <a:pt x="93" y="327"/>
                  <a:pt x="90" y="325"/>
                </a:cubicBezTo>
                <a:cubicBezTo>
                  <a:pt x="93" y="325"/>
                  <a:pt x="90" y="321"/>
                  <a:pt x="93" y="322"/>
                </a:cubicBezTo>
                <a:cubicBezTo>
                  <a:pt x="93" y="322"/>
                  <a:pt x="93" y="321"/>
                  <a:pt x="92" y="321"/>
                </a:cubicBezTo>
                <a:cubicBezTo>
                  <a:pt x="92" y="321"/>
                  <a:pt x="92" y="320"/>
                  <a:pt x="91" y="321"/>
                </a:cubicBezTo>
                <a:cubicBezTo>
                  <a:pt x="93" y="321"/>
                  <a:pt x="91" y="323"/>
                  <a:pt x="90" y="322"/>
                </a:cubicBezTo>
                <a:cubicBezTo>
                  <a:pt x="91" y="320"/>
                  <a:pt x="89" y="323"/>
                  <a:pt x="89" y="321"/>
                </a:cubicBezTo>
                <a:cubicBezTo>
                  <a:pt x="91" y="320"/>
                  <a:pt x="89" y="318"/>
                  <a:pt x="90" y="317"/>
                </a:cubicBezTo>
                <a:cubicBezTo>
                  <a:pt x="88" y="318"/>
                  <a:pt x="88" y="316"/>
                  <a:pt x="87" y="315"/>
                </a:cubicBezTo>
                <a:cubicBezTo>
                  <a:pt x="87" y="320"/>
                  <a:pt x="87" y="323"/>
                  <a:pt x="85" y="326"/>
                </a:cubicBezTo>
                <a:cubicBezTo>
                  <a:pt x="90" y="327"/>
                  <a:pt x="86" y="337"/>
                  <a:pt x="87" y="341"/>
                </a:cubicBezTo>
                <a:cubicBezTo>
                  <a:pt x="86" y="340"/>
                  <a:pt x="85" y="340"/>
                  <a:pt x="84" y="338"/>
                </a:cubicBezTo>
                <a:cubicBezTo>
                  <a:pt x="84" y="337"/>
                  <a:pt x="84" y="336"/>
                  <a:pt x="84" y="334"/>
                </a:cubicBezTo>
                <a:cubicBezTo>
                  <a:pt x="80" y="336"/>
                  <a:pt x="83" y="346"/>
                  <a:pt x="75" y="344"/>
                </a:cubicBezTo>
                <a:cubicBezTo>
                  <a:pt x="73" y="354"/>
                  <a:pt x="70" y="359"/>
                  <a:pt x="63" y="365"/>
                </a:cubicBezTo>
                <a:cubicBezTo>
                  <a:pt x="66" y="366"/>
                  <a:pt x="63" y="365"/>
                  <a:pt x="63" y="367"/>
                </a:cubicBezTo>
                <a:cubicBezTo>
                  <a:pt x="65" y="367"/>
                  <a:pt x="66" y="364"/>
                  <a:pt x="67" y="367"/>
                </a:cubicBezTo>
                <a:cubicBezTo>
                  <a:pt x="65" y="367"/>
                  <a:pt x="65" y="368"/>
                  <a:pt x="63" y="368"/>
                </a:cubicBezTo>
                <a:cubicBezTo>
                  <a:pt x="63" y="370"/>
                  <a:pt x="63" y="372"/>
                  <a:pt x="61" y="372"/>
                </a:cubicBezTo>
                <a:cubicBezTo>
                  <a:pt x="60" y="372"/>
                  <a:pt x="58" y="370"/>
                  <a:pt x="57" y="372"/>
                </a:cubicBezTo>
                <a:cubicBezTo>
                  <a:pt x="55" y="372"/>
                  <a:pt x="55" y="370"/>
                  <a:pt x="53" y="370"/>
                </a:cubicBezTo>
                <a:cubicBezTo>
                  <a:pt x="49" y="376"/>
                  <a:pt x="33" y="368"/>
                  <a:pt x="26" y="370"/>
                </a:cubicBezTo>
                <a:cubicBezTo>
                  <a:pt x="26" y="369"/>
                  <a:pt x="26" y="368"/>
                  <a:pt x="25" y="368"/>
                </a:cubicBezTo>
                <a:cubicBezTo>
                  <a:pt x="19" y="367"/>
                  <a:pt x="14" y="369"/>
                  <a:pt x="8" y="367"/>
                </a:cubicBezTo>
                <a:cubicBezTo>
                  <a:pt x="6" y="370"/>
                  <a:pt x="2" y="368"/>
                  <a:pt x="0" y="371"/>
                </a:cubicBezTo>
                <a:cubicBezTo>
                  <a:pt x="4" y="371"/>
                  <a:pt x="9" y="370"/>
                  <a:pt x="9" y="374"/>
                </a:cubicBezTo>
                <a:cubicBezTo>
                  <a:pt x="11" y="374"/>
                  <a:pt x="12" y="373"/>
                  <a:pt x="13" y="372"/>
                </a:cubicBezTo>
                <a:cubicBezTo>
                  <a:pt x="10" y="372"/>
                  <a:pt x="10" y="370"/>
                  <a:pt x="9" y="370"/>
                </a:cubicBezTo>
                <a:cubicBezTo>
                  <a:pt x="10" y="371"/>
                  <a:pt x="14" y="370"/>
                  <a:pt x="13" y="374"/>
                </a:cubicBezTo>
                <a:cubicBezTo>
                  <a:pt x="15" y="375"/>
                  <a:pt x="16" y="375"/>
                  <a:pt x="17" y="376"/>
                </a:cubicBezTo>
                <a:cubicBezTo>
                  <a:pt x="17" y="376"/>
                  <a:pt x="17" y="373"/>
                  <a:pt x="19" y="374"/>
                </a:cubicBezTo>
                <a:cubicBezTo>
                  <a:pt x="18" y="375"/>
                  <a:pt x="19" y="377"/>
                  <a:pt x="20" y="377"/>
                </a:cubicBezTo>
                <a:cubicBezTo>
                  <a:pt x="26" y="375"/>
                  <a:pt x="36" y="383"/>
                  <a:pt x="44" y="381"/>
                </a:cubicBezTo>
                <a:cubicBezTo>
                  <a:pt x="49" y="385"/>
                  <a:pt x="58" y="383"/>
                  <a:pt x="65" y="386"/>
                </a:cubicBezTo>
                <a:cubicBezTo>
                  <a:pt x="63" y="387"/>
                  <a:pt x="64" y="389"/>
                  <a:pt x="62" y="390"/>
                </a:cubicBezTo>
                <a:cubicBezTo>
                  <a:pt x="62" y="388"/>
                  <a:pt x="61" y="390"/>
                  <a:pt x="60" y="389"/>
                </a:cubicBezTo>
                <a:cubicBezTo>
                  <a:pt x="59" y="390"/>
                  <a:pt x="59" y="391"/>
                  <a:pt x="58" y="392"/>
                </a:cubicBezTo>
                <a:cubicBezTo>
                  <a:pt x="58" y="391"/>
                  <a:pt x="57" y="392"/>
                  <a:pt x="55" y="392"/>
                </a:cubicBezTo>
                <a:cubicBezTo>
                  <a:pt x="54" y="393"/>
                  <a:pt x="54" y="395"/>
                  <a:pt x="53" y="395"/>
                </a:cubicBezTo>
                <a:cubicBezTo>
                  <a:pt x="58" y="396"/>
                  <a:pt x="65" y="395"/>
                  <a:pt x="73" y="395"/>
                </a:cubicBezTo>
                <a:cubicBezTo>
                  <a:pt x="73" y="394"/>
                  <a:pt x="74" y="394"/>
                  <a:pt x="74" y="392"/>
                </a:cubicBezTo>
                <a:cubicBezTo>
                  <a:pt x="74" y="391"/>
                  <a:pt x="71" y="392"/>
                  <a:pt x="72" y="390"/>
                </a:cubicBezTo>
                <a:cubicBezTo>
                  <a:pt x="73" y="389"/>
                  <a:pt x="74" y="390"/>
                  <a:pt x="73" y="388"/>
                </a:cubicBezTo>
                <a:cubicBezTo>
                  <a:pt x="73" y="387"/>
                  <a:pt x="75" y="387"/>
                  <a:pt x="76" y="387"/>
                </a:cubicBezTo>
                <a:cubicBezTo>
                  <a:pt x="76" y="388"/>
                  <a:pt x="75" y="389"/>
                  <a:pt x="76" y="391"/>
                </a:cubicBezTo>
                <a:cubicBezTo>
                  <a:pt x="77" y="387"/>
                  <a:pt x="78" y="394"/>
                  <a:pt x="80" y="391"/>
                </a:cubicBezTo>
                <a:cubicBezTo>
                  <a:pt x="77" y="390"/>
                  <a:pt x="81" y="389"/>
                  <a:pt x="82" y="388"/>
                </a:cubicBezTo>
                <a:cubicBezTo>
                  <a:pt x="83" y="396"/>
                  <a:pt x="95" y="392"/>
                  <a:pt x="95" y="389"/>
                </a:cubicBezTo>
                <a:cubicBezTo>
                  <a:pt x="96" y="392"/>
                  <a:pt x="98" y="389"/>
                  <a:pt x="99" y="392"/>
                </a:cubicBezTo>
                <a:cubicBezTo>
                  <a:pt x="100" y="390"/>
                  <a:pt x="101" y="389"/>
                  <a:pt x="102" y="391"/>
                </a:cubicBezTo>
                <a:cubicBezTo>
                  <a:pt x="103" y="390"/>
                  <a:pt x="103" y="388"/>
                  <a:pt x="104" y="388"/>
                </a:cubicBezTo>
                <a:cubicBezTo>
                  <a:pt x="104" y="389"/>
                  <a:pt x="104" y="390"/>
                  <a:pt x="104" y="391"/>
                </a:cubicBezTo>
                <a:cubicBezTo>
                  <a:pt x="107" y="391"/>
                  <a:pt x="107" y="388"/>
                  <a:pt x="108" y="391"/>
                </a:cubicBezTo>
                <a:cubicBezTo>
                  <a:pt x="108" y="391"/>
                  <a:pt x="107" y="390"/>
                  <a:pt x="107" y="392"/>
                </a:cubicBezTo>
                <a:cubicBezTo>
                  <a:pt x="108" y="392"/>
                  <a:pt x="109" y="391"/>
                  <a:pt x="110" y="391"/>
                </a:cubicBezTo>
                <a:cubicBezTo>
                  <a:pt x="109" y="391"/>
                  <a:pt x="109" y="388"/>
                  <a:pt x="110" y="388"/>
                </a:cubicBezTo>
                <a:cubicBezTo>
                  <a:pt x="111" y="390"/>
                  <a:pt x="112" y="389"/>
                  <a:pt x="113" y="391"/>
                </a:cubicBezTo>
                <a:cubicBezTo>
                  <a:pt x="114" y="390"/>
                  <a:pt x="114" y="388"/>
                  <a:pt x="115" y="388"/>
                </a:cubicBezTo>
                <a:cubicBezTo>
                  <a:pt x="115" y="389"/>
                  <a:pt x="116" y="387"/>
                  <a:pt x="116" y="388"/>
                </a:cubicBezTo>
                <a:cubicBezTo>
                  <a:pt x="116" y="389"/>
                  <a:pt x="115" y="389"/>
                  <a:pt x="115" y="391"/>
                </a:cubicBezTo>
                <a:cubicBezTo>
                  <a:pt x="116" y="391"/>
                  <a:pt x="116" y="391"/>
                  <a:pt x="117" y="391"/>
                </a:cubicBezTo>
                <a:cubicBezTo>
                  <a:pt x="117" y="389"/>
                  <a:pt x="116" y="389"/>
                  <a:pt x="116" y="389"/>
                </a:cubicBezTo>
                <a:cubicBezTo>
                  <a:pt x="125" y="390"/>
                  <a:pt x="132" y="385"/>
                  <a:pt x="136" y="379"/>
                </a:cubicBezTo>
                <a:cubicBezTo>
                  <a:pt x="138" y="379"/>
                  <a:pt x="139" y="380"/>
                  <a:pt x="139" y="381"/>
                </a:cubicBezTo>
                <a:cubicBezTo>
                  <a:pt x="142" y="379"/>
                  <a:pt x="146" y="381"/>
                  <a:pt x="148" y="379"/>
                </a:cubicBezTo>
                <a:cubicBezTo>
                  <a:pt x="151" y="383"/>
                  <a:pt x="154" y="377"/>
                  <a:pt x="158" y="381"/>
                </a:cubicBezTo>
                <a:cubicBezTo>
                  <a:pt x="158" y="379"/>
                  <a:pt x="160" y="379"/>
                  <a:pt x="162" y="380"/>
                </a:cubicBezTo>
                <a:cubicBezTo>
                  <a:pt x="163" y="377"/>
                  <a:pt x="158" y="380"/>
                  <a:pt x="158" y="378"/>
                </a:cubicBezTo>
                <a:cubicBezTo>
                  <a:pt x="160" y="375"/>
                  <a:pt x="165" y="375"/>
                  <a:pt x="167" y="377"/>
                </a:cubicBezTo>
                <a:cubicBezTo>
                  <a:pt x="168" y="374"/>
                  <a:pt x="174" y="374"/>
                  <a:pt x="177" y="373"/>
                </a:cubicBezTo>
                <a:cubicBezTo>
                  <a:pt x="176" y="378"/>
                  <a:pt x="181" y="372"/>
                  <a:pt x="183" y="377"/>
                </a:cubicBezTo>
                <a:cubicBezTo>
                  <a:pt x="183" y="378"/>
                  <a:pt x="182" y="378"/>
                  <a:pt x="182" y="379"/>
                </a:cubicBezTo>
                <a:cubicBezTo>
                  <a:pt x="184" y="380"/>
                  <a:pt x="184" y="383"/>
                  <a:pt x="186" y="383"/>
                </a:cubicBezTo>
                <a:cubicBezTo>
                  <a:pt x="186" y="384"/>
                  <a:pt x="185" y="384"/>
                  <a:pt x="185" y="384"/>
                </a:cubicBezTo>
                <a:cubicBezTo>
                  <a:pt x="186" y="385"/>
                  <a:pt x="186" y="388"/>
                  <a:pt x="188" y="389"/>
                </a:cubicBezTo>
                <a:cubicBezTo>
                  <a:pt x="189" y="388"/>
                  <a:pt x="190" y="384"/>
                  <a:pt x="191" y="384"/>
                </a:cubicBezTo>
                <a:cubicBezTo>
                  <a:pt x="192" y="382"/>
                  <a:pt x="189" y="383"/>
                  <a:pt x="190" y="382"/>
                </a:cubicBezTo>
                <a:cubicBezTo>
                  <a:pt x="192" y="381"/>
                  <a:pt x="193" y="379"/>
                  <a:pt x="194" y="377"/>
                </a:cubicBezTo>
                <a:cubicBezTo>
                  <a:pt x="193" y="379"/>
                  <a:pt x="195" y="378"/>
                  <a:pt x="196" y="378"/>
                </a:cubicBezTo>
                <a:cubicBezTo>
                  <a:pt x="195" y="377"/>
                  <a:pt x="193" y="375"/>
                  <a:pt x="195" y="374"/>
                </a:cubicBezTo>
                <a:cubicBezTo>
                  <a:pt x="200" y="376"/>
                  <a:pt x="201" y="372"/>
                  <a:pt x="207" y="373"/>
                </a:cubicBezTo>
                <a:cubicBezTo>
                  <a:pt x="207" y="372"/>
                  <a:pt x="207" y="371"/>
                  <a:pt x="208" y="371"/>
                </a:cubicBezTo>
                <a:cubicBezTo>
                  <a:pt x="209" y="371"/>
                  <a:pt x="209" y="372"/>
                  <a:pt x="209" y="373"/>
                </a:cubicBezTo>
                <a:cubicBezTo>
                  <a:pt x="215" y="372"/>
                  <a:pt x="219" y="374"/>
                  <a:pt x="225" y="376"/>
                </a:cubicBezTo>
                <a:cubicBezTo>
                  <a:pt x="230" y="375"/>
                  <a:pt x="233" y="376"/>
                  <a:pt x="239" y="376"/>
                </a:cubicBezTo>
                <a:cubicBezTo>
                  <a:pt x="239" y="375"/>
                  <a:pt x="238" y="375"/>
                  <a:pt x="238" y="375"/>
                </a:cubicBezTo>
                <a:cubicBezTo>
                  <a:pt x="241" y="374"/>
                  <a:pt x="245" y="375"/>
                  <a:pt x="248" y="373"/>
                </a:cubicBezTo>
                <a:cubicBezTo>
                  <a:pt x="255" y="377"/>
                  <a:pt x="264" y="374"/>
                  <a:pt x="271" y="377"/>
                </a:cubicBezTo>
                <a:cubicBezTo>
                  <a:pt x="270" y="378"/>
                  <a:pt x="270" y="379"/>
                  <a:pt x="271" y="380"/>
                </a:cubicBezTo>
                <a:cubicBezTo>
                  <a:pt x="280" y="378"/>
                  <a:pt x="286" y="380"/>
                  <a:pt x="296" y="377"/>
                </a:cubicBezTo>
                <a:cubicBezTo>
                  <a:pt x="303" y="381"/>
                  <a:pt x="313" y="375"/>
                  <a:pt x="318" y="371"/>
                </a:cubicBezTo>
                <a:cubicBezTo>
                  <a:pt x="316" y="372"/>
                  <a:pt x="318" y="368"/>
                  <a:pt x="316" y="367"/>
                </a:cubicBezTo>
                <a:cubicBezTo>
                  <a:pt x="317" y="368"/>
                  <a:pt x="319" y="367"/>
                  <a:pt x="320" y="366"/>
                </a:cubicBezTo>
                <a:cubicBezTo>
                  <a:pt x="319" y="366"/>
                  <a:pt x="320" y="364"/>
                  <a:pt x="319" y="363"/>
                </a:cubicBezTo>
                <a:cubicBezTo>
                  <a:pt x="323" y="363"/>
                  <a:pt x="325" y="360"/>
                  <a:pt x="329" y="360"/>
                </a:cubicBezTo>
                <a:cubicBezTo>
                  <a:pt x="331" y="358"/>
                  <a:pt x="328" y="358"/>
                  <a:pt x="328" y="356"/>
                </a:cubicBezTo>
                <a:cubicBezTo>
                  <a:pt x="332" y="356"/>
                  <a:pt x="339" y="352"/>
                  <a:pt x="344" y="349"/>
                </a:cubicBezTo>
                <a:cubicBezTo>
                  <a:pt x="344" y="350"/>
                  <a:pt x="343" y="350"/>
                  <a:pt x="344" y="350"/>
                </a:cubicBezTo>
                <a:cubicBezTo>
                  <a:pt x="355" y="347"/>
                  <a:pt x="369" y="345"/>
                  <a:pt x="378" y="339"/>
                </a:cubicBezTo>
                <a:cubicBezTo>
                  <a:pt x="377" y="337"/>
                  <a:pt x="373" y="333"/>
                  <a:pt x="372" y="334"/>
                </a:cubicBezTo>
                <a:cubicBezTo>
                  <a:pt x="373" y="334"/>
                  <a:pt x="373" y="335"/>
                  <a:pt x="373" y="336"/>
                </a:cubicBezTo>
                <a:cubicBezTo>
                  <a:pt x="371" y="335"/>
                  <a:pt x="371" y="337"/>
                  <a:pt x="370" y="337"/>
                </a:cubicBezTo>
                <a:cubicBezTo>
                  <a:pt x="369" y="337"/>
                  <a:pt x="369" y="336"/>
                  <a:pt x="368" y="336"/>
                </a:cubicBezTo>
                <a:cubicBezTo>
                  <a:pt x="368" y="337"/>
                  <a:pt x="366" y="337"/>
                  <a:pt x="365" y="337"/>
                </a:cubicBezTo>
                <a:cubicBezTo>
                  <a:pt x="364" y="336"/>
                  <a:pt x="365" y="335"/>
                  <a:pt x="366" y="334"/>
                </a:cubicBezTo>
                <a:cubicBezTo>
                  <a:pt x="367" y="334"/>
                  <a:pt x="366" y="336"/>
                  <a:pt x="367" y="336"/>
                </a:cubicBezTo>
                <a:cubicBezTo>
                  <a:pt x="368" y="333"/>
                  <a:pt x="365" y="333"/>
                  <a:pt x="365" y="330"/>
                </a:cubicBezTo>
                <a:cubicBezTo>
                  <a:pt x="367" y="329"/>
                  <a:pt x="367" y="327"/>
                  <a:pt x="367" y="323"/>
                </a:cubicBezTo>
                <a:cubicBezTo>
                  <a:pt x="368" y="325"/>
                  <a:pt x="370" y="324"/>
                  <a:pt x="371" y="326"/>
                </a:cubicBezTo>
                <a:cubicBezTo>
                  <a:pt x="372" y="323"/>
                  <a:pt x="370" y="321"/>
                  <a:pt x="371" y="320"/>
                </a:cubicBezTo>
                <a:cubicBezTo>
                  <a:pt x="372" y="319"/>
                  <a:pt x="372" y="320"/>
                  <a:pt x="373" y="321"/>
                </a:cubicBezTo>
                <a:cubicBezTo>
                  <a:pt x="374" y="319"/>
                  <a:pt x="371" y="319"/>
                  <a:pt x="371" y="317"/>
                </a:cubicBezTo>
                <a:cubicBezTo>
                  <a:pt x="371" y="317"/>
                  <a:pt x="373" y="318"/>
                  <a:pt x="373" y="317"/>
                </a:cubicBezTo>
                <a:cubicBezTo>
                  <a:pt x="372" y="316"/>
                  <a:pt x="370" y="314"/>
                  <a:pt x="373" y="314"/>
                </a:cubicBezTo>
                <a:cubicBezTo>
                  <a:pt x="373" y="317"/>
                  <a:pt x="377" y="317"/>
                  <a:pt x="374" y="320"/>
                </a:cubicBezTo>
                <a:cubicBezTo>
                  <a:pt x="379" y="319"/>
                  <a:pt x="379" y="325"/>
                  <a:pt x="383" y="325"/>
                </a:cubicBezTo>
                <a:cubicBezTo>
                  <a:pt x="382" y="317"/>
                  <a:pt x="373" y="309"/>
                  <a:pt x="381" y="303"/>
                </a:cubicBezTo>
                <a:cubicBezTo>
                  <a:pt x="380" y="303"/>
                  <a:pt x="379" y="305"/>
                  <a:pt x="379" y="303"/>
                </a:cubicBezTo>
                <a:cubicBezTo>
                  <a:pt x="381" y="304"/>
                  <a:pt x="380" y="301"/>
                  <a:pt x="382" y="302"/>
                </a:cubicBezTo>
                <a:cubicBezTo>
                  <a:pt x="380" y="299"/>
                  <a:pt x="384" y="300"/>
                  <a:pt x="383" y="297"/>
                </a:cubicBezTo>
                <a:cubicBezTo>
                  <a:pt x="384" y="297"/>
                  <a:pt x="383" y="299"/>
                  <a:pt x="385" y="298"/>
                </a:cubicBezTo>
                <a:cubicBezTo>
                  <a:pt x="384" y="296"/>
                  <a:pt x="387" y="298"/>
                  <a:pt x="386" y="295"/>
                </a:cubicBezTo>
                <a:cubicBezTo>
                  <a:pt x="384" y="295"/>
                  <a:pt x="385" y="298"/>
                  <a:pt x="384" y="297"/>
                </a:cubicBezTo>
                <a:cubicBezTo>
                  <a:pt x="383" y="295"/>
                  <a:pt x="387" y="295"/>
                  <a:pt x="385" y="293"/>
                </a:cubicBezTo>
                <a:cubicBezTo>
                  <a:pt x="383" y="294"/>
                  <a:pt x="381" y="298"/>
                  <a:pt x="379" y="297"/>
                </a:cubicBezTo>
                <a:cubicBezTo>
                  <a:pt x="380" y="295"/>
                  <a:pt x="381" y="295"/>
                  <a:pt x="383" y="294"/>
                </a:cubicBezTo>
                <a:cubicBezTo>
                  <a:pt x="380" y="294"/>
                  <a:pt x="383" y="288"/>
                  <a:pt x="384" y="290"/>
                </a:cubicBezTo>
                <a:cubicBezTo>
                  <a:pt x="384" y="291"/>
                  <a:pt x="382" y="292"/>
                  <a:pt x="383" y="292"/>
                </a:cubicBezTo>
                <a:cubicBezTo>
                  <a:pt x="385" y="291"/>
                  <a:pt x="385" y="290"/>
                  <a:pt x="387" y="290"/>
                </a:cubicBezTo>
                <a:cubicBezTo>
                  <a:pt x="387" y="291"/>
                  <a:pt x="387" y="292"/>
                  <a:pt x="388" y="292"/>
                </a:cubicBezTo>
                <a:cubicBezTo>
                  <a:pt x="389" y="292"/>
                  <a:pt x="390" y="290"/>
                  <a:pt x="391" y="290"/>
                </a:cubicBezTo>
                <a:cubicBezTo>
                  <a:pt x="398" y="296"/>
                  <a:pt x="396" y="308"/>
                  <a:pt x="403" y="313"/>
                </a:cubicBezTo>
                <a:cubicBezTo>
                  <a:pt x="403" y="314"/>
                  <a:pt x="404" y="315"/>
                  <a:pt x="403" y="317"/>
                </a:cubicBezTo>
                <a:cubicBezTo>
                  <a:pt x="406" y="321"/>
                  <a:pt x="405" y="329"/>
                  <a:pt x="409" y="331"/>
                </a:cubicBezTo>
                <a:cubicBezTo>
                  <a:pt x="410" y="330"/>
                  <a:pt x="410" y="323"/>
                  <a:pt x="408" y="321"/>
                </a:cubicBezTo>
                <a:cubicBezTo>
                  <a:pt x="407" y="322"/>
                  <a:pt x="407" y="323"/>
                  <a:pt x="407" y="323"/>
                </a:cubicBezTo>
                <a:cubicBezTo>
                  <a:pt x="407" y="323"/>
                  <a:pt x="406" y="323"/>
                  <a:pt x="406" y="322"/>
                </a:cubicBezTo>
                <a:cubicBezTo>
                  <a:pt x="407" y="322"/>
                  <a:pt x="407" y="320"/>
                  <a:pt x="408" y="319"/>
                </a:cubicBezTo>
                <a:cubicBezTo>
                  <a:pt x="405" y="315"/>
                  <a:pt x="407" y="309"/>
                  <a:pt x="405" y="308"/>
                </a:cubicBezTo>
                <a:cubicBezTo>
                  <a:pt x="405" y="307"/>
                  <a:pt x="406" y="307"/>
                  <a:pt x="406" y="305"/>
                </a:cubicBezTo>
                <a:cubicBezTo>
                  <a:pt x="404" y="304"/>
                  <a:pt x="405" y="304"/>
                  <a:pt x="405" y="303"/>
                </a:cubicBezTo>
                <a:cubicBezTo>
                  <a:pt x="404" y="302"/>
                  <a:pt x="403" y="302"/>
                  <a:pt x="402" y="301"/>
                </a:cubicBezTo>
                <a:cubicBezTo>
                  <a:pt x="402" y="299"/>
                  <a:pt x="402" y="296"/>
                  <a:pt x="403" y="293"/>
                </a:cubicBezTo>
                <a:cubicBezTo>
                  <a:pt x="398" y="294"/>
                  <a:pt x="400" y="288"/>
                  <a:pt x="399" y="284"/>
                </a:cubicBezTo>
                <a:cubicBezTo>
                  <a:pt x="401" y="284"/>
                  <a:pt x="400" y="282"/>
                  <a:pt x="399" y="280"/>
                </a:cubicBezTo>
                <a:cubicBezTo>
                  <a:pt x="401" y="279"/>
                  <a:pt x="400" y="276"/>
                  <a:pt x="404" y="276"/>
                </a:cubicBezTo>
                <a:cubicBezTo>
                  <a:pt x="402" y="269"/>
                  <a:pt x="409" y="272"/>
                  <a:pt x="409" y="266"/>
                </a:cubicBezTo>
                <a:cubicBezTo>
                  <a:pt x="409" y="266"/>
                  <a:pt x="410" y="266"/>
                  <a:pt x="411" y="266"/>
                </a:cubicBezTo>
                <a:cubicBezTo>
                  <a:pt x="411" y="264"/>
                  <a:pt x="409" y="265"/>
                  <a:pt x="410" y="264"/>
                </a:cubicBezTo>
                <a:cubicBezTo>
                  <a:pt x="411" y="265"/>
                  <a:pt x="414" y="262"/>
                  <a:pt x="412" y="260"/>
                </a:cubicBezTo>
                <a:cubicBezTo>
                  <a:pt x="412" y="261"/>
                  <a:pt x="409" y="260"/>
                  <a:pt x="409" y="262"/>
                </a:cubicBezTo>
                <a:cubicBezTo>
                  <a:pt x="410" y="263"/>
                  <a:pt x="412" y="260"/>
                  <a:pt x="412" y="262"/>
                </a:cubicBezTo>
                <a:cubicBezTo>
                  <a:pt x="410" y="261"/>
                  <a:pt x="410" y="264"/>
                  <a:pt x="409" y="262"/>
                </a:cubicBezTo>
                <a:cubicBezTo>
                  <a:pt x="407" y="265"/>
                  <a:pt x="405" y="268"/>
                  <a:pt x="402" y="267"/>
                </a:cubicBezTo>
                <a:cubicBezTo>
                  <a:pt x="402" y="270"/>
                  <a:pt x="399" y="272"/>
                  <a:pt x="398" y="272"/>
                </a:cubicBezTo>
                <a:cubicBezTo>
                  <a:pt x="397" y="267"/>
                  <a:pt x="397" y="264"/>
                  <a:pt x="395" y="260"/>
                </a:cubicBezTo>
                <a:cubicBezTo>
                  <a:pt x="398" y="258"/>
                  <a:pt x="394" y="252"/>
                  <a:pt x="394" y="248"/>
                </a:cubicBezTo>
                <a:cubicBezTo>
                  <a:pt x="395" y="246"/>
                  <a:pt x="397" y="244"/>
                  <a:pt x="395" y="242"/>
                </a:cubicBezTo>
                <a:cubicBezTo>
                  <a:pt x="395" y="242"/>
                  <a:pt x="396" y="242"/>
                  <a:pt x="396" y="242"/>
                </a:cubicBezTo>
                <a:cubicBezTo>
                  <a:pt x="396" y="234"/>
                  <a:pt x="399" y="239"/>
                  <a:pt x="404" y="240"/>
                </a:cubicBezTo>
                <a:cubicBezTo>
                  <a:pt x="407" y="238"/>
                  <a:pt x="411" y="234"/>
                  <a:pt x="414" y="237"/>
                </a:cubicBezTo>
                <a:cubicBezTo>
                  <a:pt x="412" y="235"/>
                  <a:pt x="416" y="236"/>
                  <a:pt x="417" y="234"/>
                </a:cubicBezTo>
                <a:cubicBezTo>
                  <a:pt x="417" y="236"/>
                  <a:pt x="421" y="237"/>
                  <a:pt x="422" y="236"/>
                </a:cubicBezTo>
                <a:cubicBezTo>
                  <a:pt x="423" y="237"/>
                  <a:pt x="421" y="238"/>
                  <a:pt x="423" y="238"/>
                </a:cubicBezTo>
                <a:cubicBezTo>
                  <a:pt x="422" y="237"/>
                  <a:pt x="424" y="237"/>
                  <a:pt x="424" y="236"/>
                </a:cubicBezTo>
                <a:cubicBezTo>
                  <a:pt x="422" y="234"/>
                  <a:pt x="418" y="233"/>
                  <a:pt x="419" y="232"/>
                </a:cubicBezTo>
                <a:cubicBezTo>
                  <a:pt x="417" y="232"/>
                  <a:pt x="416" y="232"/>
                  <a:pt x="415" y="233"/>
                </a:cubicBezTo>
                <a:cubicBezTo>
                  <a:pt x="414" y="232"/>
                  <a:pt x="409" y="231"/>
                  <a:pt x="407" y="232"/>
                </a:cubicBezTo>
                <a:cubicBezTo>
                  <a:pt x="407" y="229"/>
                  <a:pt x="406" y="231"/>
                  <a:pt x="405" y="232"/>
                </a:cubicBezTo>
                <a:cubicBezTo>
                  <a:pt x="405" y="230"/>
                  <a:pt x="403" y="229"/>
                  <a:pt x="402" y="229"/>
                </a:cubicBezTo>
                <a:cubicBezTo>
                  <a:pt x="401" y="232"/>
                  <a:pt x="404" y="230"/>
                  <a:pt x="404" y="231"/>
                </a:cubicBezTo>
                <a:cubicBezTo>
                  <a:pt x="402" y="231"/>
                  <a:pt x="402" y="232"/>
                  <a:pt x="401" y="231"/>
                </a:cubicBezTo>
                <a:cubicBezTo>
                  <a:pt x="401" y="230"/>
                  <a:pt x="401" y="229"/>
                  <a:pt x="401" y="228"/>
                </a:cubicBezTo>
                <a:cubicBezTo>
                  <a:pt x="404" y="229"/>
                  <a:pt x="404" y="228"/>
                  <a:pt x="405" y="228"/>
                </a:cubicBezTo>
                <a:cubicBezTo>
                  <a:pt x="402" y="227"/>
                  <a:pt x="398" y="225"/>
                  <a:pt x="395" y="223"/>
                </a:cubicBezTo>
                <a:cubicBezTo>
                  <a:pt x="395" y="224"/>
                  <a:pt x="394" y="225"/>
                  <a:pt x="394" y="225"/>
                </a:cubicBezTo>
                <a:cubicBezTo>
                  <a:pt x="393" y="225"/>
                  <a:pt x="393" y="222"/>
                  <a:pt x="393" y="223"/>
                </a:cubicBezTo>
                <a:cubicBezTo>
                  <a:pt x="393" y="224"/>
                  <a:pt x="394" y="227"/>
                  <a:pt x="393" y="228"/>
                </a:cubicBezTo>
                <a:cubicBezTo>
                  <a:pt x="392" y="226"/>
                  <a:pt x="391" y="224"/>
                  <a:pt x="390" y="222"/>
                </a:cubicBezTo>
                <a:cubicBezTo>
                  <a:pt x="390" y="223"/>
                  <a:pt x="390" y="224"/>
                  <a:pt x="388" y="224"/>
                </a:cubicBezTo>
                <a:cubicBezTo>
                  <a:pt x="387" y="222"/>
                  <a:pt x="383" y="221"/>
                  <a:pt x="380" y="221"/>
                </a:cubicBezTo>
                <a:cubicBezTo>
                  <a:pt x="380" y="215"/>
                  <a:pt x="376" y="211"/>
                  <a:pt x="374" y="205"/>
                </a:cubicBezTo>
                <a:cubicBezTo>
                  <a:pt x="367" y="197"/>
                  <a:pt x="355" y="192"/>
                  <a:pt x="344" y="192"/>
                </a:cubicBezTo>
                <a:cubicBezTo>
                  <a:pt x="341" y="188"/>
                  <a:pt x="344" y="184"/>
                  <a:pt x="345" y="182"/>
                </a:cubicBezTo>
                <a:cubicBezTo>
                  <a:pt x="345" y="181"/>
                  <a:pt x="344" y="180"/>
                  <a:pt x="344" y="179"/>
                </a:cubicBezTo>
                <a:cubicBezTo>
                  <a:pt x="346" y="181"/>
                  <a:pt x="346" y="176"/>
                  <a:pt x="346" y="176"/>
                </a:cubicBezTo>
                <a:cubicBezTo>
                  <a:pt x="347" y="177"/>
                  <a:pt x="348" y="176"/>
                  <a:pt x="349" y="176"/>
                </a:cubicBezTo>
                <a:cubicBezTo>
                  <a:pt x="349" y="174"/>
                  <a:pt x="349" y="173"/>
                  <a:pt x="348" y="171"/>
                </a:cubicBezTo>
                <a:cubicBezTo>
                  <a:pt x="350" y="170"/>
                  <a:pt x="351" y="168"/>
                  <a:pt x="353" y="167"/>
                </a:cubicBezTo>
                <a:cubicBezTo>
                  <a:pt x="353" y="166"/>
                  <a:pt x="352" y="166"/>
                  <a:pt x="352" y="164"/>
                </a:cubicBezTo>
                <a:cubicBezTo>
                  <a:pt x="356" y="157"/>
                  <a:pt x="363" y="155"/>
                  <a:pt x="369" y="151"/>
                </a:cubicBezTo>
                <a:cubicBezTo>
                  <a:pt x="373" y="150"/>
                  <a:pt x="377" y="147"/>
                  <a:pt x="381" y="145"/>
                </a:cubicBezTo>
                <a:cubicBezTo>
                  <a:pt x="385" y="141"/>
                  <a:pt x="389" y="137"/>
                  <a:pt x="390" y="132"/>
                </a:cubicBezTo>
                <a:cubicBezTo>
                  <a:pt x="387" y="132"/>
                  <a:pt x="384" y="137"/>
                  <a:pt x="381" y="137"/>
                </a:cubicBezTo>
                <a:cubicBezTo>
                  <a:pt x="382" y="136"/>
                  <a:pt x="384" y="134"/>
                  <a:pt x="382" y="132"/>
                </a:cubicBezTo>
                <a:cubicBezTo>
                  <a:pt x="380" y="142"/>
                  <a:pt x="368" y="146"/>
                  <a:pt x="358" y="150"/>
                </a:cubicBezTo>
                <a:cubicBezTo>
                  <a:pt x="360" y="143"/>
                  <a:pt x="367" y="137"/>
                  <a:pt x="367" y="131"/>
                </a:cubicBezTo>
                <a:cubicBezTo>
                  <a:pt x="371" y="130"/>
                  <a:pt x="370" y="127"/>
                  <a:pt x="371" y="124"/>
                </a:cubicBezTo>
                <a:cubicBezTo>
                  <a:pt x="374" y="125"/>
                  <a:pt x="374" y="122"/>
                  <a:pt x="376" y="122"/>
                </a:cubicBezTo>
                <a:cubicBezTo>
                  <a:pt x="376" y="121"/>
                  <a:pt x="376" y="120"/>
                  <a:pt x="376" y="118"/>
                </a:cubicBezTo>
                <a:cubicBezTo>
                  <a:pt x="380" y="116"/>
                  <a:pt x="380" y="111"/>
                  <a:pt x="386" y="110"/>
                </a:cubicBezTo>
                <a:cubicBezTo>
                  <a:pt x="386" y="111"/>
                  <a:pt x="386" y="111"/>
                  <a:pt x="387" y="111"/>
                </a:cubicBezTo>
                <a:cubicBezTo>
                  <a:pt x="385" y="121"/>
                  <a:pt x="388" y="112"/>
                  <a:pt x="387" y="109"/>
                </a:cubicBezTo>
                <a:cubicBezTo>
                  <a:pt x="388" y="106"/>
                  <a:pt x="391" y="104"/>
                  <a:pt x="394" y="104"/>
                </a:cubicBezTo>
                <a:cubicBezTo>
                  <a:pt x="394" y="102"/>
                  <a:pt x="392" y="102"/>
                  <a:pt x="394" y="101"/>
                </a:cubicBezTo>
                <a:cubicBezTo>
                  <a:pt x="396" y="104"/>
                  <a:pt x="395" y="105"/>
                  <a:pt x="397" y="108"/>
                </a:cubicBezTo>
                <a:cubicBezTo>
                  <a:pt x="398" y="107"/>
                  <a:pt x="400" y="105"/>
                  <a:pt x="399" y="103"/>
                </a:cubicBezTo>
                <a:cubicBezTo>
                  <a:pt x="399" y="104"/>
                  <a:pt x="397" y="105"/>
                  <a:pt x="397" y="104"/>
                </a:cubicBezTo>
                <a:cubicBezTo>
                  <a:pt x="398" y="103"/>
                  <a:pt x="398" y="103"/>
                  <a:pt x="399" y="101"/>
                </a:cubicBezTo>
                <a:cubicBezTo>
                  <a:pt x="398" y="101"/>
                  <a:pt x="398" y="102"/>
                  <a:pt x="397" y="103"/>
                </a:cubicBezTo>
                <a:cubicBezTo>
                  <a:pt x="397" y="100"/>
                  <a:pt x="395" y="100"/>
                  <a:pt x="395" y="98"/>
                </a:cubicBezTo>
                <a:cubicBezTo>
                  <a:pt x="392" y="98"/>
                  <a:pt x="387" y="89"/>
                  <a:pt x="392" y="85"/>
                </a:cubicBezTo>
                <a:cubicBezTo>
                  <a:pt x="391" y="84"/>
                  <a:pt x="391" y="81"/>
                  <a:pt x="389" y="79"/>
                </a:cubicBezTo>
                <a:cubicBezTo>
                  <a:pt x="388" y="80"/>
                  <a:pt x="388" y="79"/>
                  <a:pt x="385" y="79"/>
                </a:cubicBezTo>
                <a:cubicBezTo>
                  <a:pt x="386" y="76"/>
                  <a:pt x="385" y="78"/>
                  <a:pt x="384" y="77"/>
                </a:cubicBezTo>
                <a:cubicBezTo>
                  <a:pt x="385" y="76"/>
                  <a:pt x="388" y="76"/>
                  <a:pt x="388" y="76"/>
                </a:cubicBezTo>
                <a:cubicBezTo>
                  <a:pt x="384" y="75"/>
                  <a:pt x="385" y="68"/>
                  <a:pt x="382" y="71"/>
                </a:cubicBezTo>
                <a:cubicBezTo>
                  <a:pt x="382" y="69"/>
                  <a:pt x="379" y="69"/>
                  <a:pt x="379" y="69"/>
                </a:cubicBezTo>
                <a:cubicBezTo>
                  <a:pt x="380" y="68"/>
                  <a:pt x="379" y="67"/>
                  <a:pt x="380" y="67"/>
                </a:cubicBezTo>
                <a:cubicBezTo>
                  <a:pt x="381" y="67"/>
                  <a:pt x="382" y="72"/>
                  <a:pt x="383" y="69"/>
                </a:cubicBezTo>
                <a:cubicBezTo>
                  <a:pt x="381" y="68"/>
                  <a:pt x="381" y="63"/>
                  <a:pt x="377" y="66"/>
                </a:cubicBezTo>
                <a:cubicBezTo>
                  <a:pt x="377" y="65"/>
                  <a:pt x="377" y="64"/>
                  <a:pt x="377" y="63"/>
                </a:cubicBezTo>
                <a:cubicBezTo>
                  <a:pt x="378" y="63"/>
                  <a:pt x="377" y="64"/>
                  <a:pt x="379" y="63"/>
                </a:cubicBezTo>
                <a:cubicBezTo>
                  <a:pt x="379" y="59"/>
                  <a:pt x="376" y="57"/>
                  <a:pt x="377" y="53"/>
                </a:cubicBezTo>
                <a:cubicBezTo>
                  <a:pt x="375" y="51"/>
                  <a:pt x="373" y="49"/>
                  <a:pt x="372" y="46"/>
                </a:cubicBezTo>
                <a:cubicBezTo>
                  <a:pt x="363" y="47"/>
                  <a:pt x="360" y="43"/>
                  <a:pt x="352" y="42"/>
                </a:cubicBezTo>
                <a:cubicBezTo>
                  <a:pt x="351" y="41"/>
                  <a:pt x="353" y="39"/>
                  <a:pt x="351" y="39"/>
                </a:cubicBezTo>
                <a:cubicBezTo>
                  <a:pt x="351" y="40"/>
                  <a:pt x="351" y="40"/>
                  <a:pt x="350" y="40"/>
                </a:cubicBezTo>
                <a:cubicBezTo>
                  <a:pt x="350" y="39"/>
                  <a:pt x="350" y="39"/>
                  <a:pt x="350" y="38"/>
                </a:cubicBezTo>
                <a:cubicBezTo>
                  <a:pt x="347" y="39"/>
                  <a:pt x="345" y="38"/>
                  <a:pt x="344" y="35"/>
                </a:cubicBezTo>
                <a:cubicBezTo>
                  <a:pt x="342" y="36"/>
                  <a:pt x="339" y="33"/>
                  <a:pt x="335" y="33"/>
                </a:cubicBezTo>
                <a:cubicBezTo>
                  <a:pt x="335" y="34"/>
                  <a:pt x="335" y="35"/>
                  <a:pt x="335" y="35"/>
                </a:cubicBezTo>
                <a:cubicBezTo>
                  <a:pt x="334" y="35"/>
                  <a:pt x="333" y="36"/>
                  <a:pt x="332" y="35"/>
                </a:cubicBezTo>
                <a:cubicBezTo>
                  <a:pt x="334" y="37"/>
                  <a:pt x="331" y="37"/>
                  <a:pt x="330" y="38"/>
                </a:cubicBezTo>
                <a:cubicBezTo>
                  <a:pt x="331" y="38"/>
                  <a:pt x="331" y="38"/>
                  <a:pt x="331" y="38"/>
                </a:cubicBezTo>
                <a:cubicBezTo>
                  <a:pt x="331" y="38"/>
                  <a:pt x="330" y="38"/>
                  <a:pt x="330" y="39"/>
                </a:cubicBezTo>
                <a:cubicBezTo>
                  <a:pt x="333" y="37"/>
                  <a:pt x="334" y="38"/>
                  <a:pt x="336" y="39"/>
                </a:cubicBezTo>
                <a:cubicBezTo>
                  <a:pt x="337" y="39"/>
                  <a:pt x="336" y="37"/>
                  <a:pt x="338" y="37"/>
                </a:cubicBezTo>
                <a:cubicBezTo>
                  <a:pt x="339" y="38"/>
                  <a:pt x="337" y="39"/>
                  <a:pt x="338" y="41"/>
                </a:cubicBezTo>
                <a:cubicBezTo>
                  <a:pt x="339" y="41"/>
                  <a:pt x="340" y="40"/>
                  <a:pt x="343" y="40"/>
                </a:cubicBezTo>
                <a:cubicBezTo>
                  <a:pt x="343" y="41"/>
                  <a:pt x="344" y="41"/>
                  <a:pt x="344" y="43"/>
                </a:cubicBezTo>
                <a:cubicBezTo>
                  <a:pt x="341" y="44"/>
                  <a:pt x="339" y="43"/>
                  <a:pt x="337" y="43"/>
                </a:cubicBezTo>
                <a:cubicBezTo>
                  <a:pt x="330" y="43"/>
                  <a:pt x="326" y="45"/>
                  <a:pt x="322" y="40"/>
                </a:cubicBezTo>
                <a:cubicBezTo>
                  <a:pt x="320" y="39"/>
                  <a:pt x="321" y="37"/>
                  <a:pt x="318" y="35"/>
                </a:cubicBezTo>
                <a:cubicBezTo>
                  <a:pt x="320" y="34"/>
                  <a:pt x="317" y="34"/>
                  <a:pt x="317" y="32"/>
                </a:cubicBezTo>
                <a:cubicBezTo>
                  <a:pt x="315" y="32"/>
                  <a:pt x="315" y="32"/>
                  <a:pt x="314" y="33"/>
                </a:cubicBezTo>
                <a:cubicBezTo>
                  <a:pt x="313" y="31"/>
                  <a:pt x="314" y="30"/>
                  <a:pt x="313" y="29"/>
                </a:cubicBezTo>
                <a:cubicBezTo>
                  <a:pt x="311" y="31"/>
                  <a:pt x="304" y="29"/>
                  <a:pt x="302" y="28"/>
                </a:cubicBezTo>
                <a:cubicBezTo>
                  <a:pt x="308" y="26"/>
                  <a:pt x="314" y="26"/>
                  <a:pt x="321" y="28"/>
                </a:cubicBezTo>
                <a:cubicBezTo>
                  <a:pt x="321" y="26"/>
                  <a:pt x="319" y="27"/>
                  <a:pt x="319" y="26"/>
                </a:cubicBezTo>
                <a:cubicBezTo>
                  <a:pt x="320" y="25"/>
                  <a:pt x="322" y="22"/>
                  <a:pt x="320" y="23"/>
                </a:cubicBezTo>
                <a:cubicBezTo>
                  <a:pt x="321" y="23"/>
                  <a:pt x="320" y="24"/>
                  <a:pt x="319" y="24"/>
                </a:cubicBezTo>
                <a:cubicBezTo>
                  <a:pt x="317" y="21"/>
                  <a:pt x="315" y="21"/>
                  <a:pt x="311" y="22"/>
                </a:cubicBezTo>
                <a:cubicBezTo>
                  <a:pt x="310" y="20"/>
                  <a:pt x="305" y="21"/>
                  <a:pt x="302" y="20"/>
                </a:cubicBezTo>
                <a:cubicBezTo>
                  <a:pt x="293" y="24"/>
                  <a:pt x="276" y="26"/>
                  <a:pt x="264" y="27"/>
                </a:cubicBezTo>
                <a:cubicBezTo>
                  <a:pt x="264" y="27"/>
                  <a:pt x="264" y="27"/>
                  <a:pt x="263" y="26"/>
                </a:cubicBezTo>
                <a:cubicBezTo>
                  <a:pt x="263" y="25"/>
                  <a:pt x="265" y="23"/>
                  <a:pt x="264" y="22"/>
                </a:cubicBezTo>
                <a:cubicBezTo>
                  <a:pt x="264" y="23"/>
                  <a:pt x="264" y="24"/>
                  <a:pt x="263" y="23"/>
                </a:cubicBezTo>
                <a:cubicBezTo>
                  <a:pt x="264" y="22"/>
                  <a:pt x="263" y="22"/>
                  <a:pt x="263" y="21"/>
                </a:cubicBezTo>
                <a:cubicBezTo>
                  <a:pt x="265" y="21"/>
                  <a:pt x="266" y="23"/>
                  <a:pt x="268" y="23"/>
                </a:cubicBezTo>
                <a:cubicBezTo>
                  <a:pt x="269" y="21"/>
                  <a:pt x="270" y="20"/>
                  <a:pt x="272" y="20"/>
                </a:cubicBezTo>
                <a:cubicBezTo>
                  <a:pt x="266" y="20"/>
                  <a:pt x="261" y="19"/>
                  <a:pt x="261" y="23"/>
                </a:cubicBezTo>
                <a:cubicBezTo>
                  <a:pt x="251" y="21"/>
                  <a:pt x="243" y="14"/>
                  <a:pt x="233" y="17"/>
                </a:cubicBezTo>
                <a:cubicBezTo>
                  <a:pt x="230" y="19"/>
                  <a:pt x="226" y="18"/>
                  <a:pt x="222" y="16"/>
                </a:cubicBezTo>
                <a:cubicBezTo>
                  <a:pt x="221" y="17"/>
                  <a:pt x="220" y="19"/>
                  <a:pt x="219" y="20"/>
                </a:cubicBezTo>
                <a:cubicBezTo>
                  <a:pt x="213" y="19"/>
                  <a:pt x="208" y="20"/>
                  <a:pt x="202" y="21"/>
                </a:cubicBezTo>
                <a:cubicBezTo>
                  <a:pt x="203" y="20"/>
                  <a:pt x="203" y="20"/>
                  <a:pt x="202" y="19"/>
                </a:cubicBezTo>
                <a:cubicBezTo>
                  <a:pt x="201" y="20"/>
                  <a:pt x="198" y="19"/>
                  <a:pt x="198" y="21"/>
                </a:cubicBezTo>
                <a:cubicBezTo>
                  <a:pt x="197" y="19"/>
                  <a:pt x="194" y="21"/>
                  <a:pt x="192" y="22"/>
                </a:cubicBezTo>
                <a:cubicBezTo>
                  <a:pt x="186" y="20"/>
                  <a:pt x="179" y="18"/>
                  <a:pt x="171" y="17"/>
                </a:cubicBezTo>
                <a:cubicBezTo>
                  <a:pt x="171" y="19"/>
                  <a:pt x="169" y="19"/>
                  <a:pt x="167" y="19"/>
                </a:cubicBezTo>
                <a:cubicBezTo>
                  <a:pt x="167" y="18"/>
                  <a:pt x="166" y="17"/>
                  <a:pt x="164" y="17"/>
                </a:cubicBezTo>
                <a:cubicBezTo>
                  <a:pt x="161" y="18"/>
                  <a:pt x="157" y="18"/>
                  <a:pt x="155" y="16"/>
                </a:cubicBezTo>
                <a:cubicBezTo>
                  <a:pt x="153" y="18"/>
                  <a:pt x="151" y="19"/>
                  <a:pt x="149" y="19"/>
                </a:cubicBezTo>
                <a:cubicBezTo>
                  <a:pt x="150" y="24"/>
                  <a:pt x="144" y="23"/>
                  <a:pt x="144" y="23"/>
                </a:cubicBezTo>
                <a:cubicBezTo>
                  <a:pt x="143" y="23"/>
                  <a:pt x="143" y="24"/>
                  <a:pt x="142" y="24"/>
                </a:cubicBezTo>
                <a:cubicBezTo>
                  <a:pt x="140" y="25"/>
                  <a:pt x="137" y="23"/>
                  <a:pt x="134" y="25"/>
                </a:cubicBezTo>
                <a:cubicBezTo>
                  <a:pt x="134" y="24"/>
                  <a:pt x="134" y="23"/>
                  <a:pt x="133" y="23"/>
                </a:cubicBezTo>
                <a:cubicBezTo>
                  <a:pt x="131" y="23"/>
                  <a:pt x="129" y="26"/>
                  <a:pt x="127" y="24"/>
                </a:cubicBezTo>
                <a:cubicBezTo>
                  <a:pt x="129" y="23"/>
                  <a:pt x="124" y="23"/>
                  <a:pt x="124" y="20"/>
                </a:cubicBezTo>
                <a:cubicBezTo>
                  <a:pt x="129" y="20"/>
                  <a:pt x="131" y="19"/>
                  <a:pt x="134" y="20"/>
                </a:cubicBezTo>
                <a:cubicBezTo>
                  <a:pt x="130" y="17"/>
                  <a:pt x="119" y="21"/>
                  <a:pt x="117" y="16"/>
                </a:cubicBezTo>
                <a:cubicBezTo>
                  <a:pt x="118" y="14"/>
                  <a:pt x="119" y="12"/>
                  <a:pt x="120" y="11"/>
                </a:cubicBezTo>
                <a:cubicBezTo>
                  <a:pt x="120" y="12"/>
                  <a:pt x="120" y="12"/>
                  <a:pt x="121" y="12"/>
                </a:cubicBezTo>
                <a:cubicBezTo>
                  <a:pt x="121" y="11"/>
                  <a:pt x="122" y="11"/>
                  <a:pt x="122" y="10"/>
                </a:cubicBezTo>
                <a:close/>
                <a:moveTo>
                  <a:pt x="387" y="81"/>
                </a:moveTo>
                <a:cubicBezTo>
                  <a:pt x="387" y="80"/>
                  <a:pt x="388" y="80"/>
                  <a:pt x="389" y="79"/>
                </a:cubicBezTo>
                <a:cubicBezTo>
                  <a:pt x="389" y="81"/>
                  <a:pt x="388" y="81"/>
                  <a:pt x="387" y="81"/>
                </a:cubicBezTo>
                <a:cubicBezTo>
                  <a:pt x="387" y="81"/>
                  <a:pt x="387" y="81"/>
                  <a:pt x="387" y="81"/>
                </a:cubicBezTo>
                <a:close/>
                <a:moveTo>
                  <a:pt x="397" y="226"/>
                </a:moveTo>
                <a:cubicBezTo>
                  <a:pt x="399" y="226"/>
                  <a:pt x="400" y="228"/>
                  <a:pt x="400" y="229"/>
                </a:cubicBezTo>
                <a:cubicBezTo>
                  <a:pt x="398" y="230"/>
                  <a:pt x="400" y="227"/>
                  <a:pt x="397" y="228"/>
                </a:cubicBezTo>
                <a:cubicBezTo>
                  <a:pt x="397" y="227"/>
                  <a:pt x="397" y="226"/>
                  <a:pt x="397" y="226"/>
                </a:cubicBezTo>
                <a:cubicBezTo>
                  <a:pt x="397" y="226"/>
                  <a:pt x="397" y="226"/>
                  <a:pt x="397" y="226"/>
                </a:cubicBezTo>
                <a:close/>
                <a:moveTo>
                  <a:pt x="420" y="234"/>
                </a:moveTo>
                <a:cubicBezTo>
                  <a:pt x="419" y="236"/>
                  <a:pt x="417" y="235"/>
                  <a:pt x="417" y="233"/>
                </a:cubicBezTo>
                <a:cubicBezTo>
                  <a:pt x="419" y="233"/>
                  <a:pt x="418" y="234"/>
                  <a:pt x="420" y="234"/>
                </a:cubicBezTo>
                <a:cubicBezTo>
                  <a:pt x="420" y="234"/>
                  <a:pt x="420" y="234"/>
                  <a:pt x="420" y="234"/>
                </a:cubicBezTo>
                <a:close/>
                <a:moveTo>
                  <a:pt x="111" y="170"/>
                </a:moveTo>
                <a:cubicBezTo>
                  <a:pt x="111" y="167"/>
                  <a:pt x="114" y="169"/>
                  <a:pt x="113" y="166"/>
                </a:cubicBezTo>
                <a:cubicBezTo>
                  <a:pt x="114" y="167"/>
                  <a:pt x="114" y="168"/>
                  <a:pt x="114" y="170"/>
                </a:cubicBezTo>
                <a:cubicBezTo>
                  <a:pt x="113" y="171"/>
                  <a:pt x="113" y="169"/>
                  <a:pt x="111" y="170"/>
                </a:cubicBezTo>
                <a:cubicBezTo>
                  <a:pt x="111" y="170"/>
                  <a:pt x="111" y="170"/>
                  <a:pt x="111" y="170"/>
                </a:cubicBezTo>
                <a:close/>
                <a:moveTo>
                  <a:pt x="112" y="68"/>
                </a:moveTo>
                <a:cubicBezTo>
                  <a:pt x="112" y="69"/>
                  <a:pt x="112" y="70"/>
                  <a:pt x="111" y="70"/>
                </a:cubicBezTo>
                <a:cubicBezTo>
                  <a:pt x="111" y="68"/>
                  <a:pt x="110" y="67"/>
                  <a:pt x="110" y="69"/>
                </a:cubicBezTo>
                <a:cubicBezTo>
                  <a:pt x="107" y="68"/>
                  <a:pt x="111" y="66"/>
                  <a:pt x="112" y="68"/>
                </a:cubicBezTo>
                <a:cubicBezTo>
                  <a:pt x="112" y="68"/>
                  <a:pt x="112" y="68"/>
                  <a:pt x="112" y="68"/>
                </a:cubicBezTo>
                <a:close/>
                <a:moveTo>
                  <a:pt x="106" y="17"/>
                </a:moveTo>
                <a:cubicBezTo>
                  <a:pt x="106" y="17"/>
                  <a:pt x="106" y="17"/>
                  <a:pt x="106" y="16"/>
                </a:cubicBezTo>
                <a:cubicBezTo>
                  <a:pt x="107" y="16"/>
                  <a:pt x="107" y="17"/>
                  <a:pt x="107" y="18"/>
                </a:cubicBezTo>
                <a:cubicBezTo>
                  <a:pt x="106" y="18"/>
                  <a:pt x="106" y="17"/>
                  <a:pt x="106" y="17"/>
                </a:cubicBezTo>
                <a:cubicBezTo>
                  <a:pt x="106" y="17"/>
                  <a:pt x="106" y="17"/>
                  <a:pt x="106" y="17"/>
                </a:cubicBezTo>
                <a:close/>
                <a:moveTo>
                  <a:pt x="198" y="28"/>
                </a:moveTo>
                <a:cubicBezTo>
                  <a:pt x="198" y="26"/>
                  <a:pt x="201" y="30"/>
                  <a:pt x="201" y="28"/>
                </a:cubicBezTo>
                <a:cubicBezTo>
                  <a:pt x="202" y="29"/>
                  <a:pt x="201" y="29"/>
                  <a:pt x="201" y="30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200" y="29"/>
                  <a:pt x="199" y="28"/>
                  <a:pt x="198" y="28"/>
                </a:cubicBezTo>
                <a:cubicBezTo>
                  <a:pt x="198" y="28"/>
                  <a:pt x="198" y="28"/>
                  <a:pt x="198" y="28"/>
                </a:cubicBezTo>
                <a:close/>
                <a:moveTo>
                  <a:pt x="203" y="29"/>
                </a:moveTo>
                <a:cubicBezTo>
                  <a:pt x="202" y="29"/>
                  <a:pt x="202" y="28"/>
                  <a:pt x="201" y="28"/>
                </a:cubicBezTo>
                <a:cubicBezTo>
                  <a:pt x="202" y="26"/>
                  <a:pt x="203" y="28"/>
                  <a:pt x="203" y="29"/>
                </a:cubicBezTo>
                <a:cubicBezTo>
                  <a:pt x="203" y="29"/>
                  <a:pt x="203" y="29"/>
                  <a:pt x="203" y="29"/>
                </a:cubicBezTo>
                <a:close/>
                <a:moveTo>
                  <a:pt x="201" y="32"/>
                </a:moveTo>
                <a:cubicBezTo>
                  <a:pt x="201" y="31"/>
                  <a:pt x="202" y="31"/>
                  <a:pt x="202" y="31"/>
                </a:cubicBezTo>
                <a:cubicBezTo>
                  <a:pt x="203" y="31"/>
                  <a:pt x="203" y="32"/>
                  <a:pt x="204" y="32"/>
                </a:cubicBezTo>
                <a:cubicBezTo>
                  <a:pt x="203" y="32"/>
                  <a:pt x="202" y="32"/>
                  <a:pt x="201" y="32"/>
                </a:cubicBezTo>
                <a:cubicBezTo>
                  <a:pt x="201" y="32"/>
                  <a:pt x="201" y="32"/>
                  <a:pt x="201" y="32"/>
                </a:cubicBezTo>
                <a:close/>
                <a:moveTo>
                  <a:pt x="36" y="33"/>
                </a:moveTo>
                <a:cubicBezTo>
                  <a:pt x="35" y="34"/>
                  <a:pt x="34" y="32"/>
                  <a:pt x="35" y="31"/>
                </a:cubicBezTo>
                <a:cubicBezTo>
                  <a:pt x="36" y="31"/>
                  <a:pt x="35" y="33"/>
                  <a:pt x="36" y="33"/>
                </a:cubicBezTo>
                <a:cubicBezTo>
                  <a:pt x="36" y="33"/>
                  <a:pt x="36" y="33"/>
                  <a:pt x="36" y="33"/>
                </a:cubicBezTo>
                <a:close/>
                <a:moveTo>
                  <a:pt x="205" y="32"/>
                </a:moveTo>
                <a:cubicBezTo>
                  <a:pt x="204" y="31"/>
                  <a:pt x="205" y="31"/>
                  <a:pt x="206" y="31"/>
                </a:cubicBezTo>
                <a:cubicBezTo>
                  <a:pt x="206" y="32"/>
                  <a:pt x="206" y="32"/>
                  <a:pt x="205" y="32"/>
                </a:cubicBezTo>
                <a:cubicBezTo>
                  <a:pt x="205" y="32"/>
                  <a:pt x="205" y="32"/>
                  <a:pt x="205" y="32"/>
                </a:cubicBezTo>
                <a:close/>
                <a:moveTo>
                  <a:pt x="205" y="34"/>
                </a:moveTo>
                <a:cubicBezTo>
                  <a:pt x="206" y="33"/>
                  <a:pt x="208" y="33"/>
                  <a:pt x="208" y="31"/>
                </a:cubicBezTo>
                <a:cubicBezTo>
                  <a:pt x="210" y="33"/>
                  <a:pt x="211" y="31"/>
                  <a:pt x="212" y="33"/>
                </a:cubicBezTo>
                <a:cubicBezTo>
                  <a:pt x="211" y="34"/>
                  <a:pt x="211" y="33"/>
                  <a:pt x="209" y="33"/>
                </a:cubicBezTo>
                <a:cubicBezTo>
                  <a:pt x="209" y="34"/>
                  <a:pt x="211" y="34"/>
                  <a:pt x="210" y="35"/>
                </a:cubicBezTo>
                <a:cubicBezTo>
                  <a:pt x="208" y="37"/>
                  <a:pt x="207" y="35"/>
                  <a:pt x="206" y="37"/>
                </a:cubicBezTo>
                <a:cubicBezTo>
                  <a:pt x="205" y="37"/>
                  <a:pt x="205" y="36"/>
                  <a:pt x="205" y="34"/>
                </a:cubicBezTo>
                <a:cubicBezTo>
                  <a:pt x="205" y="34"/>
                  <a:pt x="205" y="34"/>
                  <a:pt x="205" y="34"/>
                </a:cubicBezTo>
                <a:close/>
                <a:moveTo>
                  <a:pt x="215" y="33"/>
                </a:moveTo>
                <a:cubicBezTo>
                  <a:pt x="215" y="32"/>
                  <a:pt x="215" y="32"/>
                  <a:pt x="215" y="31"/>
                </a:cubicBezTo>
                <a:cubicBezTo>
                  <a:pt x="216" y="31"/>
                  <a:pt x="216" y="31"/>
                  <a:pt x="217" y="31"/>
                </a:cubicBezTo>
                <a:cubicBezTo>
                  <a:pt x="217" y="32"/>
                  <a:pt x="216" y="32"/>
                  <a:pt x="216" y="33"/>
                </a:cubicBezTo>
                <a:cubicBezTo>
                  <a:pt x="216" y="33"/>
                  <a:pt x="215" y="33"/>
                  <a:pt x="215" y="33"/>
                </a:cubicBezTo>
                <a:cubicBezTo>
                  <a:pt x="215" y="33"/>
                  <a:pt x="215" y="33"/>
                  <a:pt x="215" y="33"/>
                </a:cubicBezTo>
                <a:close/>
                <a:moveTo>
                  <a:pt x="30" y="32"/>
                </a:moveTo>
                <a:cubicBezTo>
                  <a:pt x="32" y="33"/>
                  <a:pt x="29" y="35"/>
                  <a:pt x="30" y="32"/>
                </a:cubicBezTo>
                <a:cubicBezTo>
                  <a:pt x="30" y="32"/>
                  <a:pt x="30" y="32"/>
                  <a:pt x="30" y="32"/>
                </a:cubicBezTo>
                <a:close/>
                <a:moveTo>
                  <a:pt x="200" y="36"/>
                </a:moveTo>
                <a:cubicBezTo>
                  <a:pt x="199" y="36"/>
                  <a:pt x="200" y="34"/>
                  <a:pt x="199" y="34"/>
                </a:cubicBezTo>
                <a:cubicBezTo>
                  <a:pt x="200" y="32"/>
                  <a:pt x="200" y="36"/>
                  <a:pt x="201" y="36"/>
                </a:cubicBezTo>
                <a:cubicBezTo>
                  <a:pt x="201" y="37"/>
                  <a:pt x="199" y="36"/>
                  <a:pt x="199" y="37"/>
                </a:cubicBezTo>
                <a:cubicBezTo>
                  <a:pt x="199" y="36"/>
                  <a:pt x="199" y="36"/>
                  <a:pt x="200" y="36"/>
                </a:cubicBezTo>
                <a:cubicBezTo>
                  <a:pt x="200" y="36"/>
                  <a:pt x="200" y="36"/>
                  <a:pt x="200" y="36"/>
                </a:cubicBezTo>
                <a:close/>
                <a:moveTo>
                  <a:pt x="200" y="34"/>
                </a:moveTo>
                <a:cubicBezTo>
                  <a:pt x="201" y="32"/>
                  <a:pt x="202" y="34"/>
                  <a:pt x="204" y="34"/>
                </a:cubicBezTo>
                <a:cubicBezTo>
                  <a:pt x="204" y="34"/>
                  <a:pt x="203" y="35"/>
                  <a:pt x="204" y="35"/>
                </a:cubicBezTo>
                <a:cubicBezTo>
                  <a:pt x="202" y="36"/>
                  <a:pt x="201" y="35"/>
                  <a:pt x="200" y="34"/>
                </a:cubicBezTo>
                <a:cubicBezTo>
                  <a:pt x="200" y="34"/>
                  <a:pt x="200" y="34"/>
                  <a:pt x="200" y="34"/>
                </a:cubicBezTo>
                <a:close/>
                <a:moveTo>
                  <a:pt x="299" y="140"/>
                </a:moveTo>
                <a:cubicBezTo>
                  <a:pt x="299" y="140"/>
                  <a:pt x="299" y="140"/>
                  <a:pt x="299" y="140"/>
                </a:cubicBezTo>
                <a:cubicBezTo>
                  <a:pt x="296" y="140"/>
                  <a:pt x="294" y="141"/>
                  <a:pt x="290" y="141"/>
                </a:cubicBezTo>
                <a:cubicBezTo>
                  <a:pt x="288" y="143"/>
                  <a:pt x="288" y="148"/>
                  <a:pt x="285" y="146"/>
                </a:cubicBezTo>
                <a:cubicBezTo>
                  <a:pt x="286" y="150"/>
                  <a:pt x="283" y="151"/>
                  <a:pt x="282" y="154"/>
                </a:cubicBezTo>
                <a:cubicBezTo>
                  <a:pt x="281" y="153"/>
                  <a:pt x="282" y="152"/>
                  <a:pt x="281" y="152"/>
                </a:cubicBezTo>
                <a:cubicBezTo>
                  <a:pt x="281" y="153"/>
                  <a:pt x="279" y="153"/>
                  <a:pt x="278" y="153"/>
                </a:cubicBezTo>
                <a:cubicBezTo>
                  <a:pt x="279" y="156"/>
                  <a:pt x="278" y="155"/>
                  <a:pt x="279" y="157"/>
                </a:cubicBezTo>
                <a:cubicBezTo>
                  <a:pt x="274" y="161"/>
                  <a:pt x="270" y="166"/>
                  <a:pt x="265" y="171"/>
                </a:cubicBezTo>
                <a:cubicBezTo>
                  <a:pt x="265" y="171"/>
                  <a:pt x="265" y="171"/>
                  <a:pt x="265" y="172"/>
                </a:cubicBezTo>
                <a:cubicBezTo>
                  <a:pt x="261" y="174"/>
                  <a:pt x="261" y="176"/>
                  <a:pt x="256" y="178"/>
                </a:cubicBezTo>
                <a:cubicBezTo>
                  <a:pt x="258" y="179"/>
                  <a:pt x="260" y="178"/>
                  <a:pt x="262" y="179"/>
                </a:cubicBezTo>
                <a:cubicBezTo>
                  <a:pt x="262" y="177"/>
                  <a:pt x="264" y="177"/>
                  <a:pt x="265" y="175"/>
                </a:cubicBezTo>
                <a:cubicBezTo>
                  <a:pt x="278" y="176"/>
                  <a:pt x="282" y="165"/>
                  <a:pt x="286" y="159"/>
                </a:cubicBezTo>
                <a:cubicBezTo>
                  <a:pt x="289" y="160"/>
                  <a:pt x="289" y="161"/>
                  <a:pt x="289" y="163"/>
                </a:cubicBezTo>
                <a:cubicBezTo>
                  <a:pt x="291" y="162"/>
                  <a:pt x="289" y="160"/>
                  <a:pt x="290" y="160"/>
                </a:cubicBezTo>
                <a:cubicBezTo>
                  <a:pt x="297" y="157"/>
                  <a:pt x="301" y="148"/>
                  <a:pt x="299" y="140"/>
                </a:cubicBezTo>
                <a:close/>
                <a:moveTo>
                  <a:pt x="240" y="81"/>
                </a:moveTo>
                <a:cubicBezTo>
                  <a:pt x="240" y="81"/>
                  <a:pt x="240" y="81"/>
                  <a:pt x="240" y="81"/>
                </a:cubicBezTo>
                <a:cubicBezTo>
                  <a:pt x="241" y="81"/>
                  <a:pt x="242" y="82"/>
                  <a:pt x="242" y="82"/>
                </a:cubicBezTo>
                <a:cubicBezTo>
                  <a:pt x="241" y="84"/>
                  <a:pt x="242" y="87"/>
                  <a:pt x="240" y="88"/>
                </a:cubicBezTo>
                <a:cubicBezTo>
                  <a:pt x="238" y="72"/>
                  <a:pt x="232" y="57"/>
                  <a:pt x="228" y="41"/>
                </a:cubicBezTo>
                <a:cubicBezTo>
                  <a:pt x="221" y="41"/>
                  <a:pt x="220" y="36"/>
                  <a:pt x="215" y="35"/>
                </a:cubicBezTo>
                <a:cubicBezTo>
                  <a:pt x="214" y="35"/>
                  <a:pt x="215" y="37"/>
                  <a:pt x="214" y="37"/>
                </a:cubicBezTo>
                <a:cubicBezTo>
                  <a:pt x="209" y="36"/>
                  <a:pt x="205" y="40"/>
                  <a:pt x="201" y="36"/>
                </a:cubicBezTo>
                <a:cubicBezTo>
                  <a:pt x="202" y="39"/>
                  <a:pt x="197" y="41"/>
                  <a:pt x="195" y="41"/>
                </a:cubicBezTo>
                <a:cubicBezTo>
                  <a:pt x="195" y="44"/>
                  <a:pt x="197" y="45"/>
                  <a:pt x="198" y="46"/>
                </a:cubicBezTo>
                <a:cubicBezTo>
                  <a:pt x="200" y="47"/>
                  <a:pt x="199" y="45"/>
                  <a:pt x="201" y="45"/>
                </a:cubicBezTo>
                <a:cubicBezTo>
                  <a:pt x="206" y="51"/>
                  <a:pt x="203" y="58"/>
                  <a:pt x="204" y="66"/>
                </a:cubicBezTo>
                <a:cubicBezTo>
                  <a:pt x="204" y="72"/>
                  <a:pt x="205" y="80"/>
                  <a:pt x="204" y="87"/>
                </a:cubicBezTo>
                <a:cubicBezTo>
                  <a:pt x="200" y="88"/>
                  <a:pt x="201" y="93"/>
                  <a:pt x="202" y="96"/>
                </a:cubicBezTo>
                <a:cubicBezTo>
                  <a:pt x="199" y="100"/>
                  <a:pt x="202" y="103"/>
                  <a:pt x="204" y="106"/>
                </a:cubicBezTo>
                <a:cubicBezTo>
                  <a:pt x="203" y="108"/>
                  <a:pt x="202" y="108"/>
                  <a:pt x="201" y="109"/>
                </a:cubicBezTo>
                <a:cubicBezTo>
                  <a:pt x="200" y="122"/>
                  <a:pt x="202" y="136"/>
                  <a:pt x="200" y="147"/>
                </a:cubicBezTo>
                <a:cubicBezTo>
                  <a:pt x="201" y="145"/>
                  <a:pt x="198" y="147"/>
                  <a:pt x="199" y="145"/>
                </a:cubicBezTo>
                <a:cubicBezTo>
                  <a:pt x="199" y="143"/>
                  <a:pt x="200" y="141"/>
                  <a:pt x="200" y="137"/>
                </a:cubicBezTo>
                <a:cubicBezTo>
                  <a:pt x="198" y="137"/>
                  <a:pt x="197" y="137"/>
                  <a:pt x="196" y="138"/>
                </a:cubicBezTo>
                <a:cubicBezTo>
                  <a:pt x="198" y="149"/>
                  <a:pt x="195" y="163"/>
                  <a:pt x="196" y="180"/>
                </a:cubicBezTo>
                <a:cubicBezTo>
                  <a:pt x="197" y="181"/>
                  <a:pt x="198" y="180"/>
                  <a:pt x="198" y="182"/>
                </a:cubicBezTo>
                <a:cubicBezTo>
                  <a:pt x="202" y="179"/>
                  <a:pt x="201" y="181"/>
                  <a:pt x="203" y="177"/>
                </a:cubicBezTo>
                <a:cubicBezTo>
                  <a:pt x="203" y="179"/>
                  <a:pt x="204" y="179"/>
                  <a:pt x="204" y="181"/>
                </a:cubicBezTo>
                <a:cubicBezTo>
                  <a:pt x="205" y="181"/>
                  <a:pt x="205" y="180"/>
                  <a:pt x="206" y="180"/>
                </a:cubicBezTo>
                <a:cubicBezTo>
                  <a:pt x="206" y="181"/>
                  <a:pt x="206" y="182"/>
                  <a:pt x="207" y="182"/>
                </a:cubicBezTo>
                <a:cubicBezTo>
                  <a:pt x="208" y="182"/>
                  <a:pt x="208" y="181"/>
                  <a:pt x="210" y="182"/>
                </a:cubicBezTo>
                <a:cubicBezTo>
                  <a:pt x="209" y="182"/>
                  <a:pt x="209" y="183"/>
                  <a:pt x="210" y="183"/>
                </a:cubicBezTo>
                <a:cubicBezTo>
                  <a:pt x="213" y="182"/>
                  <a:pt x="223" y="183"/>
                  <a:pt x="227" y="184"/>
                </a:cubicBezTo>
                <a:cubicBezTo>
                  <a:pt x="228" y="181"/>
                  <a:pt x="230" y="179"/>
                  <a:pt x="232" y="177"/>
                </a:cubicBezTo>
                <a:cubicBezTo>
                  <a:pt x="233" y="178"/>
                  <a:pt x="234" y="178"/>
                  <a:pt x="235" y="178"/>
                </a:cubicBezTo>
                <a:cubicBezTo>
                  <a:pt x="236" y="178"/>
                  <a:pt x="238" y="177"/>
                  <a:pt x="239" y="176"/>
                </a:cubicBezTo>
                <a:cubicBezTo>
                  <a:pt x="242" y="178"/>
                  <a:pt x="249" y="177"/>
                  <a:pt x="250" y="175"/>
                </a:cubicBezTo>
                <a:cubicBezTo>
                  <a:pt x="250" y="177"/>
                  <a:pt x="255" y="175"/>
                  <a:pt x="255" y="177"/>
                </a:cubicBezTo>
                <a:cubicBezTo>
                  <a:pt x="255" y="175"/>
                  <a:pt x="258" y="176"/>
                  <a:pt x="258" y="175"/>
                </a:cubicBezTo>
                <a:cubicBezTo>
                  <a:pt x="258" y="173"/>
                  <a:pt x="259" y="174"/>
                  <a:pt x="258" y="172"/>
                </a:cubicBezTo>
                <a:cubicBezTo>
                  <a:pt x="260" y="171"/>
                  <a:pt x="263" y="169"/>
                  <a:pt x="266" y="168"/>
                </a:cubicBezTo>
                <a:cubicBezTo>
                  <a:pt x="266" y="167"/>
                  <a:pt x="265" y="162"/>
                  <a:pt x="269" y="164"/>
                </a:cubicBezTo>
                <a:cubicBezTo>
                  <a:pt x="271" y="157"/>
                  <a:pt x="277" y="154"/>
                  <a:pt x="280" y="148"/>
                </a:cubicBezTo>
                <a:cubicBezTo>
                  <a:pt x="284" y="148"/>
                  <a:pt x="282" y="150"/>
                  <a:pt x="284" y="150"/>
                </a:cubicBezTo>
                <a:cubicBezTo>
                  <a:pt x="284" y="150"/>
                  <a:pt x="284" y="149"/>
                  <a:pt x="285" y="149"/>
                </a:cubicBezTo>
                <a:cubicBezTo>
                  <a:pt x="285" y="148"/>
                  <a:pt x="283" y="148"/>
                  <a:pt x="282" y="146"/>
                </a:cubicBezTo>
                <a:cubicBezTo>
                  <a:pt x="283" y="146"/>
                  <a:pt x="283" y="145"/>
                  <a:pt x="284" y="144"/>
                </a:cubicBezTo>
                <a:cubicBezTo>
                  <a:pt x="279" y="147"/>
                  <a:pt x="274" y="146"/>
                  <a:pt x="271" y="150"/>
                </a:cubicBezTo>
                <a:cubicBezTo>
                  <a:pt x="269" y="150"/>
                  <a:pt x="269" y="148"/>
                  <a:pt x="268" y="148"/>
                </a:cubicBezTo>
                <a:cubicBezTo>
                  <a:pt x="265" y="151"/>
                  <a:pt x="261" y="153"/>
                  <a:pt x="256" y="154"/>
                </a:cubicBezTo>
                <a:cubicBezTo>
                  <a:pt x="255" y="157"/>
                  <a:pt x="253" y="159"/>
                  <a:pt x="251" y="157"/>
                </a:cubicBezTo>
                <a:cubicBezTo>
                  <a:pt x="252" y="155"/>
                  <a:pt x="254" y="154"/>
                  <a:pt x="256" y="153"/>
                </a:cubicBezTo>
                <a:cubicBezTo>
                  <a:pt x="255" y="152"/>
                  <a:pt x="258" y="153"/>
                  <a:pt x="256" y="151"/>
                </a:cubicBezTo>
                <a:cubicBezTo>
                  <a:pt x="258" y="152"/>
                  <a:pt x="259" y="151"/>
                  <a:pt x="260" y="150"/>
                </a:cubicBezTo>
                <a:cubicBezTo>
                  <a:pt x="259" y="150"/>
                  <a:pt x="259" y="150"/>
                  <a:pt x="259" y="149"/>
                </a:cubicBezTo>
                <a:cubicBezTo>
                  <a:pt x="269" y="142"/>
                  <a:pt x="280" y="136"/>
                  <a:pt x="293" y="131"/>
                </a:cubicBezTo>
                <a:cubicBezTo>
                  <a:pt x="295" y="125"/>
                  <a:pt x="293" y="120"/>
                  <a:pt x="295" y="115"/>
                </a:cubicBezTo>
                <a:cubicBezTo>
                  <a:pt x="298" y="118"/>
                  <a:pt x="294" y="123"/>
                  <a:pt x="296" y="127"/>
                </a:cubicBezTo>
                <a:cubicBezTo>
                  <a:pt x="296" y="126"/>
                  <a:pt x="298" y="126"/>
                  <a:pt x="299" y="124"/>
                </a:cubicBezTo>
                <a:cubicBezTo>
                  <a:pt x="299" y="125"/>
                  <a:pt x="298" y="127"/>
                  <a:pt x="300" y="127"/>
                </a:cubicBezTo>
                <a:cubicBezTo>
                  <a:pt x="299" y="123"/>
                  <a:pt x="298" y="117"/>
                  <a:pt x="299" y="112"/>
                </a:cubicBezTo>
                <a:cubicBezTo>
                  <a:pt x="298" y="114"/>
                  <a:pt x="298" y="111"/>
                  <a:pt x="297" y="111"/>
                </a:cubicBezTo>
                <a:cubicBezTo>
                  <a:pt x="297" y="113"/>
                  <a:pt x="296" y="115"/>
                  <a:pt x="295" y="114"/>
                </a:cubicBezTo>
                <a:cubicBezTo>
                  <a:pt x="295" y="112"/>
                  <a:pt x="295" y="110"/>
                  <a:pt x="295" y="108"/>
                </a:cubicBezTo>
                <a:cubicBezTo>
                  <a:pt x="296" y="108"/>
                  <a:pt x="296" y="109"/>
                  <a:pt x="297" y="109"/>
                </a:cubicBezTo>
                <a:cubicBezTo>
                  <a:pt x="297" y="107"/>
                  <a:pt x="299" y="102"/>
                  <a:pt x="296" y="101"/>
                </a:cubicBezTo>
                <a:cubicBezTo>
                  <a:pt x="296" y="103"/>
                  <a:pt x="297" y="105"/>
                  <a:pt x="295" y="106"/>
                </a:cubicBezTo>
                <a:cubicBezTo>
                  <a:pt x="295" y="98"/>
                  <a:pt x="293" y="95"/>
                  <a:pt x="294" y="90"/>
                </a:cubicBezTo>
                <a:cubicBezTo>
                  <a:pt x="295" y="91"/>
                  <a:pt x="294" y="94"/>
                  <a:pt x="296" y="94"/>
                </a:cubicBezTo>
                <a:cubicBezTo>
                  <a:pt x="297" y="86"/>
                  <a:pt x="294" y="78"/>
                  <a:pt x="295" y="70"/>
                </a:cubicBezTo>
                <a:cubicBezTo>
                  <a:pt x="296" y="71"/>
                  <a:pt x="295" y="70"/>
                  <a:pt x="297" y="70"/>
                </a:cubicBezTo>
                <a:cubicBezTo>
                  <a:pt x="296" y="73"/>
                  <a:pt x="298" y="73"/>
                  <a:pt x="299" y="74"/>
                </a:cubicBezTo>
                <a:cubicBezTo>
                  <a:pt x="298" y="75"/>
                  <a:pt x="296" y="75"/>
                  <a:pt x="296" y="77"/>
                </a:cubicBezTo>
                <a:cubicBezTo>
                  <a:pt x="298" y="78"/>
                  <a:pt x="297" y="75"/>
                  <a:pt x="299" y="76"/>
                </a:cubicBezTo>
                <a:cubicBezTo>
                  <a:pt x="299" y="77"/>
                  <a:pt x="302" y="84"/>
                  <a:pt x="299" y="85"/>
                </a:cubicBezTo>
                <a:cubicBezTo>
                  <a:pt x="302" y="86"/>
                  <a:pt x="299" y="89"/>
                  <a:pt x="299" y="90"/>
                </a:cubicBezTo>
                <a:cubicBezTo>
                  <a:pt x="303" y="89"/>
                  <a:pt x="301" y="94"/>
                  <a:pt x="302" y="95"/>
                </a:cubicBezTo>
                <a:cubicBezTo>
                  <a:pt x="302" y="94"/>
                  <a:pt x="303" y="94"/>
                  <a:pt x="304" y="94"/>
                </a:cubicBezTo>
                <a:cubicBezTo>
                  <a:pt x="305" y="81"/>
                  <a:pt x="304" y="65"/>
                  <a:pt x="296" y="59"/>
                </a:cubicBezTo>
                <a:cubicBezTo>
                  <a:pt x="295" y="60"/>
                  <a:pt x="294" y="62"/>
                  <a:pt x="293" y="60"/>
                </a:cubicBezTo>
                <a:cubicBezTo>
                  <a:pt x="291" y="62"/>
                  <a:pt x="291" y="65"/>
                  <a:pt x="290" y="69"/>
                </a:cubicBezTo>
                <a:cubicBezTo>
                  <a:pt x="290" y="75"/>
                  <a:pt x="289" y="84"/>
                  <a:pt x="289" y="88"/>
                </a:cubicBezTo>
                <a:cubicBezTo>
                  <a:pt x="289" y="90"/>
                  <a:pt x="291" y="93"/>
                  <a:pt x="292" y="91"/>
                </a:cubicBezTo>
                <a:cubicBezTo>
                  <a:pt x="291" y="92"/>
                  <a:pt x="292" y="94"/>
                  <a:pt x="290" y="94"/>
                </a:cubicBezTo>
                <a:cubicBezTo>
                  <a:pt x="289" y="93"/>
                  <a:pt x="291" y="90"/>
                  <a:pt x="289" y="91"/>
                </a:cubicBezTo>
                <a:cubicBezTo>
                  <a:pt x="288" y="94"/>
                  <a:pt x="290" y="98"/>
                  <a:pt x="285" y="99"/>
                </a:cubicBezTo>
                <a:cubicBezTo>
                  <a:pt x="282" y="107"/>
                  <a:pt x="281" y="116"/>
                  <a:pt x="278" y="123"/>
                </a:cubicBezTo>
                <a:cubicBezTo>
                  <a:pt x="279" y="117"/>
                  <a:pt x="278" y="113"/>
                  <a:pt x="280" y="108"/>
                </a:cubicBezTo>
                <a:cubicBezTo>
                  <a:pt x="278" y="99"/>
                  <a:pt x="281" y="85"/>
                  <a:pt x="276" y="77"/>
                </a:cubicBezTo>
                <a:cubicBezTo>
                  <a:pt x="277" y="76"/>
                  <a:pt x="277" y="75"/>
                  <a:pt x="277" y="74"/>
                </a:cubicBezTo>
                <a:cubicBezTo>
                  <a:pt x="271" y="69"/>
                  <a:pt x="275" y="57"/>
                  <a:pt x="267" y="52"/>
                </a:cubicBezTo>
                <a:cubicBezTo>
                  <a:pt x="266" y="54"/>
                  <a:pt x="268" y="55"/>
                  <a:pt x="266" y="56"/>
                </a:cubicBezTo>
                <a:cubicBezTo>
                  <a:pt x="266" y="56"/>
                  <a:pt x="263" y="55"/>
                  <a:pt x="265" y="54"/>
                </a:cubicBezTo>
                <a:cubicBezTo>
                  <a:pt x="266" y="55"/>
                  <a:pt x="267" y="53"/>
                  <a:pt x="267" y="52"/>
                </a:cubicBezTo>
                <a:cubicBezTo>
                  <a:pt x="265" y="52"/>
                  <a:pt x="266" y="54"/>
                  <a:pt x="264" y="54"/>
                </a:cubicBezTo>
                <a:cubicBezTo>
                  <a:pt x="263" y="51"/>
                  <a:pt x="262" y="49"/>
                  <a:pt x="260" y="47"/>
                </a:cubicBezTo>
                <a:cubicBezTo>
                  <a:pt x="261" y="47"/>
                  <a:pt x="261" y="46"/>
                  <a:pt x="261" y="45"/>
                </a:cubicBezTo>
                <a:cubicBezTo>
                  <a:pt x="258" y="44"/>
                  <a:pt x="256" y="40"/>
                  <a:pt x="253" y="41"/>
                </a:cubicBezTo>
                <a:cubicBezTo>
                  <a:pt x="253" y="40"/>
                  <a:pt x="254" y="41"/>
                  <a:pt x="254" y="39"/>
                </a:cubicBezTo>
                <a:cubicBezTo>
                  <a:pt x="252" y="39"/>
                  <a:pt x="249" y="39"/>
                  <a:pt x="247" y="39"/>
                </a:cubicBezTo>
                <a:cubicBezTo>
                  <a:pt x="247" y="42"/>
                  <a:pt x="249" y="41"/>
                  <a:pt x="247" y="43"/>
                </a:cubicBezTo>
                <a:cubicBezTo>
                  <a:pt x="249" y="43"/>
                  <a:pt x="250" y="43"/>
                  <a:pt x="251" y="44"/>
                </a:cubicBezTo>
                <a:cubicBezTo>
                  <a:pt x="251" y="45"/>
                  <a:pt x="251" y="46"/>
                  <a:pt x="251" y="46"/>
                </a:cubicBezTo>
                <a:cubicBezTo>
                  <a:pt x="249" y="45"/>
                  <a:pt x="246" y="44"/>
                  <a:pt x="244" y="43"/>
                </a:cubicBezTo>
                <a:cubicBezTo>
                  <a:pt x="244" y="51"/>
                  <a:pt x="243" y="56"/>
                  <a:pt x="245" y="64"/>
                </a:cubicBezTo>
                <a:cubicBezTo>
                  <a:pt x="240" y="67"/>
                  <a:pt x="244" y="80"/>
                  <a:pt x="240" y="81"/>
                </a:cubicBezTo>
                <a:close/>
                <a:moveTo>
                  <a:pt x="47" y="38"/>
                </a:moveTo>
                <a:cubicBezTo>
                  <a:pt x="46" y="38"/>
                  <a:pt x="45" y="37"/>
                  <a:pt x="45" y="36"/>
                </a:cubicBezTo>
                <a:cubicBezTo>
                  <a:pt x="46" y="36"/>
                  <a:pt x="46" y="36"/>
                  <a:pt x="47" y="36"/>
                </a:cubicBezTo>
                <a:cubicBezTo>
                  <a:pt x="47" y="37"/>
                  <a:pt x="47" y="37"/>
                  <a:pt x="47" y="38"/>
                </a:cubicBezTo>
                <a:cubicBezTo>
                  <a:pt x="47" y="38"/>
                  <a:pt x="47" y="38"/>
                  <a:pt x="47" y="38"/>
                </a:cubicBezTo>
                <a:close/>
                <a:moveTo>
                  <a:pt x="131" y="56"/>
                </a:moveTo>
                <a:cubicBezTo>
                  <a:pt x="125" y="56"/>
                  <a:pt x="132" y="47"/>
                  <a:pt x="131" y="42"/>
                </a:cubicBezTo>
                <a:cubicBezTo>
                  <a:pt x="132" y="42"/>
                  <a:pt x="132" y="42"/>
                  <a:pt x="133" y="43"/>
                </a:cubicBezTo>
                <a:cubicBezTo>
                  <a:pt x="133" y="49"/>
                  <a:pt x="132" y="50"/>
                  <a:pt x="131" y="56"/>
                </a:cubicBezTo>
                <a:cubicBezTo>
                  <a:pt x="131" y="56"/>
                  <a:pt x="131" y="56"/>
                  <a:pt x="131" y="56"/>
                </a:cubicBezTo>
                <a:close/>
                <a:moveTo>
                  <a:pt x="264" y="48"/>
                </a:moveTo>
                <a:cubicBezTo>
                  <a:pt x="264" y="49"/>
                  <a:pt x="262" y="48"/>
                  <a:pt x="262" y="46"/>
                </a:cubicBezTo>
                <a:cubicBezTo>
                  <a:pt x="264" y="46"/>
                  <a:pt x="263" y="48"/>
                  <a:pt x="264" y="48"/>
                </a:cubicBezTo>
                <a:cubicBezTo>
                  <a:pt x="264" y="48"/>
                  <a:pt x="264" y="48"/>
                  <a:pt x="264" y="48"/>
                </a:cubicBezTo>
                <a:close/>
                <a:moveTo>
                  <a:pt x="267" y="51"/>
                </a:moveTo>
                <a:cubicBezTo>
                  <a:pt x="266" y="51"/>
                  <a:pt x="263" y="50"/>
                  <a:pt x="265" y="48"/>
                </a:cubicBezTo>
                <a:cubicBezTo>
                  <a:pt x="266" y="48"/>
                  <a:pt x="267" y="49"/>
                  <a:pt x="267" y="51"/>
                </a:cubicBezTo>
                <a:cubicBezTo>
                  <a:pt x="267" y="51"/>
                  <a:pt x="267" y="51"/>
                  <a:pt x="267" y="51"/>
                </a:cubicBezTo>
                <a:close/>
                <a:moveTo>
                  <a:pt x="136" y="52"/>
                </a:moveTo>
                <a:cubicBezTo>
                  <a:pt x="136" y="51"/>
                  <a:pt x="137" y="51"/>
                  <a:pt x="137" y="50"/>
                </a:cubicBezTo>
                <a:cubicBezTo>
                  <a:pt x="137" y="51"/>
                  <a:pt x="138" y="51"/>
                  <a:pt x="139" y="51"/>
                </a:cubicBezTo>
                <a:cubicBezTo>
                  <a:pt x="139" y="52"/>
                  <a:pt x="138" y="53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lose/>
                <a:moveTo>
                  <a:pt x="114" y="74"/>
                </a:moveTo>
                <a:cubicBezTo>
                  <a:pt x="112" y="72"/>
                  <a:pt x="113" y="70"/>
                  <a:pt x="114" y="68"/>
                </a:cubicBezTo>
                <a:cubicBezTo>
                  <a:pt x="115" y="69"/>
                  <a:pt x="115" y="73"/>
                  <a:pt x="114" y="74"/>
                </a:cubicBezTo>
                <a:cubicBezTo>
                  <a:pt x="114" y="74"/>
                  <a:pt x="114" y="74"/>
                  <a:pt x="114" y="74"/>
                </a:cubicBezTo>
                <a:close/>
                <a:moveTo>
                  <a:pt x="386" y="83"/>
                </a:moveTo>
                <a:cubicBezTo>
                  <a:pt x="384" y="82"/>
                  <a:pt x="384" y="80"/>
                  <a:pt x="384" y="79"/>
                </a:cubicBezTo>
                <a:cubicBezTo>
                  <a:pt x="385" y="80"/>
                  <a:pt x="386" y="80"/>
                  <a:pt x="386" y="83"/>
                </a:cubicBezTo>
                <a:cubicBezTo>
                  <a:pt x="386" y="83"/>
                  <a:pt x="386" y="83"/>
                  <a:pt x="386" y="83"/>
                </a:cubicBezTo>
                <a:close/>
                <a:moveTo>
                  <a:pt x="116" y="82"/>
                </a:moveTo>
                <a:cubicBezTo>
                  <a:pt x="115" y="82"/>
                  <a:pt x="116" y="81"/>
                  <a:pt x="116" y="80"/>
                </a:cubicBezTo>
                <a:cubicBezTo>
                  <a:pt x="117" y="80"/>
                  <a:pt x="117" y="81"/>
                  <a:pt x="116" y="82"/>
                </a:cubicBezTo>
                <a:cubicBezTo>
                  <a:pt x="116" y="82"/>
                  <a:pt x="116" y="82"/>
                  <a:pt x="116" y="82"/>
                </a:cubicBezTo>
                <a:close/>
                <a:moveTo>
                  <a:pt x="390" y="83"/>
                </a:moveTo>
                <a:cubicBezTo>
                  <a:pt x="391" y="84"/>
                  <a:pt x="388" y="83"/>
                  <a:pt x="389" y="82"/>
                </a:cubicBezTo>
                <a:cubicBezTo>
                  <a:pt x="390" y="82"/>
                  <a:pt x="390" y="83"/>
                  <a:pt x="390" y="83"/>
                </a:cubicBezTo>
                <a:cubicBezTo>
                  <a:pt x="390" y="83"/>
                  <a:pt x="390" y="83"/>
                  <a:pt x="390" y="83"/>
                </a:cubicBezTo>
                <a:close/>
                <a:moveTo>
                  <a:pt x="388" y="86"/>
                </a:moveTo>
                <a:cubicBezTo>
                  <a:pt x="388" y="86"/>
                  <a:pt x="388" y="86"/>
                  <a:pt x="388" y="86"/>
                </a:cubicBezTo>
                <a:cubicBezTo>
                  <a:pt x="389" y="86"/>
                  <a:pt x="389" y="86"/>
                  <a:pt x="390" y="86"/>
                </a:cubicBezTo>
                <a:cubicBezTo>
                  <a:pt x="390" y="86"/>
                  <a:pt x="390" y="85"/>
                  <a:pt x="390" y="85"/>
                </a:cubicBezTo>
                <a:cubicBezTo>
                  <a:pt x="390" y="84"/>
                  <a:pt x="390" y="84"/>
                  <a:pt x="389" y="84"/>
                </a:cubicBezTo>
                <a:cubicBezTo>
                  <a:pt x="390" y="86"/>
                  <a:pt x="387" y="85"/>
                  <a:pt x="388" y="86"/>
                </a:cubicBezTo>
                <a:close/>
                <a:moveTo>
                  <a:pt x="389" y="89"/>
                </a:moveTo>
                <a:cubicBezTo>
                  <a:pt x="388" y="92"/>
                  <a:pt x="383" y="86"/>
                  <a:pt x="385" y="88"/>
                </a:cubicBezTo>
                <a:cubicBezTo>
                  <a:pt x="387" y="87"/>
                  <a:pt x="387" y="88"/>
                  <a:pt x="389" y="89"/>
                </a:cubicBezTo>
                <a:cubicBezTo>
                  <a:pt x="389" y="89"/>
                  <a:pt x="389" y="89"/>
                  <a:pt x="389" y="89"/>
                </a:cubicBezTo>
                <a:close/>
                <a:moveTo>
                  <a:pt x="111" y="97"/>
                </a:moveTo>
                <a:cubicBezTo>
                  <a:pt x="115" y="96"/>
                  <a:pt x="111" y="90"/>
                  <a:pt x="113" y="87"/>
                </a:cubicBezTo>
                <a:cubicBezTo>
                  <a:pt x="113" y="87"/>
                  <a:pt x="114" y="87"/>
                  <a:pt x="114" y="87"/>
                </a:cubicBezTo>
                <a:cubicBezTo>
                  <a:pt x="114" y="96"/>
                  <a:pt x="114" y="101"/>
                  <a:pt x="114" y="107"/>
                </a:cubicBezTo>
                <a:cubicBezTo>
                  <a:pt x="109" y="105"/>
                  <a:pt x="115" y="101"/>
                  <a:pt x="111" y="97"/>
                </a:cubicBezTo>
                <a:cubicBezTo>
                  <a:pt x="111" y="97"/>
                  <a:pt x="111" y="97"/>
                  <a:pt x="111" y="97"/>
                </a:cubicBezTo>
                <a:close/>
                <a:moveTo>
                  <a:pt x="151" y="116"/>
                </a:moveTo>
                <a:cubicBezTo>
                  <a:pt x="151" y="116"/>
                  <a:pt x="151" y="116"/>
                  <a:pt x="151" y="116"/>
                </a:cubicBezTo>
                <a:cubicBezTo>
                  <a:pt x="150" y="107"/>
                  <a:pt x="153" y="98"/>
                  <a:pt x="149" y="94"/>
                </a:cubicBezTo>
                <a:cubicBezTo>
                  <a:pt x="146" y="105"/>
                  <a:pt x="148" y="113"/>
                  <a:pt x="147" y="125"/>
                </a:cubicBezTo>
                <a:cubicBezTo>
                  <a:pt x="143" y="129"/>
                  <a:pt x="148" y="135"/>
                  <a:pt x="145" y="142"/>
                </a:cubicBezTo>
                <a:cubicBezTo>
                  <a:pt x="146" y="142"/>
                  <a:pt x="147" y="143"/>
                  <a:pt x="147" y="144"/>
                </a:cubicBezTo>
                <a:cubicBezTo>
                  <a:pt x="146" y="146"/>
                  <a:pt x="147" y="147"/>
                  <a:pt x="147" y="149"/>
                </a:cubicBezTo>
                <a:cubicBezTo>
                  <a:pt x="147" y="151"/>
                  <a:pt x="145" y="150"/>
                  <a:pt x="145" y="151"/>
                </a:cubicBezTo>
                <a:cubicBezTo>
                  <a:pt x="147" y="159"/>
                  <a:pt x="144" y="163"/>
                  <a:pt x="144" y="172"/>
                </a:cubicBezTo>
                <a:cubicBezTo>
                  <a:pt x="143" y="174"/>
                  <a:pt x="144" y="177"/>
                  <a:pt x="144" y="179"/>
                </a:cubicBezTo>
                <a:cubicBezTo>
                  <a:pt x="144" y="183"/>
                  <a:pt x="146" y="191"/>
                  <a:pt x="144" y="191"/>
                </a:cubicBezTo>
                <a:cubicBezTo>
                  <a:pt x="145" y="195"/>
                  <a:pt x="142" y="200"/>
                  <a:pt x="145" y="205"/>
                </a:cubicBezTo>
                <a:cubicBezTo>
                  <a:pt x="144" y="206"/>
                  <a:pt x="144" y="207"/>
                  <a:pt x="143" y="207"/>
                </a:cubicBezTo>
                <a:cubicBezTo>
                  <a:pt x="143" y="205"/>
                  <a:pt x="144" y="203"/>
                  <a:pt x="142" y="203"/>
                </a:cubicBezTo>
                <a:cubicBezTo>
                  <a:pt x="140" y="206"/>
                  <a:pt x="144" y="214"/>
                  <a:pt x="138" y="216"/>
                </a:cubicBezTo>
                <a:cubicBezTo>
                  <a:pt x="140" y="218"/>
                  <a:pt x="142" y="223"/>
                  <a:pt x="139" y="226"/>
                </a:cubicBezTo>
                <a:cubicBezTo>
                  <a:pt x="140" y="226"/>
                  <a:pt x="141" y="226"/>
                  <a:pt x="141" y="226"/>
                </a:cubicBezTo>
                <a:cubicBezTo>
                  <a:pt x="142" y="233"/>
                  <a:pt x="139" y="240"/>
                  <a:pt x="139" y="243"/>
                </a:cubicBezTo>
                <a:cubicBezTo>
                  <a:pt x="140" y="245"/>
                  <a:pt x="144" y="249"/>
                  <a:pt x="141" y="251"/>
                </a:cubicBezTo>
                <a:cubicBezTo>
                  <a:pt x="142" y="252"/>
                  <a:pt x="143" y="250"/>
                  <a:pt x="144" y="252"/>
                </a:cubicBezTo>
                <a:cubicBezTo>
                  <a:pt x="141" y="252"/>
                  <a:pt x="144" y="252"/>
                  <a:pt x="144" y="253"/>
                </a:cubicBezTo>
                <a:cubicBezTo>
                  <a:pt x="143" y="257"/>
                  <a:pt x="143" y="260"/>
                  <a:pt x="139" y="260"/>
                </a:cubicBezTo>
                <a:cubicBezTo>
                  <a:pt x="139" y="262"/>
                  <a:pt x="139" y="264"/>
                  <a:pt x="139" y="265"/>
                </a:cubicBezTo>
                <a:cubicBezTo>
                  <a:pt x="140" y="266"/>
                  <a:pt x="141" y="265"/>
                  <a:pt x="142" y="266"/>
                </a:cubicBezTo>
                <a:cubicBezTo>
                  <a:pt x="141" y="268"/>
                  <a:pt x="144" y="268"/>
                  <a:pt x="143" y="270"/>
                </a:cubicBezTo>
                <a:cubicBezTo>
                  <a:pt x="142" y="271"/>
                  <a:pt x="142" y="270"/>
                  <a:pt x="141" y="270"/>
                </a:cubicBezTo>
                <a:cubicBezTo>
                  <a:pt x="141" y="271"/>
                  <a:pt x="141" y="273"/>
                  <a:pt x="140" y="274"/>
                </a:cubicBezTo>
                <a:cubicBezTo>
                  <a:pt x="146" y="276"/>
                  <a:pt x="138" y="283"/>
                  <a:pt x="144" y="286"/>
                </a:cubicBezTo>
                <a:cubicBezTo>
                  <a:pt x="142" y="288"/>
                  <a:pt x="145" y="292"/>
                  <a:pt x="146" y="294"/>
                </a:cubicBezTo>
                <a:cubicBezTo>
                  <a:pt x="146" y="298"/>
                  <a:pt x="145" y="298"/>
                  <a:pt x="147" y="301"/>
                </a:cubicBezTo>
                <a:cubicBezTo>
                  <a:pt x="147" y="308"/>
                  <a:pt x="146" y="319"/>
                  <a:pt x="152" y="322"/>
                </a:cubicBezTo>
                <a:cubicBezTo>
                  <a:pt x="153" y="310"/>
                  <a:pt x="154" y="303"/>
                  <a:pt x="154" y="290"/>
                </a:cubicBezTo>
                <a:cubicBezTo>
                  <a:pt x="155" y="292"/>
                  <a:pt x="157" y="291"/>
                  <a:pt x="157" y="289"/>
                </a:cubicBezTo>
                <a:cubicBezTo>
                  <a:pt x="155" y="287"/>
                  <a:pt x="155" y="289"/>
                  <a:pt x="153" y="288"/>
                </a:cubicBezTo>
                <a:cubicBezTo>
                  <a:pt x="153" y="287"/>
                  <a:pt x="153" y="286"/>
                  <a:pt x="152" y="285"/>
                </a:cubicBezTo>
                <a:cubicBezTo>
                  <a:pt x="154" y="285"/>
                  <a:pt x="154" y="283"/>
                  <a:pt x="156" y="282"/>
                </a:cubicBezTo>
                <a:cubicBezTo>
                  <a:pt x="153" y="270"/>
                  <a:pt x="152" y="260"/>
                  <a:pt x="155" y="249"/>
                </a:cubicBezTo>
                <a:cubicBezTo>
                  <a:pt x="155" y="249"/>
                  <a:pt x="155" y="249"/>
                  <a:pt x="156" y="249"/>
                </a:cubicBezTo>
                <a:cubicBezTo>
                  <a:pt x="154" y="252"/>
                  <a:pt x="157" y="254"/>
                  <a:pt x="159" y="255"/>
                </a:cubicBezTo>
                <a:cubicBezTo>
                  <a:pt x="157" y="260"/>
                  <a:pt x="157" y="265"/>
                  <a:pt x="160" y="268"/>
                </a:cubicBezTo>
                <a:cubicBezTo>
                  <a:pt x="160" y="269"/>
                  <a:pt x="158" y="270"/>
                  <a:pt x="157" y="271"/>
                </a:cubicBezTo>
                <a:cubicBezTo>
                  <a:pt x="158" y="271"/>
                  <a:pt x="159" y="271"/>
                  <a:pt x="160" y="272"/>
                </a:cubicBezTo>
                <a:cubicBezTo>
                  <a:pt x="157" y="275"/>
                  <a:pt x="161" y="280"/>
                  <a:pt x="159" y="281"/>
                </a:cubicBezTo>
                <a:cubicBezTo>
                  <a:pt x="162" y="281"/>
                  <a:pt x="162" y="284"/>
                  <a:pt x="160" y="284"/>
                </a:cubicBezTo>
                <a:cubicBezTo>
                  <a:pt x="160" y="284"/>
                  <a:pt x="161" y="285"/>
                  <a:pt x="161" y="286"/>
                </a:cubicBezTo>
                <a:cubicBezTo>
                  <a:pt x="158" y="288"/>
                  <a:pt x="162" y="292"/>
                  <a:pt x="160" y="295"/>
                </a:cubicBezTo>
                <a:cubicBezTo>
                  <a:pt x="163" y="298"/>
                  <a:pt x="161" y="305"/>
                  <a:pt x="163" y="309"/>
                </a:cubicBezTo>
                <a:cubicBezTo>
                  <a:pt x="164" y="310"/>
                  <a:pt x="162" y="310"/>
                  <a:pt x="162" y="311"/>
                </a:cubicBezTo>
                <a:cubicBezTo>
                  <a:pt x="167" y="321"/>
                  <a:pt x="165" y="328"/>
                  <a:pt x="167" y="338"/>
                </a:cubicBezTo>
                <a:cubicBezTo>
                  <a:pt x="170" y="337"/>
                  <a:pt x="170" y="343"/>
                  <a:pt x="173" y="342"/>
                </a:cubicBezTo>
                <a:cubicBezTo>
                  <a:pt x="171" y="340"/>
                  <a:pt x="172" y="339"/>
                  <a:pt x="172" y="336"/>
                </a:cubicBezTo>
                <a:cubicBezTo>
                  <a:pt x="170" y="335"/>
                  <a:pt x="170" y="336"/>
                  <a:pt x="169" y="337"/>
                </a:cubicBezTo>
                <a:cubicBezTo>
                  <a:pt x="168" y="331"/>
                  <a:pt x="172" y="322"/>
                  <a:pt x="168" y="316"/>
                </a:cubicBezTo>
                <a:cubicBezTo>
                  <a:pt x="171" y="313"/>
                  <a:pt x="171" y="307"/>
                  <a:pt x="169" y="303"/>
                </a:cubicBezTo>
                <a:cubicBezTo>
                  <a:pt x="170" y="302"/>
                  <a:pt x="171" y="300"/>
                  <a:pt x="172" y="299"/>
                </a:cubicBezTo>
                <a:cubicBezTo>
                  <a:pt x="171" y="299"/>
                  <a:pt x="170" y="300"/>
                  <a:pt x="170" y="299"/>
                </a:cubicBezTo>
                <a:cubicBezTo>
                  <a:pt x="169" y="297"/>
                  <a:pt x="174" y="296"/>
                  <a:pt x="171" y="295"/>
                </a:cubicBezTo>
                <a:cubicBezTo>
                  <a:pt x="170" y="295"/>
                  <a:pt x="171" y="296"/>
                  <a:pt x="170" y="297"/>
                </a:cubicBezTo>
                <a:cubicBezTo>
                  <a:pt x="171" y="290"/>
                  <a:pt x="168" y="284"/>
                  <a:pt x="172" y="280"/>
                </a:cubicBezTo>
                <a:cubicBezTo>
                  <a:pt x="171" y="280"/>
                  <a:pt x="170" y="280"/>
                  <a:pt x="170" y="279"/>
                </a:cubicBezTo>
                <a:cubicBezTo>
                  <a:pt x="171" y="272"/>
                  <a:pt x="171" y="266"/>
                  <a:pt x="171" y="258"/>
                </a:cubicBezTo>
                <a:cubicBezTo>
                  <a:pt x="172" y="256"/>
                  <a:pt x="173" y="258"/>
                  <a:pt x="175" y="256"/>
                </a:cubicBezTo>
                <a:cubicBezTo>
                  <a:pt x="175" y="255"/>
                  <a:pt x="175" y="253"/>
                  <a:pt x="175" y="252"/>
                </a:cubicBezTo>
                <a:cubicBezTo>
                  <a:pt x="173" y="251"/>
                  <a:pt x="171" y="254"/>
                  <a:pt x="171" y="251"/>
                </a:cubicBezTo>
                <a:cubicBezTo>
                  <a:pt x="172" y="251"/>
                  <a:pt x="173" y="252"/>
                  <a:pt x="174" y="250"/>
                </a:cubicBezTo>
                <a:cubicBezTo>
                  <a:pt x="172" y="251"/>
                  <a:pt x="174" y="247"/>
                  <a:pt x="175" y="247"/>
                </a:cubicBezTo>
                <a:cubicBezTo>
                  <a:pt x="174" y="245"/>
                  <a:pt x="173" y="248"/>
                  <a:pt x="173" y="245"/>
                </a:cubicBezTo>
                <a:cubicBezTo>
                  <a:pt x="177" y="247"/>
                  <a:pt x="177" y="244"/>
                  <a:pt x="180" y="244"/>
                </a:cubicBezTo>
                <a:cubicBezTo>
                  <a:pt x="176" y="237"/>
                  <a:pt x="184" y="231"/>
                  <a:pt x="178" y="226"/>
                </a:cubicBezTo>
                <a:cubicBezTo>
                  <a:pt x="176" y="229"/>
                  <a:pt x="180" y="231"/>
                  <a:pt x="176" y="233"/>
                </a:cubicBezTo>
                <a:cubicBezTo>
                  <a:pt x="176" y="235"/>
                  <a:pt x="177" y="236"/>
                  <a:pt x="177" y="237"/>
                </a:cubicBezTo>
                <a:cubicBezTo>
                  <a:pt x="175" y="238"/>
                  <a:pt x="176" y="239"/>
                  <a:pt x="175" y="240"/>
                </a:cubicBezTo>
                <a:cubicBezTo>
                  <a:pt x="177" y="240"/>
                  <a:pt x="178" y="244"/>
                  <a:pt x="175" y="244"/>
                </a:cubicBezTo>
                <a:cubicBezTo>
                  <a:pt x="176" y="241"/>
                  <a:pt x="172" y="241"/>
                  <a:pt x="174" y="238"/>
                </a:cubicBezTo>
                <a:cubicBezTo>
                  <a:pt x="173" y="237"/>
                  <a:pt x="173" y="237"/>
                  <a:pt x="172" y="237"/>
                </a:cubicBezTo>
                <a:cubicBezTo>
                  <a:pt x="173" y="231"/>
                  <a:pt x="173" y="228"/>
                  <a:pt x="173" y="224"/>
                </a:cubicBezTo>
                <a:cubicBezTo>
                  <a:pt x="174" y="224"/>
                  <a:pt x="175" y="225"/>
                  <a:pt x="175" y="224"/>
                </a:cubicBezTo>
                <a:cubicBezTo>
                  <a:pt x="174" y="222"/>
                  <a:pt x="173" y="224"/>
                  <a:pt x="173" y="222"/>
                </a:cubicBezTo>
                <a:cubicBezTo>
                  <a:pt x="173" y="220"/>
                  <a:pt x="175" y="213"/>
                  <a:pt x="172" y="214"/>
                </a:cubicBezTo>
                <a:cubicBezTo>
                  <a:pt x="172" y="213"/>
                  <a:pt x="174" y="212"/>
                  <a:pt x="173" y="210"/>
                </a:cubicBezTo>
                <a:cubicBezTo>
                  <a:pt x="174" y="211"/>
                  <a:pt x="176" y="210"/>
                  <a:pt x="174" y="209"/>
                </a:cubicBezTo>
                <a:cubicBezTo>
                  <a:pt x="174" y="210"/>
                  <a:pt x="173" y="210"/>
                  <a:pt x="173" y="209"/>
                </a:cubicBezTo>
                <a:cubicBezTo>
                  <a:pt x="174" y="206"/>
                  <a:pt x="173" y="203"/>
                  <a:pt x="176" y="201"/>
                </a:cubicBezTo>
                <a:cubicBezTo>
                  <a:pt x="176" y="200"/>
                  <a:pt x="174" y="199"/>
                  <a:pt x="173" y="198"/>
                </a:cubicBezTo>
                <a:cubicBezTo>
                  <a:pt x="173" y="196"/>
                  <a:pt x="174" y="195"/>
                  <a:pt x="174" y="194"/>
                </a:cubicBezTo>
                <a:cubicBezTo>
                  <a:pt x="170" y="195"/>
                  <a:pt x="170" y="189"/>
                  <a:pt x="169" y="185"/>
                </a:cubicBezTo>
                <a:cubicBezTo>
                  <a:pt x="167" y="184"/>
                  <a:pt x="169" y="187"/>
                  <a:pt x="167" y="187"/>
                </a:cubicBezTo>
                <a:cubicBezTo>
                  <a:pt x="167" y="181"/>
                  <a:pt x="174" y="182"/>
                  <a:pt x="172" y="176"/>
                </a:cubicBezTo>
                <a:cubicBezTo>
                  <a:pt x="171" y="175"/>
                  <a:pt x="169" y="174"/>
                  <a:pt x="168" y="173"/>
                </a:cubicBezTo>
                <a:cubicBezTo>
                  <a:pt x="170" y="172"/>
                  <a:pt x="171" y="171"/>
                  <a:pt x="172" y="170"/>
                </a:cubicBezTo>
                <a:cubicBezTo>
                  <a:pt x="173" y="170"/>
                  <a:pt x="174" y="171"/>
                  <a:pt x="175" y="171"/>
                </a:cubicBezTo>
                <a:cubicBezTo>
                  <a:pt x="175" y="170"/>
                  <a:pt x="175" y="169"/>
                  <a:pt x="175" y="169"/>
                </a:cubicBezTo>
                <a:cubicBezTo>
                  <a:pt x="175" y="170"/>
                  <a:pt x="176" y="171"/>
                  <a:pt x="177" y="171"/>
                </a:cubicBezTo>
                <a:cubicBezTo>
                  <a:pt x="176" y="168"/>
                  <a:pt x="179" y="163"/>
                  <a:pt x="175" y="162"/>
                </a:cubicBezTo>
                <a:cubicBezTo>
                  <a:pt x="174" y="163"/>
                  <a:pt x="175" y="165"/>
                  <a:pt x="173" y="165"/>
                </a:cubicBezTo>
                <a:cubicBezTo>
                  <a:pt x="169" y="159"/>
                  <a:pt x="171" y="150"/>
                  <a:pt x="171" y="143"/>
                </a:cubicBezTo>
                <a:cubicBezTo>
                  <a:pt x="171" y="143"/>
                  <a:pt x="168" y="144"/>
                  <a:pt x="168" y="143"/>
                </a:cubicBezTo>
                <a:cubicBezTo>
                  <a:pt x="168" y="138"/>
                  <a:pt x="168" y="134"/>
                  <a:pt x="169" y="130"/>
                </a:cubicBezTo>
                <a:cubicBezTo>
                  <a:pt x="167" y="128"/>
                  <a:pt x="161" y="127"/>
                  <a:pt x="161" y="124"/>
                </a:cubicBezTo>
                <a:cubicBezTo>
                  <a:pt x="155" y="129"/>
                  <a:pt x="163" y="138"/>
                  <a:pt x="157" y="143"/>
                </a:cubicBezTo>
                <a:cubicBezTo>
                  <a:pt x="158" y="147"/>
                  <a:pt x="156" y="150"/>
                  <a:pt x="156" y="154"/>
                </a:cubicBezTo>
                <a:cubicBezTo>
                  <a:pt x="155" y="155"/>
                  <a:pt x="155" y="154"/>
                  <a:pt x="153" y="154"/>
                </a:cubicBezTo>
                <a:cubicBezTo>
                  <a:pt x="155" y="156"/>
                  <a:pt x="152" y="161"/>
                  <a:pt x="153" y="164"/>
                </a:cubicBezTo>
                <a:cubicBezTo>
                  <a:pt x="155" y="163"/>
                  <a:pt x="156" y="165"/>
                  <a:pt x="156" y="166"/>
                </a:cubicBezTo>
                <a:cubicBezTo>
                  <a:pt x="155" y="167"/>
                  <a:pt x="153" y="168"/>
                  <a:pt x="152" y="169"/>
                </a:cubicBezTo>
                <a:cubicBezTo>
                  <a:pt x="154" y="169"/>
                  <a:pt x="154" y="170"/>
                  <a:pt x="155" y="171"/>
                </a:cubicBezTo>
                <a:cubicBezTo>
                  <a:pt x="153" y="171"/>
                  <a:pt x="151" y="170"/>
                  <a:pt x="150" y="171"/>
                </a:cubicBezTo>
                <a:cubicBezTo>
                  <a:pt x="151" y="154"/>
                  <a:pt x="152" y="131"/>
                  <a:pt x="151" y="116"/>
                </a:cubicBezTo>
                <a:close/>
                <a:moveTo>
                  <a:pt x="175" y="198"/>
                </a:moveTo>
                <a:cubicBezTo>
                  <a:pt x="175" y="198"/>
                  <a:pt x="175" y="198"/>
                  <a:pt x="175" y="198"/>
                </a:cubicBezTo>
                <a:cubicBezTo>
                  <a:pt x="173" y="201"/>
                  <a:pt x="177" y="195"/>
                  <a:pt x="175" y="198"/>
                </a:cubicBezTo>
                <a:close/>
                <a:moveTo>
                  <a:pt x="164" y="96"/>
                </a:moveTo>
                <a:cubicBezTo>
                  <a:pt x="166" y="96"/>
                  <a:pt x="167" y="96"/>
                  <a:pt x="167" y="94"/>
                </a:cubicBezTo>
                <a:cubicBezTo>
                  <a:pt x="169" y="94"/>
                  <a:pt x="167" y="97"/>
                  <a:pt x="170" y="96"/>
                </a:cubicBezTo>
                <a:cubicBezTo>
                  <a:pt x="170" y="97"/>
                  <a:pt x="169" y="97"/>
                  <a:pt x="168" y="98"/>
                </a:cubicBezTo>
                <a:cubicBezTo>
                  <a:pt x="168" y="100"/>
                  <a:pt x="168" y="100"/>
                  <a:pt x="170" y="102"/>
                </a:cubicBezTo>
                <a:cubicBezTo>
                  <a:pt x="168" y="102"/>
                  <a:pt x="167" y="103"/>
                  <a:pt x="165" y="103"/>
                </a:cubicBezTo>
                <a:cubicBezTo>
                  <a:pt x="165" y="102"/>
                  <a:pt x="165" y="102"/>
                  <a:pt x="164" y="101"/>
                </a:cubicBezTo>
                <a:cubicBezTo>
                  <a:pt x="165" y="99"/>
                  <a:pt x="165" y="9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lose/>
                <a:moveTo>
                  <a:pt x="390" y="102"/>
                </a:moveTo>
                <a:cubicBezTo>
                  <a:pt x="391" y="100"/>
                  <a:pt x="394" y="102"/>
                  <a:pt x="390" y="103"/>
                </a:cubicBezTo>
                <a:cubicBezTo>
                  <a:pt x="390" y="102"/>
                  <a:pt x="390" y="102"/>
                  <a:pt x="390" y="102"/>
                </a:cubicBezTo>
                <a:cubicBezTo>
                  <a:pt x="390" y="102"/>
                  <a:pt x="390" y="102"/>
                  <a:pt x="390" y="102"/>
                </a:cubicBezTo>
                <a:close/>
                <a:moveTo>
                  <a:pt x="354" y="112"/>
                </a:moveTo>
                <a:cubicBezTo>
                  <a:pt x="354" y="111"/>
                  <a:pt x="356" y="111"/>
                  <a:pt x="357" y="111"/>
                </a:cubicBezTo>
                <a:cubicBezTo>
                  <a:pt x="358" y="112"/>
                  <a:pt x="357" y="114"/>
                  <a:pt x="356" y="115"/>
                </a:cubicBezTo>
                <a:cubicBezTo>
                  <a:pt x="355" y="115"/>
                  <a:pt x="356" y="112"/>
                  <a:pt x="354" y="112"/>
                </a:cubicBezTo>
                <a:cubicBezTo>
                  <a:pt x="354" y="112"/>
                  <a:pt x="354" y="112"/>
                  <a:pt x="354" y="112"/>
                </a:cubicBezTo>
                <a:close/>
                <a:moveTo>
                  <a:pt x="354" y="122"/>
                </a:moveTo>
                <a:cubicBezTo>
                  <a:pt x="353" y="122"/>
                  <a:pt x="353" y="121"/>
                  <a:pt x="352" y="120"/>
                </a:cubicBezTo>
                <a:cubicBezTo>
                  <a:pt x="353" y="120"/>
                  <a:pt x="354" y="120"/>
                  <a:pt x="354" y="120"/>
                </a:cubicBezTo>
                <a:cubicBezTo>
                  <a:pt x="355" y="121"/>
                  <a:pt x="353" y="121"/>
                  <a:pt x="354" y="122"/>
                </a:cubicBezTo>
                <a:cubicBezTo>
                  <a:pt x="354" y="122"/>
                  <a:pt x="354" y="122"/>
                  <a:pt x="354" y="122"/>
                </a:cubicBezTo>
                <a:close/>
                <a:moveTo>
                  <a:pt x="352" y="125"/>
                </a:moveTo>
                <a:cubicBezTo>
                  <a:pt x="351" y="125"/>
                  <a:pt x="352" y="123"/>
                  <a:pt x="352" y="123"/>
                </a:cubicBezTo>
                <a:cubicBezTo>
                  <a:pt x="354" y="123"/>
                  <a:pt x="352" y="124"/>
                  <a:pt x="352" y="125"/>
                </a:cubicBezTo>
                <a:cubicBezTo>
                  <a:pt x="352" y="125"/>
                  <a:pt x="352" y="125"/>
                  <a:pt x="352" y="125"/>
                </a:cubicBezTo>
                <a:close/>
                <a:moveTo>
                  <a:pt x="345" y="128"/>
                </a:moveTo>
                <a:cubicBezTo>
                  <a:pt x="346" y="126"/>
                  <a:pt x="348" y="125"/>
                  <a:pt x="349" y="124"/>
                </a:cubicBezTo>
                <a:cubicBezTo>
                  <a:pt x="350" y="124"/>
                  <a:pt x="349" y="126"/>
                  <a:pt x="350" y="126"/>
                </a:cubicBezTo>
                <a:cubicBezTo>
                  <a:pt x="349" y="127"/>
                  <a:pt x="348" y="125"/>
                  <a:pt x="347" y="126"/>
                </a:cubicBezTo>
                <a:cubicBezTo>
                  <a:pt x="347" y="127"/>
                  <a:pt x="348" y="127"/>
                  <a:pt x="348" y="128"/>
                </a:cubicBezTo>
                <a:cubicBezTo>
                  <a:pt x="347" y="127"/>
                  <a:pt x="347" y="128"/>
                  <a:pt x="345" y="128"/>
                </a:cubicBezTo>
                <a:cubicBezTo>
                  <a:pt x="345" y="128"/>
                  <a:pt x="345" y="128"/>
                  <a:pt x="345" y="128"/>
                </a:cubicBezTo>
                <a:close/>
                <a:moveTo>
                  <a:pt x="328" y="134"/>
                </a:moveTo>
                <a:cubicBezTo>
                  <a:pt x="327" y="132"/>
                  <a:pt x="329" y="133"/>
                  <a:pt x="329" y="131"/>
                </a:cubicBezTo>
                <a:cubicBezTo>
                  <a:pt x="330" y="131"/>
                  <a:pt x="331" y="133"/>
                  <a:pt x="330" y="134"/>
                </a:cubicBezTo>
                <a:cubicBezTo>
                  <a:pt x="329" y="135"/>
                  <a:pt x="328" y="134"/>
                  <a:pt x="328" y="134"/>
                </a:cubicBezTo>
                <a:cubicBezTo>
                  <a:pt x="328" y="134"/>
                  <a:pt x="328" y="134"/>
                  <a:pt x="328" y="134"/>
                </a:cubicBezTo>
                <a:close/>
                <a:moveTo>
                  <a:pt x="172" y="137"/>
                </a:moveTo>
                <a:cubicBezTo>
                  <a:pt x="173" y="135"/>
                  <a:pt x="172" y="135"/>
                  <a:pt x="172" y="133"/>
                </a:cubicBezTo>
                <a:cubicBezTo>
                  <a:pt x="172" y="134"/>
                  <a:pt x="173" y="134"/>
                  <a:pt x="173" y="133"/>
                </a:cubicBezTo>
                <a:cubicBezTo>
                  <a:pt x="174" y="133"/>
                  <a:pt x="174" y="137"/>
                  <a:pt x="172" y="137"/>
                </a:cubicBezTo>
                <a:cubicBezTo>
                  <a:pt x="172" y="137"/>
                  <a:pt x="172" y="137"/>
                  <a:pt x="172" y="137"/>
                </a:cubicBezTo>
                <a:close/>
                <a:moveTo>
                  <a:pt x="344" y="136"/>
                </a:moveTo>
                <a:cubicBezTo>
                  <a:pt x="343" y="136"/>
                  <a:pt x="343" y="135"/>
                  <a:pt x="343" y="134"/>
                </a:cubicBezTo>
                <a:cubicBezTo>
                  <a:pt x="344" y="134"/>
                  <a:pt x="344" y="135"/>
                  <a:pt x="344" y="135"/>
                </a:cubicBezTo>
                <a:cubicBezTo>
                  <a:pt x="344" y="135"/>
                  <a:pt x="344" y="136"/>
                  <a:pt x="344" y="136"/>
                </a:cubicBezTo>
                <a:cubicBezTo>
                  <a:pt x="344" y="136"/>
                  <a:pt x="344" y="136"/>
                  <a:pt x="344" y="136"/>
                </a:cubicBezTo>
                <a:close/>
                <a:moveTo>
                  <a:pt x="328" y="139"/>
                </a:moveTo>
                <a:cubicBezTo>
                  <a:pt x="329" y="138"/>
                  <a:pt x="328" y="137"/>
                  <a:pt x="328" y="136"/>
                </a:cubicBezTo>
                <a:cubicBezTo>
                  <a:pt x="328" y="136"/>
                  <a:pt x="329" y="136"/>
                  <a:pt x="329" y="136"/>
                </a:cubicBezTo>
                <a:cubicBezTo>
                  <a:pt x="329" y="137"/>
                  <a:pt x="328" y="139"/>
                  <a:pt x="330" y="139"/>
                </a:cubicBezTo>
                <a:cubicBezTo>
                  <a:pt x="330" y="141"/>
                  <a:pt x="329" y="139"/>
                  <a:pt x="328" y="139"/>
                </a:cubicBezTo>
                <a:cubicBezTo>
                  <a:pt x="328" y="139"/>
                  <a:pt x="328" y="139"/>
                  <a:pt x="328" y="139"/>
                </a:cubicBezTo>
                <a:close/>
                <a:moveTo>
                  <a:pt x="340" y="149"/>
                </a:moveTo>
                <a:cubicBezTo>
                  <a:pt x="340" y="144"/>
                  <a:pt x="343" y="133"/>
                  <a:pt x="350" y="138"/>
                </a:cubicBezTo>
                <a:cubicBezTo>
                  <a:pt x="350" y="140"/>
                  <a:pt x="349" y="141"/>
                  <a:pt x="349" y="144"/>
                </a:cubicBezTo>
                <a:cubicBezTo>
                  <a:pt x="345" y="144"/>
                  <a:pt x="345" y="149"/>
                  <a:pt x="340" y="149"/>
                </a:cubicBezTo>
                <a:cubicBezTo>
                  <a:pt x="340" y="149"/>
                  <a:pt x="340" y="149"/>
                  <a:pt x="340" y="149"/>
                </a:cubicBezTo>
                <a:close/>
                <a:moveTo>
                  <a:pt x="170" y="139"/>
                </a:moveTo>
                <a:cubicBezTo>
                  <a:pt x="172" y="140"/>
                  <a:pt x="172" y="141"/>
                  <a:pt x="172" y="138"/>
                </a:cubicBezTo>
                <a:cubicBezTo>
                  <a:pt x="173" y="138"/>
                  <a:pt x="173" y="139"/>
                  <a:pt x="174" y="138"/>
                </a:cubicBezTo>
                <a:cubicBezTo>
                  <a:pt x="177" y="142"/>
                  <a:pt x="172" y="142"/>
                  <a:pt x="171" y="143"/>
                </a:cubicBezTo>
                <a:cubicBezTo>
                  <a:pt x="171" y="141"/>
                  <a:pt x="170" y="141"/>
                  <a:pt x="170" y="139"/>
                </a:cubicBezTo>
                <a:cubicBezTo>
                  <a:pt x="170" y="139"/>
                  <a:pt x="170" y="139"/>
                  <a:pt x="170" y="139"/>
                </a:cubicBezTo>
                <a:close/>
                <a:moveTo>
                  <a:pt x="327" y="142"/>
                </a:moveTo>
                <a:cubicBezTo>
                  <a:pt x="327" y="142"/>
                  <a:pt x="329" y="142"/>
                  <a:pt x="329" y="141"/>
                </a:cubicBezTo>
                <a:cubicBezTo>
                  <a:pt x="332" y="142"/>
                  <a:pt x="330" y="147"/>
                  <a:pt x="329" y="148"/>
                </a:cubicBezTo>
                <a:cubicBezTo>
                  <a:pt x="328" y="148"/>
                  <a:pt x="328" y="148"/>
                  <a:pt x="327" y="148"/>
                </a:cubicBezTo>
                <a:cubicBezTo>
                  <a:pt x="326" y="148"/>
                  <a:pt x="327" y="149"/>
                  <a:pt x="326" y="150"/>
                </a:cubicBezTo>
                <a:cubicBezTo>
                  <a:pt x="326" y="151"/>
                  <a:pt x="329" y="151"/>
                  <a:pt x="328" y="153"/>
                </a:cubicBezTo>
                <a:cubicBezTo>
                  <a:pt x="329" y="153"/>
                  <a:pt x="329" y="152"/>
                  <a:pt x="330" y="153"/>
                </a:cubicBezTo>
                <a:cubicBezTo>
                  <a:pt x="332" y="157"/>
                  <a:pt x="328" y="158"/>
                  <a:pt x="328" y="161"/>
                </a:cubicBezTo>
                <a:cubicBezTo>
                  <a:pt x="324" y="160"/>
                  <a:pt x="322" y="165"/>
                  <a:pt x="316" y="165"/>
                </a:cubicBezTo>
                <a:cubicBezTo>
                  <a:pt x="315" y="157"/>
                  <a:pt x="323" y="158"/>
                  <a:pt x="323" y="151"/>
                </a:cubicBezTo>
                <a:cubicBezTo>
                  <a:pt x="324" y="151"/>
                  <a:pt x="325" y="149"/>
                  <a:pt x="326" y="149"/>
                </a:cubicBezTo>
                <a:cubicBezTo>
                  <a:pt x="322" y="148"/>
                  <a:pt x="326" y="144"/>
                  <a:pt x="327" y="142"/>
                </a:cubicBezTo>
                <a:cubicBezTo>
                  <a:pt x="327" y="142"/>
                  <a:pt x="327" y="142"/>
                  <a:pt x="327" y="142"/>
                </a:cubicBezTo>
                <a:close/>
                <a:moveTo>
                  <a:pt x="172" y="145"/>
                </a:moveTo>
                <a:cubicBezTo>
                  <a:pt x="172" y="145"/>
                  <a:pt x="173" y="145"/>
                  <a:pt x="173" y="144"/>
                </a:cubicBezTo>
                <a:cubicBezTo>
                  <a:pt x="174" y="145"/>
                  <a:pt x="175" y="145"/>
                  <a:pt x="175" y="146"/>
                </a:cubicBezTo>
                <a:cubicBezTo>
                  <a:pt x="173" y="147"/>
                  <a:pt x="174" y="145"/>
                  <a:pt x="172" y="145"/>
                </a:cubicBezTo>
                <a:cubicBezTo>
                  <a:pt x="172" y="145"/>
                  <a:pt x="172" y="145"/>
                  <a:pt x="172" y="145"/>
                </a:cubicBezTo>
                <a:close/>
                <a:moveTo>
                  <a:pt x="349" y="150"/>
                </a:moveTo>
                <a:cubicBezTo>
                  <a:pt x="347" y="150"/>
                  <a:pt x="348" y="149"/>
                  <a:pt x="348" y="148"/>
                </a:cubicBezTo>
                <a:cubicBezTo>
                  <a:pt x="348" y="148"/>
                  <a:pt x="349" y="149"/>
                  <a:pt x="349" y="150"/>
                </a:cubicBezTo>
                <a:cubicBezTo>
                  <a:pt x="349" y="150"/>
                  <a:pt x="349" y="150"/>
                  <a:pt x="349" y="150"/>
                </a:cubicBezTo>
                <a:close/>
                <a:moveTo>
                  <a:pt x="176" y="150"/>
                </a:moveTo>
                <a:cubicBezTo>
                  <a:pt x="179" y="150"/>
                  <a:pt x="176" y="153"/>
                  <a:pt x="176" y="150"/>
                </a:cubicBezTo>
                <a:cubicBezTo>
                  <a:pt x="176" y="150"/>
                  <a:pt x="176" y="150"/>
                  <a:pt x="176" y="150"/>
                </a:cubicBezTo>
                <a:close/>
                <a:moveTo>
                  <a:pt x="117" y="198"/>
                </a:moveTo>
                <a:cubicBezTo>
                  <a:pt x="117" y="198"/>
                  <a:pt x="117" y="198"/>
                  <a:pt x="117" y="198"/>
                </a:cubicBezTo>
                <a:cubicBezTo>
                  <a:pt x="120" y="198"/>
                  <a:pt x="120" y="202"/>
                  <a:pt x="121" y="204"/>
                </a:cubicBezTo>
                <a:cubicBezTo>
                  <a:pt x="121" y="205"/>
                  <a:pt x="119" y="204"/>
                  <a:pt x="119" y="205"/>
                </a:cubicBezTo>
                <a:cubicBezTo>
                  <a:pt x="122" y="206"/>
                  <a:pt x="120" y="210"/>
                  <a:pt x="121" y="212"/>
                </a:cubicBezTo>
                <a:cubicBezTo>
                  <a:pt x="120" y="212"/>
                  <a:pt x="119" y="216"/>
                  <a:pt x="120" y="218"/>
                </a:cubicBezTo>
                <a:cubicBezTo>
                  <a:pt x="121" y="218"/>
                  <a:pt x="120" y="216"/>
                  <a:pt x="121" y="215"/>
                </a:cubicBezTo>
                <a:cubicBezTo>
                  <a:pt x="123" y="219"/>
                  <a:pt x="122" y="224"/>
                  <a:pt x="124" y="227"/>
                </a:cubicBezTo>
                <a:cubicBezTo>
                  <a:pt x="123" y="220"/>
                  <a:pt x="129" y="214"/>
                  <a:pt x="125" y="209"/>
                </a:cubicBezTo>
                <a:cubicBezTo>
                  <a:pt x="126" y="199"/>
                  <a:pt x="127" y="187"/>
                  <a:pt x="122" y="179"/>
                </a:cubicBezTo>
                <a:cubicBezTo>
                  <a:pt x="124" y="179"/>
                  <a:pt x="123" y="181"/>
                  <a:pt x="124" y="181"/>
                </a:cubicBezTo>
                <a:cubicBezTo>
                  <a:pt x="125" y="178"/>
                  <a:pt x="123" y="175"/>
                  <a:pt x="124" y="172"/>
                </a:cubicBezTo>
                <a:cubicBezTo>
                  <a:pt x="122" y="172"/>
                  <a:pt x="120" y="170"/>
                  <a:pt x="122" y="168"/>
                </a:cubicBezTo>
                <a:cubicBezTo>
                  <a:pt x="122" y="169"/>
                  <a:pt x="123" y="170"/>
                  <a:pt x="124" y="170"/>
                </a:cubicBezTo>
                <a:cubicBezTo>
                  <a:pt x="121" y="165"/>
                  <a:pt x="124" y="158"/>
                  <a:pt x="122" y="150"/>
                </a:cubicBezTo>
                <a:cubicBezTo>
                  <a:pt x="117" y="151"/>
                  <a:pt x="121" y="156"/>
                  <a:pt x="120" y="159"/>
                </a:cubicBezTo>
                <a:cubicBezTo>
                  <a:pt x="118" y="158"/>
                  <a:pt x="118" y="158"/>
                  <a:pt x="118" y="160"/>
                </a:cubicBezTo>
                <a:cubicBezTo>
                  <a:pt x="119" y="161"/>
                  <a:pt x="120" y="159"/>
                  <a:pt x="121" y="161"/>
                </a:cubicBezTo>
                <a:cubicBezTo>
                  <a:pt x="120" y="164"/>
                  <a:pt x="122" y="168"/>
                  <a:pt x="118" y="169"/>
                </a:cubicBezTo>
                <a:cubicBezTo>
                  <a:pt x="116" y="168"/>
                  <a:pt x="118" y="166"/>
                  <a:pt x="118" y="164"/>
                </a:cubicBezTo>
                <a:cubicBezTo>
                  <a:pt x="117" y="163"/>
                  <a:pt x="117" y="162"/>
                  <a:pt x="116" y="162"/>
                </a:cubicBezTo>
                <a:cubicBezTo>
                  <a:pt x="114" y="165"/>
                  <a:pt x="115" y="171"/>
                  <a:pt x="115" y="176"/>
                </a:cubicBezTo>
                <a:cubicBezTo>
                  <a:pt x="118" y="176"/>
                  <a:pt x="116" y="178"/>
                  <a:pt x="118" y="178"/>
                </a:cubicBezTo>
                <a:cubicBezTo>
                  <a:pt x="119" y="177"/>
                  <a:pt x="118" y="175"/>
                  <a:pt x="119" y="175"/>
                </a:cubicBezTo>
                <a:cubicBezTo>
                  <a:pt x="120" y="178"/>
                  <a:pt x="119" y="180"/>
                  <a:pt x="118" y="181"/>
                </a:cubicBezTo>
                <a:cubicBezTo>
                  <a:pt x="119" y="183"/>
                  <a:pt x="118" y="185"/>
                  <a:pt x="117" y="188"/>
                </a:cubicBezTo>
                <a:cubicBezTo>
                  <a:pt x="120" y="188"/>
                  <a:pt x="120" y="193"/>
                  <a:pt x="118" y="193"/>
                </a:cubicBezTo>
                <a:cubicBezTo>
                  <a:pt x="120" y="195"/>
                  <a:pt x="117" y="196"/>
                  <a:pt x="117" y="198"/>
                </a:cubicBezTo>
                <a:close/>
                <a:moveTo>
                  <a:pt x="344" y="154"/>
                </a:moveTo>
                <a:cubicBezTo>
                  <a:pt x="345" y="152"/>
                  <a:pt x="342" y="153"/>
                  <a:pt x="343" y="151"/>
                </a:cubicBezTo>
                <a:cubicBezTo>
                  <a:pt x="344" y="153"/>
                  <a:pt x="345" y="151"/>
                  <a:pt x="346" y="151"/>
                </a:cubicBezTo>
                <a:cubicBezTo>
                  <a:pt x="347" y="156"/>
                  <a:pt x="343" y="157"/>
                  <a:pt x="340" y="156"/>
                </a:cubicBezTo>
                <a:cubicBezTo>
                  <a:pt x="340" y="154"/>
                  <a:pt x="343" y="155"/>
                  <a:pt x="344" y="154"/>
                </a:cubicBezTo>
                <a:cubicBezTo>
                  <a:pt x="344" y="154"/>
                  <a:pt x="344" y="154"/>
                  <a:pt x="344" y="154"/>
                </a:cubicBezTo>
                <a:close/>
                <a:moveTo>
                  <a:pt x="175" y="155"/>
                </a:moveTo>
                <a:cubicBezTo>
                  <a:pt x="175" y="155"/>
                  <a:pt x="174" y="154"/>
                  <a:pt x="174" y="154"/>
                </a:cubicBezTo>
                <a:cubicBezTo>
                  <a:pt x="175" y="154"/>
                  <a:pt x="176" y="155"/>
                  <a:pt x="175" y="156"/>
                </a:cubicBezTo>
                <a:cubicBezTo>
                  <a:pt x="174" y="157"/>
                  <a:pt x="173" y="156"/>
                  <a:pt x="173" y="155"/>
                </a:cubicBezTo>
                <a:cubicBezTo>
                  <a:pt x="174" y="155"/>
                  <a:pt x="174" y="155"/>
                  <a:pt x="175" y="155"/>
                </a:cubicBezTo>
                <a:cubicBezTo>
                  <a:pt x="175" y="155"/>
                  <a:pt x="175" y="155"/>
                  <a:pt x="175" y="155"/>
                </a:cubicBezTo>
                <a:close/>
                <a:moveTo>
                  <a:pt x="274" y="158"/>
                </a:moveTo>
                <a:cubicBezTo>
                  <a:pt x="275" y="157"/>
                  <a:pt x="276" y="157"/>
                  <a:pt x="277" y="157"/>
                </a:cubicBezTo>
                <a:cubicBezTo>
                  <a:pt x="276" y="158"/>
                  <a:pt x="276" y="158"/>
                  <a:pt x="274" y="158"/>
                </a:cubicBezTo>
                <a:cubicBezTo>
                  <a:pt x="274" y="158"/>
                  <a:pt x="274" y="158"/>
                  <a:pt x="274" y="158"/>
                </a:cubicBezTo>
                <a:close/>
                <a:moveTo>
                  <a:pt x="173" y="160"/>
                </a:moveTo>
                <a:cubicBezTo>
                  <a:pt x="173" y="159"/>
                  <a:pt x="173" y="158"/>
                  <a:pt x="173" y="157"/>
                </a:cubicBezTo>
                <a:cubicBezTo>
                  <a:pt x="174" y="157"/>
                  <a:pt x="174" y="157"/>
                  <a:pt x="174" y="157"/>
                </a:cubicBezTo>
                <a:cubicBezTo>
                  <a:pt x="174" y="158"/>
                  <a:pt x="174" y="159"/>
                  <a:pt x="174" y="160"/>
                </a:cubicBezTo>
                <a:cubicBezTo>
                  <a:pt x="174" y="160"/>
                  <a:pt x="174" y="160"/>
                  <a:pt x="173" y="160"/>
                </a:cubicBezTo>
                <a:cubicBezTo>
                  <a:pt x="173" y="160"/>
                  <a:pt x="173" y="160"/>
                  <a:pt x="173" y="160"/>
                </a:cubicBezTo>
                <a:close/>
                <a:moveTo>
                  <a:pt x="350" y="167"/>
                </a:moveTo>
                <a:cubicBezTo>
                  <a:pt x="347" y="167"/>
                  <a:pt x="350" y="165"/>
                  <a:pt x="348" y="165"/>
                </a:cubicBezTo>
                <a:cubicBezTo>
                  <a:pt x="349" y="163"/>
                  <a:pt x="350" y="166"/>
                  <a:pt x="350" y="167"/>
                </a:cubicBezTo>
                <a:cubicBezTo>
                  <a:pt x="350" y="167"/>
                  <a:pt x="350" y="167"/>
                  <a:pt x="350" y="167"/>
                </a:cubicBezTo>
                <a:close/>
                <a:moveTo>
                  <a:pt x="153" y="167"/>
                </a:moveTo>
                <a:cubicBezTo>
                  <a:pt x="152" y="166"/>
                  <a:pt x="153" y="164"/>
                  <a:pt x="155" y="165"/>
                </a:cubicBezTo>
                <a:cubicBezTo>
                  <a:pt x="154" y="166"/>
                  <a:pt x="155" y="166"/>
                  <a:pt x="153" y="167"/>
                </a:cubicBezTo>
                <a:cubicBezTo>
                  <a:pt x="153" y="167"/>
                  <a:pt x="153" y="167"/>
                  <a:pt x="153" y="167"/>
                </a:cubicBezTo>
                <a:close/>
                <a:moveTo>
                  <a:pt x="332" y="182"/>
                </a:moveTo>
                <a:cubicBezTo>
                  <a:pt x="332" y="175"/>
                  <a:pt x="334" y="166"/>
                  <a:pt x="344" y="165"/>
                </a:cubicBezTo>
                <a:cubicBezTo>
                  <a:pt x="341" y="172"/>
                  <a:pt x="344" y="182"/>
                  <a:pt x="335" y="183"/>
                </a:cubicBezTo>
                <a:cubicBezTo>
                  <a:pt x="335" y="183"/>
                  <a:pt x="335" y="185"/>
                  <a:pt x="335" y="186"/>
                </a:cubicBezTo>
                <a:cubicBezTo>
                  <a:pt x="333" y="185"/>
                  <a:pt x="333" y="183"/>
                  <a:pt x="332" y="182"/>
                </a:cubicBezTo>
                <a:cubicBezTo>
                  <a:pt x="332" y="182"/>
                  <a:pt x="332" y="182"/>
                  <a:pt x="332" y="182"/>
                </a:cubicBezTo>
                <a:close/>
                <a:moveTo>
                  <a:pt x="330" y="175"/>
                </a:moveTo>
                <a:cubicBezTo>
                  <a:pt x="330" y="177"/>
                  <a:pt x="329" y="178"/>
                  <a:pt x="328" y="179"/>
                </a:cubicBezTo>
                <a:cubicBezTo>
                  <a:pt x="328" y="180"/>
                  <a:pt x="328" y="179"/>
                  <a:pt x="329" y="179"/>
                </a:cubicBezTo>
                <a:cubicBezTo>
                  <a:pt x="329" y="181"/>
                  <a:pt x="328" y="182"/>
                  <a:pt x="327" y="182"/>
                </a:cubicBezTo>
                <a:cubicBezTo>
                  <a:pt x="329" y="183"/>
                  <a:pt x="328" y="184"/>
                  <a:pt x="328" y="186"/>
                </a:cubicBezTo>
                <a:cubicBezTo>
                  <a:pt x="326" y="185"/>
                  <a:pt x="326" y="183"/>
                  <a:pt x="324" y="184"/>
                </a:cubicBezTo>
                <a:cubicBezTo>
                  <a:pt x="327" y="185"/>
                  <a:pt x="325" y="189"/>
                  <a:pt x="328" y="187"/>
                </a:cubicBezTo>
                <a:cubicBezTo>
                  <a:pt x="328" y="190"/>
                  <a:pt x="323" y="189"/>
                  <a:pt x="324" y="189"/>
                </a:cubicBezTo>
                <a:cubicBezTo>
                  <a:pt x="318" y="187"/>
                  <a:pt x="306" y="194"/>
                  <a:pt x="301" y="188"/>
                </a:cubicBezTo>
                <a:cubicBezTo>
                  <a:pt x="296" y="190"/>
                  <a:pt x="285" y="193"/>
                  <a:pt x="281" y="187"/>
                </a:cubicBezTo>
                <a:cubicBezTo>
                  <a:pt x="288" y="184"/>
                  <a:pt x="295" y="183"/>
                  <a:pt x="300" y="181"/>
                </a:cubicBezTo>
                <a:cubicBezTo>
                  <a:pt x="302" y="181"/>
                  <a:pt x="302" y="182"/>
                  <a:pt x="304" y="181"/>
                </a:cubicBezTo>
                <a:cubicBezTo>
                  <a:pt x="304" y="182"/>
                  <a:pt x="304" y="182"/>
                  <a:pt x="304" y="183"/>
                </a:cubicBezTo>
                <a:cubicBezTo>
                  <a:pt x="304" y="179"/>
                  <a:pt x="311" y="178"/>
                  <a:pt x="316" y="177"/>
                </a:cubicBezTo>
                <a:cubicBezTo>
                  <a:pt x="316" y="178"/>
                  <a:pt x="316" y="178"/>
                  <a:pt x="316" y="179"/>
                </a:cubicBezTo>
                <a:cubicBezTo>
                  <a:pt x="317" y="179"/>
                  <a:pt x="318" y="179"/>
                  <a:pt x="319" y="179"/>
                </a:cubicBezTo>
                <a:cubicBezTo>
                  <a:pt x="319" y="178"/>
                  <a:pt x="318" y="177"/>
                  <a:pt x="318" y="175"/>
                </a:cubicBezTo>
                <a:cubicBezTo>
                  <a:pt x="323" y="174"/>
                  <a:pt x="326" y="172"/>
                  <a:pt x="330" y="170"/>
                </a:cubicBezTo>
                <a:cubicBezTo>
                  <a:pt x="331" y="172"/>
                  <a:pt x="328" y="174"/>
                  <a:pt x="330" y="175"/>
                </a:cubicBezTo>
                <a:cubicBezTo>
                  <a:pt x="330" y="175"/>
                  <a:pt x="330" y="175"/>
                  <a:pt x="330" y="175"/>
                </a:cubicBezTo>
                <a:close/>
                <a:moveTo>
                  <a:pt x="183" y="176"/>
                </a:moveTo>
                <a:cubicBezTo>
                  <a:pt x="182" y="175"/>
                  <a:pt x="182" y="174"/>
                  <a:pt x="182" y="173"/>
                </a:cubicBezTo>
                <a:cubicBezTo>
                  <a:pt x="184" y="172"/>
                  <a:pt x="183" y="175"/>
                  <a:pt x="183" y="176"/>
                </a:cubicBezTo>
                <a:cubicBezTo>
                  <a:pt x="183" y="176"/>
                  <a:pt x="183" y="176"/>
                  <a:pt x="183" y="176"/>
                </a:cubicBezTo>
                <a:close/>
                <a:moveTo>
                  <a:pt x="334" y="187"/>
                </a:moveTo>
                <a:cubicBezTo>
                  <a:pt x="335" y="187"/>
                  <a:pt x="333" y="189"/>
                  <a:pt x="334" y="188"/>
                </a:cubicBezTo>
                <a:cubicBezTo>
                  <a:pt x="335" y="188"/>
                  <a:pt x="335" y="189"/>
                  <a:pt x="335" y="189"/>
                </a:cubicBezTo>
                <a:cubicBezTo>
                  <a:pt x="335" y="192"/>
                  <a:pt x="331" y="188"/>
                  <a:pt x="333" y="187"/>
                </a:cubicBezTo>
                <a:cubicBezTo>
                  <a:pt x="333" y="187"/>
                  <a:pt x="334" y="187"/>
                  <a:pt x="334" y="187"/>
                </a:cubicBezTo>
                <a:cubicBezTo>
                  <a:pt x="334" y="187"/>
                  <a:pt x="334" y="187"/>
                  <a:pt x="334" y="187"/>
                </a:cubicBezTo>
                <a:close/>
                <a:moveTo>
                  <a:pt x="201" y="213"/>
                </a:moveTo>
                <a:cubicBezTo>
                  <a:pt x="201" y="213"/>
                  <a:pt x="201" y="213"/>
                  <a:pt x="201" y="213"/>
                </a:cubicBezTo>
                <a:cubicBezTo>
                  <a:pt x="200" y="213"/>
                  <a:pt x="200" y="212"/>
                  <a:pt x="199" y="212"/>
                </a:cubicBezTo>
                <a:cubicBezTo>
                  <a:pt x="200" y="215"/>
                  <a:pt x="198" y="215"/>
                  <a:pt x="198" y="217"/>
                </a:cubicBezTo>
                <a:cubicBezTo>
                  <a:pt x="199" y="218"/>
                  <a:pt x="200" y="218"/>
                  <a:pt x="201" y="218"/>
                </a:cubicBezTo>
                <a:cubicBezTo>
                  <a:pt x="201" y="219"/>
                  <a:pt x="200" y="220"/>
                  <a:pt x="199" y="220"/>
                </a:cubicBezTo>
                <a:cubicBezTo>
                  <a:pt x="199" y="222"/>
                  <a:pt x="201" y="220"/>
                  <a:pt x="201" y="221"/>
                </a:cubicBezTo>
                <a:cubicBezTo>
                  <a:pt x="200" y="222"/>
                  <a:pt x="199" y="223"/>
                  <a:pt x="199" y="225"/>
                </a:cubicBezTo>
                <a:cubicBezTo>
                  <a:pt x="202" y="224"/>
                  <a:pt x="202" y="231"/>
                  <a:pt x="199" y="231"/>
                </a:cubicBezTo>
                <a:cubicBezTo>
                  <a:pt x="199" y="233"/>
                  <a:pt x="200" y="233"/>
                  <a:pt x="201" y="234"/>
                </a:cubicBezTo>
                <a:cubicBezTo>
                  <a:pt x="200" y="234"/>
                  <a:pt x="199" y="234"/>
                  <a:pt x="199" y="235"/>
                </a:cubicBezTo>
                <a:cubicBezTo>
                  <a:pt x="200" y="235"/>
                  <a:pt x="201" y="235"/>
                  <a:pt x="201" y="237"/>
                </a:cubicBezTo>
                <a:cubicBezTo>
                  <a:pt x="198" y="237"/>
                  <a:pt x="199" y="244"/>
                  <a:pt x="200" y="247"/>
                </a:cubicBezTo>
                <a:cubicBezTo>
                  <a:pt x="201" y="245"/>
                  <a:pt x="200" y="244"/>
                  <a:pt x="201" y="244"/>
                </a:cubicBezTo>
                <a:cubicBezTo>
                  <a:pt x="201" y="248"/>
                  <a:pt x="201" y="249"/>
                  <a:pt x="199" y="252"/>
                </a:cubicBezTo>
                <a:cubicBezTo>
                  <a:pt x="203" y="254"/>
                  <a:pt x="200" y="261"/>
                  <a:pt x="199" y="262"/>
                </a:cubicBezTo>
                <a:cubicBezTo>
                  <a:pt x="198" y="259"/>
                  <a:pt x="198" y="252"/>
                  <a:pt x="196" y="249"/>
                </a:cubicBezTo>
                <a:cubicBezTo>
                  <a:pt x="194" y="251"/>
                  <a:pt x="195" y="255"/>
                  <a:pt x="195" y="258"/>
                </a:cubicBezTo>
                <a:cubicBezTo>
                  <a:pt x="192" y="258"/>
                  <a:pt x="195" y="261"/>
                  <a:pt x="194" y="264"/>
                </a:cubicBezTo>
                <a:cubicBezTo>
                  <a:pt x="193" y="264"/>
                  <a:pt x="193" y="265"/>
                  <a:pt x="192" y="265"/>
                </a:cubicBezTo>
                <a:cubicBezTo>
                  <a:pt x="193" y="268"/>
                  <a:pt x="191" y="270"/>
                  <a:pt x="191" y="273"/>
                </a:cubicBezTo>
                <a:cubicBezTo>
                  <a:pt x="192" y="274"/>
                  <a:pt x="193" y="273"/>
                  <a:pt x="194" y="276"/>
                </a:cubicBezTo>
                <a:cubicBezTo>
                  <a:pt x="192" y="275"/>
                  <a:pt x="192" y="276"/>
                  <a:pt x="191" y="276"/>
                </a:cubicBezTo>
                <a:cubicBezTo>
                  <a:pt x="192" y="279"/>
                  <a:pt x="192" y="282"/>
                  <a:pt x="193" y="286"/>
                </a:cubicBezTo>
                <a:cubicBezTo>
                  <a:pt x="190" y="286"/>
                  <a:pt x="190" y="301"/>
                  <a:pt x="191" y="304"/>
                </a:cubicBezTo>
                <a:cubicBezTo>
                  <a:pt x="189" y="303"/>
                  <a:pt x="190" y="309"/>
                  <a:pt x="188" y="311"/>
                </a:cubicBezTo>
                <a:cubicBezTo>
                  <a:pt x="190" y="311"/>
                  <a:pt x="190" y="313"/>
                  <a:pt x="192" y="312"/>
                </a:cubicBezTo>
                <a:cubicBezTo>
                  <a:pt x="193" y="312"/>
                  <a:pt x="192" y="311"/>
                  <a:pt x="194" y="311"/>
                </a:cubicBezTo>
                <a:cubicBezTo>
                  <a:pt x="195" y="314"/>
                  <a:pt x="196" y="312"/>
                  <a:pt x="196" y="315"/>
                </a:cubicBezTo>
                <a:cubicBezTo>
                  <a:pt x="197" y="313"/>
                  <a:pt x="200" y="316"/>
                  <a:pt x="201" y="314"/>
                </a:cubicBezTo>
                <a:cubicBezTo>
                  <a:pt x="201" y="318"/>
                  <a:pt x="202" y="321"/>
                  <a:pt x="204" y="323"/>
                </a:cubicBezTo>
                <a:cubicBezTo>
                  <a:pt x="203" y="324"/>
                  <a:pt x="202" y="325"/>
                  <a:pt x="201" y="323"/>
                </a:cubicBezTo>
                <a:cubicBezTo>
                  <a:pt x="201" y="326"/>
                  <a:pt x="203" y="329"/>
                  <a:pt x="201" y="331"/>
                </a:cubicBezTo>
                <a:cubicBezTo>
                  <a:pt x="201" y="330"/>
                  <a:pt x="200" y="331"/>
                  <a:pt x="200" y="330"/>
                </a:cubicBezTo>
                <a:cubicBezTo>
                  <a:pt x="200" y="326"/>
                  <a:pt x="202" y="325"/>
                  <a:pt x="200" y="323"/>
                </a:cubicBezTo>
                <a:cubicBezTo>
                  <a:pt x="199" y="324"/>
                  <a:pt x="199" y="325"/>
                  <a:pt x="197" y="325"/>
                </a:cubicBezTo>
                <a:cubicBezTo>
                  <a:pt x="196" y="327"/>
                  <a:pt x="195" y="327"/>
                  <a:pt x="193" y="328"/>
                </a:cubicBezTo>
                <a:cubicBezTo>
                  <a:pt x="193" y="332"/>
                  <a:pt x="194" y="335"/>
                  <a:pt x="193" y="340"/>
                </a:cubicBezTo>
                <a:cubicBezTo>
                  <a:pt x="196" y="342"/>
                  <a:pt x="195" y="339"/>
                  <a:pt x="197" y="338"/>
                </a:cubicBezTo>
                <a:cubicBezTo>
                  <a:pt x="197" y="342"/>
                  <a:pt x="201" y="341"/>
                  <a:pt x="201" y="344"/>
                </a:cubicBezTo>
                <a:cubicBezTo>
                  <a:pt x="201" y="344"/>
                  <a:pt x="201" y="344"/>
                  <a:pt x="200" y="344"/>
                </a:cubicBezTo>
                <a:cubicBezTo>
                  <a:pt x="199" y="342"/>
                  <a:pt x="196" y="345"/>
                  <a:pt x="195" y="345"/>
                </a:cubicBezTo>
                <a:cubicBezTo>
                  <a:pt x="196" y="346"/>
                  <a:pt x="196" y="347"/>
                  <a:pt x="196" y="348"/>
                </a:cubicBezTo>
                <a:cubicBezTo>
                  <a:pt x="198" y="350"/>
                  <a:pt x="199" y="347"/>
                  <a:pt x="201" y="348"/>
                </a:cubicBezTo>
                <a:cubicBezTo>
                  <a:pt x="199" y="348"/>
                  <a:pt x="200" y="350"/>
                  <a:pt x="199" y="350"/>
                </a:cubicBezTo>
                <a:cubicBezTo>
                  <a:pt x="198" y="348"/>
                  <a:pt x="196" y="350"/>
                  <a:pt x="196" y="349"/>
                </a:cubicBezTo>
                <a:cubicBezTo>
                  <a:pt x="195" y="348"/>
                  <a:pt x="195" y="348"/>
                  <a:pt x="196" y="347"/>
                </a:cubicBezTo>
                <a:cubicBezTo>
                  <a:pt x="195" y="347"/>
                  <a:pt x="194" y="346"/>
                  <a:pt x="194" y="347"/>
                </a:cubicBezTo>
                <a:cubicBezTo>
                  <a:pt x="196" y="348"/>
                  <a:pt x="194" y="348"/>
                  <a:pt x="194" y="348"/>
                </a:cubicBezTo>
                <a:cubicBezTo>
                  <a:pt x="195" y="348"/>
                  <a:pt x="195" y="351"/>
                  <a:pt x="193" y="350"/>
                </a:cubicBezTo>
                <a:cubicBezTo>
                  <a:pt x="193" y="353"/>
                  <a:pt x="193" y="353"/>
                  <a:pt x="193" y="355"/>
                </a:cubicBezTo>
                <a:cubicBezTo>
                  <a:pt x="196" y="353"/>
                  <a:pt x="198" y="356"/>
                  <a:pt x="201" y="356"/>
                </a:cubicBezTo>
                <a:cubicBezTo>
                  <a:pt x="200" y="354"/>
                  <a:pt x="201" y="353"/>
                  <a:pt x="199" y="352"/>
                </a:cubicBezTo>
                <a:cubicBezTo>
                  <a:pt x="200" y="352"/>
                  <a:pt x="201" y="350"/>
                  <a:pt x="202" y="351"/>
                </a:cubicBezTo>
                <a:cubicBezTo>
                  <a:pt x="200" y="352"/>
                  <a:pt x="204" y="354"/>
                  <a:pt x="205" y="353"/>
                </a:cubicBezTo>
                <a:cubicBezTo>
                  <a:pt x="206" y="355"/>
                  <a:pt x="204" y="356"/>
                  <a:pt x="204" y="358"/>
                </a:cubicBezTo>
                <a:cubicBezTo>
                  <a:pt x="201" y="356"/>
                  <a:pt x="200" y="357"/>
                  <a:pt x="196" y="356"/>
                </a:cubicBezTo>
                <a:cubicBezTo>
                  <a:pt x="197" y="358"/>
                  <a:pt x="198" y="359"/>
                  <a:pt x="199" y="360"/>
                </a:cubicBezTo>
                <a:cubicBezTo>
                  <a:pt x="202" y="361"/>
                  <a:pt x="209" y="361"/>
                  <a:pt x="212" y="359"/>
                </a:cubicBezTo>
                <a:cubicBezTo>
                  <a:pt x="216" y="362"/>
                  <a:pt x="222" y="358"/>
                  <a:pt x="229" y="359"/>
                </a:cubicBezTo>
                <a:cubicBezTo>
                  <a:pt x="229" y="358"/>
                  <a:pt x="229" y="357"/>
                  <a:pt x="229" y="356"/>
                </a:cubicBezTo>
                <a:cubicBezTo>
                  <a:pt x="232" y="353"/>
                  <a:pt x="237" y="354"/>
                  <a:pt x="239" y="352"/>
                </a:cubicBezTo>
                <a:cubicBezTo>
                  <a:pt x="240" y="351"/>
                  <a:pt x="239" y="350"/>
                  <a:pt x="240" y="349"/>
                </a:cubicBezTo>
                <a:cubicBezTo>
                  <a:pt x="242" y="347"/>
                  <a:pt x="246" y="345"/>
                  <a:pt x="251" y="343"/>
                </a:cubicBezTo>
                <a:cubicBezTo>
                  <a:pt x="251" y="340"/>
                  <a:pt x="254" y="339"/>
                  <a:pt x="256" y="339"/>
                </a:cubicBezTo>
                <a:cubicBezTo>
                  <a:pt x="255" y="339"/>
                  <a:pt x="255" y="339"/>
                  <a:pt x="255" y="338"/>
                </a:cubicBezTo>
                <a:cubicBezTo>
                  <a:pt x="262" y="335"/>
                  <a:pt x="266" y="328"/>
                  <a:pt x="270" y="322"/>
                </a:cubicBezTo>
                <a:cubicBezTo>
                  <a:pt x="273" y="323"/>
                  <a:pt x="273" y="321"/>
                  <a:pt x="275" y="321"/>
                </a:cubicBezTo>
                <a:cubicBezTo>
                  <a:pt x="274" y="318"/>
                  <a:pt x="276" y="316"/>
                  <a:pt x="278" y="315"/>
                </a:cubicBezTo>
                <a:cubicBezTo>
                  <a:pt x="279" y="315"/>
                  <a:pt x="279" y="316"/>
                  <a:pt x="280" y="316"/>
                </a:cubicBezTo>
                <a:cubicBezTo>
                  <a:pt x="279" y="317"/>
                  <a:pt x="277" y="318"/>
                  <a:pt x="278" y="320"/>
                </a:cubicBezTo>
                <a:cubicBezTo>
                  <a:pt x="282" y="319"/>
                  <a:pt x="286" y="314"/>
                  <a:pt x="289" y="309"/>
                </a:cubicBezTo>
                <a:cubicBezTo>
                  <a:pt x="287" y="308"/>
                  <a:pt x="287" y="308"/>
                  <a:pt x="287" y="306"/>
                </a:cubicBezTo>
                <a:cubicBezTo>
                  <a:pt x="289" y="307"/>
                  <a:pt x="287" y="302"/>
                  <a:pt x="289" y="300"/>
                </a:cubicBezTo>
                <a:cubicBezTo>
                  <a:pt x="286" y="299"/>
                  <a:pt x="287" y="295"/>
                  <a:pt x="288" y="293"/>
                </a:cubicBezTo>
                <a:cubicBezTo>
                  <a:pt x="285" y="288"/>
                  <a:pt x="285" y="279"/>
                  <a:pt x="284" y="273"/>
                </a:cubicBezTo>
                <a:cubicBezTo>
                  <a:pt x="283" y="262"/>
                  <a:pt x="281" y="251"/>
                  <a:pt x="282" y="240"/>
                </a:cubicBezTo>
                <a:cubicBezTo>
                  <a:pt x="278" y="230"/>
                  <a:pt x="280" y="223"/>
                  <a:pt x="276" y="217"/>
                </a:cubicBezTo>
                <a:cubicBezTo>
                  <a:pt x="273" y="213"/>
                  <a:pt x="269" y="215"/>
                  <a:pt x="264" y="215"/>
                </a:cubicBezTo>
                <a:cubicBezTo>
                  <a:pt x="261" y="215"/>
                  <a:pt x="255" y="213"/>
                  <a:pt x="255" y="213"/>
                </a:cubicBezTo>
                <a:cubicBezTo>
                  <a:pt x="255" y="213"/>
                  <a:pt x="255" y="213"/>
                  <a:pt x="255" y="214"/>
                </a:cubicBezTo>
                <a:cubicBezTo>
                  <a:pt x="254" y="213"/>
                  <a:pt x="251" y="214"/>
                  <a:pt x="250" y="213"/>
                </a:cubicBezTo>
                <a:cubicBezTo>
                  <a:pt x="250" y="212"/>
                  <a:pt x="251" y="212"/>
                  <a:pt x="250" y="211"/>
                </a:cubicBezTo>
                <a:cubicBezTo>
                  <a:pt x="248" y="210"/>
                  <a:pt x="250" y="213"/>
                  <a:pt x="248" y="214"/>
                </a:cubicBezTo>
                <a:cubicBezTo>
                  <a:pt x="243" y="213"/>
                  <a:pt x="242" y="211"/>
                  <a:pt x="236" y="211"/>
                </a:cubicBezTo>
                <a:cubicBezTo>
                  <a:pt x="235" y="208"/>
                  <a:pt x="234" y="207"/>
                  <a:pt x="233" y="205"/>
                </a:cubicBezTo>
                <a:cubicBezTo>
                  <a:pt x="237" y="202"/>
                  <a:pt x="243" y="205"/>
                  <a:pt x="245" y="200"/>
                </a:cubicBezTo>
                <a:cubicBezTo>
                  <a:pt x="243" y="196"/>
                  <a:pt x="235" y="201"/>
                  <a:pt x="233" y="197"/>
                </a:cubicBezTo>
                <a:cubicBezTo>
                  <a:pt x="224" y="198"/>
                  <a:pt x="214" y="196"/>
                  <a:pt x="204" y="197"/>
                </a:cubicBezTo>
                <a:cubicBezTo>
                  <a:pt x="203" y="198"/>
                  <a:pt x="201" y="199"/>
                  <a:pt x="200" y="200"/>
                </a:cubicBezTo>
                <a:cubicBezTo>
                  <a:pt x="198" y="200"/>
                  <a:pt x="200" y="197"/>
                  <a:pt x="199" y="197"/>
                </a:cubicBezTo>
                <a:cubicBezTo>
                  <a:pt x="198" y="198"/>
                  <a:pt x="197" y="198"/>
                  <a:pt x="197" y="200"/>
                </a:cubicBezTo>
                <a:cubicBezTo>
                  <a:pt x="199" y="201"/>
                  <a:pt x="197" y="202"/>
                  <a:pt x="199" y="203"/>
                </a:cubicBezTo>
                <a:cubicBezTo>
                  <a:pt x="201" y="198"/>
                  <a:pt x="207" y="200"/>
                  <a:pt x="212" y="202"/>
                </a:cubicBezTo>
                <a:cubicBezTo>
                  <a:pt x="210" y="203"/>
                  <a:pt x="211" y="202"/>
                  <a:pt x="208" y="203"/>
                </a:cubicBezTo>
                <a:cubicBezTo>
                  <a:pt x="208" y="205"/>
                  <a:pt x="205" y="205"/>
                  <a:pt x="202" y="206"/>
                </a:cubicBezTo>
                <a:cubicBezTo>
                  <a:pt x="202" y="206"/>
                  <a:pt x="202" y="204"/>
                  <a:pt x="201" y="205"/>
                </a:cubicBezTo>
                <a:cubicBezTo>
                  <a:pt x="204" y="208"/>
                  <a:pt x="200" y="209"/>
                  <a:pt x="201" y="213"/>
                </a:cubicBezTo>
                <a:close/>
                <a:moveTo>
                  <a:pt x="202" y="204"/>
                </a:moveTo>
                <a:cubicBezTo>
                  <a:pt x="201" y="204"/>
                  <a:pt x="201" y="203"/>
                  <a:pt x="202" y="202"/>
                </a:cubicBezTo>
                <a:cubicBezTo>
                  <a:pt x="203" y="203"/>
                  <a:pt x="203" y="203"/>
                  <a:pt x="202" y="204"/>
                </a:cubicBezTo>
                <a:cubicBezTo>
                  <a:pt x="202" y="204"/>
                  <a:pt x="202" y="204"/>
                  <a:pt x="202" y="204"/>
                </a:cubicBezTo>
                <a:close/>
                <a:moveTo>
                  <a:pt x="198" y="207"/>
                </a:moveTo>
                <a:cubicBezTo>
                  <a:pt x="197" y="205"/>
                  <a:pt x="200" y="206"/>
                  <a:pt x="199" y="204"/>
                </a:cubicBezTo>
                <a:cubicBezTo>
                  <a:pt x="200" y="205"/>
                  <a:pt x="200" y="208"/>
                  <a:pt x="198" y="207"/>
                </a:cubicBezTo>
                <a:cubicBezTo>
                  <a:pt x="198" y="207"/>
                  <a:pt x="198" y="207"/>
                  <a:pt x="198" y="207"/>
                </a:cubicBezTo>
                <a:close/>
                <a:moveTo>
                  <a:pt x="117" y="209"/>
                </a:moveTo>
                <a:cubicBezTo>
                  <a:pt x="116" y="210"/>
                  <a:pt x="116" y="208"/>
                  <a:pt x="116" y="207"/>
                </a:cubicBezTo>
                <a:cubicBezTo>
                  <a:pt x="117" y="207"/>
                  <a:pt x="117" y="208"/>
                  <a:pt x="117" y="209"/>
                </a:cubicBezTo>
                <a:cubicBezTo>
                  <a:pt x="117" y="209"/>
                  <a:pt x="117" y="209"/>
                  <a:pt x="117" y="209"/>
                </a:cubicBezTo>
                <a:close/>
                <a:moveTo>
                  <a:pt x="199" y="212"/>
                </a:moveTo>
                <a:cubicBezTo>
                  <a:pt x="199" y="211"/>
                  <a:pt x="199" y="211"/>
                  <a:pt x="199" y="211"/>
                </a:cubicBezTo>
                <a:cubicBezTo>
                  <a:pt x="198" y="210"/>
                  <a:pt x="201" y="211"/>
                  <a:pt x="200" y="212"/>
                </a:cubicBezTo>
                <a:cubicBezTo>
                  <a:pt x="200" y="212"/>
                  <a:pt x="199" y="212"/>
                  <a:pt x="199" y="212"/>
                </a:cubicBezTo>
                <a:cubicBezTo>
                  <a:pt x="199" y="212"/>
                  <a:pt x="199" y="212"/>
                  <a:pt x="199" y="212"/>
                </a:cubicBezTo>
                <a:close/>
                <a:moveTo>
                  <a:pt x="121" y="226"/>
                </a:moveTo>
                <a:cubicBezTo>
                  <a:pt x="117" y="225"/>
                  <a:pt x="120" y="224"/>
                  <a:pt x="120" y="221"/>
                </a:cubicBezTo>
                <a:cubicBezTo>
                  <a:pt x="122" y="221"/>
                  <a:pt x="119" y="224"/>
                  <a:pt x="121" y="226"/>
                </a:cubicBezTo>
                <a:cubicBezTo>
                  <a:pt x="121" y="226"/>
                  <a:pt x="121" y="226"/>
                  <a:pt x="121" y="226"/>
                </a:cubicBezTo>
                <a:close/>
                <a:moveTo>
                  <a:pt x="395" y="228"/>
                </a:moveTo>
                <a:cubicBezTo>
                  <a:pt x="394" y="230"/>
                  <a:pt x="394" y="227"/>
                  <a:pt x="395" y="227"/>
                </a:cubicBezTo>
                <a:cubicBezTo>
                  <a:pt x="396" y="227"/>
                  <a:pt x="396" y="228"/>
                  <a:pt x="395" y="228"/>
                </a:cubicBezTo>
                <a:cubicBezTo>
                  <a:pt x="395" y="228"/>
                  <a:pt x="395" y="228"/>
                  <a:pt x="395" y="228"/>
                </a:cubicBezTo>
                <a:cubicBezTo>
                  <a:pt x="395" y="228"/>
                  <a:pt x="395" y="228"/>
                  <a:pt x="395" y="228"/>
                </a:cubicBezTo>
                <a:close/>
                <a:moveTo>
                  <a:pt x="173" y="232"/>
                </a:moveTo>
                <a:cubicBezTo>
                  <a:pt x="174" y="232"/>
                  <a:pt x="175" y="233"/>
                  <a:pt x="175" y="234"/>
                </a:cubicBezTo>
                <a:cubicBezTo>
                  <a:pt x="174" y="233"/>
                  <a:pt x="173" y="234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lose/>
                <a:moveTo>
                  <a:pt x="175" y="232"/>
                </a:moveTo>
                <a:cubicBezTo>
                  <a:pt x="172" y="232"/>
                  <a:pt x="175" y="229"/>
                  <a:pt x="175" y="232"/>
                </a:cubicBezTo>
                <a:cubicBezTo>
                  <a:pt x="175" y="232"/>
                  <a:pt x="175" y="232"/>
                  <a:pt x="175" y="232"/>
                </a:cubicBezTo>
                <a:close/>
                <a:moveTo>
                  <a:pt x="399" y="234"/>
                </a:moveTo>
                <a:cubicBezTo>
                  <a:pt x="399" y="233"/>
                  <a:pt x="399" y="232"/>
                  <a:pt x="399" y="231"/>
                </a:cubicBezTo>
                <a:cubicBezTo>
                  <a:pt x="400" y="232"/>
                  <a:pt x="401" y="232"/>
                  <a:pt x="402" y="233"/>
                </a:cubicBezTo>
                <a:cubicBezTo>
                  <a:pt x="401" y="236"/>
                  <a:pt x="400" y="232"/>
                  <a:pt x="399" y="234"/>
                </a:cubicBezTo>
                <a:cubicBezTo>
                  <a:pt x="399" y="234"/>
                  <a:pt x="399" y="234"/>
                  <a:pt x="399" y="234"/>
                </a:cubicBezTo>
                <a:close/>
                <a:moveTo>
                  <a:pt x="398" y="234"/>
                </a:moveTo>
                <a:cubicBezTo>
                  <a:pt x="398" y="235"/>
                  <a:pt x="398" y="234"/>
                  <a:pt x="398" y="233"/>
                </a:cubicBezTo>
                <a:cubicBezTo>
                  <a:pt x="397" y="234"/>
                  <a:pt x="397" y="234"/>
                  <a:pt x="396" y="234"/>
                </a:cubicBezTo>
                <a:cubicBezTo>
                  <a:pt x="394" y="234"/>
                  <a:pt x="398" y="233"/>
                  <a:pt x="396" y="233"/>
                </a:cubicBezTo>
                <a:cubicBezTo>
                  <a:pt x="397" y="231"/>
                  <a:pt x="398" y="233"/>
                  <a:pt x="398" y="234"/>
                </a:cubicBezTo>
                <a:cubicBezTo>
                  <a:pt x="398" y="234"/>
                  <a:pt x="398" y="234"/>
                  <a:pt x="398" y="234"/>
                </a:cubicBezTo>
                <a:close/>
                <a:moveTo>
                  <a:pt x="410" y="235"/>
                </a:moveTo>
                <a:cubicBezTo>
                  <a:pt x="409" y="235"/>
                  <a:pt x="408" y="234"/>
                  <a:pt x="409" y="233"/>
                </a:cubicBezTo>
                <a:cubicBezTo>
                  <a:pt x="409" y="233"/>
                  <a:pt x="410" y="233"/>
                  <a:pt x="411" y="233"/>
                </a:cubicBezTo>
                <a:cubicBezTo>
                  <a:pt x="411" y="234"/>
                  <a:pt x="410" y="233"/>
                  <a:pt x="410" y="235"/>
                </a:cubicBezTo>
                <a:cubicBezTo>
                  <a:pt x="410" y="235"/>
                  <a:pt x="410" y="235"/>
                  <a:pt x="410" y="235"/>
                </a:cubicBezTo>
                <a:close/>
                <a:moveTo>
                  <a:pt x="110" y="236"/>
                </a:moveTo>
                <a:cubicBezTo>
                  <a:pt x="110" y="235"/>
                  <a:pt x="111" y="236"/>
                  <a:pt x="111" y="235"/>
                </a:cubicBezTo>
                <a:cubicBezTo>
                  <a:pt x="111" y="235"/>
                  <a:pt x="111" y="236"/>
                  <a:pt x="111" y="236"/>
                </a:cubicBezTo>
                <a:cubicBezTo>
                  <a:pt x="111" y="236"/>
                  <a:pt x="111" y="237"/>
                  <a:pt x="111" y="237"/>
                </a:cubicBezTo>
                <a:cubicBezTo>
                  <a:pt x="111" y="238"/>
                  <a:pt x="110" y="236"/>
                  <a:pt x="110" y="236"/>
                </a:cubicBezTo>
                <a:cubicBezTo>
                  <a:pt x="110" y="236"/>
                  <a:pt x="110" y="236"/>
                  <a:pt x="110" y="236"/>
                </a:cubicBezTo>
                <a:close/>
                <a:moveTo>
                  <a:pt x="114" y="237"/>
                </a:moveTo>
                <a:cubicBezTo>
                  <a:pt x="114" y="238"/>
                  <a:pt x="111" y="237"/>
                  <a:pt x="112" y="236"/>
                </a:cubicBezTo>
                <a:cubicBezTo>
                  <a:pt x="113" y="235"/>
                  <a:pt x="113" y="237"/>
                  <a:pt x="114" y="237"/>
                </a:cubicBezTo>
                <a:cubicBezTo>
                  <a:pt x="114" y="237"/>
                  <a:pt x="114" y="237"/>
                  <a:pt x="114" y="237"/>
                </a:cubicBezTo>
                <a:close/>
                <a:moveTo>
                  <a:pt x="403" y="238"/>
                </a:moveTo>
                <a:cubicBezTo>
                  <a:pt x="402" y="238"/>
                  <a:pt x="403" y="237"/>
                  <a:pt x="402" y="237"/>
                </a:cubicBezTo>
                <a:cubicBezTo>
                  <a:pt x="403" y="236"/>
                  <a:pt x="404" y="237"/>
                  <a:pt x="404" y="238"/>
                </a:cubicBezTo>
                <a:cubicBezTo>
                  <a:pt x="403" y="238"/>
                  <a:pt x="403" y="238"/>
                  <a:pt x="403" y="238"/>
                </a:cubicBezTo>
                <a:cubicBezTo>
                  <a:pt x="403" y="238"/>
                  <a:pt x="403" y="238"/>
                  <a:pt x="403" y="238"/>
                </a:cubicBezTo>
                <a:close/>
                <a:moveTo>
                  <a:pt x="112" y="239"/>
                </a:moveTo>
                <a:cubicBezTo>
                  <a:pt x="111" y="239"/>
                  <a:pt x="111" y="239"/>
                  <a:pt x="111" y="238"/>
                </a:cubicBezTo>
                <a:cubicBezTo>
                  <a:pt x="111" y="238"/>
                  <a:pt x="112" y="238"/>
                  <a:pt x="112" y="238"/>
                </a:cubicBezTo>
                <a:cubicBezTo>
                  <a:pt x="112" y="238"/>
                  <a:pt x="112" y="239"/>
                  <a:pt x="112" y="239"/>
                </a:cubicBezTo>
                <a:cubicBezTo>
                  <a:pt x="112" y="239"/>
                  <a:pt x="112" y="239"/>
                  <a:pt x="112" y="239"/>
                </a:cubicBezTo>
                <a:close/>
                <a:moveTo>
                  <a:pt x="127" y="249"/>
                </a:moveTo>
                <a:cubicBezTo>
                  <a:pt x="126" y="247"/>
                  <a:pt x="125" y="247"/>
                  <a:pt x="125" y="244"/>
                </a:cubicBezTo>
                <a:cubicBezTo>
                  <a:pt x="127" y="244"/>
                  <a:pt x="126" y="246"/>
                  <a:pt x="128" y="245"/>
                </a:cubicBezTo>
                <a:cubicBezTo>
                  <a:pt x="128" y="247"/>
                  <a:pt x="127" y="247"/>
                  <a:pt x="127" y="249"/>
                </a:cubicBezTo>
                <a:cubicBezTo>
                  <a:pt x="127" y="249"/>
                  <a:pt x="127" y="249"/>
                  <a:pt x="127" y="249"/>
                </a:cubicBezTo>
                <a:close/>
                <a:moveTo>
                  <a:pt x="117" y="275"/>
                </a:moveTo>
                <a:cubicBezTo>
                  <a:pt x="116" y="263"/>
                  <a:pt x="114" y="257"/>
                  <a:pt x="118" y="245"/>
                </a:cubicBezTo>
                <a:cubicBezTo>
                  <a:pt x="121" y="255"/>
                  <a:pt x="121" y="266"/>
                  <a:pt x="117" y="275"/>
                </a:cubicBezTo>
                <a:cubicBezTo>
                  <a:pt x="117" y="275"/>
                  <a:pt x="117" y="275"/>
                  <a:pt x="117" y="275"/>
                </a:cubicBezTo>
                <a:close/>
                <a:moveTo>
                  <a:pt x="131" y="270"/>
                </a:moveTo>
                <a:cubicBezTo>
                  <a:pt x="128" y="275"/>
                  <a:pt x="130" y="282"/>
                  <a:pt x="129" y="288"/>
                </a:cubicBezTo>
                <a:cubicBezTo>
                  <a:pt x="127" y="286"/>
                  <a:pt x="129" y="281"/>
                  <a:pt x="126" y="278"/>
                </a:cubicBezTo>
                <a:cubicBezTo>
                  <a:pt x="129" y="276"/>
                  <a:pt x="126" y="273"/>
                  <a:pt x="125" y="271"/>
                </a:cubicBezTo>
                <a:cubicBezTo>
                  <a:pt x="128" y="267"/>
                  <a:pt x="126" y="260"/>
                  <a:pt x="122" y="256"/>
                </a:cubicBezTo>
                <a:cubicBezTo>
                  <a:pt x="124" y="257"/>
                  <a:pt x="124" y="257"/>
                  <a:pt x="126" y="258"/>
                </a:cubicBezTo>
                <a:cubicBezTo>
                  <a:pt x="124" y="255"/>
                  <a:pt x="121" y="252"/>
                  <a:pt x="125" y="250"/>
                </a:cubicBezTo>
                <a:cubicBezTo>
                  <a:pt x="127" y="251"/>
                  <a:pt x="124" y="253"/>
                  <a:pt x="127" y="254"/>
                </a:cubicBezTo>
                <a:cubicBezTo>
                  <a:pt x="129" y="253"/>
                  <a:pt x="126" y="251"/>
                  <a:pt x="128" y="249"/>
                </a:cubicBezTo>
                <a:cubicBezTo>
                  <a:pt x="131" y="251"/>
                  <a:pt x="128" y="255"/>
                  <a:pt x="130" y="258"/>
                </a:cubicBezTo>
                <a:cubicBezTo>
                  <a:pt x="130" y="258"/>
                  <a:pt x="129" y="260"/>
                  <a:pt x="130" y="260"/>
                </a:cubicBezTo>
                <a:cubicBezTo>
                  <a:pt x="129" y="262"/>
                  <a:pt x="129" y="258"/>
                  <a:pt x="128" y="259"/>
                </a:cubicBezTo>
                <a:cubicBezTo>
                  <a:pt x="126" y="261"/>
                  <a:pt x="129" y="262"/>
                  <a:pt x="130" y="262"/>
                </a:cubicBezTo>
                <a:cubicBezTo>
                  <a:pt x="129" y="264"/>
                  <a:pt x="130" y="263"/>
                  <a:pt x="130" y="265"/>
                </a:cubicBezTo>
                <a:cubicBezTo>
                  <a:pt x="129" y="264"/>
                  <a:pt x="129" y="264"/>
                  <a:pt x="128" y="264"/>
                </a:cubicBezTo>
                <a:cubicBezTo>
                  <a:pt x="129" y="267"/>
                  <a:pt x="129" y="269"/>
                  <a:pt x="131" y="270"/>
                </a:cubicBezTo>
                <a:cubicBezTo>
                  <a:pt x="131" y="270"/>
                  <a:pt x="131" y="270"/>
                  <a:pt x="131" y="270"/>
                </a:cubicBezTo>
                <a:close/>
                <a:moveTo>
                  <a:pt x="299" y="251"/>
                </a:moveTo>
                <a:cubicBezTo>
                  <a:pt x="301" y="252"/>
                  <a:pt x="298" y="255"/>
                  <a:pt x="299" y="251"/>
                </a:cubicBezTo>
                <a:cubicBezTo>
                  <a:pt x="299" y="251"/>
                  <a:pt x="299" y="251"/>
                  <a:pt x="299" y="251"/>
                </a:cubicBezTo>
                <a:close/>
                <a:moveTo>
                  <a:pt x="373" y="260"/>
                </a:moveTo>
                <a:cubicBezTo>
                  <a:pt x="370" y="259"/>
                  <a:pt x="373" y="258"/>
                  <a:pt x="373" y="256"/>
                </a:cubicBezTo>
                <a:cubicBezTo>
                  <a:pt x="376" y="257"/>
                  <a:pt x="373" y="258"/>
                  <a:pt x="373" y="260"/>
                </a:cubicBezTo>
                <a:cubicBezTo>
                  <a:pt x="373" y="260"/>
                  <a:pt x="373" y="260"/>
                  <a:pt x="373" y="260"/>
                </a:cubicBezTo>
                <a:close/>
                <a:moveTo>
                  <a:pt x="295" y="261"/>
                </a:moveTo>
                <a:cubicBezTo>
                  <a:pt x="296" y="261"/>
                  <a:pt x="296" y="261"/>
                  <a:pt x="296" y="260"/>
                </a:cubicBezTo>
                <a:cubicBezTo>
                  <a:pt x="296" y="261"/>
                  <a:pt x="297" y="261"/>
                  <a:pt x="297" y="260"/>
                </a:cubicBezTo>
                <a:cubicBezTo>
                  <a:pt x="297" y="260"/>
                  <a:pt x="297" y="260"/>
                  <a:pt x="297" y="261"/>
                </a:cubicBezTo>
                <a:cubicBezTo>
                  <a:pt x="297" y="261"/>
                  <a:pt x="297" y="262"/>
                  <a:pt x="297" y="262"/>
                </a:cubicBezTo>
                <a:cubicBezTo>
                  <a:pt x="297" y="262"/>
                  <a:pt x="296" y="261"/>
                  <a:pt x="296" y="262"/>
                </a:cubicBezTo>
                <a:cubicBezTo>
                  <a:pt x="295" y="262"/>
                  <a:pt x="295" y="261"/>
                  <a:pt x="295" y="261"/>
                </a:cubicBezTo>
                <a:cubicBezTo>
                  <a:pt x="295" y="261"/>
                  <a:pt x="295" y="261"/>
                  <a:pt x="295" y="261"/>
                </a:cubicBezTo>
                <a:close/>
                <a:moveTo>
                  <a:pt x="373" y="272"/>
                </a:moveTo>
                <a:cubicBezTo>
                  <a:pt x="373" y="272"/>
                  <a:pt x="373" y="272"/>
                  <a:pt x="373" y="272"/>
                </a:cubicBezTo>
                <a:cubicBezTo>
                  <a:pt x="370" y="275"/>
                  <a:pt x="377" y="280"/>
                  <a:pt x="374" y="283"/>
                </a:cubicBezTo>
                <a:cubicBezTo>
                  <a:pt x="376" y="285"/>
                  <a:pt x="376" y="288"/>
                  <a:pt x="375" y="290"/>
                </a:cubicBezTo>
                <a:cubicBezTo>
                  <a:pt x="380" y="288"/>
                  <a:pt x="378" y="283"/>
                  <a:pt x="381" y="280"/>
                </a:cubicBezTo>
                <a:cubicBezTo>
                  <a:pt x="381" y="280"/>
                  <a:pt x="380" y="280"/>
                  <a:pt x="380" y="279"/>
                </a:cubicBezTo>
                <a:cubicBezTo>
                  <a:pt x="383" y="278"/>
                  <a:pt x="381" y="274"/>
                  <a:pt x="383" y="272"/>
                </a:cubicBezTo>
                <a:cubicBezTo>
                  <a:pt x="382" y="272"/>
                  <a:pt x="381" y="272"/>
                  <a:pt x="381" y="272"/>
                </a:cubicBezTo>
                <a:cubicBezTo>
                  <a:pt x="381" y="270"/>
                  <a:pt x="381" y="269"/>
                  <a:pt x="383" y="270"/>
                </a:cubicBezTo>
                <a:cubicBezTo>
                  <a:pt x="382" y="267"/>
                  <a:pt x="382" y="267"/>
                  <a:pt x="383" y="265"/>
                </a:cubicBezTo>
                <a:cubicBezTo>
                  <a:pt x="380" y="264"/>
                  <a:pt x="383" y="264"/>
                  <a:pt x="382" y="261"/>
                </a:cubicBezTo>
                <a:cubicBezTo>
                  <a:pt x="375" y="261"/>
                  <a:pt x="372" y="265"/>
                  <a:pt x="369" y="270"/>
                </a:cubicBezTo>
                <a:cubicBezTo>
                  <a:pt x="370" y="271"/>
                  <a:pt x="372" y="272"/>
                  <a:pt x="373" y="272"/>
                </a:cubicBezTo>
                <a:close/>
                <a:moveTo>
                  <a:pt x="112" y="265"/>
                </a:moveTo>
                <a:cubicBezTo>
                  <a:pt x="114" y="265"/>
                  <a:pt x="111" y="268"/>
                  <a:pt x="112" y="265"/>
                </a:cubicBezTo>
                <a:cubicBezTo>
                  <a:pt x="112" y="265"/>
                  <a:pt x="112" y="265"/>
                  <a:pt x="112" y="265"/>
                </a:cubicBezTo>
                <a:close/>
                <a:moveTo>
                  <a:pt x="292" y="267"/>
                </a:moveTo>
                <a:cubicBezTo>
                  <a:pt x="292" y="268"/>
                  <a:pt x="289" y="267"/>
                  <a:pt x="290" y="266"/>
                </a:cubicBezTo>
                <a:cubicBezTo>
                  <a:pt x="291" y="265"/>
                  <a:pt x="291" y="267"/>
                  <a:pt x="292" y="267"/>
                </a:cubicBezTo>
                <a:cubicBezTo>
                  <a:pt x="292" y="267"/>
                  <a:pt x="292" y="267"/>
                  <a:pt x="292" y="267"/>
                </a:cubicBezTo>
                <a:close/>
                <a:moveTo>
                  <a:pt x="346" y="267"/>
                </a:moveTo>
                <a:cubicBezTo>
                  <a:pt x="348" y="267"/>
                  <a:pt x="350" y="268"/>
                  <a:pt x="351" y="266"/>
                </a:cubicBezTo>
                <a:cubicBezTo>
                  <a:pt x="353" y="270"/>
                  <a:pt x="355" y="274"/>
                  <a:pt x="357" y="278"/>
                </a:cubicBezTo>
                <a:cubicBezTo>
                  <a:pt x="350" y="289"/>
                  <a:pt x="339" y="299"/>
                  <a:pt x="335" y="311"/>
                </a:cubicBezTo>
                <a:cubicBezTo>
                  <a:pt x="331" y="313"/>
                  <a:pt x="331" y="318"/>
                  <a:pt x="328" y="320"/>
                </a:cubicBezTo>
                <a:cubicBezTo>
                  <a:pt x="326" y="319"/>
                  <a:pt x="328" y="313"/>
                  <a:pt x="329" y="312"/>
                </a:cubicBezTo>
                <a:cubicBezTo>
                  <a:pt x="325" y="305"/>
                  <a:pt x="330" y="299"/>
                  <a:pt x="330" y="290"/>
                </a:cubicBezTo>
                <a:cubicBezTo>
                  <a:pt x="335" y="287"/>
                  <a:pt x="333" y="275"/>
                  <a:pt x="339" y="272"/>
                </a:cubicBezTo>
                <a:cubicBezTo>
                  <a:pt x="342" y="276"/>
                  <a:pt x="342" y="285"/>
                  <a:pt x="342" y="290"/>
                </a:cubicBezTo>
                <a:cubicBezTo>
                  <a:pt x="345" y="290"/>
                  <a:pt x="343" y="285"/>
                  <a:pt x="347" y="285"/>
                </a:cubicBezTo>
                <a:cubicBezTo>
                  <a:pt x="347" y="284"/>
                  <a:pt x="345" y="284"/>
                  <a:pt x="345" y="282"/>
                </a:cubicBezTo>
                <a:cubicBezTo>
                  <a:pt x="348" y="281"/>
                  <a:pt x="346" y="279"/>
                  <a:pt x="347" y="277"/>
                </a:cubicBezTo>
                <a:cubicBezTo>
                  <a:pt x="346" y="277"/>
                  <a:pt x="346" y="277"/>
                  <a:pt x="345" y="277"/>
                </a:cubicBezTo>
                <a:cubicBezTo>
                  <a:pt x="346" y="276"/>
                  <a:pt x="345" y="273"/>
                  <a:pt x="344" y="272"/>
                </a:cubicBezTo>
                <a:cubicBezTo>
                  <a:pt x="345" y="270"/>
                  <a:pt x="345" y="269"/>
                  <a:pt x="346" y="267"/>
                </a:cubicBezTo>
                <a:cubicBezTo>
                  <a:pt x="346" y="267"/>
                  <a:pt x="346" y="267"/>
                  <a:pt x="346" y="267"/>
                </a:cubicBezTo>
                <a:close/>
                <a:moveTo>
                  <a:pt x="179" y="276"/>
                </a:moveTo>
                <a:cubicBezTo>
                  <a:pt x="178" y="276"/>
                  <a:pt x="177" y="275"/>
                  <a:pt x="176" y="275"/>
                </a:cubicBezTo>
                <a:cubicBezTo>
                  <a:pt x="176" y="274"/>
                  <a:pt x="179" y="275"/>
                  <a:pt x="179" y="276"/>
                </a:cubicBezTo>
                <a:cubicBezTo>
                  <a:pt x="179" y="276"/>
                  <a:pt x="179" y="276"/>
                  <a:pt x="179" y="276"/>
                </a:cubicBezTo>
                <a:close/>
                <a:moveTo>
                  <a:pt x="172" y="278"/>
                </a:moveTo>
                <a:cubicBezTo>
                  <a:pt x="172" y="275"/>
                  <a:pt x="174" y="276"/>
                  <a:pt x="174" y="278"/>
                </a:cubicBezTo>
                <a:cubicBezTo>
                  <a:pt x="173" y="278"/>
                  <a:pt x="173" y="278"/>
                  <a:pt x="172" y="278"/>
                </a:cubicBezTo>
                <a:cubicBezTo>
                  <a:pt x="172" y="278"/>
                  <a:pt x="172" y="278"/>
                  <a:pt x="172" y="278"/>
                </a:cubicBezTo>
                <a:close/>
                <a:moveTo>
                  <a:pt x="314" y="276"/>
                </a:moveTo>
                <a:cubicBezTo>
                  <a:pt x="315" y="276"/>
                  <a:pt x="315" y="276"/>
                  <a:pt x="316" y="276"/>
                </a:cubicBezTo>
                <a:cubicBezTo>
                  <a:pt x="318" y="281"/>
                  <a:pt x="315" y="288"/>
                  <a:pt x="310" y="290"/>
                </a:cubicBezTo>
                <a:cubicBezTo>
                  <a:pt x="310" y="286"/>
                  <a:pt x="313" y="280"/>
                  <a:pt x="314" y="276"/>
                </a:cubicBezTo>
                <a:cubicBezTo>
                  <a:pt x="314" y="276"/>
                  <a:pt x="314" y="276"/>
                  <a:pt x="314" y="276"/>
                </a:cubicBezTo>
                <a:close/>
                <a:moveTo>
                  <a:pt x="125" y="282"/>
                </a:moveTo>
                <a:cubicBezTo>
                  <a:pt x="122" y="284"/>
                  <a:pt x="119" y="281"/>
                  <a:pt x="119" y="277"/>
                </a:cubicBezTo>
                <a:cubicBezTo>
                  <a:pt x="121" y="276"/>
                  <a:pt x="121" y="279"/>
                  <a:pt x="122" y="277"/>
                </a:cubicBezTo>
                <a:cubicBezTo>
                  <a:pt x="124" y="278"/>
                  <a:pt x="123" y="282"/>
                  <a:pt x="125" y="282"/>
                </a:cubicBezTo>
                <a:cubicBezTo>
                  <a:pt x="125" y="282"/>
                  <a:pt x="125" y="282"/>
                  <a:pt x="125" y="282"/>
                </a:cubicBezTo>
                <a:close/>
                <a:moveTo>
                  <a:pt x="177" y="279"/>
                </a:moveTo>
                <a:cubicBezTo>
                  <a:pt x="177" y="279"/>
                  <a:pt x="177" y="278"/>
                  <a:pt x="177" y="278"/>
                </a:cubicBezTo>
                <a:cubicBezTo>
                  <a:pt x="178" y="278"/>
                  <a:pt x="178" y="279"/>
                  <a:pt x="178" y="279"/>
                </a:cubicBezTo>
                <a:cubicBezTo>
                  <a:pt x="177" y="279"/>
                  <a:pt x="177" y="279"/>
                  <a:pt x="177" y="279"/>
                </a:cubicBezTo>
                <a:cubicBezTo>
                  <a:pt x="177" y="279"/>
                  <a:pt x="177" y="279"/>
                  <a:pt x="177" y="279"/>
                </a:cubicBezTo>
                <a:close/>
                <a:moveTo>
                  <a:pt x="385" y="286"/>
                </a:moveTo>
                <a:cubicBezTo>
                  <a:pt x="382" y="284"/>
                  <a:pt x="385" y="281"/>
                  <a:pt x="385" y="278"/>
                </a:cubicBezTo>
                <a:cubicBezTo>
                  <a:pt x="391" y="279"/>
                  <a:pt x="388" y="285"/>
                  <a:pt x="385" y="286"/>
                </a:cubicBezTo>
                <a:cubicBezTo>
                  <a:pt x="385" y="286"/>
                  <a:pt x="385" y="286"/>
                  <a:pt x="385" y="286"/>
                </a:cubicBezTo>
                <a:close/>
                <a:moveTo>
                  <a:pt x="179" y="282"/>
                </a:moveTo>
                <a:cubicBezTo>
                  <a:pt x="179" y="284"/>
                  <a:pt x="176" y="282"/>
                  <a:pt x="176" y="280"/>
                </a:cubicBezTo>
                <a:cubicBezTo>
                  <a:pt x="177" y="281"/>
                  <a:pt x="177" y="283"/>
                  <a:pt x="179" y="282"/>
                </a:cubicBezTo>
                <a:cubicBezTo>
                  <a:pt x="179" y="282"/>
                  <a:pt x="179" y="282"/>
                  <a:pt x="179" y="282"/>
                </a:cubicBezTo>
                <a:close/>
                <a:moveTo>
                  <a:pt x="174" y="286"/>
                </a:moveTo>
                <a:cubicBezTo>
                  <a:pt x="174" y="285"/>
                  <a:pt x="174" y="285"/>
                  <a:pt x="174" y="284"/>
                </a:cubicBezTo>
                <a:cubicBezTo>
                  <a:pt x="175" y="284"/>
                  <a:pt x="175" y="285"/>
                  <a:pt x="175" y="286"/>
                </a:cubicBezTo>
                <a:cubicBezTo>
                  <a:pt x="174" y="286"/>
                  <a:pt x="174" y="286"/>
                  <a:pt x="174" y="286"/>
                </a:cubicBezTo>
                <a:cubicBezTo>
                  <a:pt x="174" y="286"/>
                  <a:pt x="174" y="286"/>
                  <a:pt x="174" y="286"/>
                </a:cubicBezTo>
                <a:close/>
                <a:moveTo>
                  <a:pt x="175" y="288"/>
                </a:moveTo>
                <a:cubicBezTo>
                  <a:pt x="175" y="286"/>
                  <a:pt x="177" y="287"/>
                  <a:pt x="177" y="286"/>
                </a:cubicBezTo>
                <a:cubicBezTo>
                  <a:pt x="178" y="286"/>
                  <a:pt x="177" y="287"/>
                  <a:pt x="178" y="287"/>
                </a:cubicBezTo>
                <a:cubicBezTo>
                  <a:pt x="178" y="288"/>
                  <a:pt x="176" y="288"/>
                  <a:pt x="177" y="289"/>
                </a:cubicBezTo>
                <a:cubicBezTo>
                  <a:pt x="176" y="289"/>
                  <a:pt x="176" y="288"/>
                  <a:pt x="175" y="288"/>
                </a:cubicBezTo>
                <a:cubicBezTo>
                  <a:pt x="175" y="288"/>
                  <a:pt x="175" y="288"/>
                  <a:pt x="175" y="288"/>
                </a:cubicBezTo>
                <a:close/>
                <a:moveTo>
                  <a:pt x="175" y="293"/>
                </a:moveTo>
                <a:cubicBezTo>
                  <a:pt x="173" y="292"/>
                  <a:pt x="172" y="291"/>
                  <a:pt x="172" y="289"/>
                </a:cubicBezTo>
                <a:cubicBezTo>
                  <a:pt x="174" y="290"/>
                  <a:pt x="173" y="290"/>
                  <a:pt x="175" y="289"/>
                </a:cubicBezTo>
                <a:cubicBezTo>
                  <a:pt x="174" y="290"/>
                  <a:pt x="175" y="291"/>
                  <a:pt x="175" y="293"/>
                </a:cubicBezTo>
                <a:cubicBezTo>
                  <a:pt x="175" y="293"/>
                  <a:pt x="175" y="293"/>
                  <a:pt x="175" y="293"/>
                </a:cubicBezTo>
                <a:close/>
                <a:moveTo>
                  <a:pt x="175" y="300"/>
                </a:moveTo>
                <a:cubicBezTo>
                  <a:pt x="176" y="298"/>
                  <a:pt x="175" y="294"/>
                  <a:pt x="177" y="290"/>
                </a:cubicBezTo>
                <a:cubicBezTo>
                  <a:pt x="178" y="293"/>
                  <a:pt x="175" y="295"/>
                  <a:pt x="178" y="296"/>
                </a:cubicBezTo>
                <a:cubicBezTo>
                  <a:pt x="177" y="298"/>
                  <a:pt x="176" y="299"/>
                  <a:pt x="175" y="300"/>
                </a:cubicBezTo>
                <a:cubicBezTo>
                  <a:pt x="175" y="300"/>
                  <a:pt x="175" y="300"/>
                  <a:pt x="175" y="300"/>
                </a:cubicBezTo>
                <a:close/>
                <a:moveTo>
                  <a:pt x="312" y="295"/>
                </a:moveTo>
                <a:cubicBezTo>
                  <a:pt x="314" y="295"/>
                  <a:pt x="313" y="293"/>
                  <a:pt x="314" y="292"/>
                </a:cubicBezTo>
                <a:cubicBezTo>
                  <a:pt x="315" y="292"/>
                  <a:pt x="315" y="293"/>
                  <a:pt x="316" y="293"/>
                </a:cubicBezTo>
                <a:cubicBezTo>
                  <a:pt x="315" y="295"/>
                  <a:pt x="315" y="296"/>
                  <a:pt x="315" y="299"/>
                </a:cubicBezTo>
                <a:cubicBezTo>
                  <a:pt x="312" y="299"/>
                  <a:pt x="312" y="297"/>
                  <a:pt x="312" y="295"/>
                </a:cubicBezTo>
                <a:cubicBezTo>
                  <a:pt x="312" y="295"/>
                  <a:pt x="312" y="295"/>
                  <a:pt x="312" y="295"/>
                </a:cubicBezTo>
                <a:close/>
                <a:moveTo>
                  <a:pt x="172" y="300"/>
                </a:moveTo>
                <a:cubicBezTo>
                  <a:pt x="172" y="299"/>
                  <a:pt x="173" y="299"/>
                  <a:pt x="174" y="299"/>
                </a:cubicBezTo>
                <a:cubicBezTo>
                  <a:pt x="174" y="300"/>
                  <a:pt x="173" y="300"/>
                  <a:pt x="172" y="300"/>
                </a:cubicBezTo>
                <a:cubicBezTo>
                  <a:pt x="172" y="300"/>
                  <a:pt x="172" y="300"/>
                  <a:pt x="172" y="300"/>
                </a:cubicBezTo>
                <a:close/>
                <a:moveTo>
                  <a:pt x="306" y="339"/>
                </a:moveTo>
                <a:cubicBezTo>
                  <a:pt x="306" y="339"/>
                  <a:pt x="303" y="339"/>
                  <a:pt x="302" y="341"/>
                </a:cubicBezTo>
                <a:cubicBezTo>
                  <a:pt x="301" y="340"/>
                  <a:pt x="303" y="338"/>
                  <a:pt x="302" y="338"/>
                </a:cubicBezTo>
                <a:cubicBezTo>
                  <a:pt x="300" y="337"/>
                  <a:pt x="300" y="339"/>
                  <a:pt x="299" y="338"/>
                </a:cubicBezTo>
                <a:cubicBezTo>
                  <a:pt x="303" y="340"/>
                  <a:pt x="297" y="346"/>
                  <a:pt x="294" y="348"/>
                </a:cubicBezTo>
                <a:cubicBezTo>
                  <a:pt x="293" y="346"/>
                  <a:pt x="295" y="345"/>
                  <a:pt x="294" y="342"/>
                </a:cubicBezTo>
                <a:cubicBezTo>
                  <a:pt x="295" y="342"/>
                  <a:pt x="295" y="341"/>
                  <a:pt x="296" y="342"/>
                </a:cubicBezTo>
                <a:cubicBezTo>
                  <a:pt x="295" y="340"/>
                  <a:pt x="297" y="339"/>
                  <a:pt x="298" y="337"/>
                </a:cubicBezTo>
                <a:cubicBezTo>
                  <a:pt x="298" y="337"/>
                  <a:pt x="297" y="337"/>
                  <a:pt x="296" y="337"/>
                </a:cubicBezTo>
                <a:cubicBezTo>
                  <a:pt x="299" y="333"/>
                  <a:pt x="298" y="331"/>
                  <a:pt x="296" y="328"/>
                </a:cubicBezTo>
                <a:cubicBezTo>
                  <a:pt x="297" y="329"/>
                  <a:pt x="299" y="328"/>
                  <a:pt x="299" y="329"/>
                </a:cubicBezTo>
                <a:cubicBezTo>
                  <a:pt x="301" y="320"/>
                  <a:pt x="305" y="312"/>
                  <a:pt x="308" y="304"/>
                </a:cubicBezTo>
                <a:cubicBezTo>
                  <a:pt x="312" y="311"/>
                  <a:pt x="311" y="324"/>
                  <a:pt x="314" y="331"/>
                </a:cubicBezTo>
                <a:cubicBezTo>
                  <a:pt x="313" y="335"/>
                  <a:pt x="307" y="336"/>
                  <a:pt x="306" y="339"/>
                </a:cubicBezTo>
                <a:cubicBezTo>
                  <a:pt x="306" y="339"/>
                  <a:pt x="306" y="339"/>
                  <a:pt x="306" y="339"/>
                </a:cubicBezTo>
                <a:close/>
                <a:moveTo>
                  <a:pt x="289" y="353"/>
                </a:moveTo>
                <a:cubicBezTo>
                  <a:pt x="288" y="352"/>
                  <a:pt x="287" y="351"/>
                  <a:pt x="286" y="352"/>
                </a:cubicBezTo>
                <a:cubicBezTo>
                  <a:pt x="290" y="356"/>
                  <a:pt x="283" y="356"/>
                  <a:pt x="279" y="356"/>
                </a:cubicBezTo>
                <a:cubicBezTo>
                  <a:pt x="279" y="355"/>
                  <a:pt x="279" y="354"/>
                  <a:pt x="279" y="353"/>
                </a:cubicBezTo>
                <a:cubicBezTo>
                  <a:pt x="282" y="353"/>
                  <a:pt x="282" y="353"/>
                  <a:pt x="285" y="353"/>
                </a:cubicBezTo>
                <a:cubicBezTo>
                  <a:pt x="285" y="352"/>
                  <a:pt x="284" y="352"/>
                  <a:pt x="285" y="352"/>
                </a:cubicBezTo>
                <a:cubicBezTo>
                  <a:pt x="283" y="351"/>
                  <a:pt x="282" y="350"/>
                  <a:pt x="280" y="352"/>
                </a:cubicBezTo>
                <a:cubicBezTo>
                  <a:pt x="279" y="350"/>
                  <a:pt x="276" y="350"/>
                  <a:pt x="277" y="351"/>
                </a:cubicBezTo>
                <a:cubicBezTo>
                  <a:pt x="275" y="350"/>
                  <a:pt x="276" y="347"/>
                  <a:pt x="272" y="348"/>
                </a:cubicBezTo>
                <a:cubicBezTo>
                  <a:pt x="272" y="342"/>
                  <a:pt x="270" y="333"/>
                  <a:pt x="277" y="333"/>
                </a:cubicBezTo>
                <a:cubicBezTo>
                  <a:pt x="278" y="332"/>
                  <a:pt x="277" y="329"/>
                  <a:pt x="279" y="328"/>
                </a:cubicBezTo>
                <a:cubicBezTo>
                  <a:pt x="279" y="327"/>
                  <a:pt x="277" y="329"/>
                  <a:pt x="277" y="328"/>
                </a:cubicBezTo>
                <a:cubicBezTo>
                  <a:pt x="278" y="327"/>
                  <a:pt x="278" y="326"/>
                  <a:pt x="281" y="325"/>
                </a:cubicBezTo>
                <a:cubicBezTo>
                  <a:pt x="281" y="325"/>
                  <a:pt x="282" y="326"/>
                  <a:pt x="282" y="327"/>
                </a:cubicBezTo>
                <a:cubicBezTo>
                  <a:pt x="283" y="326"/>
                  <a:pt x="284" y="327"/>
                  <a:pt x="284" y="326"/>
                </a:cubicBezTo>
                <a:cubicBezTo>
                  <a:pt x="284" y="325"/>
                  <a:pt x="282" y="327"/>
                  <a:pt x="282" y="325"/>
                </a:cubicBezTo>
                <a:cubicBezTo>
                  <a:pt x="283" y="323"/>
                  <a:pt x="284" y="323"/>
                  <a:pt x="283" y="321"/>
                </a:cubicBezTo>
                <a:cubicBezTo>
                  <a:pt x="284" y="321"/>
                  <a:pt x="286" y="321"/>
                  <a:pt x="287" y="320"/>
                </a:cubicBezTo>
                <a:cubicBezTo>
                  <a:pt x="284" y="318"/>
                  <a:pt x="288" y="317"/>
                  <a:pt x="290" y="316"/>
                </a:cubicBezTo>
                <a:cubicBezTo>
                  <a:pt x="292" y="320"/>
                  <a:pt x="291" y="326"/>
                  <a:pt x="293" y="328"/>
                </a:cubicBezTo>
                <a:cubicBezTo>
                  <a:pt x="289" y="337"/>
                  <a:pt x="295" y="347"/>
                  <a:pt x="289" y="353"/>
                </a:cubicBezTo>
                <a:cubicBezTo>
                  <a:pt x="289" y="353"/>
                  <a:pt x="289" y="353"/>
                  <a:pt x="289" y="353"/>
                </a:cubicBezTo>
                <a:close/>
                <a:moveTo>
                  <a:pt x="297" y="328"/>
                </a:moveTo>
                <a:cubicBezTo>
                  <a:pt x="296" y="327"/>
                  <a:pt x="298" y="326"/>
                  <a:pt x="299" y="326"/>
                </a:cubicBezTo>
                <a:cubicBezTo>
                  <a:pt x="299" y="329"/>
                  <a:pt x="298" y="327"/>
                  <a:pt x="297" y="328"/>
                </a:cubicBezTo>
                <a:cubicBezTo>
                  <a:pt x="297" y="328"/>
                  <a:pt x="297" y="328"/>
                  <a:pt x="297" y="328"/>
                </a:cubicBezTo>
                <a:close/>
                <a:moveTo>
                  <a:pt x="277" y="331"/>
                </a:moveTo>
                <a:cubicBezTo>
                  <a:pt x="276" y="330"/>
                  <a:pt x="275" y="330"/>
                  <a:pt x="275" y="328"/>
                </a:cubicBezTo>
                <a:cubicBezTo>
                  <a:pt x="276" y="328"/>
                  <a:pt x="276" y="328"/>
                  <a:pt x="277" y="328"/>
                </a:cubicBezTo>
                <a:cubicBezTo>
                  <a:pt x="277" y="329"/>
                  <a:pt x="277" y="330"/>
                  <a:pt x="277" y="331"/>
                </a:cubicBezTo>
                <a:cubicBezTo>
                  <a:pt x="277" y="331"/>
                  <a:pt x="277" y="331"/>
                  <a:pt x="277" y="331"/>
                </a:cubicBezTo>
                <a:close/>
                <a:moveTo>
                  <a:pt x="97" y="339"/>
                </a:moveTo>
                <a:cubicBezTo>
                  <a:pt x="95" y="339"/>
                  <a:pt x="96" y="337"/>
                  <a:pt x="96" y="336"/>
                </a:cubicBezTo>
                <a:cubicBezTo>
                  <a:pt x="97" y="336"/>
                  <a:pt x="97" y="337"/>
                  <a:pt x="98" y="337"/>
                </a:cubicBezTo>
                <a:cubicBezTo>
                  <a:pt x="98" y="337"/>
                  <a:pt x="97" y="338"/>
                  <a:pt x="97" y="339"/>
                </a:cubicBezTo>
                <a:cubicBezTo>
                  <a:pt x="97" y="339"/>
                  <a:pt x="97" y="339"/>
                  <a:pt x="97" y="339"/>
                </a:cubicBezTo>
                <a:close/>
                <a:moveTo>
                  <a:pt x="197" y="343"/>
                </a:moveTo>
                <a:cubicBezTo>
                  <a:pt x="195" y="343"/>
                  <a:pt x="196" y="341"/>
                  <a:pt x="197" y="341"/>
                </a:cubicBezTo>
                <a:cubicBezTo>
                  <a:pt x="198" y="342"/>
                  <a:pt x="197" y="343"/>
                  <a:pt x="197" y="343"/>
                </a:cubicBezTo>
                <a:cubicBezTo>
                  <a:pt x="197" y="343"/>
                  <a:pt x="197" y="343"/>
                  <a:pt x="197" y="343"/>
                </a:cubicBezTo>
                <a:close/>
                <a:moveTo>
                  <a:pt x="90" y="346"/>
                </a:moveTo>
                <a:cubicBezTo>
                  <a:pt x="87" y="347"/>
                  <a:pt x="87" y="344"/>
                  <a:pt x="87" y="342"/>
                </a:cubicBezTo>
                <a:cubicBezTo>
                  <a:pt x="88" y="342"/>
                  <a:pt x="88" y="342"/>
                  <a:pt x="89" y="342"/>
                </a:cubicBezTo>
                <a:cubicBezTo>
                  <a:pt x="90" y="343"/>
                  <a:pt x="90" y="345"/>
                  <a:pt x="90" y="346"/>
                </a:cubicBezTo>
                <a:cubicBezTo>
                  <a:pt x="90" y="346"/>
                  <a:pt x="90" y="346"/>
                  <a:pt x="90" y="346"/>
                </a:cubicBezTo>
                <a:close/>
                <a:moveTo>
                  <a:pt x="194" y="343"/>
                </a:moveTo>
                <a:cubicBezTo>
                  <a:pt x="194" y="343"/>
                  <a:pt x="194" y="343"/>
                  <a:pt x="194" y="342"/>
                </a:cubicBezTo>
                <a:cubicBezTo>
                  <a:pt x="195" y="342"/>
                  <a:pt x="195" y="342"/>
                  <a:pt x="195" y="342"/>
                </a:cubicBezTo>
                <a:cubicBezTo>
                  <a:pt x="196" y="343"/>
                  <a:pt x="194" y="343"/>
                  <a:pt x="194" y="343"/>
                </a:cubicBezTo>
                <a:cubicBezTo>
                  <a:pt x="194" y="343"/>
                  <a:pt x="194" y="343"/>
                  <a:pt x="194" y="343"/>
                </a:cubicBezTo>
                <a:close/>
                <a:moveTo>
                  <a:pt x="96" y="348"/>
                </a:moveTo>
                <a:cubicBezTo>
                  <a:pt x="96" y="347"/>
                  <a:pt x="95" y="347"/>
                  <a:pt x="94" y="347"/>
                </a:cubicBezTo>
                <a:cubicBezTo>
                  <a:pt x="94" y="345"/>
                  <a:pt x="96" y="347"/>
                  <a:pt x="97" y="347"/>
                </a:cubicBezTo>
                <a:cubicBezTo>
                  <a:pt x="97" y="348"/>
                  <a:pt x="96" y="348"/>
                  <a:pt x="96" y="349"/>
                </a:cubicBezTo>
                <a:cubicBezTo>
                  <a:pt x="98" y="349"/>
                  <a:pt x="97" y="346"/>
                  <a:pt x="98" y="345"/>
                </a:cubicBezTo>
                <a:cubicBezTo>
                  <a:pt x="100" y="346"/>
                  <a:pt x="102" y="348"/>
                  <a:pt x="104" y="349"/>
                </a:cubicBezTo>
                <a:cubicBezTo>
                  <a:pt x="104" y="350"/>
                  <a:pt x="103" y="350"/>
                  <a:pt x="102" y="350"/>
                </a:cubicBezTo>
                <a:cubicBezTo>
                  <a:pt x="103" y="351"/>
                  <a:pt x="104" y="352"/>
                  <a:pt x="105" y="353"/>
                </a:cubicBezTo>
                <a:cubicBezTo>
                  <a:pt x="106" y="355"/>
                  <a:pt x="104" y="356"/>
                  <a:pt x="104" y="358"/>
                </a:cubicBezTo>
                <a:cubicBezTo>
                  <a:pt x="99" y="356"/>
                  <a:pt x="93" y="356"/>
                  <a:pt x="89" y="354"/>
                </a:cubicBezTo>
                <a:cubicBezTo>
                  <a:pt x="91" y="353"/>
                  <a:pt x="89" y="351"/>
                  <a:pt x="90" y="350"/>
                </a:cubicBezTo>
                <a:cubicBezTo>
                  <a:pt x="93" y="350"/>
                  <a:pt x="92" y="348"/>
                  <a:pt x="96" y="348"/>
                </a:cubicBezTo>
                <a:cubicBezTo>
                  <a:pt x="96" y="348"/>
                  <a:pt x="96" y="348"/>
                  <a:pt x="96" y="348"/>
                </a:cubicBezTo>
                <a:close/>
                <a:moveTo>
                  <a:pt x="273" y="350"/>
                </a:moveTo>
                <a:cubicBezTo>
                  <a:pt x="273" y="349"/>
                  <a:pt x="274" y="349"/>
                  <a:pt x="275" y="349"/>
                </a:cubicBezTo>
                <a:cubicBezTo>
                  <a:pt x="275" y="350"/>
                  <a:pt x="274" y="350"/>
                  <a:pt x="273" y="350"/>
                </a:cubicBezTo>
                <a:cubicBezTo>
                  <a:pt x="273" y="350"/>
                  <a:pt x="273" y="350"/>
                  <a:pt x="273" y="350"/>
                </a:cubicBezTo>
                <a:close/>
                <a:moveTo>
                  <a:pt x="252" y="358"/>
                </a:moveTo>
                <a:cubicBezTo>
                  <a:pt x="252" y="355"/>
                  <a:pt x="261" y="353"/>
                  <a:pt x="261" y="358"/>
                </a:cubicBezTo>
                <a:cubicBezTo>
                  <a:pt x="258" y="358"/>
                  <a:pt x="256" y="358"/>
                  <a:pt x="252" y="358"/>
                </a:cubicBezTo>
                <a:cubicBezTo>
                  <a:pt x="252" y="358"/>
                  <a:pt x="252" y="358"/>
                  <a:pt x="252" y="358"/>
                </a:cubicBezTo>
                <a:close/>
                <a:moveTo>
                  <a:pt x="159" y="363"/>
                </a:moveTo>
                <a:cubicBezTo>
                  <a:pt x="162" y="360"/>
                  <a:pt x="168" y="360"/>
                  <a:pt x="172" y="360"/>
                </a:cubicBezTo>
                <a:cubicBezTo>
                  <a:pt x="173" y="361"/>
                  <a:pt x="174" y="362"/>
                  <a:pt x="175" y="362"/>
                </a:cubicBezTo>
                <a:cubicBezTo>
                  <a:pt x="173" y="365"/>
                  <a:pt x="164" y="364"/>
                  <a:pt x="159" y="363"/>
                </a:cubicBezTo>
                <a:cubicBezTo>
                  <a:pt x="159" y="363"/>
                  <a:pt x="159" y="363"/>
                  <a:pt x="159" y="363"/>
                </a:cubicBezTo>
                <a:close/>
                <a:moveTo>
                  <a:pt x="15" y="370"/>
                </a:moveTo>
                <a:cubicBezTo>
                  <a:pt x="17" y="370"/>
                  <a:pt x="17" y="369"/>
                  <a:pt x="18" y="369"/>
                </a:cubicBezTo>
                <a:cubicBezTo>
                  <a:pt x="17" y="371"/>
                  <a:pt x="17" y="372"/>
                  <a:pt x="14" y="373"/>
                </a:cubicBezTo>
                <a:cubicBezTo>
                  <a:pt x="14" y="372"/>
                  <a:pt x="15" y="371"/>
                  <a:pt x="15" y="370"/>
                </a:cubicBezTo>
                <a:cubicBezTo>
                  <a:pt x="15" y="370"/>
                  <a:pt x="15" y="370"/>
                  <a:pt x="15" y="370"/>
                </a:cubicBezTo>
                <a:close/>
                <a:moveTo>
                  <a:pt x="64" y="371"/>
                </a:moveTo>
                <a:cubicBezTo>
                  <a:pt x="67" y="372"/>
                  <a:pt x="67" y="371"/>
                  <a:pt x="70" y="370"/>
                </a:cubicBezTo>
                <a:cubicBezTo>
                  <a:pt x="71" y="370"/>
                  <a:pt x="70" y="372"/>
                  <a:pt x="70" y="372"/>
                </a:cubicBezTo>
                <a:cubicBezTo>
                  <a:pt x="68" y="372"/>
                  <a:pt x="64" y="375"/>
                  <a:pt x="64" y="371"/>
                </a:cubicBezTo>
                <a:cubicBezTo>
                  <a:pt x="64" y="371"/>
                  <a:pt x="64" y="371"/>
                  <a:pt x="64" y="371"/>
                </a:cubicBezTo>
                <a:close/>
                <a:moveTo>
                  <a:pt x="142" y="378"/>
                </a:moveTo>
                <a:cubicBezTo>
                  <a:pt x="143" y="376"/>
                  <a:pt x="142" y="376"/>
                  <a:pt x="141" y="374"/>
                </a:cubicBezTo>
                <a:cubicBezTo>
                  <a:pt x="143" y="376"/>
                  <a:pt x="145" y="376"/>
                  <a:pt x="148" y="376"/>
                </a:cubicBezTo>
                <a:cubicBezTo>
                  <a:pt x="148" y="378"/>
                  <a:pt x="144" y="379"/>
                  <a:pt x="142" y="378"/>
                </a:cubicBezTo>
                <a:cubicBezTo>
                  <a:pt x="142" y="378"/>
                  <a:pt x="142" y="378"/>
                  <a:pt x="142" y="378"/>
                </a:cubicBezTo>
                <a:close/>
                <a:moveTo>
                  <a:pt x="148" y="378"/>
                </a:moveTo>
                <a:cubicBezTo>
                  <a:pt x="150" y="377"/>
                  <a:pt x="153" y="375"/>
                  <a:pt x="155" y="377"/>
                </a:cubicBezTo>
                <a:cubicBezTo>
                  <a:pt x="155" y="377"/>
                  <a:pt x="155" y="378"/>
                  <a:pt x="155" y="378"/>
                </a:cubicBezTo>
                <a:cubicBezTo>
                  <a:pt x="153" y="379"/>
                  <a:pt x="151" y="378"/>
                  <a:pt x="148" y="378"/>
                </a:cubicBezTo>
                <a:cubicBezTo>
                  <a:pt x="148" y="378"/>
                  <a:pt x="148" y="378"/>
                  <a:pt x="148" y="378"/>
                </a:cubicBezTo>
                <a:close/>
                <a:moveTo>
                  <a:pt x="135" y="381"/>
                </a:moveTo>
                <a:cubicBezTo>
                  <a:pt x="134" y="382"/>
                  <a:pt x="132" y="381"/>
                  <a:pt x="133" y="380"/>
                </a:cubicBezTo>
                <a:cubicBezTo>
                  <a:pt x="133" y="380"/>
                  <a:pt x="134" y="380"/>
                  <a:pt x="135" y="381"/>
                </a:cubicBezTo>
                <a:cubicBezTo>
                  <a:pt x="135" y="381"/>
                  <a:pt x="135" y="381"/>
                  <a:pt x="135" y="381"/>
                </a:cubicBezTo>
                <a:close/>
                <a:moveTo>
                  <a:pt x="68" y="389"/>
                </a:moveTo>
                <a:cubicBezTo>
                  <a:pt x="68" y="389"/>
                  <a:pt x="68" y="388"/>
                  <a:pt x="69" y="388"/>
                </a:cubicBezTo>
                <a:cubicBezTo>
                  <a:pt x="69" y="388"/>
                  <a:pt x="68" y="388"/>
                  <a:pt x="68" y="388"/>
                </a:cubicBezTo>
                <a:cubicBezTo>
                  <a:pt x="68" y="387"/>
                  <a:pt x="68" y="387"/>
                  <a:pt x="68" y="387"/>
                </a:cubicBezTo>
                <a:cubicBezTo>
                  <a:pt x="69" y="387"/>
                  <a:pt x="69" y="387"/>
                  <a:pt x="69" y="387"/>
                </a:cubicBezTo>
                <a:cubicBezTo>
                  <a:pt x="69" y="387"/>
                  <a:pt x="69" y="388"/>
                  <a:pt x="69" y="389"/>
                </a:cubicBezTo>
                <a:cubicBezTo>
                  <a:pt x="69" y="389"/>
                  <a:pt x="68" y="389"/>
                  <a:pt x="68" y="389"/>
                </a:cubicBezTo>
                <a:cubicBezTo>
                  <a:pt x="68" y="389"/>
                  <a:pt x="68" y="389"/>
                  <a:pt x="68" y="389"/>
                </a:cubicBezTo>
                <a:close/>
                <a:moveTo>
                  <a:pt x="66" y="390"/>
                </a:moveTo>
                <a:cubicBezTo>
                  <a:pt x="65" y="389"/>
                  <a:pt x="65" y="389"/>
                  <a:pt x="64" y="389"/>
                </a:cubicBezTo>
                <a:cubicBezTo>
                  <a:pt x="64" y="388"/>
                  <a:pt x="65" y="389"/>
                  <a:pt x="67" y="388"/>
                </a:cubicBezTo>
                <a:cubicBezTo>
                  <a:pt x="66" y="389"/>
                  <a:pt x="66" y="390"/>
                  <a:pt x="66" y="392"/>
                </a:cubicBezTo>
                <a:cubicBezTo>
                  <a:pt x="65" y="391"/>
                  <a:pt x="65" y="391"/>
                  <a:pt x="66" y="390"/>
                </a:cubicBezTo>
                <a:cubicBezTo>
                  <a:pt x="66" y="390"/>
                  <a:pt x="66" y="390"/>
                  <a:pt x="66" y="390"/>
                </a:cubicBezTo>
                <a:close/>
                <a:moveTo>
                  <a:pt x="63" y="392"/>
                </a:moveTo>
                <a:cubicBezTo>
                  <a:pt x="63" y="391"/>
                  <a:pt x="64" y="391"/>
                  <a:pt x="64" y="390"/>
                </a:cubicBezTo>
                <a:cubicBezTo>
                  <a:pt x="65" y="390"/>
                  <a:pt x="63" y="392"/>
                  <a:pt x="63" y="393"/>
                </a:cubicBezTo>
                <a:cubicBezTo>
                  <a:pt x="63" y="393"/>
                  <a:pt x="63" y="392"/>
                  <a:pt x="62" y="392"/>
                </a:cubicBezTo>
                <a:cubicBezTo>
                  <a:pt x="62" y="391"/>
                  <a:pt x="63" y="391"/>
                  <a:pt x="63" y="392"/>
                </a:cubicBezTo>
                <a:cubicBezTo>
                  <a:pt x="63" y="392"/>
                  <a:pt x="63" y="392"/>
                  <a:pt x="63" y="392"/>
                </a:cubicBezTo>
                <a:close/>
                <a:moveTo>
                  <a:pt x="292" y="16"/>
                </a:moveTo>
                <a:cubicBezTo>
                  <a:pt x="292" y="14"/>
                  <a:pt x="293" y="16"/>
                  <a:pt x="294" y="15"/>
                </a:cubicBezTo>
                <a:cubicBezTo>
                  <a:pt x="293" y="15"/>
                  <a:pt x="293" y="14"/>
                  <a:pt x="293" y="14"/>
                </a:cubicBezTo>
                <a:cubicBezTo>
                  <a:pt x="294" y="13"/>
                  <a:pt x="295" y="10"/>
                  <a:pt x="292" y="11"/>
                </a:cubicBezTo>
                <a:cubicBezTo>
                  <a:pt x="294" y="13"/>
                  <a:pt x="289" y="14"/>
                  <a:pt x="292" y="16"/>
                </a:cubicBezTo>
                <a:close/>
                <a:moveTo>
                  <a:pt x="295" y="67"/>
                </a:moveTo>
                <a:cubicBezTo>
                  <a:pt x="293" y="68"/>
                  <a:pt x="296" y="68"/>
                  <a:pt x="295" y="69"/>
                </a:cubicBezTo>
                <a:cubicBezTo>
                  <a:pt x="294" y="69"/>
                  <a:pt x="293" y="66"/>
                  <a:pt x="295" y="67"/>
                </a:cubicBezTo>
                <a:close/>
                <a:moveTo>
                  <a:pt x="394" y="93"/>
                </a:moveTo>
                <a:cubicBezTo>
                  <a:pt x="395" y="94"/>
                  <a:pt x="396" y="95"/>
                  <a:pt x="396" y="97"/>
                </a:cubicBezTo>
                <a:cubicBezTo>
                  <a:pt x="395" y="97"/>
                  <a:pt x="394" y="96"/>
                  <a:pt x="395" y="96"/>
                </a:cubicBezTo>
                <a:cubicBezTo>
                  <a:pt x="395" y="95"/>
                  <a:pt x="393" y="95"/>
                  <a:pt x="394" y="93"/>
                </a:cubicBezTo>
                <a:close/>
                <a:moveTo>
                  <a:pt x="385" y="127"/>
                </a:moveTo>
                <a:cubicBezTo>
                  <a:pt x="384" y="125"/>
                  <a:pt x="387" y="116"/>
                  <a:pt x="386" y="124"/>
                </a:cubicBezTo>
                <a:cubicBezTo>
                  <a:pt x="385" y="125"/>
                  <a:pt x="385" y="125"/>
                  <a:pt x="385" y="127"/>
                </a:cubicBezTo>
                <a:close/>
                <a:moveTo>
                  <a:pt x="157" y="156"/>
                </a:moveTo>
                <a:cubicBezTo>
                  <a:pt x="156" y="156"/>
                  <a:pt x="156" y="156"/>
                  <a:pt x="155" y="156"/>
                </a:cubicBezTo>
                <a:cubicBezTo>
                  <a:pt x="155" y="155"/>
                  <a:pt x="158" y="155"/>
                  <a:pt x="158" y="157"/>
                </a:cubicBezTo>
                <a:cubicBezTo>
                  <a:pt x="157" y="157"/>
                  <a:pt x="157" y="157"/>
                  <a:pt x="157" y="156"/>
                </a:cubicBezTo>
                <a:close/>
                <a:moveTo>
                  <a:pt x="320" y="183"/>
                </a:moveTo>
                <a:cubicBezTo>
                  <a:pt x="320" y="181"/>
                  <a:pt x="321" y="182"/>
                  <a:pt x="321" y="180"/>
                </a:cubicBezTo>
                <a:cubicBezTo>
                  <a:pt x="322" y="181"/>
                  <a:pt x="324" y="179"/>
                  <a:pt x="327" y="180"/>
                </a:cubicBezTo>
                <a:cubicBezTo>
                  <a:pt x="324" y="183"/>
                  <a:pt x="325" y="183"/>
                  <a:pt x="320" y="183"/>
                </a:cubicBezTo>
                <a:close/>
                <a:moveTo>
                  <a:pt x="205" y="341"/>
                </a:moveTo>
                <a:cubicBezTo>
                  <a:pt x="201" y="342"/>
                  <a:pt x="205" y="338"/>
                  <a:pt x="201" y="338"/>
                </a:cubicBezTo>
                <a:cubicBezTo>
                  <a:pt x="202" y="344"/>
                  <a:pt x="204" y="351"/>
                  <a:pt x="208" y="352"/>
                </a:cubicBezTo>
                <a:cubicBezTo>
                  <a:pt x="208" y="349"/>
                  <a:pt x="205" y="349"/>
                  <a:pt x="205" y="347"/>
                </a:cubicBezTo>
                <a:cubicBezTo>
                  <a:pt x="204" y="345"/>
                  <a:pt x="207" y="344"/>
                  <a:pt x="204" y="343"/>
                </a:cubicBezTo>
                <a:cubicBezTo>
                  <a:pt x="204" y="342"/>
                  <a:pt x="206" y="343"/>
                  <a:pt x="205" y="341"/>
                </a:cubicBezTo>
                <a:close/>
                <a:moveTo>
                  <a:pt x="92" y="307"/>
                </a:moveTo>
                <a:cubicBezTo>
                  <a:pt x="93" y="306"/>
                  <a:pt x="92" y="312"/>
                  <a:pt x="91" y="313"/>
                </a:cubicBezTo>
                <a:cubicBezTo>
                  <a:pt x="89" y="308"/>
                  <a:pt x="88" y="303"/>
                  <a:pt x="88" y="297"/>
                </a:cubicBezTo>
                <a:cubicBezTo>
                  <a:pt x="90" y="298"/>
                  <a:pt x="89" y="299"/>
                  <a:pt x="91" y="298"/>
                </a:cubicBezTo>
                <a:cubicBezTo>
                  <a:pt x="91" y="301"/>
                  <a:pt x="90" y="304"/>
                  <a:pt x="91" y="308"/>
                </a:cubicBezTo>
                <a:cubicBezTo>
                  <a:pt x="92" y="308"/>
                  <a:pt x="92" y="308"/>
                  <a:pt x="92" y="307"/>
                </a:cubicBezTo>
                <a:close/>
                <a:moveTo>
                  <a:pt x="206" y="339"/>
                </a:moveTo>
                <a:cubicBezTo>
                  <a:pt x="206" y="337"/>
                  <a:pt x="204" y="337"/>
                  <a:pt x="204" y="334"/>
                </a:cubicBezTo>
                <a:cubicBezTo>
                  <a:pt x="205" y="334"/>
                  <a:pt x="205" y="335"/>
                  <a:pt x="205" y="336"/>
                </a:cubicBezTo>
                <a:cubicBezTo>
                  <a:pt x="207" y="336"/>
                  <a:pt x="207" y="335"/>
                  <a:pt x="208" y="335"/>
                </a:cubicBezTo>
                <a:cubicBezTo>
                  <a:pt x="207" y="336"/>
                  <a:pt x="208" y="339"/>
                  <a:pt x="206" y="339"/>
                </a:cubicBezTo>
                <a:close/>
                <a:moveTo>
                  <a:pt x="202" y="348"/>
                </a:moveTo>
                <a:cubicBezTo>
                  <a:pt x="203" y="349"/>
                  <a:pt x="201" y="349"/>
                  <a:pt x="201" y="350"/>
                </a:cubicBezTo>
                <a:cubicBezTo>
                  <a:pt x="200" y="350"/>
                  <a:pt x="201" y="348"/>
                  <a:pt x="202" y="348"/>
                </a:cubicBezTo>
                <a:close/>
                <a:moveTo>
                  <a:pt x="225" y="352"/>
                </a:moveTo>
                <a:cubicBezTo>
                  <a:pt x="225" y="352"/>
                  <a:pt x="226" y="352"/>
                  <a:pt x="227" y="352"/>
                </a:cubicBezTo>
                <a:cubicBezTo>
                  <a:pt x="226" y="352"/>
                  <a:pt x="226" y="352"/>
                  <a:pt x="227" y="353"/>
                </a:cubicBezTo>
                <a:cubicBezTo>
                  <a:pt x="227" y="354"/>
                  <a:pt x="224" y="353"/>
                  <a:pt x="225" y="352"/>
                </a:cubicBezTo>
                <a:close/>
                <a:moveTo>
                  <a:pt x="350" y="353"/>
                </a:moveTo>
                <a:cubicBezTo>
                  <a:pt x="350" y="352"/>
                  <a:pt x="351" y="353"/>
                  <a:pt x="353" y="352"/>
                </a:cubicBezTo>
                <a:cubicBezTo>
                  <a:pt x="353" y="354"/>
                  <a:pt x="350" y="353"/>
                  <a:pt x="350" y="353"/>
                </a:cubicBezTo>
                <a:close/>
                <a:moveTo>
                  <a:pt x="350" y="360"/>
                </a:moveTo>
                <a:cubicBezTo>
                  <a:pt x="349" y="362"/>
                  <a:pt x="346" y="361"/>
                  <a:pt x="344" y="362"/>
                </a:cubicBezTo>
                <a:cubicBezTo>
                  <a:pt x="344" y="362"/>
                  <a:pt x="347" y="360"/>
                  <a:pt x="350" y="360"/>
                </a:cubicBezTo>
                <a:close/>
                <a:moveTo>
                  <a:pt x="76" y="392"/>
                </a:moveTo>
                <a:cubicBezTo>
                  <a:pt x="78" y="392"/>
                  <a:pt x="79" y="396"/>
                  <a:pt x="80" y="393"/>
                </a:cubicBezTo>
                <a:cubicBezTo>
                  <a:pt x="78" y="394"/>
                  <a:pt x="77" y="389"/>
                  <a:pt x="76" y="392"/>
                </a:cubicBezTo>
                <a:close/>
                <a:moveTo>
                  <a:pt x="395" y="89"/>
                </a:moveTo>
                <a:cubicBezTo>
                  <a:pt x="395" y="90"/>
                  <a:pt x="395" y="90"/>
                  <a:pt x="395" y="90"/>
                </a:cubicBezTo>
                <a:cubicBezTo>
                  <a:pt x="394" y="90"/>
                  <a:pt x="391" y="89"/>
                  <a:pt x="391" y="91"/>
                </a:cubicBezTo>
                <a:cubicBezTo>
                  <a:pt x="392" y="92"/>
                  <a:pt x="393" y="92"/>
                  <a:pt x="395" y="93"/>
                </a:cubicBezTo>
                <a:cubicBezTo>
                  <a:pt x="393" y="91"/>
                  <a:pt x="397" y="91"/>
                  <a:pt x="395" y="89"/>
                </a:cubicBezTo>
                <a:close/>
                <a:moveTo>
                  <a:pt x="163" y="166"/>
                </a:moveTo>
                <a:cubicBezTo>
                  <a:pt x="162" y="172"/>
                  <a:pt x="163" y="176"/>
                  <a:pt x="160" y="180"/>
                </a:cubicBezTo>
                <a:cubicBezTo>
                  <a:pt x="161" y="180"/>
                  <a:pt x="162" y="180"/>
                  <a:pt x="162" y="181"/>
                </a:cubicBezTo>
                <a:cubicBezTo>
                  <a:pt x="158" y="182"/>
                  <a:pt x="160" y="186"/>
                  <a:pt x="160" y="190"/>
                </a:cubicBezTo>
                <a:cubicBezTo>
                  <a:pt x="159" y="190"/>
                  <a:pt x="159" y="192"/>
                  <a:pt x="157" y="192"/>
                </a:cubicBezTo>
                <a:cubicBezTo>
                  <a:pt x="157" y="191"/>
                  <a:pt x="157" y="191"/>
                  <a:pt x="156" y="192"/>
                </a:cubicBezTo>
                <a:cubicBezTo>
                  <a:pt x="156" y="190"/>
                  <a:pt x="156" y="189"/>
                  <a:pt x="156" y="189"/>
                </a:cubicBezTo>
                <a:cubicBezTo>
                  <a:pt x="158" y="189"/>
                  <a:pt x="159" y="186"/>
                  <a:pt x="157" y="184"/>
                </a:cubicBezTo>
                <a:cubicBezTo>
                  <a:pt x="155" y="186"/>
                  <a:pt x="155" y="181"/>
                  <a:pt x="153" y="181"/>
                </a:cubicBezTo>
                <a:cubicBezTo>
                  <a:pt x="156" y="186"/>
                  <a:pt x="154" y="191"/>
                  <a:pt x="155" y="197"/>
                </a:cubicBezTo>
                <a:cubicBezTo>
                  <a:pt x="155" y="195"/>
                  <a:pt x="156" y="195"/>
                  <a:pt x="157" y="195"/>
                </a:cubicBezTo>
                <a:cubicBezTo>
                  <a:pt x="157" y="198"/>
                  <a:pt x="154" y="199"/>
                  <a:pt x="156" y="202"/>
                </a:cubicBezTo>
                <a:cubicBezTo>
                  <a:pt x="155" y="202"/>
                  <a:pt x="155" y="204"/>
                  <a:pt x="153" y="203"/>
                </a:cubicBezTo>
                <a:cubicBezTo>
                  <a:pt x="153" y="206"/>
                  <a:pt x="157" y="207"/>
                  <a:pt x="153" y="209"/>
                </a:cubicBezTo>
                <a:cubicBezTo>
                  <a:pt x="154" y="210"/>
                  <a:pt x="155" y="208"/>
                  <a:pt x="156" y="210"/>
                </a:cubicBezTo>
                <a:cubicBezTo>
                  <a:pt x="154" y="214"/>
                  <a:pt x="153" y="219"/>
                  <a:pt x="156" y="218"/>
                </a:cubicBezTo>
                <a:cubicBezTo>
                  <a:pt x="157" y="223"/>
                  <a:pt x="152" y="228"/>
                  <a:pt x="155" y="232"/>
                </a:cubicBezTo>
                <a:cubicBezTo>
                  <a:pt x="154" y="234"/>
                  <a:pt x="154" y="238"/>
                  <a:pt x="153" y="244"/>
                </a:cubicBezTo>
                <a:cubicBezTo>
                  <a:pt x="155" y="244"/>
                  <a:pt x="155" y="243"/>
                  <a:pt x="157" y="243"/>
                </a:cubicBezTo>
                <a:cubicBezTo>
                  <a:pt x="158" y="246"/>
                  <a:pt x="158" y="246"/>
                  <a:pt x="157" y="248"/>
                </a:cubicBezTo>
                <a:cubicBezTo>
                  <a:pt x="159" y="249"/>
                  <a:pt x="158" y="246"/>
                  <a:pt x="159" y="248"/>
                </a:cubicBezTo>
                <a:cubicBezTo>
                  <a:pt x="155" y="235"/>
                  <a:pt x="161" y="226"/>
                  <a:pt x="160" y="212"/>
                </a:cubicBezTo>
                <a:cubicBezTo>
                  <a:pt x="160" y="212"/>
                  <a:pt x="159" y="213"/>
                  <a:pt x="158" y="212"/>
                </a:cubicBezTo>
                <a:cubicBezTo>
                  <a:pt x="159" y="208"/>
                  <a:pt x="163" y="202"/>
                  <a:pt x="159" y="200"/>
                </a:cubicBezTo>
                <a:cubicBezTo>
                  <a:pt x="162" y="197"/>
                  <a:pt x="161" y="194"/>
                  <a:pt x="162" y="189"/>
                </a:cubicBezTo>
                <a:cubicBezTo>
                  <a:pt x="159" y="186"/>
                  <a:pt x="164" y="180"/>
                  <a:pt x="162" y="177"/>
                </a:cubicBezTo>
                <a:cubicBezTo>
                  <a:pt x="165" y="175"/>
                  <a:pt x="162" y="170"/>
                  <a:pt x="165" y="167"/>
                </a:cubicBezTo>
                <a:cubicBezTo>
                  <a:pt x="164" y="167"/>
                  <a:pt x="164" y="166"/>
                  <a:pt x="163" y="166"/>
                </a:cubicBezTo>
                <a:close/>
                <a:moveTo>
                  <a:pt x="155" y="188"/>
                </a:moveTo>
                <a:cubicBezTo>
                  <a:pt x="155" y="187"/>
                  <a:pt x="156" y="186"/>
                  <a:pt x="156" y="185"/>
                </a:cubicBezTo>
                <a:cubicBezTo>
                  <a:pt x="157" y="185"/>
                  <a:pt x="157" y="189"/>
                  <a:pt x="155" y="1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主要结论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3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sp>
        <p:nvSpPr>
          <p:cNvPr id="883" name="矩形 882"/>
          <p:cNvSpPr/>
          <p:nvPr/>
        </p:nvSpPr>
        <p:spPr>
          <a:xfrm>
            <a:off x="559099" y="1838591"/>
            <a:ext cx="2477689" cy="2305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</p:txBody>
      </p:sp>
      <p:sp>
        <p:nvSpPr>
          <p:cNvPr id="882" name="矩形 881"/>
          <p:cNvSpPr/>
          <p:nvPr/>
        </p:nvSpPr>
        <p:spPr>
          <a:xfrm>
            <a:off x="559099" y="1203598"/>
            <a:ext cx="30767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86" name="矩形 885"/>
          <p:cNvSpPr/>
          <p:nvPr/>
        </p:nvSpPr>
        <p:spPr>
          <a:xfrm>
            <a:off x="3367411" y="1203598"/>
            <a:ext cx="30767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902" name="矩形 901"/>
          <p:cNvSpPr/>
          <p:nvPr/>
        </p:nvSpPr>
        <p:spPr>
          <a:xfrm>
            <a:off x="6069459" y="1203598"/>
            <a:ext cx="307679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903" name="矩形 902"/>
          <p:cNvSpPr/>
          <p:nvPr/>
        </p:nvSpPr>
        <p:spPr>
          <a:xfrm>
            <a:off x="3367411" y="1838591"/>
            <a:ext cx="2477689" cy="2305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</p:txBody>
      </p:sp>
      <p:sp>
        <p:nvSpPr>
          <p:cNvPr id="904" name="矩形 903"/>
          <p:cNvSpPr/>
          <p:nvPr/>
        </p:nvSpPr>
        <p:spPr>
          <a:xfrm>
            <a:off x="6069459" y="1838591"/>
            <a:ext cx="2477689" cy="2305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9994291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3473251"/>
            <a:ext cx="9144000" cy="1906811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59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843808" y="1376720"/>
            <a:ext cx="4392488" cy="959204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342991" y="946284"/>
              <a:ext cx="1602546" cy="287549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/>
                  </a:solidFill>
                  <a:latin typeface="Segoe UI"/>
                </a:rPr>
                <a:t>四   存在问题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1540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存在问题</a:t>
            </a:r>
          </a:p>
        </p:txBody>
      </p:sp>
      <p:grpSp>
        <p:nvGrpSpPr>
          <p:cNvPr id="1216" name="组合 1215"/>
          <p:cNvGrpSpPr/>
          <p:nvPr/>
        </p:nvGrpSpPr>
        <p:grpSpPr>
          <a:xfrm>
            <a:off x="-3420888" y="-308570"/>
            <a:ext cx="7710160" cy="6539804"/>
            <a:chOff x="3979863" y="601663"/>
            <a:chExt cx="1625600" cy="1614487"/>
          </a:xfrm>
          <a:solidFill>
            <a:schemeClr val="bg1">
              <a:lumMod val="75000"/>
            </a:schemeClr>
          </a:solidFill>
        </p:grpSpPr>
        <p:sp>
          <p:nvSpPr>
            <p:cNvPr id="1217" name="Freeform 1162"/>
            <p:cNvSpPr>
              <a:spLocks noEditPoints="1"/>
            </p:cNvSpPr>
            <p:nvPr/>
          </p:nvSpPr>
          <p:spPr bwMode="auto">
            <a:xfrm>
              <a:off x="4422776" y="671513"/>
              <a:ext cx="1117600" cy="1300162"/>
            </a:xfrm>
            <a:custGeom>
              <a:avLst/>
              <a:gdLst>
                <a:gd name="T0" fmla="*/ 157 w 206"/>
                <a:gd name="T1" fmla="*/ 92 h 240"/>
                <a:gd name="T2" fmla="*/ 157 w 206"/>
                <a:gd name="T3" fmla="*/ 81 h 240"/>
                <a:gd name="T4" fmla="*/ 144 w 206"/>
                <a:gd name="T5" fmla="*/ 59 h 240"/>
                <a:gd name="T6" fmla="*/ 159 w 206"/>
                <a:gd name="T7" fmla="*/ 46 h 240"/>
                <a:gd name="T8" fmla="*/ 144 w 206"/>
                <a:gd name="T9" fmla="*/ 45 h 240"/>
                <a:gd name="T10" fmla="*/ 140 w 206"/>
                <a:gd name="T11" fmla="*/ 49 h 240"/>
                <a:gd name="T12" fmla="*/ 132 w 206"/>
                <a:gd name="T13" fmla="*/ 52 h 240"/>
                <a:gd name="T14" fmla="*/ 141 w 206"/>
                <a:gd name="T15" fmla="*/ 16 h 240"/>
                <a:gd name="T16" fmla="*/ 130 w 206"/>
                <a:gd name="T17" fmla="*/ 26 h 240"/>
                <a:gd name="T18" fmla="*/ 127 w 206"/>
                <a:gd name="T19" fmla="*/ 44 h 240"/>
                <a:gd name="T20" fmla="*/ 110 w 206"/>
                <a:gd name="T21" fmla="*/ 50 h 240"/>
                <a:gd name="T22" fmla="*/ 96 w 206"/>
                <a:gd name="T23" fmla="*/ 64 h 240"/>
                <a:gd name="T24" fmla="*/ 74 w 206"/>
                <a:gd name="T25" fmla="*/ 67 h 240"/>
                <a:gd name="T26" fmla="*/ 63 w 206"/>
                <a:gd name="T27" fmla="*/ 52 h 240"/>
                <a:gd name="T28" fmla="*/ 65 w 206"/>
                <a:gd name="T29" fmla="*/ 71 h 240"/>
                <a:gd name="T30" fmla="*/ 62 w 206"/>
                <a:gd name="T31" fmla="*/ 71 h 240"/>
                <a:gd name="T32" fmla="*/ 60 w 206"/>
                <a:gd name="T33" fmla="*/ 72 h 240"/>
                <a:gd name="T34" fmla="*/ 40 w 206"/>
                <a:gd name="T35" fmla="*/ 46 h 240"/>
                <a:gd name="T36" fmla="*/ 57 w 206"/>
                <a:gd name="T37" fmla="*/ 74 h 240"/>
                <a:gd name="T38" fmla="*/ 51 w 206"/>
                <a:gd name="T39" fmla="*/ 72 h 240"/>
                <a:gd name="T40" fmla="*/ 45 w 206"/>
                <a:gd name="T41" fmla="*/ 68 h 240"/>
                <a:gd name="T42" fmla="*/ 39 w 206"/>
                <a:gd name="T43" fmla="*/ 80 h 240"/>
                <a:gd name="T44" fmla="*/ 35 w 206"/>
                <a:gd name="T45" fmla="*/ 96 h 240"/>
                <a:gd name="T46" fmla="*/ 34 w 206"/>
                <a:gd name="T47" fmla="*/ 118 h 240"/>
                <a:gd name="T48" fmla="*/ 33 w 206"/>
                <a:gd name="T49" fmla="*/ 134 h 240"/>
                <a:gd name="T50" fmla="*/ 38 w 206"/>
                <a:gd name="T51" fmla="*/ 136 h 240"/>
                <a:gd name="T52" fmla="*/ 30 w 206"/>
                <a:gd name="T53" fmla="*/ 138 h 240"/>
                <a:gd name="T54" fmla="*/ 12 w 206"/>
                <a:gd name="T55" fmla="*/ 133 h 240"/>
                <a:gd name="T56" fmla="*/ 35 w 206"/>
                <a:gd name="T57" fmla="*/ 143 h 240"/>
                <a:gd name="T58" fmla="*/ 37 w 206"/>
                <a:gd name="T59" fmla="*/ 144 h 240"/>
                <a:gd name="T60" fmla="*/ 42 w 206"/>
                <a:gd name="T61" fmla="*/ 149 h 240"/>
                <a:gd name="T62" fmla="*/ 41 w 206"/>
                <a:gd name="T63" fmla="*/ 153 h 240"/>
                <a:gd name="T64" fmla="*/ 40 w 206"/>
                <a:gd name="T65" fmla="*/ 157 h 240"/>
                <a:gd name="T66" fmla="*/ 44 w 206"/>
                <a:gd name="T67" fmla="*/ 158 h 240"/>
                <a:gd name="T68" fmla="*/ 48 w 206"/>
                <a:gd name="T69" fmla="*/ 167 h 240"/>
                <a:gd name="T70" fmla="*/ 49 w 206"/>
                <a:gd name="T71" fmla="*/ 176 h 240"/>
                <a:gd name="T72" fmla="*/ 68 w 206"/>
                <a:gd name="T73" fmla="*/ 167 h 240"/>
                <a:gd name="T74" fmla="*/ 79 w 206"/>
                <a:gd name="T75" fmla="*/ 180 h 240"/>
                <a:gd name="T76" fmla="*/ 81 w 206"/>
                <a:gd name="T77" fmla="*/ 207 h 240"/>
                <a:gd name="T78" fmla="*/ 85 w 206"/>
                <a:gd name="T79" fmla="*/ 206 h 240"/>
                <a:gd name="T80" fmla="*/ 84 w 206"/>
                <a:gd name="T81" fmla="*/ 174 h 240"/>
                <a:gd name="T82" fmla="*/ 95 w 206"/>
                <a:gd name="T83" fmla="*/ 180 h 240"/>
                <a:gd name="T84" fmla="*/ 123 w 206"/>
                <a:gd name="T85" fmla="*/ 233 h 240"/>
                <a:gd name="T86" fmla="*/ 106 w 206"/>
                <a:gd name="T87" fmla="*/ 191 h 240"/>
                <a:gd name="T88" fmla="*/ 126 w 206"/>
                <a:gd name="T89" fmla="*/ 151 h 240"/>
                <a:gd name="T90" fmla="*/ 155 w 206"/>
                <a:gd name="T91" fmla="*/ 130 h 240"/>
                <a:gd name="T92" fmla="*/ 152 w 206"/>
                <a:gd name="T93" fmla="*/ 125 h 240"/>
                <a:gd name="T94" fmla="*/ 166 w 206"/>
                <a:gd name="T95" fmla="*/ 120 h 240"/>
                <a:gd name="T96" fmla="*/ 159 w 206"/>
                <a:gd name="T97" fmla="*/ 120 h 240"/>
                <a:gd name="T98" fmla="*/ 156 w 206"/>
                <a:gd name="T99" fmla="*/ 111 h 240"/>
                <a:gd name="T100" fmla="*/ 171 w 206"/>
                <a:gd name="T101" fmla="*/ 104 h 240"/>
                <a:gd name="T102" fmla="*/ 169 w 206"/>
                <a:gd name="T103" fmla="*/ 101 h 240"/>
                <a:gd name="T104" fmla="*/ 141 w 206"/>
                <a:gd name="T105" fmla="*/ 18 h 240"/>
                <a:gd name="T106" fmla="*/ 36 w 206"/>
                <a:gd name="T107" fmla="*/ 153 h 240"/>
                <a:gd name="T108" fmla="*/ 58 w 206"/>
                <a:gd name="T109" fmla="*/ 73 h 240"/>
                <a:gd name="T110" fmla="*/ 66 w 206"/>
                <a:gd name="T111" fmla="*/ 166 h 240"/>
                <a:gd name="T112" fmla="*/ 70 w 206"/>
                <a:gd name="T113" fmla="*/ 69 h 240"/>
                <a:gd name="T114" fmla="*/ 159 w 206"/>
                <a:gd name="T115" fmla="*/ 106 h 240"/>
                <a:gd name="T116" fmla="*/ 155 w 206"/>
                <a:gd name="T117" fmla="*/ 10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240">
                  <a:moveTo>
                    <a:pt x="198" y="94"/>
                  </a:moveTo>
                  <a:cubicBezTo>
                    <a:pt x="198" y="94"/>
                    <a:pt x="198" y="95"/>
                    <a:pt x="197" y="95"/>
                  </a:cubicBezTo>
                  <a:cubicBezTo>
                    <a:pt x="194" y="95"/>
                    <a:pt x="190" y="96"/>
                    <a:pt x="187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2" y="100"/>
                    <a:pt x="171" y="100"/>
                    <a:pt x="169" y="100"/>
                  </a:cubicBezTo>
                  <a:cubicBezTo>
                    <a:pt x="168" y="100"/>
                    <a:pt x="166" y="101"/>
                    <a:pt x="165" y="101"/>
                  </a:cubicBezTo>
                  <a:cubicBezTo>
                    <a:pt x="164" y="101"/>
                    <a:pt x="164" y="101"/>
                    <a:pt x="163" y="101"/>
                  </a:cubicBezTo>
                  <a:cubicBezTo>
                    <a:pt x="163" y="101"/>
                    <a:pt x="162" y="101"/>
                    <a:pt x="161" y="101"/>
                  </a:cubicBezTo>
                  <a:cubicBezTo>
                    <a:pt x="161" y="101"/>
                    <a:pt x="160" y="101"/>
                    <a:pt x="159" y="101"/>
                  </a:cubicBezTo>
                  <a:cubicBezTo>
                    <a:pt x="157" y="100"/>
                    <a:pt x="155" y="100"/>
                    <a:pt x="153" y="100"/>
                  </a:cubicBezTo>
                  <a:cubicBezTo>
                    <a:pt x="151" y="100"/>
                    <a:pt x="149" y="100"/>
                    <a:pt x="147" y="99"/>
                  </a:cubicBezTo>
                  <a:cubicBezTo>
                    <a:pt x="147" y="98"/>
                    <a:pt x="148" y="98"/>
                    <a:pt x="149" y="97"/>
                  </a:cubicBezTo>
                  <a:cubicBezTo>
                    <a:pt x="150" y="96"/>
                    <a:pt x="151" y="96"/>
                    <a:pt x="152" y="95"/>
                  </a:cubicBezTo>
                  <a:cubicBezTo>
                    <a:pt x="154" y="94"/>
                    <a:pt x="156" y="93"/>
                    <a:pt x="157" y="92"/>
                  </a:cubicBezTo>
                  <a:cubicBezTo>
                    <a:pt x="157" y="92"/>
                    <a:pt x="157" y="91"/>
                    <a:pt x="156" y="91"/>
                  </a:cubicBezTo>
                  <a:cubicBezTo>
                    <a:pt x="154" y="92"/>
                    <a:pt x="153" y="92"/>
                    <a:pt x="151" y="93"/>
                  </a:cubicBezTo>
                  <a:cubicBezTo>
                    <a:pt x="148" y="94"/>
                    <a:pt x="144" y="95"/>
                    <a:pt x="140" y="95"/>
                  </a:cubicBezTo>
                  <a:cubicBezTo>
                    <a:pt x="139" y="95"/>
                    <a:pt x="139" y="94"/>
                    <a:pt x="140" y="93"/>
                  </a:cubicBezTo>
                  <a:cubicBezTo>
                    <a:pt x="140" y="92"/>
                    <a:pt x="140" y="90"/>
                    <a:pt x="142" y="90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4" y="89"/>
                    <a:pt x="143" y="89"/>
                    <a:pt x="142" y="89"/>
                  </a:cubicBezTo>
                  <a:cubicBezTo>
                    <a:pt x="144" y="88"/>
                    <a:pt x="145" y="87"/>
                    <a:pt x="148" y="86"/>
                  </a:cubicBezTo>
                  <a:cubicBezTo>
                    <a:pt x="150" y="86"/>
                    <a:pt x="151" y="85"/>
                    <a:pt x="152" y="84"/>
                  </a:cubicBezTo>
                  <a:cubicBezTo>
                    <a:pt x="152" y="84"/>
                    <a:pt x="153" y="83"/>
                    <a:pt x="154" y="83"/>
                  </a:cubicBezTo>
                  <a:cubicBezTo>
                    <a:pt x="155" y="83"/>
                    <a:pt x="156" y="83"/>
                    <a:pt x="156" y="82"/>
                  </a:cubicBezTo>
                  <a:cubicBezTo>
                    <a:pt x="158" y="82"/>
                    <a:pt x="159" y="81"/>
                    <a:pt x="160" y="80"/>
                  </a:cubicBezTo>
                  <a:cubicBezTo>
                    <a:pt x="160" y="80"/>
                    <a:pt x="159" y="80"/>
                    <a:pt x="159" y="81"/>
                  </a:cubicBezTo>
                  <a:cubicBezTo>
                    <a:pt x="159" y="81"/>
                    <a:pt x="159" y="80"/>
                    <a:pt x="159" y="80"/>
                  </a:cubicBezTo>
                  <a:cubicBezTo>
                    <a:pt x="158" y="80"/>
                    <a:pt x="157" y="80"/>
                    <a:pt x="157" y="81"/>
                  </a:cubicBezTo>
                  <a:cubicBezTo>
                    <a:pt x="156" y="81"/>
                    <a:pt x="156" y="81"/>
                    <a:pt x="155" y="82"/>
                  </a:cubicBezTo>
                  <a:cubicBezTo>
                    <a:pt x="154" y="82"/>
                    <a:pt x="153" y="83"/>
                    <a:pt x="151" y="83"/>
                  </a:cubicBezTo>
                  <a:cubicBezTo>
                    <a:pt x="150" y="83"/>
                    <a:pt x="149" y="83"/>
                    <a:pt x="148" y="83"/>
                  </a:cubicBezTo>
                  <a:cubicBezTo>
                    <a:pt x="146" y="84"/>
                    <a:pt x="145" y="86"/>
                    <a:pt x="142" y="86"/>
                  </a:cubicBezTo>
                  <a:cubicBezTo>
                    <a:pt x="140" y="87"/>
                    <a:pt x="137" y="87"/>
                    <a:pt x="135" y="85"/>
                  </a:cubicBezTo>
                  <a:cubicBezTo>
                    <a:pt x="134" y="85"/>
                    <a:pt x="134" y="84"/>
                    <a:pt x="134" y="82"/>
                  </a:cubicBezTo>
                  <a:cubicBezTo>
                    <a:pt x="133" y="82"/>
                    <a:pt x="133" y="81"/>
                    <a:pt x="133" y="79"/>
                  </a:cubicBezTo>
                  <a:cubicBezTo>
                    <a:pt x="133" y="79"/>
                    <a:pt x="133" y="79"/>
                    <a:pt x="134" y="79"/>
                  </a:cubicBezTo>
                  <a:cubicBezTo>
                    <a:pt x="134" y="79"/>
                    <a:pt x="133" y="79"/>
                    <a:pt x="134" y="78"/>
                  </a:cubicBezTo>
                  <a:cubicBezTo>
                    <a:pt x="134" y="78"/>
                    <a:pt x="135" y="78"/>
                    <a:pt x="135" y="77"/>
                  </a:cubicBezTo>
                  <a:cubicBezTo>
                    <a:pt x="135" y="77"/>
                    <a:pt x="136" y="76"/>
                    <a:pt x="136" y="76"/>
                  </a:cubicBezTo>
                  <a:cubicBezTo>
                    <a:pt x="136" y="75"/>
                    <a:pt x="135" y="75"/>
                    <a:pt x="135" y="74"/>
                  </a:cubicBezTo>
                  <a:cubicBezTo>
                    <a:pt x="135" y="74"/>
                    <a:pt x="135" y="73"/>
                    <a:pt x="136" y="72"/>
                  </a:cubicBezTo>
                  <a:cubicBezTo>
                    <a:pt x="137" y="69"/>
                    <a:pt x="139" y="66"/>
                    <a:pt x="140" y="62"/>
                  </a:cubicBezTo>
                  <a:cubicBezTo>
                    <a:pt x="141" y="60"/>
                    <a:pt x="143" y="60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6" y="59"/>
                    <a:pt x="146" y="59"/>
                  </a:cubicBezTo>
                  <a:cubicBezTo>
                    <a:pt x="147" y="58"/>
                    <a:pt x="147" y="58"/>
                    <a:pt x="148" y="57"/>
                  </a:cubicBezTo>
                  <a:cubicBezTo>
                    <a:pt x="148" y="57"/>
                    <a:pt x="148" y="57"/>
                    <a:pt x="149" y="57"/>
                  </a:cubicBezTo>
                  <a:cubicBezTo>
                    <a:pt x="148" y="57"/>
                    <a:pt x="149" y="57"/>
                    <a:pt x="149" y="56"/>
                  </a:cubicBezTo>
                  <a:cubicBezTo>
                    <a:pt x="149" y="56"/>
                    <a:pt x="149" y="56"/>
                    <a:pt x="150" y="56"/>
                  </a:cubicBezTo>
                  <a:cubicBezTo>
                    <a:pt x="150" y="55"/>
                    <a:pt x="152" y="54"/>
                    <a:pt x="153" y="53"/>
                  </a:cubicBezTo>
                  <a:cubicBezTo>
                    <a:pt x="153" y="53"/>
                    <a:pt x="153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2"/>
                    <a:pt x="153" y="52"/>
                  </a:cubicBezTo>
                  <a:cubicBezTo>
                    <a:pt x="153" y="52"/>
                    <a:pt x="153" y="52"/>
                    <a:pt x="153" y="53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3"/>
                    <a:pt x="154" y="54"/>
                    <a:pt x="155" y="53"/>
                  </a:cubicBezTo>
                  <a:cubicBezTo>
                    <a:pt x="155" y="53"/>
                    <a:pt x="156" y="53"/>
                    <a:pt x="156" y="53"/>
                  </a:cubicBezTo>
                  <a:cubicBezTo>
                    <a:pt x="157" y="50"/>
                    <a:pt x="158" y="48"/>
                    <a:pt x="159" y="46"/>
                  </a:cubicBezTo>
                  <a:cubicBezTo>
                    <a:pt x="159" y="45"/>
                    <a:pt x="160" y="45"/>
                    <a:pt x="160" y="45"/>
                  </a:cubicBezTo>
                  <a:cubicBezTo>
                    <a:pt x="160" y="45"/>
                    <a:pt x="160" y="45"/>
                    <a:pt x="160" y="44"/>
                  </a:cubicBezTo>
                  <a:cubicBezTo>
                    <a:pt x="161" y="41"/>
                    <a:pt x="162" y="37"/>
                    <a:pt x="163" y="33"/>
                  </a:cubicBezTo>
                  <a:cubicBezTo>
                    <a:pt x="163" y="33"/>
                    <a:pt x="163" y="32"/>
                    <a:pt x="163" y="32"/>
                  </a:cubicBezTo>
                  <a:cubicBezTo>
                    <a:pt x="163" y="31"/>
                    <a:pt x="162" y="31"/>
                    <a:pt x="162" y="32"/>
                  </a:cubicBezTo>
                  <a:cubicBezTo>
                    <a:pt x="161" y="33"/>
                    <a:pt x="160" y="35"/>
                    <a:pt x="159" y="36"/>
                  </a:cubicBezTo>
                  <a:cubicBezTo>
                    <a:pt x="157" y="38"/>
                    <a:pt x="156" y="40"/>
                    <a:pt x="154" y="41"/>
                  </a:cubicBezTo>
                  <a:cubicBezTo>
                    <a:pt x="154" y="41"/>
                    <a:pt x="154" y="42"/>
                    <a:pt x="154" y="42"/>
                  </a:cubicBezTo>
                  <a:cubicBezTo>
                    <a:pt x="153" y="42"/>
                    <a:pt x="152" y="43"/>
                    <a:pt x="151" y="43"/>
                  </a:cubicBezTo>
                  <a:cubicBezTo>
                    <a:pt x="151" y="43"/>
                    <a:pt x="150" y="43"/>
                    <a:pt x="151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1"/>
                    <a:pt x="150" y="39"/>
                    <a:pt x="149" y="38"/>
                  </a:cubicBezTo>
                  <a:cubicBezTo>
                    <a:pt x="148" y="38"/>
                    <a:pt x="148" y="38"/>
                    <a:pt x="147" y="39"/>
                  </a:cubicBezTo>
                  <a:cubicBezTo>
                    <a:pt x="146" y="40"/>
                    <a:pt x="145" y="42"/>
                    <a:pt x="144" y="44"/>
                  </a:cubicBezTo>
                  <a:cubicBezTo>
                    <a:pt x="144" y="44"/>
                    <a:pt x="144" y="44"/>
                    <a:pt x="144" y="45"/>
                  </a:cubicBezTo>
                  <a:cubicBezTo>
                    <a:pt x="143" y="44"/>
                    <a:pt x="143" y="44"/>
                    <a:pt x="144" y="43"/>
                  </a:cubicBezTo>
                  <a:cubicBezTo>
                    <a:pt x="144" y="43"/>
                    <a:pt x="143" y="43"/>
                    <a:pt x="143" y="43"/>
                  </a:cubicBezTo>
                  <a:cubicBezTo>
                    <a:pt x="143" y="44"/>
                    <a:pt x="143" y="45"/>
                    <a:pt x="142" y="45"/>
                  </a:cubicBezTo>
                  <a:cubicBezTo>
                    <a:pt x="142" y="44"/>
                    <a:pt x="142" y="44"/>
                    <a:pt x="141" y="44"/>
                  </a:cubicBezTo>
                  <a:cubicBezTo>
                    <a:pt x="141" y="44"/>
                    <a:pt x="141" y="44"/>
                    <a:pt x="141" y="45"/>
                  </a:cubicBezTo>
                  <a:cubicBezTo>
                    <a:pt x="141" y="44"/>
                    <a:pt x="142" y="45"/>
                    <a:pt x="142" y="45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1" y="46"/>
                    <a:pt x="142" y="46"/>
                    <a:pt x="141" y="46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7"/>
                    <a:pt x="140" y="47"/>
                    <a:pt x="140" y="47"/>
                  </a:cubicBezTo>
                  <a:cubicBezTo>
                    <a:pt x="140" y="47"/>
                    <a:pt x="140" y="48"/>
                    <a:pt x="140" y="48"/>
                  </a:cubicBezTo>
                  <a:cubicBezTo>
                    <a:pt x="140" y="48"/>
                    <a:pt x="140" y="48"/>
                    <a:pt x="140" y="49"/>
                  </a:cubicBezTo>
                  <a:cubicBezTo>
                    <a:pt x="140" y="49"/>
                    <a:pt x="139" y="49"/>
                    <a:pt x="138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1"/>
                    <a:pt x="139" y="51"/>
                    <a:pt x="140" y="50"/>
                  </a:cubicBezTo>
                  <a:cubicBezTo>
                    <a:pt x="140" y="51"/>
                    <a:pt x="139" y="51"/>
                    <a:pt x="139" y="51"/>
                  </a:cubicBezTo>
                  <a:cubicBezTo>
                    <a:pt x="138" y="51"/>
                    <a:pt x="138" y="51"/>
                    <a:pt x="137" y="51"/>
                  </a:cubicBezTo>
                  <a:cubicBezTo>
                    <a:pt x="137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1"/>
                    <a:pt x="133" y="52"/>
                    <a:pt x="133" y="53"/>
                  </a:cubicBezTo>
                  <a:cubicBezTo>
                    <a:pt x="132" y="53"/>
                    <a:pt x="132" y="52"/>
                    <a:pt x="132" y="52"/>
                  </a:cubicBezTo>
                  <a:cubicBezTo>
                    <a:pt x="131" y="52"/>
                    <a:pt x="132" y="51"/>
                    <a:pt x="132" y="51"/>
                  </a:cubicBezTo>
                  <a:cubicBezTo>
                    <a:pt x="132" y="47"/>
                    <a:pt x="133" y="44"/>
                    <a:pt x="135" y="42"/>
                  </a:cubicBezTo>
                  <a:cubicBezTo>
                    <a:pt x="138" y="36"/>
                    <a:pt x="141" y="30"/>
                    <a:pt x="143" y="24"/>
                  </a:cubicBezTo>
                  <a:cubicBezTo>
                    <a:pt x="144" y="21"/>
                    <a:pt x="145" y="18"/>
                    <a:pt x="147" y="15"/>
                  </a:cubicBezTo>
                  <a:cubicBezTo>
                    <a:pt x="149" y="14"/>
                    <a:pt x="149" y="11"/>
                    <a:pt x="150" y="10"/>
                  </a:cubicBezTo>
                  <a:cubicBezTo>
                    <a:pt x="150" y="9"/>
                    <a:pt x="151" y="9"/>
                    <a:pt x="151" y="8"/>
                  </a:cubicBezTo>
                  <a:cubicBezTo>
                    <a:pt x="153" y="7"/>
                    <a:pt x="154" y="5"/>
                    <a:pt x="155" y="2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2" y="1"/>
                    <a:pt x="151" y="1"/>
                    <a:pt x="149" y="2"/>
                  </a:cubicBezTo>
                  <a:cubicBezTo>
                    <a:pt x="149" y="4"/>
                    <a:pt x="148" y="6"/>
                    <a:pt x="148" y="7"/>
                  </a:cubicBezTo>
                  <a:cubicBezTo>
                    <a:pt x="146" y="10"/>
                    <a:pt x="144" y="12"/>
                    <a:pt x="143" y="15"/>
                  </a:cubicBezTo>
                  <a:cubicBezTo>
                    <a:pt x="142" y="16"/>
                    <a:pt x="141" y="16"/>
                    <a:pt x="140" y="16"/>
                  </a:cubicBezTo>
                  <a:cubicBezTo>
                    <a:pt x="141" y="16"/>
                    <a:pt x="142" y="15"/>
                    <a:pt x="142" y="14"/>
                  </a:cubicBezTo>
                  <a:cubicBezTo>
                    <a:pt x="142" y="14"/>
                    <a:pt x="141" y="15"/>
                    <a:pt x="141" y="16"/>
                  </a:cubicBezTo>
                  <a:cubicBezTo>
                    <a:pt x="139" y="16"/>
                    <a:pt x="138" y="17"/>
                    <a:pt x="137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19"/>
                    <a:pt x="137" y="19"/>
                    <a:pt x="136" y="19"/>
                  </a:cubicBezTo>
                  <a:cubicBezTo>
                    <a:pt x="136" y="19"/>
                    <a:pt x="136" y="19"/>
                    <a:pt x="135" y="19"/>
                  </a:cubicBezTo>
                  <a:cubicBezTo>
                    <a:pt x="135" y="19"/>
                    <a:pt x="135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5" y="19"/>
                    <a:pt x="135" y="19"/>
                  </a:cubicBezTo>
                  <a:cubicBezTo>
                    <a:pt x="134" y="19"/>
                    <a:pt x="134" y="20"/>
                    <a:pt x="134" y="20"/>
                  </a:cubicBezTo>
                  <a:cubicBezTo>
                    <a:pt x="134" y="20"/>
                    <a:pt x="133" y="21"/>
                    <a:pt x="133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2"/>
                    <a:pt x="132" y="22"/>
                    <a:pt x="131" y="23"/>
                  </a:cubicBezTo>
                  <a:cubicBezTo>
                    <a:pt x="130" y="24"/>
                    <a:pt x="129" y="25"/>
                    <a:pt x="128" y="26"/>
                  </a:cubicBezTo>
                  <a:cubicBezTo>
                    <a:pt x="129" y="26"/>
                    <a:pt x="129" y="25"/>
                    <a:pt x="129" y="26"/>
                  </a:cubicBezTo>
                  <a:cubicBezTo>
                    <a:pt x="129" y="26"/>
                    <a:pt x="129" y="26"/>
                    <a:pt x="129" y="25"/>
                  </a:cubicBezTo>
                  <a:cubicBezTo>
                    <a:pt x="130" y="25"/>
                    <a:pt x="130" y="26"/>
                    <a:pt x="130" y="26"/>
                  </a:cubicBezTo>
                  <a:cubicBezTo>
                    <a:pt x="131" y="26"/>
                    <a:pt x="131" y="25"/>
                    <a:pt x="131" y="25"/>
                  </a:cubicBezTo>
                  <a:cubicBezTo>
                    <a:pt x="131" y="25"/>
                    <a:pt x="130" y="25"/>
                    <a:pt x="130" y="24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0" y="25"/>
                    <a:pt x="129" y="25"/>
                    <a:pt x="129" y="25"/>
                  </a:cubicBezTo>
                  <a:cubicBezTo>
                    <a:pt x="130" y="24"/>
                    <a:pt x="131" y="23"/>
                    <a:pt x="133" y="23"/>
                  </a:cubicBezTo>
                  <a:cubicBezTo>
                    <a:pt x="134" y="22"/>
                    <a:pt x="134" y="21"/>
                    <a:pt x="135" y="22"/>
                  </a:cubicBezTo>
                  <a:cubicBezTo>
                    <a:pt x="136" y="21"/>
                    <a:pt x="137" y="21"/>
                    <a:pt x="137" y="21"/>
                  </a:cubicBezTo>
                  <a:cubicBezTo>
                    <a:pt x="138" y="20"/>
                    <a:pt x="139" y="20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1" y="19"/>
                    <a:pt x="141" y="20"/>
                    <a:pt x="141" y="20"/>
                  </a:cubicBezTo>
                  <a:cubicBezTo>
                    <a:pt x="140" y="20"/>
                    <a:pt x="140" y="20"/>
                    <a:pt x="141" y="20"/>
                  </a:cubicBezTo>
                  <a:cubicBezTo>
                    <a:pt x="139" y="23"/>
                    <a:pt x="137" y="26"/>
                    <a:pt x="136" y="29"/>
                  </a:cubicBezTo>
                  <a:cubicBezTo>
                    <a:pt x="135" y="30"/>
                    <a:pt x="135" y="30"/>
                    <a:pt x="134" y="31"/>
                  </a:cubicBezTo>
                  <a:cubicBezTo>
                    <a:pt x="132" y="34"/>
                    <a:pt x="132" y="37"/>
                    <a:pt x="130" y="40"/>
                  </a:cubicBezTo>
                  <a:cubicBezTo>
                    <a:pt x="129" y="41"/>
                    <a:pt x="128" y="43"/>
                    <a:pt x="127" y="44"/>
                  </a:cubicBezTo>
                  <a:cubicBezTo>
                    <a:pt x="127" y="44"/>
                    <a:pt x="127" y="43"/>
                    <a:pt x="126" y="44"/>
                  </a:cubicBezTo>
                  <a:cubicBezTo>
                    <a:pt x="126" y="44"/>
                    <a:pt x="126" y="44"/>
                    <a:pt x="126" y="45"/>
                  </a:cubicBezTo>
                  <a:cubicBezTo>
                    <a:pt x="126" y="45"/>
                    <a:pt x="126" y="45"/>
                    <a:pt x="127" y="45"/>
                  </a:cubicBezTo>
                  <a:cubicBezTo>
                    <a:pt x="127" y="45"/>
                    <a:pt x="127" y="45"/>
                    <a:pt x="126" y="45"/>
                  </a:cubicBezTo>
                  <a:cubicBezTo>
                    <a:pt x="125" y="48"/>
                    <a:pt x="123" y="49"/>
                    <a:pt x="120" y="51"/>
                  </a:cubicBezTo>
                  <a:cubicBezTo>
                    <a:pt x="120" y="51"/>
                    <a:pt x="119" y="52"/>
                    <a:pt x="118" y="53"/>
                  </a:cubicBezTo>
                  <a:cubicBezTo>
                    <a:pt x="118" y="54"/>
                    <a:pt x="117" y="55"/>
                    <a:pt x="116" y="55"/>
                  </a:cubicBezTo>
                  <a:cubicBezTo>
                    <a:pt x="116" y="55"/>
                    <a:pt x="115" y="55"/>
                    <a:pt x="115" y="55"/>
                  </a:cubicBezTo>
                  <a:cubicBezTo>
                    <a:pt x="114" y="55"/>
                    <a:pt x="114" y="54"/>
                    <a:pt x="113" y="54"/>
                  </a:cubicBezTo>
                  <a:cubicBezTo>
                    <a:pt x="113" y="55"/>
                    <a:pt x="112" y="54"/>
                    <a:pt x="111" y="54"/>
                  </a:cubicBezTo>
                  <a:cubicBezTo>
                    <a:pt x="111" y="54"/>
                    <a:pt x="111" y="54"/>
                    <a:pt x="111" y="53"/>
                  </a:cubicBezTo>
                  <a:cubicBezTo>
                    <a:pt x="112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2"/>
                    <a:pt x="111" y="52"/>
                    <a:pt x="111" y="51"/>
                  </a:cubicBezTo>
                  <a:cubicBezTo>
                    <a:pt x="111" y="51"/>
                    <a:pt x="111" y="50"/>
                    <a:pt x="110" y="50"/>
                  </a:cubicBezTo>
                  <a:cubicBezTo>
                    <a:pt x="110" y="50"/>
                    <a:pt x="109" y="50"/>
                    <a:pt x="109" y="50"/>
                  </a:cubicBezTo>
                  <a:cubicBezTo>
                    <a:pt x="109" y="50"/>
                    <a:pt x="109" y="50"/>
                    <a:pt x="108" y="51"/>
                  </a:cubicBezTo>
                  <a:cubicBezTo>
                    <a:pt x="108" y="51"/>
                    <a:pt x="108" y="51"/>
                    <a:pt x="109" y="52"/>
                  </a:cubicBezTo>
                  <a:cubicBezTo>
                    <a:pt x="109" y="52"/>
                    <a:pt x="109" y="52"/>
                    <a:pt x="109" y="53"/>
                  </a:cubicBezTo>
                  <a:cubicBezTo>
                    <a:pt x="108" y="53"/>
                    <a:pt x="108" y="54"/>
                    <a:pt x="108" y="54"/>
                  </a:cubicBezTo>
                  <a:cubicBezTo>
                    <a:pt x="108" y="54"/>
                    <a:pt x="107" y="55"/>
                    <a:pt x="107" y="55"/>
                  </a:cubicBezTo>
                  <a:cubicBezTo>
                    <a:pt x="106" y="55"/>
                    <a:pt x="106" y="56"/>
                    <a:pt x="105" y="57"/>
                  </a:cubicBezTo>
                  <a:cubicBezTo>
                    <a:pt x="105" y="58"/>
                    <a:pt x="104" y="59"/>
                    <a:pt x="104" y="60"/>
                  </a:cubicBezTo>
                  <a:cubicBezTo>
                    <a:pt x="104" y="61"/>
                    <a:pt x="104" y="62"/>
                    <a:pt x="104" y="62"/>
                  </a:cubicBezTo>
                  <a:cubicBezTo>
                    <a:pt x="104" y="63"/>
                    <a:pt x="105" y="63"/>
                    <a:pt x="104" y="64"/>
                  </a:cubicBezTo>
                  <a:cubicBezTo>
                    <a:pt x="103" y="64"/>
                    <a:pt x="101" y="64"/>
                    <a:pt x="100" y="64"/>
                  </a:cubicBezTo>
                  <a:cubicBezTo>
                    <a:pt x="100" y="65"/>
                    <a:pt x="99" y="65"/>
                    <a:pt x="99" y="64"/>
                  </a:cubicBezTo>
                  <a:cubicBezTo>
                    <a:pt x="99" y="64"/>
                    <a:pt x="99" y="64"/>
                    <a:pt x="99" y="63"/>
                  </a:cubicBezTo>
                  <a:cubicBezTo>
                    <a:pt x="98" y="63"/>
                    <a:pt x="98" y="64"/>
                    <a:pt x="97" y="64"/>
                  </a:cubicBezTo>
                  <a:cubicBezTo>
                    <a:pt x="97" y="64"/>
                    <a:pt x="97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5" y="64"/>
                    <a:pt x="95" y="64"/>
                    <a:pt x="95" y="65"/>
                  </a:cubicBezTo>
                  <a:cubicBezTo>
                    <a:pt x="94" y="65"/>
                    <a:pt x="93" y="65"/>
                    <a:pt x="93" y="64"/>
                  </a:cubicBezTo>
                  <a:cubicBezTo>
                    <a:pt x="93" y="64"/>
                    <a:pt x="92" y="63"/>
                    <a:pt x="92" y="62"/>
                  </a:cubicBezTo>
                  <a:cubicBezTo>
                    <a:pt x="91" y="59"/>
                    <a:pt x="89" y="57"/>
                    <a:pt x="88" y="54"/>
                  </a:cubicBezTo>
                  <a:cubicBezTo>
                    <a:pt x="88" y="53"/>
                    <a:pt x="88" y="52"/>
                    <a:pt x="87" y="51"/>
                  </a:cubicBezTo>
                  <a:cubicBezTo>
                    <a:pt x="87" y="51"/>
                    <a:pt x="86" y="51"/>
                    <a:pt x="86" y="51"/>
                  </a:cubicBezTo>
                  <a:cubicBezTo>
                    <a:pt x="86" y="52"/>
                    <a:pt x="85" y="52"/>
                    <a:pt x="86" y="53"/>
                  </a:cubicBezTo>
                  <a:cubicBezTo>
                    <a:pt x="86" y="53"/>
                    <a:pt x="85" y="54"/>
                    <a:pt x="85" y="54"/>
                  </a:cubicBezTo>
                  <a:cubicBezTo>
                    <a:pt x="85" y="57"/>
                    <a:pt x="85" y="60"/>
                    <a:pt x="84" y="63"/>
                  </a:cubicBezTo>
                  <a:cubicBezTo>
                    <a:pt x="82" y="64"/>
                    <a:pt x="81" y="65"/>
                    <a:pt x="78" y="66"/>
                  </a:cubicBezTo>
                  <a:cubicBezTo>
                    <a:pt x="78" y="65"/>
                    <a:pt x="77" y="65"/>
                    <a:pt x="76" y="65"/>
                  </a:cubicBezTo>
                  <a:cubicBezTo>
                    <a:pt x="75" y="66"/>
                    <a:pt x="75" y="67"/>
                    <a:pt x="74" y="68"/>
                  </a:cubicBezTo>
                  <a:cubicBezTo>
                    <a:pt x="74" y="67"/>
                    <a:pt x="73" y="66"/>
                    <a:pt x="73" y="66"/>
                  </a:cubicBezTo>
                  <a:cubicBezTo>
                    <a:pt x="73" y="67"/>
                    <a:pt x="73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3" y="69"/>
                    <a:pt x="73" y="69"/>
                  </a:cubicBezTo>
                  <a:cubicBezTo>
                    <a:pt x="73" y="68"/>
                    <a:pt x="72" y="67"/>
                    <a:pt x="71" y="66"/>
                  </a:cubicBezTo>
                  <a:cubicBezTo>
                    <a:pt x="70" y="65"/>
                    <a:pt x="70" y="64"/>
                    <a:pt x="70" y="63"/>
                  </a:cubicBezTo>
                  <a:cubicBezTo>
                    <a:pt x="70" y="63"/>
                    <a:pt x="69" y="62"/>
                    <a:pt x="68" y="62"/>
                  </a:cubicBezTo>
                  <a:cubicBezTo>
                    <a:pt x="68" y="61"/>
                    <a:pt x="67" y="60"/>
                    <a:pt x="67" y="59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6" y="57"/>
                    <a:pt x="66" y="56"/>
                    <a:pt x="66" y="56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3"/>
                    <a:pt x="65" y="53"/>
                    <a:pt x="64" y="52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3" y="54"/>
                    <a:pt x="63" y="53"/>
                    <a:pt x="63" y="53"/>
                  </a:cubicBezTo>
                  <a:cubicBezTo>
                    <a:pt x="63" y="53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3"/>
                    <a:pt x="62" y="53"/>
                    <a:pt x="62" y="54"/>
                  </a:cubicBezTo>
                  <a:cubicBezTo>
                    <a:pt x="62" y="54"/>
                    <a:pt x="63" y="54"/>
                    <a:pt x="63" y="55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9" y="70"/>
                    <a:pt x="70" y="72"/>
                  </a:cubicBezTo>
                  <a:cubicBezTo>
                    <a:pt x="70" y="72"/>
                    <a:pt x="69" y="74"/>
                    <a:pt x="70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3"/>
                    <a:pt x="68" y="74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7" y="74"/>
                    <a:pt x="67" y="7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5" y="72"/>
                    <a:pt x="64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69"/>
                    <a:pt x="65" y="69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69"/>
                    <a:pt x="63" y="68"/>
                    <a:pt x="62" y="67"/>
                  </a:cubicBezTo>
                  <a:cubicBezTo>
                    <a:pt x="61" y="66"/>
                    <a:pt x="61" y="64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2"/>
                  </a:cubicBezTo>
                  <a:cubicBezTo>
                    <a:pt x="60" y="62"/>
                    <a:pt x="59" y="61"/>
                    <a:pt x="58" y="62"/>
                  </a:cubicBezTo>
                  <a:cubicBezTo>
                    <a:pt x="58" y="63"/>
                    <a:pt x="59" y="63"/>
                    <a:pt x="59" y="64"/>
                  </a:cubicBezTo>
                  <a:cubicBezTo>
                    <a:pt x="60" y="66"/>
                    <a:pt x="62" y="67"/>
                    <a:pt x="62" y="70"/>
                  </a:cubicBezTo>
                  <a:cubicBezTo>
                    <a:pt x="61" y="69"/>
                    <a:pt x="60" y="68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60" y="67"/>
                    <a:pt x="60" y="68"/>
                    <a:pt x="60" y="68"/>
                  </a:cubicBezTo>
                  <a:cubicBezTo>
                    <a:pt x="60" y="69"/>
                    <a:pt x="61" y="70"/>
                    <a:pt x="62" y="71"/>
                  </a:cubicBezTo>
                  <a:cubicBezTo>
                    <a:pt x="62" y="71"/>
                    <a:pt x="61" y="71"/>
                    <a:pt x="61" y="71"/>
                  </a:cubicBezTo>
                  <a:cubicBezTo>
                    <a:pt x="61" y="71"/>
                    <a:pt x="61" y="70"/>
                    <a:pt x="61" y="70"/>
                  </a:cubicBezTo>
                  <a:cubicBezTo>
                    <a:pt x="59" y="69"/>
                    <a:pt x="58" y="68"/>
                    <a:pt x="57" y="67"/>
                  </a:cubicBezTo>
                  <a:cubicBezTo>
                    <a:pt x="56" y="65"/>
                    <a:pt x="55" y="63"/>
                    <a:pt x="54" y="62"/>
                  </a:cubicBezTo>
                  <a:cubicBezTo>
                    <a:pt x="53" y="62"/>
                    <a:pt x="53" y="61"/>
                    <a:pt x="53" y="61"/>
                  </a:cubicBezTo>
                  <a:cubicBezTo>
                    <a:pt x="51" y="59"/>
                    <a:pt x="50" y="57"/>
                    <a:pt x="49" y="55"/>
                  </a:cubicBezTo>
                  <a:cubicBezTo>
                    <a:pt x="48" y="55"/>
                    <a:pt x="48" y="54"/>
                    <a:pt x="48" y="54"/>
                  </a:cubicBezTo>
                  <a:cubicBezTo>
                    <a:pt x="48" y="55"/>
                    <a:pt x="49" y="56"/>
                    <a:pt x="50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0" y="58"/>
                    <a:pt x="51" y="58"/>
                    <a:pt x="51" y="58"/>
                  </a:cubicBezTo>
                  <a:cubicBezTo>
                    <a:pt x="51" y="59"/>
                    <a:pt x="52" y="60"/>
                    <a:pt x="52" y="61"/>
                  </a:cubicBezTo>
                  <a:cubicBezTo>
                    <a:pt x="53" y="62"/>
                    <a:pt x="54" y="63"/>
                    <a:pt x="55" y="64"/>
                  </a:cubicBezTo>
                  <a:cubicBezTo>
                    <a:pt x="55" y="64"/>
                    <a:pt x="55" y="64"/>
                    <a:pt x="56" y="65"/>
                  </a:cubicBezTo>
                  <a:cubicBezTo>
                    <a:pt x="56" y="66"/>
                    <a:pt x="57" y="67"/>
                    <a:pt x="58" y="69"/>
                  </a:cubicBezTo>
                  <a:cubicBezTo>
                    <a:pt x="59" y="69"/>
                    <a:pt x="59" y="70"/>
                    <a:pt x="60" y="72"/>
                  </a:cubicBezTo>
                  <a:cubicBezTo>
                    <a:pt x="60" y="72"/>
                    <a:pt x="60" y="72"/>
                    <a:pt x="59" y="72"/>
                  </a:cubicBezTo>
                  <a:cubicBezTo>
                    <a:pt x="59" y="72"/>
                    <a:pt x="59" y="72"/>
                    <a:pt x="59" y="71"/>
                  </a:cubicBezTo>
                  <a:cubicBezTo>
                    <a:pt x="57" y="69"/>
                    <a:pt x="55" y="66"/>
                    <a:pt x="53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2" y="62"/>
                    <a:pt x="52" y="62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5" y="67"/>
                    <a:pt x="56" y="69"/>
                  </a:cubicBezTo>
                  <a:cubicBezTo>
                    <a:pt x="56" y="69"/>
                    <a:pt x="56" y="70"/>
                    <a:pt x="56" y="69"/>
                  </a:cubicBezTo>
                  <a:cubicBezTo>
                    <a:pt x="53" y="66"/>
                    <a:pt x="50" y="62"/>
                    <a:pt x="48" y="57"/>
                  </a:cubicBezTo>
                  <a:cubicBezTo>
                    <a:pt x="47" y="55"/>
                    <a:pt x="45" y="53"/>
                    <a:pt x="44" y="51"/>
                  </a:cubicBezTo>
                  <a:cubicBezTo>
                    <a:pt x="42" y="49"/>
                    <a:pt x="41" y="46"/>
                    <a:pt x="39" y="44"/>
                  </a:cubicBezTo>
                  <a:cubicBezTo>
                    <a:pt x="39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3"/>
                  </a:cubicBezTo>
                  <a:cubicBezTo>
                    <a:pt x="39" y="45"/>
                    <a:pt x="41" y="48"/>
                    <a:pt x="42" y="50"/>
                  </a:cubicBezTo>
                  <a:cubicBezTo>
                    <a:pt x="44" y="53"/>
                    <a:pt x="47" y="56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60"/>
                    <a:pt x="49" y="60"/>
                    <a:pt x="48" y="60"/>
                  </a:cubicBezTo>
                  <a:cubicBezTo>
                    <a:pt x="49" y="61"/>
                    <a:pt x="50" y="63"/>
                    <a:pt x="51" y="64"/>
                  </a:cubicBezTo>
                  <a:cubicBezTo>
                    <a:pt x="54" y="67"/>
                    <a:pt x="55" y="70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6" y="74"/>
                    <a:pt x="55" y="74"/>
                    <a:pt x="54" y="74"/>
                  </a:cubicBezTo>
                  <a:cubicBezTo>
                    <a:pt x="54" y="73"/>
                    <a:pt x="53" y="71"/>
                    <a:pt x="52" y="70"/>
                  </a:cubicBezTo>
                  <a:cubicBezTo>
                    <a:pt x="52" y="70"/>
                    <a:pt x="52" y="69"/>
                    <a:pt x="51" y="68"/>
                  </a:cubicBezTo>
                  <a:cubicBezTo>
                    <a:pt x="51" y="67"/>
                    <a:pt x="50" y="66"/>
                    <a:pt x="50" y="66"/>
                  </a:cubicBezTo>
                  <a:cubicBezTo>
                    <a:pt x="49" y="65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5"/>
                    <a:pt x="49" y="66"/>
                    <a:pt x="49" y="6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69"/>
                    <a:pt x="52" y="70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3" y="72"/>
                    <a:pt x="53" y="73"/>
                  </a:cubicBezTo>
                  <a:cubicBezTo>
                    <a:pt x="53" y="73"/>
                    <a:pt x="54" y="73"/>
                    <a:pt x="53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1"/>
                    <a:pt x="49" y="71"/>
                    <a:pt x="48" y="70"/>
                  </a:cubicBezTo>
                  <a:cubicBezTo>
                    <a:pt x="47" y="68"/>
                    <a:pt x="46" y="66"/>
                    <a:pt x="45" y="65"/>
                  </a:cubicBezTo>
                  <a:cubicBezTo>
                    <a:pt x="45" y="65"/>
                    <a:pt x="45" y="64"/>
                    <a:pt x="45" y="64"/>
                  </a:cubicBezTo>
                  <a:cubicBezTo>
                    <a:pt x="45" y="64"/>
                    <a:pt x="45" y="63"/>
                    <a:pt x="44" y="63"/>
                  </a:cubicBezTo>
                  <a:cubicBezTo>
                    <a:pt x="44" y="63"/>
                    <a:pt x="44" y="64"/>
                    <a:pt x="44" y="64"/>
                  </a:cubicBezTo>
                  <a:cubicBezTo>
                    <a:pt x="45" y="64"/>
                    <a:pt x="45" y="65"/>
                    <a:pt x="45" y="65"/>
                  </a:cubicBezTo>
                  <a:cubicBezTo>
                    <a:pt x="46" y="65"/>
                    <a:pt x="46" y="66"/>
                    <a:pt x="46" y="67"/>
                  </a:cubicBezTo>
                  <a:cubicBezTo>
                    <a:pt x="45" y="65"/>
                    <a:pt x="44" y="64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2" y="61"/>
                    <a:pt x="41" y="61"/>
                  </a:cubicBezTo>
                  <a:cubicBezTo>
                    <a:pt x="42" y="62"/>
                    <a:pt x="43" y="62"/>
                    <a:pt x="43" y="63"/>
                  </a:cubicBezTo>
                  <a:cubicBezTo>
                    <a:pt x="44" y="65"/>
                    <a:pt x="45" y="67"/>
                    <a:pt x="46" y="69"/>
                  </a:cubicBezTo>
                  <a:cubicBezTo>
                    <a:pt x="46" y="69"/>
                    <a:pt x="45" y="68"/>
                    <a:pt x="45" y="68"/>
                  </a:cubicBezTo>
                  <a:cubicBezTo>
                    <a:pt x="44" y="68"/>
                    <a:pt x="44" y="68"/>
                    <a:pt x="43" y="68"/>
                  </a:cubicBezTo>
                  <a:cubicBezTo>
                    <a:pt x="43" y="68"/>
                    <a:pt x="42" y="67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42" y="68"/>
                    <a:pt x="43" y="69"/>
                    <a:pt x="43" y="70"/>
                  </a:cubicBezTo>
                  <a:cubicBezTo>
                    <a:pt x="43" y="72"/>
                    <a:pt x="42" y="72"/>
                    <a:pt x="40" y="72"/>
                  </a:cubicBezTo>
                  <a:cubicBezTo>
                    <a:pt x="37" y="71"/>
                    <a:pt x="34" y="69"/>
                    <a:pt x="32" y="67"/>
                  </a:cubicBezTo>
                  <a:cubicBezTo>
                    <a:pt x="30" y="66"/>
                    <a:pt x="30" y="65"/>
                    <a:pt x="28" y="65"/>
                  </a:cubicBezTo>
                  <a:cubicBezTo>
                    <a:pt x="28" y="64"/>
                    <a:pt x="27" y="64"/>
                    <a:pt x="27" y="64"/>
                  </a:cubicBezTo>
                  <a:cubicBezTo>
                    <a:pt x="26" y="65"/>
                    <a:pt x="26" y="65"/>
                    <a:pt x="26" y="66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3" y="75"/>
                    <a:pt x="35" y="77"/>
                    <a:pt x="37" y="78"/>
                  </a:cubicBezTo>
                  <a:cubicBezTo>
                    <a:pt x="37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39" y="81"/>
                    <a:pt x="40" y="82"/>
                    <a:pt x="39" y="83"/>
                  </a:cubicBezTo>
                  <a:cubicBezTo>
                    <a:pt x="39" y="85"/>
                    <a:pt x="36" y="86"/>
                    <a:pt x="34" y="84"/>
                  </a:cubicBezTo>
                  <a:cubicBezTo>
                    <a:pt x="30" y="82"/>
                    <a:pt x="26" y="79"/>
                    <a:pt x="22" y="76"/>
                  </a:cubicBezTo>
                  <a:cubicBezTo>
                    <a:pt x="19" y="74"/>
                    <a:pt x="16" y="72"/>
                    <a:pt x="13" y="69"/>
                  </a:cubicBezTo>
                  <a:cubicBezTo>
                    <a:pt x="12" y="69"/>
                    <a:pt x="10" y="68"/>
                    <a:pt x="9" y="68"/>
                  </a:cubicBezTo>
                  <a:cubicBezTo>
                    <a:pt x="9" y="68"/>
                    <a:pt x="8" y="69"/>
                    <a:pt x="8" y="69"/>
                  </a:cubicBezTo>
                  <a:cubicBezTo>
                    <a:pt x="9" y="70"/>
                    <a:pt x="9" y="70"/>
                    <a:pt x="10" y="71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6" y="75"/>
                    <a:pt x="18" y="77"/>
                    <a:pt x="21" y="78"/>
                  </a:cubicBezTo>
                  <a:cubicBezTo>
                    <a:pt x="21" y="78"/>
                    <a:pt x="22" y="78"/>
                    <a:pt x="22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5" y="80"/>
                    <a:pt x="27" y="82"/>
                    <a:pt x="29" y="83"/>
                  </a:cubicBezTo>
                  <a:cubicBezTo>
                    <a:pt x="29" y="84"/>
                    <a:pt x="30" y="84"/>
                    <a:pt x="31" y="85"/>
                  </a:cubicBezTo>
                  <a:cubicBezTo>
                    <a:pt x="33" y="87"/>
                    <a:pt x="35" y="90"/>
                    <a:pt x="35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2" y="96"/>
                    <a:pt x="31" y="95"/>
                  </a:cubicBezTo>
                  <a:cubicBezTo>
                    <a:pt x="30" y="95"/>
                    <a:pt x="29" y="94"/>
                    <a:pt x="28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8" y="96"/>
                    <a:pt x="29" y="96"/>
                    <a:pt x="29" y="97"/>
                  </a:cubicBezTo>
                  <a:cubicBezTo>
                    <a:pt x="31" y="98"/>
                    <a:pt x="33" y="100"/>
                    <a:pt x="35" y="101"/>
                  </a:cubicBezTo>
                  <a:cubicBezTo>
                    <a:pt x="36" y="102"/>
                    <a:pt x="37" y="103"/>
                    <a:pt x="38" y="104"/>
                  </a:cubicBezTo>
                  <a:cubicBezTo>
                    <a:pt x="38" y="105"/>
                    <a:pt x="38" y="107"/>
                    <a:pt x="37" y="107"/>
                  </a:cubicBezTo>
                  <a:cubicBezTo>
                    <a:pt x="35" y="108"/>
                    <a:pt x="32" y="107"/>
                    <a:pt x="30" y="107"/>
                  </a:cubicBezTo>
                  <a:cubicBezTo>
                    <a:pt x="29" y="107"/>
                    <a:pt x="29" y="107"/>
                    <a:pt x="28" y="107"/>
                  </a:cubicBezTo>
                  <a:cubicBezTo>
                    <a:pt x="27" y="107"/>
                    <a:pt x="27" y="108"/>
                    <a:pt x="28" y="108"/>
                  </a:cubicBezTo>
                  <a:cubicBezTo>
                    <a:pt x="29" y="109"/>
                    <a:pt x="29" y="110"/>
                    <a:pt x="30" y="111"/>
                  </a:cubicBezTo>
                  <a:cubicBezTo>
                    <a:pt x="30" y="111"/>
                    <a:pt x="30" y="112"/>
                    <a:pt x="30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2" y="115"/>
                    <a:pt x="34" y="115"/>
                    <a:pt x="35" y="117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3" y="120"/>
                    <a:pt x="32" y="121"/>
                    <a:pt x="30" y="120"/>
                  </a:cubicBezTo>
                  <a:cubicBezTo>
                    <a:pt x="29" y="121"/>
                    <a:pt x="30" y="121"/>
                    <a:pt x="30" y="122"/>
                  </a:cubicBezTo>
                  <a:cubicBezTo>
                    <a:pt x="31" y="122"/>
                    <a:pt x="32" y="122"/>
                    <a:pt x="33" y="123"/>
                  </a:cubicBezTo>
                  <a:cubicBezTo>
                    <a:pt x="34" y="124"/>
                    <a:pt x="33" y="125"/>
                    <a:pt x="33" y="126"/>
                  </a:cubicBezTo>
                  <a:cubicBezTo>
                    <a:pt x="33" y="126"/>
                    <a:pt x="31" y="126"/>
                    <a:pt x="32" y="126"/>
                  </a:cubicBezTo>
                  <a:cubicBezTo>
                    <a:pt x="33" y="126"/>
                    <a:pt x="34" y="127"/>
                    <a:pt x="35" y="128"/>
                  </a:cubicBezTo>
                  <a:cubicBezTo>
                    <a:pt x="35" y="129"/>
                    <a:pt x="35" y="130"/>
                    <a:pt x="36" y="130"/>
                  </a:cubicBezTo>
                  <a:cubicBezTo>
                    <a:pt x="36" y="131"/>
                    <a:pt x="35" y="131"/>
                    <a:pt x="35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5" y="131"/>
                    <a:pt x="35" y="131"/>
                    <a:pt x="36" y="131"/>
                  </a:cubicBezTo>
                  <a:cubicBezTo>
                    <a:pt x="36" y="132"/>
                    <a:pt x="36" y="132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7" y="133"/>
                    <a:pt x="37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6" y="134"/>
                    <a:pt x="34" y="134"/>
                    <a:pt x="33" y="134"/>
                  </a:cubicBezTo>
                  <a:cubicBezTo>
                    <a:pt x="33" y="134"/>
                    <a:pt x="32" y="134"/>
                    <a:pt x="32" y="134"/>
                  </a:cubicBezTo>
                  <a:cubicBezTo>
                    <a:pt x="31" y="134"/>
                    <a:pt x="30" y="134"/>
                    <a:pt x="30" y="135"/>
                  </a:cubicBezTo>
                  <a:cubicBezTo>
                    <a:pt x="30" y="135"/>
                    <a:pt x="30" y="136"/>
                    <a:pt x="30" y="136"/>
                  </a:cubicBezTo>
                  <a:cubicBezTo>
                    <a:pt x="30" y="136"/>
                    <a:pt x="30" y="136"/>
                    <a:pt x="29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7"/>
                    <a:pt x="31" y="137"/>
                  </a:cubicBezTo>
                  <a:cubicBezTo>
                    <a:pt x="32" y="137"/>
                    <a:pt x="33" y="136"/>
                    <a:pt x="33" y="135"/>
                  </a:cubicBezTo>
                  <a:cubicBezTo>
                    <a:pt x="34" y="135"/>
                    <a:pt x="35" y="134"/>
                    <a:pt x="36" y="134"/>
                  </a:cubicBezTo>
                  <a:cubicBezTo>
                    <a:pt x="36" y="135"/>
                    <a:pt x="37" y="134"/>
                    <a:pt x="38" y="134"/>
                  </a:cubicBezTo>
                  <a:cubicBezTo>
                    <a:pt x="38" y="134"/>
                    <a:pt x="39" y="134"/>
                    <a:pt x="39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7" y="135"/>
                    <a:pt x="38" y="135"/>
                  </a:cubicBezTo>
                  <a:cubicBezTo>
                    <a:pt x="39" y="135"/>
                    <a:pt x="39" y="135"/>
                    <a:pt x="40" y="135"/>
                  </a:cubicBezTo>
                  <a:cubicBezTo>
                    <a:pt x="40" y="135"/>
                    <a:pt x="41" y="135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1" y="136"/>
                    <a:pt x="41" y="137"/>
                    <a:pt x="42" y="137"/>
                  </a:cubicBezTo>
                  <a:cubicBezTo>
                    <a:pt x="42" y="138"/>
                    <a:pt x="42" y="138"/>
                    <a:pt x="43" y="138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40"/>
                    <a:pt x="41" y="140"/>
                    <a:pt x="41" y="139"/>
                  </a:cubicBezTo>
                  <a:cubicBezTo>
                    <a:pt x="39" y="139"/>
                    <a:pt x="38" y="137"/>
                    <a:pt x="37" y="137"/>
                  </a:cubicBezTo>
                  <a:cubicBezTo>
                    <a:pt x="36" y="137"/>
                    <a:pt x="36" y="138"/>
                    <a:pt x="36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40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8" y="140"/>
                    <a:pt x="37" y="140"/>
                  </a:cubicBezTo>
                  <a:cubicBezTo>
                    <a:pt x="36" y="140"/>
                    <a:pt x="36" y="140"/>
                    <a:pt x="36" y="139"/>
                  </a:cubicBezTo>
                  <a:cubicBezTo>
                    <a:pt x="36" y="140"/>
                    <a:pt x="36" y="139"/>
                    <a:pt x="36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2" y="138"/>
                    <a:pt x="30" y="138"/>
                  </a:cubicBezTo>
                  <a:cubicBezTo>
                    <a:pt x="29" y="137"/>
                    <a:pt x="28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4" y="136"/>
                    <a:pt x="24" y="136"/>
                  </a:cubicBezTo>
                  <a:cubicBezTo>
                    <a:pt x="23" y="136"/>
                    <a:pt x="22" y="136"/>
                    <a:pt x="21" y="135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8"/>
                    <a:pt x="8" y="128"/>
                    <a:pt x="8" y="127"/>
                  </a:cubicBezTo>
                  <a:cubicBezTo>
                    <a:pt x="7" y="127"/>
                    <a:pt x="6" y="126"/>
                    <a:pt x="5" y="126"/>
                  </a:cubicBezTo>
                  <a:cubicBezTo>
                    <a:pt x="3" y="126"/>
                    <a:pt x="2" y="126"/>
                    <a:pt x="1" y="126"/>
                  </a:cubicBezTo>
                  <a:cubicBezTo>
                    <a:pt x="0" y="126"/>
                    <a:pt x="0" y="127"/>
                    <a:pt x="1" y="127"/>
                  </a:cubicBezTo>
                  <a:cubicBezTo>
                    <a:pt x="2" y="128"/>
                    <a:pt x="3" y="129"/>
                    <a:pt x="4" y="129"/>
                  </a:cubicBezTo>
                  <a:cubicBezTo>
                    <a:pt x="5" y="129"/>
                    <a:pt x="6" y="129"/>
                    <a:pt x="8" y="130"/>
                  </a:cubicBezTo>
                  <a:cubicBezTo>
                    <a:pt x="9" y="131"/>
                    <a:pt x="11" y="132"/>
                    <a:pt x="12" y="133"/>
                  </a:cubicBezTo>
                  <a:cubicBezTo>
                    <a:pt x="13" y="133"/>
                    <a:pt x="13" y="133"/>
                    <a:pt x="14" y="133"/>
                  </a:cubicBezTo>
                  <a:cubicBezTo>
                    <a:pt x="16" y="134"/>
                    <a:pt x="18" y="135"/>
                    <a:pt x="19" y="136"/>
                  </a:cubicBezTo>
                  <a:cubicBezTo>
                    <a:pt x="20" y="136"/>
                    <a:pt x="22" y="136"/>
                    <a:pt x="23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6" y="138"/>
                    <a:pt x="28" y="139"/>
                    <a:pt x="29" y="139"/>
                  </a:cubicBezTo>
                  <a:cubicBezTo>
                    <a:pt x="30" y="139"/>
                    <a:pt x="31" y="139"/>
                    <a:pt x="31" y="140"/>
                  </a:cubicBezTo>
                  <a:cubicBezTo>
                    <a:pt x="30" y="140"/>
                    <a:pt x="29" y="140"/>
                    <a:pt x="28" y="140"/>
                  </a:cubicBezTo>
                  <a:cubicBezTo>
                    <a:pt x="28" y="141"/>
                    <a:pt x="30" y="140"/>
                    <a:pt x="30" y="140"/>
                  </a:cubicBezTo>
                  <a:cubicBezTo>
                    <a:pt x="31" y="140"/>
                    <a:pt x="32" y="140"/>
                    <a:pt x="33" y="140"/>
                  </a:cubicBezTo>
                  <a:cubicBezTo>
                    <a:pt x="34" y="140"/>
                    <a:pt x="34" y="140"/>
                    <a:pt x="34" y="141"/>
                  </a:cubicBezTo>
                  <a:cubicBezTo>
                    <a:pt x="34" y="141"/>
                    <a:pt x="34" y="141"/>
                    <a:pt x="35" y="141"/>
                  </a:cubicBezTo>
                  <a:cubicBezTo>
                    <a:pt x="35" y="141"/>
                    <a:pt x="36" y="141"/>
                    <a:pt x="37" y="142"/>
                  </a:cubicBezTo>
                  <a:cubicBezTo>
                    <a:pt x="37" y="142"/>
                    <a:pt x="37" y="142"/>
                    <a:pt x="36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6" y="143"/>
                    <a:pt x="36" y="142"/>
                    <a:pt x="35" y="143"/>
                  </a:cubicBezTo>
                  <a:cubicBezTo>
                    <a:pt x="34" y="143"/>
                    <a:pt x="34" y="142"/>
                    <a:pt x="33" y="142"/>
                  </a:cubicBezTo>
                  <a:cubicBezTo>
                    <a:pt x="32" y="142"/>
                    <a:pt x="31" y="141"/>
                    <a:pt x="30" y="142"/>
                  </a:cubicBezTo>
                  <a:cubicBezTo>
                    <a:pt x="28" y="142"/>
                    <a:pt x="27" y="141"/>
                    <a:pt x="26" y="141"/>
                  </a:cubicBezTo>
                  <a:cubicBezTo>
                    <a:pt x="25" y="141"/>
                    <a:pt x="25" y="141"/>
                    <a:pt x="24" y="141"/>
                  </a:cubicBezTo>
                  <a:cubicBezTo>
                    <a:pt x="23" y="141"/>
                    <a:pt x="23" y="141"/>
                    <a:pt x="22" y="141"/>
                  </a:cubicBezTo>
                  <a:cubicBezTo>
                    <a:pt x="22" y="141"/>
                    <a:pt x="21" y="140"/>
                    <a:pt x="21" y="140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9" y="138"/>
                    <a:pt x="18" y="137"/>
                    <a:pt x="15" y="137"/>
                  </a:cubicBezTo>
                  <a:cubicBezTo>
                    <a:pt x="14" y="137"/>
                    <a:pt x="14" y="137"/>
                    <a:pt x="13" y="138"/>
                  </a:cubicBezTo>
                  <a:cubicBezTo>
                    <a:pt x="13" y="138"/>
                    <a:pt x="13" y="138"/>
                    <a:pt x="14" y="138"/>
                  </a:cubicBezTo>
                  <a:cubicBezTo>
                    <a:pt x="14" y="139"/>
                    <a:pt x="15" y="140"/>
                    <a:pt x="16" y="140"/>
                  </a:cubicBezTo>
                  <a:cubicBezTo>
                    <a:pt x="18" y="141"/>
                    <a:pt x="19" y="141"/>
                    <a:pt x="21" y="141"/>
                  </a:cubicBezTo>
                  <a:cubicBezTo>
                    <a:pt x="23" y="142"/>
                    <a:pt x="24" y="142"/>
                    <a:pt x="27" y="142"/>
                  </a:cubicBezTo>
                  <a:cubicBezTo>
                    <a:pt x="29" y="142"/>
                    <a:pt x="30" y="143"/>
                    <a:pt x="32" y="143"/>
                  </a:cubicBezTo>
                  <a:cubicBezTo>
                    <a:pt x="34" y="144"/>
                    <a:pt x="35" y="144"/>
                    <a:pt x="37" y="144"/>
                  </a:cubicBezTo>
                  <a:cubicBezTo>
                    <a:pt x="38" y="144"/>
                    <a:pt x="38" y="144"/>
                    <a:pt x="38" y="145"/>
                  </a:cubicBezTo>
                  <a:cubicBezTo>
                    <a:pt x="35" y="146"/>
                    <a:pt x="33" y="147"/>
                    <a:pt x="30" y="147"/>
                  </a:cubicBezTo>
                  <a:cubicBezTo>
                    <a:pt x="30" y="147"/>
                    <a:pt x="31" y="147"/>
                    <a:pt x="32" y="147"/>
                  </a:cubicBezTo>
                  <a:cubicBezTo>
                    <a:pt x="32" y="147"/>
                    <a:pt x="34" y="147"/>
                    <a:pt x="34" y="147"/>
                  </a:cubicBezTo>
                  <a:cubicBezTo>
                    <a:pt x="36" y="146"/>
                    <a:pt x="37" y="146"/>
                    <a:pt x="39" y="146"/>
                  </a:cubicBezTo>
                  <a:cubicBezTo>
                    <a:pt x="38" y="145"/>
                    <a:pt x="38" y="146"/>
                    <a:pt x="37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5"/>
                    <a:pt x="39" y="145"/>
                    <a:pt x="39" y="145"/>
                  </a:cubicBezTo>
                  <a:cubicBezTo>
                    <a:pt x="40" y="146"/>
                    <a:pt x="39" y="146"/>
                    <a:pt x="39" y="147"/>
                  </a:cubicBezTo>
                  <a:cubicBezTo>
                    <a:pt x="38" y="147"/>
                    <a:pt x="37" y="147"/>
                    <a:pt x="36" y="147"/>
                  </a:cubicBezTo>
                  <a:cubicBezTo>
                    <a:pt x="37" y="147"/>
                    <a:pt x="38" y="147"/>
                    <a:pt x="38" y="147"/>
                  </a:cubicBezTo>
                  <a:cubicBezTo>
                    <a:pt x="39" y="148"/>
                    <a:pt x="38" y="148"/>
                    <a:pt x="39" y="148"/>
                  </a:cubicBezTo>
                  <a:cubicBezTo>
                    <a:pt x="39" y="148"/>
                    <a:pt x="39" y="149"/>
                    <a:pt x="39" y="149"/>
                  </a:cubicBezTo>
                  <a:cubicBezTo>
                    <a:pt x="40" y="149"/>
                    <a:pt x="41" y="149"/>
                    <a:pt x="41" y="148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1" y="150"/>
                    <a:pt x="39" y="150"/>
                    <a:pt x="38" y="150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7" y="150"/>
                    <a:pt x="36" y="150"/>
                    <a:pt x="36" y="150"/>
                  </a:cubicBezTo>
                  <a:cubicBezTo>
                    <a:pt x="36" y="150"/>
                    <a:pt x="36" y="150"/>
                    <a:pt x="35" y="151"/>
                  </a:cubicBezTo>
                  <a:cubicBezTo>
                    <a:pt x="36" y="151"/>
                    <a:pt x="37" y="150"/>
                    <a:pt x="38" y="151"/>
                  </a:cubicBezTo>
                  <a:cubicBezTo>
                    <a:pt x="38" y="151"/>
                    <a:pt x="39" y="151"/>
                    <a:pt x="40" y="151"/>
                  </a:cubicBezTo>
                  <a:cubicBezTo>
                    <a:pt x="40" y="151"/>
                    <a:pt x="41" y="151"/>
                    <a:pt x="40" y="151"/>
                  </a:cubicBezTo>
                  <a:cubicBezTo>
                    <a:pt x="40" y="151"/>
                    <a:pt x="39" y="151"/>
                    <a:pt x="39" y="151"/>
                  </a:cubicBezTo>
                  <a:cubicBezTo>
                    <a:pt x="39" y="151"/>
                    <a:pt x="40" y="151"/>
                    <a:pt x="40" y="151"/>
                  </a:cubicBezTo>
                  <a:cubicBezTo>
                    <a:pt x="39" y="152"/>
                    <a:pt x="37" y="152"/>
                    <a:pt x="36" y="153"/>
                  </a:cubicBezTo>
                  <a:cubicBezTo>
                    <a:pt x="35" y="153"/>
                    <a:pt x="35" y="153"/>
                    <a:pt x="34" y="153"/>
                  </a:cubicBezTo>
                  <a:cubicBezTo>
                    <a:pt x="34" y="153"/>
                    <a:pt x="35" y="153"/>
                    <a:pt x="3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7" y="153"/>
                    <a:pt x="39" y="152"/>
                    <a:pt x="42" y="152"/>
                  </a:cubicBezTo>
                  <a:cubicBezTo>
                    <a:pt x="41" y="152"/>
                    <a:pt x="41" y="153"/>
                    <a:pt x="41" y="153"/>
                  </a:cubicBezTo>
                  <a:cubicBezTo>
                    <a:pt x="42" y="153"/>
                    <a:pt x="42" y="152"/>
                    <a:pt x="43" y="152"/>
                  </a:cubicBezTo>
                  <a:cubicBezTo>
                    <a:pt x="43" y="152"/>
                    <a:pt x="43" y="152"/>
                    <a:pt x="43" y="151"/>
                  </a:cubicBezTo>
                  <a:cubicBezTo>
                    <a:pt x="44" y="152"/>
                    <a:pt x="44" y="153"/>
                    <a:pt x="44" y="153"/>
                  </a:cubicBezTo>
                  <a:cubicBezTo>
                    <a:pt x="44" y="154"/>
                    <a:pt x="43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4" y="154"/>
                    <a:pt x="44" y="154"/>
                    <a:pt x="45" y="153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8" y="156"/>
                    <a:pt x="39" y="156"/>
                    <a:pt x="39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0" y="156"/>
                    <a:pt x="40" y="156"/>
                    <a:pt x="41" y="156"/>
                  </a:cubicBezTo>
                  <a:cubicBezTo>
                    <a:pt x="41" y="156"/>
                    <a:pt x="42" y="155"/>
                    <a:pt x="42" y="155"/>
                  </a:cubicBezTo>
                  <a:cubicBezTo>
                    <a:pt x="41" y="156"/>
                    <a:pt x="40" y="156"/>
                    <a:pt x="39" y="157"/>
                  </a:cubicBezTo>
                  <a:cubicBezTo>
                    <a:pt x="39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7" y="158"/>
                    <a:pt x="35" y="159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60"/>
                    <a:pt x="35" y="159"/>
                    <a:pt x="37" y="159"/>
                  </a:cubicBezTo>
                  <a:cubicBezTo>
                    <a:pt x="38" y="158"/>
                    <a:pt x="40" y="157"/>
                    <a:pt x="42" y="156"/>
                  </a:cubicBezTo>
                  <a:cubicBezTo>
                    <a:pt x="42" y="156"/>
                    <a:pt x="43" y="156"/>
                    <a:pt x="42" y="156"/>
                  </a:cubicBezTo>
                  <a:cubicBezTo>
                    <a:pt x="42" y="156"/>
                    <a:pt x="42" y="156"/>
                    <a:pt x="43" y="156"/>
                  </a:cubicBezTo>
                  <a:cubicBezTo>
                    <a:pt x="43" y="156"/>
                    <a:pt x="44" y="156"/>
                    <a:pt x="44" y="156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6" y="156"/>
                    <a:pt x="46" y="156"/>
                    <a:pt x="46" y="157"/>
                  </a:cubicBezTo>
                  <a:cubicBezTo>
                    <a:pt x="45" y="157"/>
                    <a:pt x="44" y="158"/>
                    <a:pt x="44" y="158"/>
                  </a:cubicBezTo>
                  <a:cubicBezTo>
                    <a:pt x="44" y="158"/>
                    <a:pt x="45" y="158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9"/>
                    <a:pt x="46" y="158"/>
                    <a:pt x="46" y="159"/>
                  </a:cubicBezTo>
                  <a:cubicBezTo>
                    <a:pt x="46" y="159"/>
                    <a:pt x="46" y="159"/>
                    <a:pt x="47" y="159"/>
                  </a:cubicBezTo>
                  <a:cubicBezTo>
                    <a:pt x="47" y="159"/>
                    <a:pt x="47" y="159"/>
                    <a:pt x="47" y="160"/>
                  </a:cubicBezTo>
                  <a:cubicBezTo>
                    <a:pt x="46" y="161"/>
                    <a:pt x="47" y="162"/>
                    <a:pt x="49" y="163"/>
                  </a:cubicBezTo>
                  <a:cubicBezTo>
                    <a:pt x="49" y="163"/>
                    <a:pt x="50" y="164"/>
                    <a:pt x="49" y="164"/>
                  </a:cubicBezTo>
                  <a:cubicBezTo>
                    <a:pt x="49" y="164"/>
                    <a:pt x="49" y="165"/>
                    <a:pt x="49" y="165"/>
                  </a:cubicBezTo>
                  <a:cubicBezTo>
                    <a:pt x="48" y="165"/>
                    <a:pt x="47" y="165"/>
                    <a:pt x="48" y="166"/>
                  </a:cubicBezTo>
                  <a:cubicBezTo>
                    <a:pt x="47" y="167"/>
                    <a:pt x="46" y="167"/>
                    <a:pt x="46" y="168"/>
                  </a:cubicBezTo>
                  <a:cubicBezTo>
                    <a:pt x="46" y="168"/>
                    <a:pt x="46" y="169"/>
                    <a:pt x="45" y="169"/>
                  </a:cubicBezTo>
                  <a:cubicBezTo>
                    <a:pt x="45" y="169"/>
                    <a:pt x="45" y="169"/>
                    <a:pt x="45" y="170"/>
                  </a:cubicBezTo>
                  <a:cubicBezTo>
                    <a:pt x="43" y="171"/>
                    <a:pt x="43" y="172"/>
                    <a:pt x="42" y="173"/>
                  </a:cubicBezTo>
                  <a:cubicBezTo>
                    <a:pt x="41" y="173"/>
                    <a:pt x="42" y="173"/>
                    <a:pt x="42" y="173"/>
                  </a:cubicBezTo>
                  <a:cubicBezTo>
                    <a:pt x="44" y="171"/>
                    <a:pt x="46" y="169"/>
                    <a:pt x="48" y="167"/>
                  </a:cubicBezTo>
                  <a:cubicBezTo>
                    <a:pt x="48" y="167"/>
                    <a:pt x="49" y="167"/>
                    <a:pt x="49" y="166"/>
                  </a:cubicBezTo>
                  <a:cubicBezTo>
                    <a:pt x="50" y="166"/>
                    <a:pt x="50" y="165"/>
                    <a:pt x="50" y="165"/>
                  </a:cubicBezTo>
                  <a:cubicBezTo>
                    <a:pt x="51" y="165"/>
                    <a:pt x="51" y="165"/>
                    <a:pt x="53" y="166"/>
                  </a:cubicBezTo>
                  <a:cubicBezTo>
                    <a:pt x="54" y="165"/>
                    <a:pt x="55" y="166"/>
                    <a:pt x="56" y="167"/>
                  </a:cubicBezTo>
                  <a:cubicBezTo>
                    <a:pt x="56" y="167"/>
                    <a:pt x="56" y="167"/>
                    <a:pt x="55" y="167"/>
                  </a:cubicBezTo>
                  <a:cubicBezTo>
                    <a:pt x="55" y="167"/>
                    <a:pt x="55" y="168"/>
                    <a:pt x="56" y="168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7" y="167"/>
                    <a:pt x="57" y="167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6" y="169"/>
                    <a:pt x="54" y="169"/>
                    <a:pt x="53" y="170"/>
                  </a:cubicBezTo>
                  <a:cubicBezTo>
                    <a:pt x="52" y="171"/>
                    <a:pt x="51" y="171"/>
                    <a:pt x="50" y="172"/>
                  </a:cubicBezTo>
                  <a:cubicBezTo>
                    <a:pt x="50" y="173"/>
                    <a:pt x="49" y="173"/>
                    <a:pt x="48" y="173"/>
                  </a:cubicBezTo>
                  <a:cubicBezTo>
                    <a:pt x="49" y="174"/>
                    <a:pt x="48" y="175"/>
                    <a:pt x="48" y="175"/>
                  </a:cubicBezTo>
                  <a:cubicBezTo>
                    <a:pt x="48" y="176"/>
                    <a:pt x="48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51" y="176"/>
                    <a:pt x="52" y="175"/>
                    <a:pt x="53" y="173"/>
                  </a:cubicBezTo>
                  <a:cubicBezTo>
                    <a:pt x="53" y="172"/>
                    <a:pt x="55" y="171"/>
                    <a:pt x="56" y="170"/>
                  </a:cubicBezTo>
                  <a:cubicBezTo>
                    <a:pt x="57" y="170"/>
                    <a:pt x="57" y="170"/>
                    <a:pt x="58" y="170"/>
                  </a:cubicBezTo>
                  <a:cubicBezTo>
                    <a:pt x="59" y="171"/>
                    <a:pt x="61" y="170"/>
                    <a:pt x="62" y="169"/>
                  </a:cubicBezTo>
                  <a:cubicBezTo>
                    <a:pt x="63" y="168"/>
                    <a:pt x="63" y="167"/>
                    <a:pt x="64" y="166"/>
                  </a:cubicBezTo>
                  <a:cubicBezTo>
                    <a:pt x="64" y="165"/>
                    <a:pt x="64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7"/>
                    <a:pt x="66" y="168"/>
                  </a:cubicBezTo>
                  <a:cubicBezTo>
                    <a:pt x="65" y="169"/>
                    <a:pt x="66" y="170"/>
                    <a:pt x="66" y="172"/>
                  </a:cubicBezTo>
                  <a:cubicBezTo>
                    <a:pt x="66" y="172"/>
                    <a:pt x="66" y="172"/>
                    <a:pt x="66" y="172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7" y="168"/>
                    <a:pt x="67" y="168"/>
                  </a:cubicBezTo>
                  <a:cubicBezTo>
                    <a:pt x="67" y="169"/>
                    <a:pt x="67" y="168"/>
                    <a:pt x="67" y="168"/>
                  </a:cubicBezTo>
                  <a:cubicBezTo>
                    <a:pt x="68" y="168"/>
                    <a:pt x="68" y="168"/>
                    <a:pt x="68" y="167"/>
                  </a:cubicBezTo>
                  <a:cubicBezTo>
                    <a:pt x="68" y="167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9" y="166"/>
                    <a:pt x="69" y="167"/>
                    <a:pt x="68" y="168"/>
                  </a:cubicBezTo>
                  <a:cubicBezTo>
                    <a:pt x="68" y="168"/>
                    <a:pt x="68" y="168"/>
                    <a:pt x="69" y="169"/>
                  </a:cubicBezTo>
                  <a:cubicBezTo>
                    <a:pt x="69" y="168"/>
                    <a:pt x="69" y="167"/>
                    <a:pt x="69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70" y="168"/>
                    <a:pt x="71" y="169"/>
                    <a:pt x="72" y="169"/>
                  </a:cubicBezTo>
                  <a:cubicBezTo>
                    <a:pt x="72" y="169"/>
                    <a:pt x="72" y="169"/>
                    <a:pt x="73" y="170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4" y="170"/>
                    <a:pt x="75" y="171"/>
                    <a:pt x="75" y="171"/>
                  </a:cubicBezTo>
                  <a:cubicBezTo>
                    <a:pt x="76" y="171"/>
                    <a:pt x="75" y="170"/>
                    <a:pt x="75" y="170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69"/>
                    <a:pt x="79" y="170"/>
                    <a:pt x="79" y="170"/>
                  </a:cubicBezTo>
                  <a:cubicBezTo>
                    <a:pt x="80" y="172"/>
                    <a:pt x="81" y="174"/>
                    <a:pt x="81" y="177"/>
                  </a:cubicBezTo>
                  <a:cubicBezTo>
                    <a:pt x="80" y="178"/>
                    <a:pt x="80" y="179"/>
                    <a:pt x="79" y="180"/>
                  </a:cubicBezTo>
                  <a:cubicBezTo>
                    <a:pt x="78" y="182"/>
                    <a:pt x="77" y="183"/>
                    <a:pt x="76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5" y="187"/>
                    <a:pt x="74" y="188"/>
                    <a:pt x="73" y="188"/>
                  </a:cubicBezTo>
                  <a:cubicBezTo>
                    <a:pt x="72" y="190"/>
                    <a:pt x="73" y="192"/>
                    <a:pt x="74" y="193"/>
                  </a:cubicBezTo>
                  <a:cubicBezTo>
                    <a:pt x="74" y="193"/>
                    <a:pt x="75" y="193"/>
                    <a:pt x="75" y="193"/>
                  </a:cubicBezTo>
                  <a:cubicBezTo>
                    <a:pt x="76" y="192"/>
                    <a:pt x="77" y="189"/>
                    <a:pt x="75" y="187"/>
                  </a:cubicBezTo>
                  <a:cubicBezTo>
                    <a:pt x="76" y="186"/>
                    <a:pt x="76" y="185"/>
                    <a:pt x="77" y="184"/>
                  </a:cubicBezTo>
                  <a:cubicBezTo>
                    <a:pt x="78" y="182"/>
                    <a:pt x="80" y="180"/>
                    <a:pt x="81" y="178"/>
                  </a:cubicBezTo>
                  <a:cubicBezTo>
                    <a:pt x="81" y="178"/>
                    <a:pt x="82" y="178"/>
                    <a:pt x="82" y="179"/>
                  </a:cubicBezTo>
                  <a:cubicBezTo>
                    <a:pt x="82" y="179"/>
                    <a:pt x="83" y="181"/>
                    <a:pt x="83" y="182"/>
                  </a:cubicBezTo>
                  <a:cubicBezTo>
                    <a:pt x="83" y="182"/>
                    <a:pt x="83" y="183"/>
                    <a:pt x="84" y="184"/>
                  </a:cubicBezTo>
                  <a:cubicBezTo>
                    <a:pt x="84" y="185"/>
                    <a:pt x="84" y="187"/>
                    <a:pt x="84" y="188"/>
                  </a:cubicBezTo>
                  <a:cubicBezTo>
                    <a:pt x="84" y="191"/>
                    <a:pt x="83" y="193"/>
                    <a:pt x="83" y="195"/>
                  </a:cubicBezTo>
                  <a:cubicBezTo>
                    <a:pt x="83" y="199"/>
                    <a:pt x="83" y="203"/>
                    <a:pt x="83" y="206"/>
                  </a:cubicBezTo>
                  <a:cubicBezTo>
                    <a:pt x="82" y="207"/>
                    <a:pt x="81" y="207"/>
                    <a:pt x="81" y="207"/>
                  </a:cubicBezTo>
                  <a:cubicBezTo>
                    <a:pt x="80" y="206"/>
                    <a:pt x="80" y="205"/>
                    <a:pt x="79" y="205"/>
                  </a:cubicBezTo>
                  <a:cubicBezTo>
                    <a:pt x="78" y="205"/>
                    <a:pt x="78" y="205"/>
                    <a:pt x="77" y="206"/>
                  </a:cubicBezTo>
                  <a:cubicBezTo>
                    <a:pt x="77" y="207"/>
                    <a:pt x="77" y="207"/>
                    <a:pt x="77" y="207"/>
                  </a:cubicBezTo>
                  <a:cubicBezTo>
                    <a:pt x="77" y="208"/>
                    <a:pt x="77" y="208"/>
                    <a:pt x="76" y="208"/>
                  </a:cubicBezTo>
                  <a:cubicBezTo>
                    <a:pt x="76" y="208"/>
                    <a:pt x="76" y="208"/>
                    <a:pt x="76" y="209"/>
                  </a:cubicBezTo>
                  <a:cubicBezTo>
                    <a:pt x="76" y="209"/>
                    <a:pt x="76" y="210"/>
                    <a:pt x="77" y="210"/>
                  </a:cubicBezTo>
                  <a:cubicBezTo>
                    <a:pt x="77" y="210"/>
                    <a:pt x="78" y="210"/>
                    <a:pt x="78" y="211"/>
                  </a:cubicBezTo>
                  <a:cubicBezTo>
                    <a:pt x="79" y="211"/>
                    <a:pt x="79" y="212"/>
                    <a:pt x="80" y="213"/>
                  </a:cubicBezTo>
                  <a:cubicBezTo>
                    <a:pt x="81" y="214"/>
                    <a:pt x="82" y="216"/>
                    <a:pt x="82" y="219"/>
                  </a:cubicBezTo>
                  <a:cubicBezTo>
                    <a:pt x="80" y="222"/>
                    <a:pt x="81" y="228"/>
                    <a:pt x="83" y="231"/>
                  </a:cubicBezTo>
                  <a:cubicBezTo>
                    <a:pt x="83" y="232"/>
                    <a:pt x="84" y="232"/>
                    <a:pt x="85" y="233"/>
                  </a:cubicBezTo>
                  <a:cubicBezTo>
                    <a:pt x="86" y="233"/>
                    <a:pt x="86" y="233"/>
                    <a:pt x="86" y="232"/>
                  </a:cubicBezTo>
                  <a:cubicBezTo>
                    <a:pt x="88" y="229"/>
                    <a:pt x="87" y="224"/>
                    <a:pt x="86" y="222"/>
                  </a:cubicBezTo>
                  <a:cubicBezTo>
                    <a:pt x="85" y="221"/>
                    <a:pt x="84" y="220"/>
                    <a:pt x="83" y="218"/>
                  </a:cubicBezTo>
                  <a:cubicBezTo>
                    <a:pt x="83" y="214"/>
                    <a:pt x="84" y="210"/>
                    <a:pt x="85" y="206"/>
                  </a:cubicBezTo>
                  <a:cubicBezTo>
                    <a:pt x="85" y="202"/>
                    <a:pt x="85" y="198"/>
                    <a:pt x="86" y="194"/>
                  </a:cubicBezTo>
                  <a:cubicBezTo>
                    <a:pt x="86" y="194"/>
                    <a:pt x="86" y="194"/>
                    <a:pt x="86" y="193"/>
                  </a:cubicBezTo>
                  <a:cubicBezTo>
                    <a:pt x="86" y="193"/>
                    <a:pt x="87" y="193"/>
                    <a:pt x="87" y="194"/>
                  </a:cubicBezTo>
                  <a:cubicBezTo>
                    <a:pt x="87" y="196"/>
                    <a:pt x="87" y="198"/>
                    <a:pt x="88" y="199"/>
                  </a:cubicBezTo>
                  <a:cubicBezTo>
                    <a:pt x="87" y="200"/>
                    <a:pt x="87" y="201"/>
                    <a:pt x="87" y="202"/>
                  </a:cubicBezTo>
                  <a:cubicBezTo>
                    <a:pt x="88" y="202"/>
                    <a:pt x="88" y="201"/>
                    <a:pt x="88" y="201"/>
                  </a:cubicBezTo>
                  <a:cubicBezTo>
                    <a:pt x="88" y="200"/>
                    <a:pt x="88" y="199"/>
                    <a:pt x="89" y="198"/>
                  </a:cubicBezTo>
                  <a:cubicBezTo>
                    <a:pt x="89" y="197"/>
                    <a:pt x="89" y="196"/>
                    <a:pt x="89" y="195"/>
                  </a:cubicBezTo>
                  <a:cubicBezTo>
                    <a:pt x="88" y="192"/>
                    <a:pt x="90" y="190"/>
                    <a:pt x="91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2" y="188"/>
                    <a:pt x="91" y="187"/>
                    <a:pt x="90" y="187"/>
                  </a:cubicBezTo>
                  <a:cubicBezTo>
                    <a:pt x="89" y="187"/>
                    <a:pt x="88" y="186"/>
                    <a:pt x="88" y="186"/>
                  </a:cubicBezTo>
                  <a:cubicBezTo>
                    <a:pt x="86" y="183"/>
                    <a:pt x="85" y="180"/>
                    <a:pt x="83" y="176"/>
                  </a:cubicBezTo>
                  <a:cubicBezTo>
                    <a:pt x="83" y="176"/>
                    <a:pt x="83" y="176"/>
                    <a:pt x="83" y="175"/>
                  </a:cubicBezTo>
                  <a:cubicBezTo>
                    <a:pt x="84" y="175"/>
                    <a:pt x="83" y="174"/>
                    <a:pt x="84" y="174"/>
                  </a:cubicBezTo>
                  <a:cubicBezTo>
                    <a:pt x="85" y="173"/>
                    <a:pt x="87" y="173"/>
                    <a:pt x="87" y="175"/>
                  </a:cubicBezTo>
                  <a:cubicBezTo>
                    <a:pt x="87" y="176"/>
                    <a:pt x="88" y="177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90" y="178"/>
                    <a:pt x="90" y="178"/>
                    <a:pt x="90" y="177"/>
                  </a:cubicBezTo>
                  <a:cubicBezTo>
                    <a:pt x="90" y="176"/>
                    <a:pt x="90" y="175"/>
                    <a:pt x="89" y="175"/>
                  </a:cubicBezTo>
                  <a:cubicBezTo>
                    <a:pt x="89" y="174"/>
                    <a:pt x="88" y="173"/>
                    <a:pt x="88" y="172"/>
                  </a:cubicBezTo>
                  <a:cubicBezTo>
                    <a:pt x="87" y="171"/>
                    <a:pt x="88" y="170"/>
                    <a:pt x="89" y="169"/>
                  </a:cubicBezTo>
                  <a:cubicBezTo>
                    <a:pt x="89" y="169"/>
                    <a:pt x="90" y="169"/>
                    <a:pt x="91" y="170"/>
                  </a:cubicBezTo>
                  <a:cubicBezTo>
                    <a:pt x="92" y="171"/>
                    <a:pt x="93" y="173"/>
                    <a:pt x="94" y="175"/>
                  </a:cubicBezTo>
                  <a:cubicBezTo>
                    <a:pt x="94" y="176"/>
                    <a:pt x="95" y="177"/>
                    <a:pt x="95" y="178"/>
                  </a:cubicBezTo>
                  <a:cubicBezTo>
                    <a:pt x="94" y="178"/>
                    <a:pt x="93" y="178"/>
                    <a:pt x="93" y="179"/>
                  </a:cubicBezTo>
                  <a:cubicBezTo>
                    <a:pt x="93" y="179"/>
                    <a:pt x="93" y="180"/>
                    <a:pt x="93" y="180"/>
                  </a:cubicBezTo>
                  <a:cubicBezTo>
                    <a:pt x="93" y="180"/>
                    <a:pt x="94" y="180"/>
                    <a:pt x="94" y="180"/>
                  </a:cubicBezTo>
                  <a:cubicBezTo>
                    <a:pt x="94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7" y="184"/>
                    <a:pt x="100" y="187"/>
                    <a:pt x="103" y="190"/>
                  </a:cubicBezTo>
                  <a:cubicBezTo>
                    <a:pt x="103" y="190"/>
                    <a:pt x="103" y="191"/>
                    <a:pt x="103" y="190"/>
                  </a:cubicBezTo>
                  <a:cubicBezTo>
                    <a:pt x="102" y="190"/>
                    <a:pt x="102" y="190"/>
                    <a:pt x="102" y="191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3" y="191"/>
                    <a:pt x="103" y="191"/>
                    <a:pt x="104" y="192"/>
                  </a:cubicBezTo>
                  <a:cubicBezTo>
                    <a:pt x="104" y="192"/>
                    <a:pt x="104" y="192"/>
                    <a:pt x="104" y="193"/>
                  </a:cubicBezTo>
                  <a:cubicBezTo>
                    <a:pt x="105" y="195"/>
                    <a:pt x="105" y="197"/>
                    <a:pt x="106" y="198"/>
                  </a:cubicBezTo>
                  <a:cubicBezTo>
                    <a:pt x="107" y="200"/>
                    <a:pt x="108" y="200"/>
                    <a:pt x="108" y="201"/>
                  </a:cubicBezTo>
                  <a:cubicBezTo>
                    <a:pt x="109" y="202"/>
                    <a:pt x="109" y="203"/>
                    <a:pt x="110" y="204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1" y="207"/>
                    <a:pt x="112" y="208"/>
                    <a:pt x="113" y="209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11"/>
                    <a:pt x="114" y="211"/>
                    <a:pt x="114" y="212"/>
                  </a:cubicBezTo>
                  <a:cubicBezTo>
                    <a:pt x="115" y="216"/>
                    <a:pt x="117" y="220"/>
                    <a:pt x="119" y="224"/>
                  </a:cubicBezTo>
                  <a:cubicBezTo>
                    <a:pt x="120" y="227"/>
                    <a:pt x="121" y="230"/>
                    <a:pt x="123" y="233"/>
                  </a:cubicBezTo>
                  <a:cubicBezTo>
                    <a:pt x="123" y="234"/>
                    <a:pt x="124" y="235"/>
                    <a:pt x="124" y="236"/>
                  </a:cubicBezTo>
                  <a:cubicBezTo>
                    <a:pt x="125" y="237"/>
                    <a:pt x="125" y="238"/>
                    <a:pt x="125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38"/>
                    <a:pt x="125" y="237"/>
                    <a:pt x="125" y="235"/>
                  </a:cubicBezTo>
                  <a:cubicBezTo>
                    <a:pt x="124" y="234"/>
                    <a:pt x="124" y="232"/>
                    <a:pt x="123" y="231"/>
                  </a:cubicBezTo>
                  <a:cubicBezTo>
                    <a:pt x="124" y="230"/>
                    <a:pt x="124" y="229"/>
                    <a:pt x="124" y="228"/>
                  </a:cubicBezTo>
                  <a:cubicBezTo>
                    <a:pt x="122" y="223"/>
                    <a:pt x="122" y="223"/>
                    <a:pt x="122" y="223"/>
                  </a:cubicBezTo>
                  <a:cubicBezTo>
                    <a:pt x="121" y="221"/>
                    <a:pt x="120" y="219"/>
                    <a:pt x="118" y="219"/>
                  </a:cubicBezTo>
                  <a:cubicBezTo>
                    <a:pt x="117" y="217"/>
                    <a:pt x="117" y="215"/>
                    <a:pt x="116" y="213"/>
                  </a:cubicBezTo>
                  <a:cubicBezTo>
                    <a:pt x="116" y="212"/>
                    <a:pt x="116" y="211"/>
                    <a:pt x="115" y="211"/>
                  </a:cubicBezTo>
                  <a:cubicBezTo>
                    <a:pt x="115" y="211"/>
                    <a:pt x="115" y="211"/>
                    <a:pt x="114" y="211"/>
                  </a:cubicBezTo>
                  <a:cubicBezTo>
                    <a:pt x="113" y="209"/>
                    <a:pt x="112" y="208"/>
                    <a:pt x="112" y="205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9"/>
                    <a:pt x="108" y="198"/>
                    <a:pt x="109" y="197"/>
                  </a:cubicBezTo>
                  <a:cubicBezTo>
                    <a:pt x="108" y="194"/>
                    <a:pt x="107" y="192"/>
                    <a:pt x="106" y="191"/>
                  </a:cubicBezTo>
                  <a:cubicBezTo>
                    <a:pt x="106" y="188"/>
                    <a:pt x="106" y="186"/>
                    <a:pt x="106" y="183"/>
                  </a:cubicBezTo>
                  <a:cubicBezTo>
                    <a:pt x="106" y="183"/>
                    <a:pt x="106" y="182"/>
                    <a:pt x="106" y="182"/>
                  </a:cubicBezTo>
                  <a:cubicBezTo>
                    <a:pt x="106" y="180"/>
                    <a:pt x="107" y="179"/>
                    <a:pt x="108" y="177"/>
                  </a:cubicBezTo>
                  <a:cubicBezTo>
                    <a:pt x="109" y="175"/>
                    <a:pt x="110" y="173"/>
                    <a:pt x="110" y="171"/>
                  </a:cubicBezTo>
                  <a:cubicBezTo>
                    <a:pt x="111" y="171"/>
                    <a:pt x="112" y="170"/>
                    <a:pt x="112" y="169"/>
                  </a:cubicBezTo>
                  <a:cubicBezTo>
                    <a:pt x="112" y="168"/>
                    <a:pt x="112" y="166"/>
                    <a:pt x="112" y="165"/>
                  </a:cubicBezTo>
                  <a:cubicBezTo>
                    <a:pt x="112" y="164"/>
                    <a:pt x="113" y="164"/>
                    <a:pt x="114" y="164"/>
                  </a:cubicBezTo>
                  <a:cubicBezTo>
                    <a:pt x="115" y="163"/>
                    <a:pt x="115" y="162"/>
                    <a:pt x="116" y="161"/>
                  </a:cubicBezTo>
                  <a:cubicBezTo>
                    <a:pt x="116" y="160"/>
                    <a:pt x="117" y="160"/>
                    <a:pt x="117" y="159"/>
                  </a:cubicBezTo>
                  <a:cubicBezTo>
                    <a:pt x="118" y="159"/>
                    <a:pt x="118" y="159"/>
                    <a:pt x="117" y="158"/>
                  </a:cubicBezTo>
                  <a:cubicBezTo>
                    <a:pt x="117" y="158"/>
                    <a:pt x="118" y="157"/>
                    <a:pt x="118" y="156"/>
                  </a:cubicBezTo>
                  <a:cubicBezTo>
                    <a:pt x="118" y="154"/>
                    <a:pt x="119" y="153"/>
                    <a:pt x="120" y="153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7" y="154"/>
                    <a:pt x="127" y="154"/>
                    <a:pt x="128" y="153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25" y="150"/>
                    <a:pt x="126" y="150"/>
                    <a:pt x="126" y="149"/>
                  </a:cubicBezTo>
                  <a:cubicBezTo>
                    <a:pt x="127" y="150"/>
                    <a:pt x="128" y="149"/>
                    <a:pt x="128" y="149"/>
                  </a:cubicBezTo>
                  <a:cubicBezTo>
                    <a:pt x="129" y="149"/>
                    <a:pt x="128" y="148"/>
                    <a:pt x="128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6" y="148"/>
                    <a:pt x="126" y="147"/>
                    <a:pt x="126" y="147"/>
                  </a:cubicBezTo>
                  <a:cubicBezTo>
                    <a:pt x="126" y="145"/>
                    <a:pt x="126" y="143"/>
                    <a:pt x="125" y="142"/>
                  </a:cubicBezTo>
                  <a:cubicBezTo>
                    <a:pt x="125" y="142"/>
                    <a:pt x="125" y="141"/>
                    <a:pt x="125" y="141"/>
                  </a:cubicBezTo>
                  <a:cubicBezTo>
                    <a:pt x="126" y="141"/>
                    <a:pt x="128" y="140"/>
                    <a:pt x="128" y="139"/>
                  </a:cubicBezTo>
                  <a:cubicBezTo>
                    <a:pt x="128" y="139"/>
                    <a:pt x="129" y="138"/>
                    <a:pt x="130" y="138"/>
                  </a:cubicBezTo>
                  <a:cubicBezTo>
                    <a:pt x="131" y="137"/>
                    <a:pt x="132" y="137"/>
                    <a:pt x="134" y="136"/>
                  </a:cubicBezTo>
                  <a:cubicBezTo>
                    <a:pt x="134" y="136"/>
                    <a:pt x="134" y="135"/>
                    <a:pt x="134" y="135"/>
                  </a:cubicBezTo>
                  <a:cubicBezTo>
                    <a:pt x="135" y="134"/>
                    <a:pt x="136" y="134"/>
                    <a:pt x="136" y="133"/>
                  </a:cubicBezTo>
                  <a:cubicBezTo>
                    <a:pt x="138" y="133"/>
                    <a:pt x="139" y="132"/>
                    <a:pt x="141" y="132"/>
                  </a:cubicBezTo>
                  <a:cubicBezTo>
                    <a:pt x="143" y="131"/>
                    <a:pt x="144" y="132"/>
                    <a:pt x="146" y="131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5" y="130"/>
                    <a:pt x="156" y="130"/>
                    <a:pt x="156" y="131"/>
                  </a:cubicBezTo>
                  <a:cubicBezTo>
                    <a:pt x="156" y="131"/>
                    <a:pt x="157" y="131"/>
                    <a:pt x="157" y="130"/>
                  </a:cubicBezTo>
                  <a:cubicBezTo>
                    <a:pt x="157" y="130"/>
                    <a:pt x="157" y="130"/>
                    <a:pt x="157" y="130"/>
                  </a:cubicBezTo>
                  <a:cubicBezTo>
                    <a:pt x="156" y="130"/>
                    <a:pt x="156" y="130"/>
                    <a:pt x="155" y="130"/>
                  </a:cubicBezTo>
                  <a:cubicBezTo>
                    <a:pt x="155" y="130"/>
                    <a:pt x="154" y="130"/>
                    <a:pt x="153" y="130"/>
                  </a:cubicBezTo>
                  <a:cubicBezTo>
                    <a:pt x="152" y="130"/>
                    <a:pt x="151" y="130"/>
                    <a:pt x="150" y="130"/>
                  </a:cubicBezTo>
                  <a:cubicBezTo>
                    <a:pt x="147" y="130"/>
                    <a:pt x="145" y="131"/>
                    <a:pt x="143" y="131"/>
                  </a:cubicBezTo>
                  <a:cubicBezTo>
                    <a:pt x="142" y="131"/>
                    <a:pt x="141" y="131"/>
                    <a:pt x="141" y="131"/>
                  </a:cubicBezTo>
                  <a:cubicBezTo>
                    <a:pt x="140" y="131"/>
                    <a:pt x="140" y="131"/>
                    <a:pt x="139" y="131"/>
                  </a:cubicBezTo>
                  <a:cubicBezTo>
                    <a:pt x="138" y="131"/>
                    <a:pt x="138" y="132"/>
                    <a:pt x="137" y="132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37" y="130"/>
                    <a:pt x="137" y="130"/>
                    <a:pt x="138" y="130"/>
                  </a:cubicBezTo>
                  <a:cubicBezTo>
                    <a:pt x="138" y="129"/>
                    <a:pt x="140" y="129"/>
                    <a:pt x="141" y="128"/>
                  </a:cubicBezTo>
                  <a:cubicBezTo>
                    <a:pt x="144" y="127"/>
                    <a:pt x="146" y="126"/>
                    <a:pt x="149" y="125"/>
                  </a:cubicBezTo>
                  <a:cubicBezTo>
                    <a:pt x="150" y="125"/>
                    <a:pt x="151" y="125"/>
                    <a:pt x="152" y="125"/>
                  </a:cubicBezTo>
                  <a:cubicBezTo>
                    <a:pt x="153" y="124"/>
                    <a:pt x="155" y="124"/>
                    <a:pt x="157" y="124"/>
                  </a:cubicBezTo>
                  <a:cubicBezTo>
                    <a:pt x="157" y="124"/>
                    <a:pt x="158" y="124"/>
                    <a:pt x="158" y="123"/>
                  </a:cubicBezTo>
                  <a:cubicBezTo>
                    <a:pt x="158" y="123"/>
                    <a:pt x="157" y="123"/>
                    <a:pt x="157" y="123"/>
                  </a:cubicBezTo>
                  <a:cubicBezTo>
                    <a:pt x="156" y="122"/>
                    <a:pt x="156" y="123"/>
                    <a:pt x="156" y="123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2" y="124"/>
                    <a:pt x="152" y="124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7" y="125"/>
                    <a:pt x="146" y="125"/>
                    <a:pt x="146" y="125"/>
                  </a:cubicBezTo>
                  <a:cubicBezTo>
                    <a:pt x="146" y="125"/>
                    <a:pt x="145" y="124"/>
                    <a:pt x="146" y="124"/>
                  </a:cubicBezTo>
                  <a:cubicBezTo>
                    <a:pt x="146" y="124"/>
                    <a:pt x="147" y="124"/>
                    <a:pt x="147" y="124"/>
                  </a:cubicBezTo>
                  <a:cubicBezTo>
                    <a:pt x="149" y="123"/>
                    <a:pt x="150" y="123"/>
                    <a:pt x="151" y="123"/>
                  </a:cubicBezTo>
                  <a:cubicBezTo>
                    <a:pt x="153" y="122"/>
                    <a:pt x="155" y="121"/>
                    <a:pt x="159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1" y="120"/>
                    <a:pt x="163" y="120"/>
                    <a:pt x="165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7" y="120"/>
                    <a:pt x="166" y="120"/>
                    <a:pt x="166" y="120"/>
                  </a:cubicBezTo>
                  <a:cubicBezTo>
                    <a:pt x="167" y="120"/>
                    <a:pt x="167" y="120"/>
                    <a:pt x="168" y="120"/>
                  </a:cubicBezTo>
                  <a:cubicBezTo>
                    <a:pt x="168" y="120"/>
                    <a:pt x="167" y="120"/>
                    <a:pt x="167" y="120"/>
                  </a:cubicBezTo>
                  <a:cubicBezTo>
                    <a:pt x="167" y="119"/>
                    <a:pt x="167" y="119"/>
                    <a:pt x="168" y="119"/>
                  </a:cubicBezTo>
                  <a:cubicBezTo>
                    <a:pt x="172" y="118"/>
                    <a:pt x="177" y="118"/>
                    <a:pt x="181" y="117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6" y="115"/>
                    <a:pt x="197" y="115"/>
                    <a:pt x="197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7" y="116"/>
                    <a:pt x="183" y="116"/>
                    <a:pt x="179" y="117"/>
                  </a:cubicBezTo>
                  <a:cubicBezTo>
                    <a:pt x="177" y="117"/>
                    <a:pt x="176" y="118"/>
                    <a:pt x="174" y="118"/>
                  </a:cubicBezTo>
                  <a:cubicBezTo>
                    <a:pt x="170" y="118"/>
                    <a:pt x="166" y="119"/>
                    <a:pt x="162" y="119"/>
                  </a:cubicBezTo>
                  <a:cubicBezTo>
                    <a:pt x="161" y="119"/>
                    <a:pt x="159" y="120"/>
                    <a:pt x="157" y="120"/>
                  </a:cubicBezTo>
                  <a:cubicBezTo>
                    <a:pt x="157" y="120"/>
                    <a:pt x="156" y="120"/>
                    <a:pt x="156" y="120"/>
                  </a:cubicBezTo>
                  <a:cubicBezTo>
                    <a:pt x="157" y="120"/>
                    <a:pt x="158" y="120"/>
                    <a:pt x="160" y="120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5" y="121"/>
                    <a:pt x="151" y="121"/>
                    <a:pt x="149" y="122"/>
                  </a:cubicBezTo>
                  <a:cubicBezTo>
                    <a:pt x="152" y="122"/>
                    <a:pt x="152" y="122"/>
                    <a:pt x="152" y="122"/>
                  </a:cubicBezTo>
                  <a:cubicBezTo>
                    <a:pt x="151" y="122"/>
                    <a:pt x="150" y="123"/>
                    <a:pt x="148" y="123"/>
                  </a:cubicBezTo>
                  <a:cubicBezTo>
                    <a:pt x="148" y="123"/>
                    <a:pt x="148" y="122"/>
                    <a:pt x="147" y="123"/>
                  </a:cubicBezTo>
                  <a:cubicBezTo>
                    <a:pt x="147" y="123"/>
                    <a:pt x="146" y="122"/>
                    <a:pt x="146" y="122"/>
                  </a:cubicBezTo>
                  <a:cubicBezTo>
                    <a:pt x="145" y="122"/>
                    <a:pt x="144" y="122"/>
                    <a:pt x="144" y="122"/>
                  </a:cubicBezTo>
                  <a:cubicBezTo>
                    <a:pt x="143" y="122"/>
                    <a:pt x="144" y="121"/>
                    <a:pt x="143" y="121"/>
                  </a:cubicBezTo>
                  <a:cubicBezTo>
                    <a:pt x="143" y="120"/>
                    <a:pt x="142" y="120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4" y="119"/>
                    <a:pt x="145" y="119"/>
                    <a:pt x="147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9"/>
                    <a:pt x="143" y="119"/>
                    <a:pt x="141" y="118"/>
                  </a:cubicBezTo>
                  <a:cubicBezTo>
                    <a:pt x="141" y="118"/>
                    <a:pt x="141" y="118"/>
                    <a:pt x="142" y="118"/>
                  </a:cubicBezTo>
                  <a:cubicBezTo>
                    <a:pt x="143" y="116"/>
                    <a:pt x="146" y="116"/>
                    <a:pt x="149" y="116"/>
                  </a:cubicBezTo>
                  <a:cubicBezTo>
                    <a:pt x="151" y="114"/>
                    <a:pt x="153" y="112"/>
                    <a:pt x="156" y="111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9" y="108"/>
                    <a:pt x="172" y="107"/>
                    <a:pt x="174" y="106"/>
                  </a:cubicBezTo>
                  <a:cubicBezTo>
                    <a:pt x="175" y="106"/>
                    <a:pt x="174" y="106"/>
                    <a:pt x="174" y="106"/>
                  </a:cubicBezTo>
                  <a:cubicBezTo>
                    <a:pt x="176" y="105"/>
                    <a:pt x="178" y="105"/>
                    <a:pt x="180" y="104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7" y="102"/>
                    <a:pt x="188" y="103"/>
                    <a:pt x="188" y="103"/>
                  </a:cubicBezTo>
                  <a:cubicBezTo>
                    <a:pt x="190" y="103"/>
                    <a:pt x="191" y="102"/>
                    <a:pt x="192" y="102"/>
                  </a:cubicBezTo>
                  <a:cubicBezTo>
                    <a:pt x="192" y="102"/>
                    <a:pt x="193" y="102"/>
                    <a:pt x="195" y="102"/>
                  </a:cubicBezTo>
                  <a:cubicBezTo>
                    <a:pt x="196" y="101"/>
                    <a:pt x="198" y="101"/>
                    <a:pt x="200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199" y="100"/>
                    <a:pt x="197" y="100"/>
                    <a:pt x="195" y="101"/>
                  </a:cubicBezTo>
                  <a:cubicBezTo>
                    <a:pt x="193" y="101"/>
                    <a:pt x="192" y="101"/>
                    <a:pt x="189" y="101"/>
                  </a:cubicBezTo>
                  <a:cubicBezTo>
                    <a:pt x="188" y="101"/>
                    <a:pt x="186" y="102"/>
                    <a:pt x="185" y="102"/>
                  </a:cubicBezTo>
                  <a:cubicBezTo>
                    <a:pt x="181" y="102"/>
                    <a:pt x="178" y="104"/>
                    <a:pt x="174" y="104"/>
                  </a:cubicBezTo>
                  <a:cubicBezTo>
                    <a:pt x="173" y="104"/>
                    <a:pt x="172" y="105"/>
                    <a:pt x="171" y="104"/>
                  </a:cubicBezTo>
                  <a:cubicBezTo>
                    <a:pt x="171" y="104"/>
                    <a:pt x="170" y="105"/>
                    <a:pt x="170" y="105"/>
                  </a:cubicBezTo>
                  <a:cubicBezTo>
                    <a:pt x="171" y="105"/>
                    <a:pt x="171" y="105"/>
                    <a:pt x="172" y="105"/>
                  </a:cubicBezTo>
                  <a:cubicBezTo>
                    <a:pt x="172" y="105"/>
                    <a:pt x="173" y="105"/>
                    <a:pt x="173" y="105"/>
                  </a:cubicBezTo>
                  <a:cubicBezTo>
                    <a:pt x="172" y="105"/>
                    <a:pt x="171" y="105"/>
                    <a:pt x="171" y="105"/>
                  </a:cubicBezTo>
                  <a:cubicBezTo>
                    <a:pt x="170" y="106"/>
                    <a:pt x="169" y="105"/>
                    <a:pt x="168" y="105"/>
                  </a:cubicBezTo>
                  <a:cubicBezTo>
                    <a:pt x="168" y="105"/>
                    <a:pt x="168" y="105"/>
                    <a:pt x="167" y="104"/>
                  </a:cubicBezTo>
                  <a:cubicBezTo>
                    <a:pt x="167" y="104"/>
                    <a:pt x="166" y="104"/>
                    <a:pt x="165" y="104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4" y="105"/>
                    <a:pt x="151" y="106"/>
                    <a:pt x="148" y="107"/>
                  </a:cubicBezTo>
                  <a:cubicBezTo>
                    <a:pt x="147" y="107"/>
                    <a:pt x="148" y="107"/>
                    <a:pt x="148" y="106"/>
                  </a:cubicBezTo>
                  <a:cubicBezTo>
                    <a:pt x="148" y="105"/>
                    <a:pt x="150" y="104"/>
                    <a:pt x="152" y="103"/>
                  </a:cubicBezTo>
                  <a:cubicBezTo>
                    <a:pt x="154" y="103"/>
                    <a:pt x="157" y="102"/>
                    <a:pt x="161" y="102"/>
                  </a:cubicBezTo>
                  <a:cubicBezTo>
                    <a:pt x="161" y="102"/>
                    <a:pt x="162" y="102"/>
                    <a:pt x="163" y="102"/>
                  </a:cubicBezTo>
                  <a:cubicBezTo>
                    <a:pt x="164" y="102"/>
                    <a:pt x="165" y="101"/>
                    <a:pt x="166" y="102"/>
                  </a:cubicBezTo>
                  <a:cubicBezTo>
                    <a:pt x="167" y="101"/>
                    <a:pt x="168" y="101"/>
                    <a:pt x="169" y="101"/>
                  </a:cubicBezTo>
                  <a:cubicBezTo>
                    <a:pt x="175" y="99"/>
                    <a:pt x="182" y="98"/>
                    <a:pt x="188" y="97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204" y="93"/>
                    <a:pt x="202" y="94"/>
                    <a:pt x="199" y="94"/>
                  </a:cubicBezTo>
                  <a:cubicBezTo>
                    <a:pt x="199" y="94"/>
                    <a:pt x="198" y="94"/>
                    <a:pt x="198" y="94"/>
                  </a:cubicBezTo>
                  <a:close/>
                  <a:moveTo>
                    <a:pt x="141" y="47"/>
                  </a:moveTo>
                  <a:cubicBezTo>
                    <a:pt x="142" y="47"/>
                    <a:pt x="142" y="47"/>
                    <a:pt x="142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2" y="47"/>
                    <a:pt x="142" y="48"/>
                    <a:pt x="142" y="48"/>
                  </a:cubicBezTo>
                  <a:cubicBezTo>
                    <a:pt x="142" y="48"/>
                    <a:pt x="141" y="47"/>
                    <a:pt x="141" y="47"/>
                  </a:cubicBezTo>
                  <a:cubicBezTo>
                    <a:pt x="141" y="47"/>
                    <a:pt x="142" y="48"/>
                    <a:pt x="141" y="48"/>
                  </a:cubicBezTo>
                  <a:cubicBezTo>
                    <a:pt x="141" y="48"/>
                    <a:pt x="141" y="47"/>
                    <a:pt x="141" y="47"/>
                  </a:cubicBezTo>
                  <a:cubicBezTo>
                    <a:pt x="141" y="47"/>
                    <a:pt x="141" y="46"/>
                    <a:pt x="141" y="47"/>
                  </a:cubicBezTo>
                  <a:close/>
                  <a:moveTo>
                    <a:pt x="141" y="19"/>
                  </a:moveTo>
                  <a:cubicBezTo>
                    <a:pt x="140" y="19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8"/>
                    <a:pt x="141" y="19"/>
                    <a:pt x="141" y="19"/>
                  </a:cubicBezTo>
                  <a:close/>
                  <a:moveTo>
                    <a:pt x="64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5" y="54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4" y="55"/>
                    <a:pt x="64" y="54"/>
                  </a:cubicBezTo>
                  <a:close/>
                  <a:moveTo>
                    <a:pt x="56" y="70"/>
                  </a:moveTo>
                  <a:cubicBezTo>
                    <a:pt x="56" y="70"/>
                    <a:pt x="57" y="71"/>
                    <a:pt x="57" y="71"/>
                  </a:cubicBezTo>
                  <a:cubicBezTo>
                    <a:pt x="57" y="71"/>
                    <a:pt x="56" y="71"/>
                    <a:pt x="56" y="70"/>
                  </a:cubicBezTo>
                  <a:close/>
                  <a:moveTo>
                    <a:pt x="38" y="141"/>
                  </a:moveTo>
                  <a:cubicBezTo>
                    <a:pt x="38" y="141"/>
                    <a:pt x="38" y="140"/>
                    <a:pt x="38" y="140"/>
                  </a:cubicBezTo>
                  <a:cubicBezTo>
                    <a:pt x="38" y="140"/>
                    <a:pt x="39" y="140"/>
                    <a:pt x="40" y="140"/>
                  </a:cubicBezTo>
                  <a:cubicBezTo>
                    <a:pt x="39" y="141"/>
                    <a:pt x="38" y="141"/>
                    <a:pt x="38" y="141"/>
                  </a:cubicBezTo>
                  <a:close/>
                  <a:moveTo>
                    <a:pt x="36" y="153"/>
                  </a:moveTo>
                  <a:cubicBezTo>
                    <a:pt x="35" y="153"/>
                    <a:pt x="35" y="153"/>
                    <a:pt x="36" y="153"/>
                  </a:cubicBezTo>
                  <a:cubicBezTo>
                    <a:pt x="36" y="153"/>
                    <a:pt x="37" y="153"/>
                    <a:pt x="38" y="153"/>
                  </a:cubicBezTo>
                  <a:cubicBezTo>
                    <a:pt x="37" y="153"/>
                    <a:pt x="36" y="153"/>
                    <a:pt x="36" y="153"/>
                  </a:cubicBezTo>
                  <a:close/>
                  <a:moveTo>
                    <a:pt x="43" y="151"/>
                  </a:move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1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1"/>
                    <a:pt x="43" y="151"/>
                    <a:pt x="43" y="151"/>
                  </a:cubicBezTo>
                  <a:close/>
                  <a:moveTo>
                    <a:pt x="46" y="68"/>
                  </a:moveTo>
                  <a:cubicBezTo>
                    <a:pt x="46" y="68"/>
                    <a:pt x="46" y="68"/>
                    <a:pt x="46" y="68"/>
                  </a:cubicBezTo>
                  <a:cubicBezTo>
                    <a:pt x="47" y="68"/>
                    <a:pt x="47" y="68"/>
                    <a:pt x="47" y="69"/>
                  </a:cubicBezTo>
                  <a:cubicBezTo>
                    <a:pt x="47" y="69"/>
                    <a:pt x="46" y="68"/>
                    <a:pt x="46" y="68"/>
                  </a:cubicBezTo>
                  <a:close/>
                  <a:moveTo>
                    <a:pt x="58" y="74"/>
                  </a:moveTo>
                  <a:cubicBezTo>
                    <a:pt x="58" y="74"/>
                    <a:pt x="58" y="73"/>
                    <a:pt x="57" y="73"/>
                  </a:cubicBezTo>
                  <a:cubicBezTo>
                    <a:pt x="58" y="73"/>
                    <a:pt x="58" y="74"/>
                    <a:pt x="58" y="73"/>
                  </a:cubicBezTo>
                  <a:cubicBezTo>
                    <a:pt x="58" y="73"/>
                    <a:pt x="57" y="73"/>
                    <a:pt x="57" y="72"/>
                  </a:cubicBezTo>
                  <a:cubicBezTo>
                    <a:pt x="58" y="73"/>
                    <a:pt x="58" y="73"/>
                    <a:pt x="59" y="74"/>
                  </a:cubicBezTo>
                  <a:cubicBezTo>
                    <a:pt x="59" y="74"/>
                    <a:pt x="58" y="73"/>
                    <a:pt x="58" y="74"/>
                  </a:cubicBezTo>
                  <a:cubicBezTo>
                    <a:pt x="58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4"/>
                  </a:cubicBezTo>
                  <a:close/>
                  <a:moveTo>
                    <a:pt x="66" y="166"/>
                  </a:move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7" y="164"/>
                    <a:pt x="67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6"/>
                    <a:pt x="66" y="166"/>
                  </a:cubicBezTo>
                  <a:close/>
                  <a:moveTo>
                    <a:pt x="68" y="166"/>
                  </a:moveTo>
                  <a:cubicBezTo>
                    <a:pt x="67" y="166"/>
                    <a:pt x="67" y="165"/>
                    <a:pt x="67" y="166"/>
                  </a:cubicBezTo>
                  <a:cubicBezTo>
                    <a:pt x="67" y="166"/>
                    <a:pt x="66" y="166"/>
                    <a:pt x="66" y="166"/>
                  </a:cubicBezTo>
                  <a:cubicBezTo>
                    <a:pt x="67" y="165"/>
                    <a:pt x="67" y="165"/>
                    <a:pt x="67" y="165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6"/>
                    <a:pt x="68" y="166"/>
                    <a:pt x="68" y="166"/>
                  </a:cubicBezTo>
                  <a:close/>
                  <a:moveTo>
                    <a:pt x="68" y="63"/>
                  </a:moveTo>
                  <a:cubicBezTo>
                    <a:pt x="67" y="63"/>
                    <a:pt x="67" y="62"/>
                    <a:pt x="67" y="62"/>
                  </a:cubicBezTo>
                  <a:cubicBezTo>
                    <a:pt x="67" y="60"/>
                    <a:pt x="66" y="59"/>
                    <a:pt x="65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6"/>
                    <a:pt x="65" y="56"/>
                    <a:pt x="65" y="57"/>
                  </a:cubicBezTo>
                  <a:cubicBezTo>
                    <a:pt x="66" y="58"/>
                    <a:pt x="67" y="60"/>
                    <a:pt x="68" y="62"/>
                  </a:cubicBezTo>
                  <a:cubicBezTo>
                    <a:pt x="68" y="62"/>
                    <a:pt x="68" y="63"/>
                    <a:pt x="68" y="63"/>
                  </a:cubicBezTo>
                  <a:close/>
                  <a:moveTo>
                    <a:pt x="70" y="69"/>
                  </a:moveTo>
                  <a:cubicBezTo>
                    <a:pt x="69" y="67"/>
                    <a:pt x="68" y="65"/>
                    <a:pt x="68" y="63"/>
                  </a:cubicBezTo>
                  <a:cubicBezTo>
                    <a:pt x="67" y="63"/>
                    <a:pt x="68" y="63"/>
                    <a:pt x="68" y="63"/>
                  </a:cubicBezTo>
                  <a:cubicBezTo>
                    <a:pt x="69" y="65"/>
                    <a:pt x="69" y="67"/>
                    <a:pt x="70" y="68"/>
                  </a:cubicBezTo>
                  <a:cubicBezTo>
                    <a:pt x="70" y="68"/>
                    <a:pt x="70" y="69"/>
                    <a:pt x="70" y="69"/>
                  </a:cubicBezTo>
                  <a:close/>
                  <a:moveTo>
                    <a:pt x="70" y="68"/>
                  </a:moveTo>
                  <a:cubicBezTo>
                    <a:pt x="69" y="67"/>
                    <a:pt x="69" y="66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5"/>
                    <a:pt x="70" y="65"/>
                  </a:cubicBezTo>
                  <a:cubicBezTo>
                    <a:pt x="69" y="66"/>
                    <a:pt x="70" y="66"/>
                    <a:pt x="70" y="67"/>
                  </a:cubicBezTo>
                  <a:cubicBezTo>
                    <a:pt x="71" y="68"/>
                    <a:pt x="71" y="69"/>
                    <a:pt x="71" y="70"/>
                  </a:cubicBezTo>
                  <a:cubicBezTo>
                    <a:pt x="71" y="70"/>
                    <a:pt x="70" y="69"/>
                    <a:pt x="70" y="68"/>
                  </a:cubicBezTo>
                  <a:close/>
                  <a:moveTo>
                    <a:pt x="159" y="120"/>
                  </a:moveTo>
                  <a:cubicBezTo>
                    <a:pt x="160" y="119"/>
                    <a:pt x="162" y="119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2" y="119"/>
                    <a:pt x="161" y="120"/>
                    <a:pt x="161" y="120"/>
                  </a:cubicBezTo>
                  <a:cubicBezTo>
                    <a:pt x="160" y="120"/>
                    <a:pt x="160" y="120"/>
                    <a:pt x="159" y="120"/>
                  </a:cubicBezTo>
                  <a:close/>
                  <a:moveTo>
                    <a:pt x="156" y="107"/>
                  </a:moveTo>
                  <a:cubicBezTo>
                    <a:pt x="157" y="106"/>
                    <a:pt x="158" y="106"/>
                    <a:pt x="158" y="106"/>
                  </a:cubicBezTo>
                  <a:cubicBezTo>
                    <a:pt x="158" y="106"/>
                    <a:pt x="159" y="106"/>
                    <a:pt x="159" y="106"/>
                  </a:cubicBezTo>
                  <a:cubicBezTo>
                    <a:pt x="159" y="106"/>
                    <a:pt x="160" y="106"/>
                    <a:pt x="160" y="106"/>
                  </a:cubicBezTo>
                  <a:cubicBezTo>
                    <a:pt x="159" y="107"/>
                    <a:pt x="158" y="107"/>
                    <a:pt x="157" y="107"/>
                  </a:cubicBezTo>
                  <a:cubicBezTo>
                    <a:pt x="157" y="107"/>
                    <a:pt x="156" y="107"/>
                    <a:pt x="156" y="107"/>
                  </a:cubicBezTo>
                  <a:close/>
                  <a:moveTo>
                    <a:pt x="148" y="109"/>
                  </a:moveTo>
                  <a:cubicBezTo>
                    <a:pt x="148" y="109"/>
                    <a:pt x="148" y="109"/>
                    <a:pt x="148" y="108"/>
                  </a:cubicBezTo>
                  <a:cubicBezTo>
                    <a:pt x="148" y="108"/>
                    <a:pt x="149" y="109"/>
                    <a:pt x="149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9" y="109"/>
                    <a:pt x="149" y="109"/>
                    <a:pt x="148" y="109"/>
                  </a:cubicBezTo>
                  <a:cubicBezTo>
                    <a:pt x="149" y="110"/>
                    <a:pt x="149" y="110"/>
                    <a:pt x="150" y="110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9"/>
                    <a:pt x="150" y="109"/>
                    <a:pt x="150" y="108"/>
                  </a:cubicBezTo>
                  <a:cubicBezTo>
                    <a:pt x="151" y="109"/>
                    <a:pt x="151" y="108"/>
                    <a:pt x="152" y="108"/>
                  </a:cubicBezTo>
                  <a:cubicBezTo>
                    <a:pt x="152" y="108"/>
                    <a:pt x="153" y="108"/>
                    <a:pt x="154" y="108"/>
                  </a:cubicBezTo>
                  <a:cubicBezTo>
                    <a:pt x="154" y="108"/>
                    <a:pt x="154" y="107"/>
                    <a:pt x="154" y="107"/>
                  </a:cubicBezTo>
                  <a:cubicBezTo>
                    <a:pt x="154" y="107"/>
                    <a:pt x="155" y="107"/>
                    <a:pt x="155" y="107"/>
                  </a:cubicBezTo>
                  <a:cubicBezTo>
                    <a:pt x="155" y="107"/>
                    <a:pt x="155" y="108"/>
                    <a:pt x="155" y="108"/>
                  </a:cubicBezTo>
                  <a:cubicBezTo>
                    <a:pt x="154" y="108"/>
                    <a:pt x="154" y="108"/>
                    <a:pt x="153" y="108"/>
                  </a:cubicBezTo>
                  <a:cubicBezTo>
                    <a:pt x="154" y="109"/>
                    <a:pt x="154" y="108"/>
                    <a:pt x="155" y="108"/>
                  </a:cubicBezTo>
                  <a:cubicBezTo>
                    <a:pt x="155" y="109"/>
                    <a:pt x="154" y="109"/>
                    <a:pt x="154" y="109"/>
                  </a:cubicBezTo>
                  <a:cubicBezTo>
                    <a:pt x="153" y="110"/>
                    <a:pt x="151" y="110"/>
                    <a:pt x="149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1"/>
                    <a:pt x="147" y="110"/>
                    <a:pt x="147" y="110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7" y="110"/>
                    <a:pt x="146" y="110"/>
                    <a:pt x="146" y="110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8" y="109"/>
                    <a:pt x="147" y="109"/>
                    <a:pt x="147" y="10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8" y="110"/>
                    <a:pt x="148" y="109"/>
                    <a:pt x="148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8" name="Freeform 1163"/>
            <p:cNvSpPr>
              <a:spLocks/>
            </p:cNvSpPr>
            <p:nvPr/>
          </p:nvSpPr>
          <p:spPr bwMode="auto">
            <a:xfrm>
              <a:off x="5035551" y="1803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9" name="Freeform 1164"/>
            <p:cNvSpPr>
              <a:spLocks/>
            </p:cNvSpPr>
            <p:nvPr/>
          </p:nvSpPr>
          <p:spPr bwMode="auto">
            <a:xfrm>
              <a:off x="5345113" y="855663"/>
              <a:ext cx="130175" cy="109537"/>
            </a:xfrm>
            <a:custGeom>
              <a:avLst/>
              <a:gdLst>
                <a:gd name="T0" fmla="*/ 3 w 24"/>
                <a:gd name="T1" fmla="*/ 19 h 20"/>
                <a:gd name="T2" fmla="*/ 9 w 24"/>
                <a:gd name="T3" fmla="*/ 16 h 20"/>
                <a:gd name="T4" fmla="*/ 10 w 24"/>
                <a:gd name="T5" fmla="*/ 16 h 20"/>
                <a:gd name="T6" fmla="*/ 12 w 24"/>
                <a:gd name="T7" fmla="*/ 16 h 20"/>
                <a:gd name="T8" fmla="*/ 15 w 24"/>
                <a:gd name="T9" fmla="*/ 14 h 20"/>
                <a:gd name="T10" fmla="*/ 18 w 24"/>
                <a:gd name="T11" fmla="*/ 11 h 20"/>
                <a:gd name="T12" fmla="*/ 23 w 24"/>
                <a:gd name="T13" fmla="*/ 3 h 20"/>
                <a:gd name="T14" fmla="*/ 23 w 24"/>
                <a:gd name="T15" fmla="*/ 1 h 20"/>
                <a:gd name="T16" fmla="*/ 21 w 24"/>
                <a:gd name="T17" fmla="*/ 0 h 20"/>
                <a:gd name="T18" fmla="*/ 19 w 24"/>
                <a:gd name="T19" fmla="*/ 2 h 20"/>
                <a:gd name="T20" fmla="*/ 15 w 24"/>
                <a:gd name="T21" fmla="*/ 5 h 20"/>
                <a:gd name="T22" fmla="*/ 8 w 24"/>
                <a:gd name="T23" fmla="*/ 10 h 20"/>
                <a:gd name="T24" fmla="*/ 7 w 24"/>
                <a:gd name="T25" fmla="*/ 13 h 20"/>
                <a:gd name="T26" fmla="*/ 0 w 24"/>
                <a:gd name="T27" fmla="*/ 16 h 20"/>
                <a:gd name="T28" fmla="*/ 0 w 24"/>
                <a:gd name="T29" fmla="*/ 19 h 20"/>
                <a:gd name="T30" fmla="*/ 3 w 24"/>
                <a:gd name="T3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0">
                  <a:moveTo>
                    <a:pt x="3" y="19"/>
                  </a:moveTo>
                  <a:cubicBezTo>
                    <a:pt x="5" y="19"/>
                    <a:pt x="7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5"/>
                    <a:pt x="14" y="15"/>
                    <a:pt x="15" y="14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9"/>
                    <a:pt x="22" y="7"/>
                    <a:pt x="23" y="3"/>
                  </a:cubicBezTo>
                  <a:cubicBezTo>
                    <a:pt x="23" y="3"/>
                    <a:pt x="24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2"/>
                    <a:pt x="17" y="4"/>
                    <a:pt x="15" y="5"/>
                  </a:cubicBezTo>
                  <a:cubicBezTo>
                    <a:pt x="12" y="6"/>
                    <a:pt x="10" y="7"/>
                    <a:pt x="8" y="10"/>
                  </a:cubicBezTo>
                  <a:cubicBezTo>
                    <a:pt x="8" y="11"/>
                    <a:pt x="8" y="13"/>
                    <a:pt x="7" y="13"/>
                  </a:cubicBezTo>
                  <a:cubicBezTo>
                    <a:pt x="4" y="14"/>
                    <a:pt x="2" y="15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19"/>
                    <a:pt x="2" y="20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0" name="Freeform 1165"/>
            <p:cNvSpPr>
              <a:spLocks/>
            </p:cNvSpPr>
            <p:nvPr/>
          </p:nvSpPr>
          <p:spPr bwMode="auto">
            <a:xfrm>
              <a:off x="5387976" y="947738"/>
              <a:ext cx="69850" cy="60325"/>
            </a:xfrm>
            <a:custGeom>
              <a:avLst/>
              <a:gdLst>
                <a:gd name="T0" fmla="*/ 13 w 13"/>
                <a:gd name="T1" fmla="*/ 1 h 11"/>
                <a:gd name="T2" fmla="*/ 11 w 13"/>
                <a:gd name="T3" fmla="*/ 0 h 11"/>
                <a:gd name="T4" fmla="*/ 6 w 13"/>
                <a:gd name="T5" fmla="*/ 1 h 11"/>
                <a:gd name="T6" fmla="*/ 5 w 13"/>
                <a:gd name="T7" fmla="*/ 2 h 11"/>
                <a:gd name="T8" fmla="*/ 4 w 13"/>
                <a:gd name="T9" fmla="*/ 2 h 11"/>
                <a:gd name="T10" fmla="*/ 3 w 13"/>
                <a:gd name="T11" fmla="*/ 2 h 11"/>
                <a:gd name="T12" fmla="*/ 2 w 13"/>
                <a:gd name="T13" fmla="*/ 3 h 11"/>
                <a:gd name="T14" fmla="*/ 2 w 13"/>
                <a:gd name="T15" fmla="*/ 3 h 11"/>
                <a:gd name="T16" fmla="*/ 1 w 13"/>
                <a:gd name="T17" fmla="*/ 5 h 11"/>
                <a:gd name="T18" fmla="*/ 0 w 13"/>
                <a:gd name="T19" fmla="*/ 7 h 11"/>
                <a:gd name="T20" fmla="*/ 2 w 13"/>
                <a:gd name="T21" fmla="*/ 11 h 11"/>
                <a:gd name="T22" fmla="*/ 5 w 13"/>
                <a:gd name="T23" fmla="*/ 11 h 11"/>
                <a:gd name="T24" fmla="*/ 8 w 13"/>
                <a:gd name="T25" fmla="*/ 9 h 11"/>
                <a:gd name="T26" fmla="*/ 10 w 13"/>
                <a:gd name="T27" fmla="*/ 5 h 11"/>
                <a:gd name="T28" fmla="*/ 13 w 13"/>
                <a:gd name="T29" fmla="*/ 2 h 11"/>
                <a:gd name="T30" fmla="*/ 13 w 13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1">
                  <a:moveTo>
                    <a:pt x="13" y="1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6" y="2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9" y="7"/>
                    <a:pt x="10" y="6"/>
                    <a:pt x="10" y="5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1" name="Freeform 1166"/>
            <p:cNvSpPr>
              <a:spLocks/>
            </p:cNvSpPr>
            <p:nvPr/>
          </p:nvSpPr>
          <p:spPr bwMode="auto">
            <a:xfrm>
              <a:off x="4152901" y="1203325"/>
              <a:ext cx="58738" cy="38100"/>
            </a:xfrm>
            <a:custGeom>
              <a:avLst/>
              <a:gdLst>
                <a:gd name="T0" fmla="*/ 2 w 11"/>
                <a:gd name="T1" fmla="*/ 1 h 7"/>
                <a:gd name="T2" fmla="*/ 1 w 11"/>
                <a:gd name="T3" fmla="*/ 1 h 7"/>
                <a:gd name="T4" fmla="*/ 0 w 11"/>
                <a:gd name="T5" fmla="*/ 3 h 7"/>
                <a:gd name="T6" fmla="*/ 9 w 11"/>
                <a:gd name="T7" fmla="*/ 7 h 7"/>
                <a:gd name="T8" fmla="*/ 10 w 11"/>
                <a:gd name="T9" fmla="*/ 7 h 7"/>
                <a:gd name="T10" fmla="*/ 10 w 11"/>
                <a:gd name="T11" fmla="*/ 3 h 7"/>
                <a:gd name="T12" fmla="*/ 2 w 11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2" y="5"/>
                    <a:pt x="5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6"/>
                    <a:pt x="10" y="4"/>
                    <a:pt x="10" y="3"/>
                  </a:cubicBezTo>
                  <a:cubicBezTo>
                    <a:pt x="8" y="1"/>
                    <a:pt x="5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2" name="Freeform 1167"/>
            <p:cNvSpPr>
              <a:spLocks/>
            </p:cNvSpPr>
            <p:nvPr/>
          </p:nvSpPr>
          <p:spPr bwMode="auto">
            <a:xfrm>
              <a:off x="5284788" y="992188"/>
              <a:ext cx="71438" cy="42862"/>
            </a:xfrm>
            <a:custGeom>
              <a:avLst/>
              <a:gdLst>
                <a:gd name="T0" fmla="*/ 1 w 13"/>
                <a:gd name="T1" fmla="*/ 7 h 8"/>
                <a:gd name="T2" fmla="*/ 1 w 13"/>
                <a:gd name="T3" fmla="*/ 8 h 8"/>
                <a:gd name="T4" fmla="*/ 2 w 13"/>
                <a:gd name="T5" fmla="*/ 8 h 8"/>
                <a:gd name="T6" fmla="*/ 6 w 13"/>
                <a:gd name="T7" fmla="*/ 7 h 8"/>
                <a:gd name="T8" fmla="*/ 12 w 13"/>
                <a:gd name="T9" fmla="*/ 2 h 8"/>
                <a:gd name="T10" fmla="*/ 13 w 13"/>
                <a:gd name="T11" fmla="*/ 0 h 8"/>
                <a:gd name="T12" fmla="*/ 12 w 13"/>
                <a:gd name="T13" fmla="*/ 0 h 8"/>
                <a:gd name="T14" fmla="*/ 9 w 13"/>
                <a:gd name="T15" fmla="*/ 1 h 8"/>
                <a:gd name="T16" fmla="*/ 1 w 13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8"/>
                    <a:pt x="5" y="7"/>
                    <a:pt x="6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6" y="2"/>
                    <a:pt x="2" y="4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3" name="Freeform 1168"/>
            <p:cNvSpPr>
              <a:spLocks/>
            </p:cNvSpPr>
            <p:nvPr/>
          </p:nvSpPr>
          <p:spPr bwMode="auto">
            <a:xfrm>
              <a:off x="4970463" y="900113"/>
              <a:ext cx="92075" cy="26987"/>
            </a:xfrm>
            <a:custGeom>
              <a:avLst/>
              <a:gdLst>
                <a:gd name="T0" fmla="*/ 1 w 17"/>
                <a:gd name="T1" fmla="*/ 1 h 5"/>
                <a:gd name="T2" fmla="*/ 1 w 17"/>
                <a:gd name="T3" fmla="*/ 2 h 5"/>
                <a:gd name="T4" fmla="*/ 3 w 17"/>
                <a:gd name="T5" fmla="*/ 3 h 5"/>
                <a:gd name="T6" fmla="*/ 6 w 17"/>
                <a:gd name="T7" fmla="*/ 3 h 5"/>
                <a:gd name="T8" fmla="*/ 9 w 17"/>
                <a:gd name="T9" fmla="*/ 3 h 5"/>
                <a:gd name="T10" fmla="*/ 10 w 17"/>
                <a:gd name="T11" fmla="*/ 5 h 5"/>
                <a:gd name="T12" fmla="*/ 13 w 17"/>
                <a:gd name="T13" fmla="*/ 4 h 5"/>
                <a:gd name="T14" fmla="*/ 16 w 17"/>
                <a:gd name="T15" fmla="*/ 4 h 5"/>
                <a:gd name="T16" fmla="*/ 17 w 17"/>
                <a:gd name="T17" fmla="*/ 2 h 5"/>
                <a:gd name="T18" fmla="*/ 17 w 17"/>
                <a:gd name="T19" fmla="*/ 1 h 5"/>
                <a:gd name="T20" fmla="*/ 17 w 17"/>
                <a:gd name="T21" fmla="*/ 1 h 5"/>
                <a:gd name="T22" fmla="*/ 14 w 17"/>
                <a:gd name="T23" fmla="*/ 1 h 5"/>
                <a:gd name="T24" fmla="*/ 13 w 17"/>
                <a:gd name="T25" fmla="*/ 2 h 5"/>
                <a:gd name="T26" fmla="*/ 12 w 17"/>
                <a:gd name="T27" fmla="*/ 2 h 5"/>
                <a:gd name="T28" fmla="*/ 9 w 17"/>
                <a:gd name="T29" fmla="*/ 2 h 5"/>
                <a:gd name="T30" fmla="*/ 8 w 17"/>
                <a:gd name="T31" fmla="*/ 3 h 5"/>
                <a:gd name="T32" fmla="*/ 3 w 17"/>
                <a:gd name="T33" fmla="*/ 1 h 5"/>
                <a:gd name="T34" fmla="*/ 1 w 17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5">
                  <a:moveTo>
                    <a:pt x="1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4" name="Freeform 1169"/>
            <p:cNvSpPr>
              <a:spLocks/>
            </p:cNvSpPr>
            <p:nvPr/>
          </p:nvSpPr>
          <p:spPr bwMode="auto">
            <a:xfrm>
              <a:off x="4532313" y="2128838"/>
              <a:ext cx="26988" cy="26987"/>
            </a:xfrm>
            <a:custGeom>
              <a:avLst/>
              <a:gdLst>
                <a:gd name="T0" fmla="*/ 1 w 5"/>
                <a:gd name="T1" fmla="*/ 4 h 5"/>
                <a:gd name="T2" fmla="*/ 2 w 5"/>
                <a:gd name="T3" fmla="*/ 4 h 5"/>
                <a:gd name="T4" fmla="*/ 5 w 5"/>
                <a:gd name="T5" fmla="*/ 0 h 5"/>
                <a:gd name="T6" fmla="*/ 5 w 5"/>
                <a:gd name="T7" fmla="*/ 0 h 5"/>
                <a:gd name="T8" fmla="*/ 1 w 5"/>
                <a:gd name="T9" fmla="*/ 0 h 5"/>
                <a:gd name="T10" fmla="*/ 1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5" name="Freeform 1170"/>
            <p:cNvSpPr>
              <a:spLocks/>
            </p:cNvSpPr>
            <p:nvPr/>
          </p:nvSpPr>
          <p:spPr bwMode="auto">
            <a:xfrm>
              <a:off x="4537076" y="2106613"/>
              <a:ext cx="22225" cy="2222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1 h 4"/>
                <a:gd name="T4" fmla="*/ 2 w 4"/>
                <a:gd name="T5" fmla="*/ 1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6" name="Freeform 1171"/>
            <p:cNvSpPr>
              <a:spLocks/>
            </p:cNvSpPr>
            <p:nvPr/>
          </p:nvSpPr>
          <p:spPr bwMode="auto">
            <a:xfrm>
              <a:off x="5295901" y="1327150"/>
              <a:ext cx="26988" cy="26987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1 h 5"/>
                <a:gd name="T4" fmla="*/ 0 w 5"/>
                <a:gd name="T5" fmla="*/ 2 h 5"/>
                <a:gd name="T6" fmla="*/ 3 w 5"/>
                <a:gd name="T7" fmla="*/ 5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2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7" name="Freeform 1172"/>
            <p:cNvSpPr>
              <a:spLocks/>
            </p:cNvSpPr>
            <p:nvPr/>
          </p:nvSpPr>
          <p:spPr bwMode="auto">
            <a:xfrm>
              <a:off x="5127626" y="2014538"/>
              <a:ext cx="38100" cy="60325"/>
            </a:xfrm>
            <a:custGeom>
              <a:avLst/>
              <a:gdLst>
                <a:gd name="T0" fmla="*/ 1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1 h 11"/>
                <a:gd name="T8" fmla="*/ 1 w 7"/>
                <a:gd name="T9" fmla="*/ 3 h 11"/>
                <a:gd name="T10" fmla="*/ 4 w 7"/>
                <a:gd name="T11" fmla="*/ 8 h 11"/>
                <a:gd name="T12" fmla="*/ 6 w 7"/>
                <a:gd name="T13" fmla="*/ 10 h 11"/>
                <a:gd name="T14" fmla="*/ 7 w 7"/>
                <a:gd name="T15" fmla="*/ 10 h 11"/>
                <a:gd name="T16" fmla="*/ 5 w 7"/>
                <a:gd name="T17" fmla="*/ 7 h 11"/>
                <a:gd name="T18" fmla="*/ 1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5"/>
                    <a:pt x="3" y="7"/>
                    <a:pt x="4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6" y="9"/>
                    <a:pt x="5" y="8"/>
                    <a:pt x="5" y="7"/>
                  </a:cubicBezTo>
                  <a:cubicBezTo>
                    <a:pt x="4" y="4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8" name="Freeform 1173"/>
            <p:cNvSpPr>
              <a:spLocks/>
            </p:cNvSpPr>
            <p:nvPr/>
          </p:nvSpPr>
          <p:spPr bwMode="auto">
            <a:xfrm>
              <a:off x="5387976" y="1062038"/>
              <a:ext cx="31750" cy="2222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1 h 4"/>
                <a:gd name="T4" fmla="*/ 1 w 6"/>
                <a:gd name="T5" fmla="*/ 2 h 4"/>
                <a:gd name="T6" fmla="*/ 2 w 6"/>
                <a:gd name="T7" fmla="*/ 3 h 4"/>
                <a:gd name="T8" fmla="*/ 6 w 6"/>
                <a:gd name="T9" fmla="*/ 2 h 4"/>
                <a:gd name="T10" fmla="*/ 5 w 6"/>
                <a:gd name="T11" fmla="*/ 1 h 4"/>
                <a:gd name="T12" fmla="*/ 2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4"/>
                    <a:pt x="5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9" name="Freeform 1174"/>
            <p:cNvSpPr>
              <a:spLocks/>
            </p:cNvSpPr>
            <p:nvPr/>
          </p:nvSpPr>
          <p:spPr bwMode="auto">
            <a:xfrm>
              <a:off x="4699001" y="920750"/>
              <a:ext cx="87313" cy="125412"/>
            </a:xfrm>
            <a:custGeom>
              <a:avLst/>
              <a:gdLst>
                <a:gd name="T0" fmla="*/ 4 w 16"/>
                <a:gd name="T1" fmla="*/ 5 h 23"/>
                <a:gd name="T2" fmla="*/ 1 w 16"/>
                <a:gd name="T3" fmla="*/ 0 h 23"/>
                <a:gd name="T4" fmla="*/ 0 w 16"/>
                <a:gd name="T5" fmla="*/ 0 h 23"/>
                <a:gd name="T6" fmla="*/ 1 w 16"/>
                <a:gd name="T7" fmla="*/ 2 h 23"/>
                <a:gd name="T8" fmla="*/ 15 w 16"/>
                <a:gd name="T9" fmla="*/ 22 h 23"/>
                <a:gd name="T10" fmla="*/ 15 w 16"/>
                <a:gd name="T11" fmla="*/ 23 h 23"/>
                <a:gd name="T12" fmla="*/ 16 w 16"/>
                <a:gd name="T13" fmla="*/ 23 h 23"/>
                <a:gd name="T14" fmla="*/ 5 w 16"/>
                <a:gd name="T15" fmla="*/ 7 h 23"/>
                <a:gd name="T16" fmla="*/ 5 w 16"/>
                <a:gd name="T17" fmla="*/ 6 h 23"/>
                <a:gd name="T18" fmla="*/ 4 w 16"/>
                <a:gd name="T19" fmla="*/ 6 h 23"/>
                <a:gd name="T20" fmla="*/ 4 w 16"/>
                <a:gd name="T21" fmla="*/ 5 h 23"/>
                <a:gd name="T22" fmla="*/ 4 w 16"/>
                <a:gd name="T2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3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6" y="8"/>
                    <a:pt x="10" y="15"/>
                    <a:pt x="15" y="22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2" y="18"/>
                    <a:pt x="9" y="12"/>
                    <a:pt x="5" y="7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0" name="Freeform 1175"/>
            <p:cNvSpPr>
              <a:spLocks/>
            </p:cNvSpPr>
            <p:nvPr/>
          </p:nvSpPr>
          <p:spPr bwMode="auto">
            <a:xfrm>
              <a:off x="5181601" y="2124075"/>
              <a:ext cx="22225" cy="42862"/>
            </a:xfrm>
            <a:custGeom>
              <a:avLst/>
              <a:gdLst>
                <a:gd name="T0" fmla="*/ 4 w 4"/>
                <a:gd name="T1" fmla="*/ 6 h 8"/>
                <a:gd name="T2" fmla="*/ 1 w 4"/>
                <a:gd name="T3" fmla="*/ 0 h 8"/>
                <a:gd name="T4" fmla="*/ 0 w 4"/>
                <a:gd name="T5" fmla="*/ 0 h 8"/>
                <a:gd name="T6" fmla="*/ 0 w 4"/>
                <a:gd name="T7" fmla="*/ 1 h 8"/>
                <a:gd name="T8" fmla="*/ 3 w 4"/>
                <a:gd name="T9" fmla="*/ 7 h 8"/>
                <a:gd name="T10" fmla="*/ 4 w 4"/>
                <a:gd name="T11" fmla="*/ 7 h 8"/>
                <a:gd name="T12" fmla="*/ 4 w 4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1" name="Freeform 1176"/>
            <p:cNvSpPr>
              <a:spLocks/>
            </p:cNvSpPr>
            <p:nvPr/>
          </p:nvSpPr>
          <p:spPr bwMode="auto">
            <a:xfrm>
              <a:off x="4429126" y="1733550"/>
              <a:ext cx="20638" cy="26987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2 h 5"/>
                <a:gd name="T4" fmla="*/ 1 w 4"/>
                <a:gd name="T5" fmla="*/ 3 h 5"/>
                <a:gd name="T6" fmla="*/ 0 w 4"/>
                <a:gd name="T7" fmla="*/ 5 h 5"/>
                <a:gd name="T8" fmla="*/ 1 w 4"/>
                <a:gd name="T9" fmla="*/ 5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2" name="Freeform 1177"/>
            <p:cNvSpPr>
              <a:spLocks/>
            </p:cNvSpPr>
            <p:nvPr/>
          </p:nvSpPr>
          <p:spPr bwMode="auto">
            <a:xfrm>
              <a:off x="4689476" y="1922463"/>
              <a:ext cx="15875" cy="26987"/>
            </a:xfrm>
            <a:custGeom>
              <a:avLst/>
              <a:gdLst>
                <a:gd name="T0" fmla="*/ 2 w 3"/>
                <a:gd name="T1" fmla="*/ 1 h 5"/>
                <a:gd name="T2" fmla="*/ 1 w 3"/>
                <a:gd name="T3" fmla="*/ 1 h 5"/>
                <a:gd name="T4" fmla="*/ 0 w 3"/>
                <a:gd name="T5" fmla="*/ 2 h 5"/>
                <a:gd name="T6" fmla="*/ 1 w 3"/>
                <a:gd name="T7" fmla="*/ 5 h 5"/>
                <a:gd name="T8" fmla="*/ 2 w 3"/>
                <a:gd name="T9" fmla="*/ 4 h 5"/>
                <a:gd name="T10" fmla="*/ 2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3" name="Freeform 1178"/>
            <p:cNvSpPr>
              <a:spLocks/>
            </p:cNvSpPr>
            <p:nvPr/>
          </p:nvSpPr>
          <p:spPr bwMode="auto">
            <a:xfrm>
              <a:off x="5041901" y="873125"/>
              <a:ext cx="15875" cy="20637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3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0 w 3"/>
                <a:gd name="T11" fmla="*/ 2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4" name="Freeform 1179"/>
            <p:cNvSpPr>
              <a:spLocks/>
            </p:cNvSpPr>
            <p:nvPr/>
          </p:nvSpPr>
          <p:spPr bwMode="auto">
            <a:xfrm>
              <a:off x="4283076" y="1646238"/>
              <a:ext cx="20638" cy="174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1 h 3"/>
                <a:gd name="T12" fmla="*/ 4 w 4"/>
                <a:gd name="T13" fmla="*/ 0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5" name="Freeform 1180"/>
            <p:cNvSpPr>
              <a:spLocks/>
            </p:cNvSpPr>
            <p:nvPr/>
          </p:nvSpPr>
          <p:spPr bwMode="auto">
            <a:xfrm>
              <a:off x="4552951" y="817563"/>
              <a:ext cx="71438" cy="98425"/>
            </a:xfrm>
            <a:custGeom>
              <a:avLst/>
              <a:gdLst>
                <a:gd name="T0" fmla="*/ 11 w 13"/>
                <a:gd name="T1" fmla="*/ 14 h 18"/>
                <a:gd name="T2" fmla="*/ 13 w 13"/>
                <a:gd name="T3" fmla="*/ 18 h 18"/>
                <a:gd name="T4" fmla="*/ 13 w 13"/>
                <a:gd name="T5" fmla="*/ 17 h 18"/>
                <a:gd name="T6" fmla="*/ 9 w 13"/>
                <a:gd name="T7" fmla="*/ 12 h 18"/>
                <a:gd name="T8" fmla="*/ 9 w 13"/>
                <a:gd name="T9" fmla="*/ 11 h 18"/>
                <a:gd name="T10" fmla="*/ 1 w 13"/>
                <a:gd name="T11" fmla="*/ 0 h 18"/>
                <a:gd name="T12" fmla="*/ 1 w 13"/>
                <a:gd name="T13" fmla="*/ 0 h 18"/>
                <a:gd name="T14" fmla="*/ 11 w 13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8">
                  <a:moveTo>
                    <a:pt x="11" y="14"/>
                  </a:moveTo>
                  <a:cubicBezTo>
                    <a:pt x="12" y="16"/>
                    <a:pt x="12" y="17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6"/>
                    <a:pt x="11" y="14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4" y="5"/>
                    <a:pt x="7" y="10"/>
                    <a:pt x="1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6" name="Freeform 1181"/>
            <p:cNvSpPr>
              <a:spLocks/>
            </p:cNvSpPr>
            <p:nvPr/>
          </p:nvSpPr>
          <p:spPr bwMode="auto">
            <a:xfrm>
              <a:off x="5105401" y="1793875"/>
              <a:ext cx="17463" cy="15875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7" name="Freeform 1182"/>
            <p:cNvSpPr>
              <a:spLocks/>
            </p:cNvSpPr>
            <p:nvPr/>
          </p:nvSpPr>
          <p:spPr bwMode="auto">
            <a:xfrm>
              <a:off x="4797426" y="1717675"/>
              <a:ext cx="22225" cy="15875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8" name="Freeform 1183"/>
            <p:cNvSpPr>
              <a:spLocks/>
            </p:cNvSpPr>
            <p:nvPr/>
          </p:nvSpPr>
          <p:spPr bwMode="auto">
            <a:xfrm>
              <a:off x="4618038" y="1646238"/>
              <a:ext cx="17463" cy="1746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0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9" name="Freeform 1184"/>
            <p:cNvSpPr>
              <a:spLocks/>
            </p:cNvSpPr>
            <p:nvPr/>
          </p:nvSpPr>
          <p:spPr bwMode="auto">
            <a:xfrm>
              <a:off x="4337051" y="1652588"/>
              <a:ext cx="15875" cy="1587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0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0" name="Freeform 1185"/>
            <p:cNvSpPr>
              <a:spLocks/>
            </p:cNvSpPr>
            <p:nvPr/>
          </p:nvSpPr>
          <p:spPr bwMode="auto">
            <a:xfrm>
              <a:off x="3989388" y="1165225"/>
              <a:ext cx="22225" cy="15875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2 h 3"/>
                <a:gd name="T10" fmla="*/ 2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1" name="Freeform 1186"/>
            <p:cNvSpPr>
              <a:spLocks/>
            </p:cNvSpPr>
            <p:nvPr/>
          </p:nvSpPr>
          <p:spPr bwMode="auto">
            <a:xfrm>
              <a:off x="5160963" y="1435100"/>
              <a:ext cx="101600" cy="6350"/>
            </a:xfrm>
            <a:custGeom>
              <a:avLst/>
              <a:gdLst>
                <a:gd name="T0" fmla="*/ 19 w 19"/>
                <a:gd name="T1" fmla="*/ 0 h 1"/>
                <a:gd name="T2" fmla="*/ 11 w 19"/>
                <a:gd name="T3" fmla="*/ 0 h 1"/>
                <a:gd name="T4" fmla="*/ 11 w 19"/>
                <a:gd name="T5" fmla="*/ 0 h 1"/>
                <a:gd name="T6" fmla="*/ 2 w 19"/>
                <a:gd name="T7" fmla="*/ 1 h 1"/>
                <a:gd name="T8" fmla="*/ 0 w 19"/>
                <a:gd name="T9" fmla="*/ 1 h 1"/>
                <a:gd name="T10" fmla="*/ 19 w 19"/>
                <a:gd name="T11" fmla="*/ 1 h 1"/>
                <a:gd name="T12" fmla="*/ 19 w 1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3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2" name="Freeform 1187"/>
            <p:cNvSpPr>
              <a:spLocks/>
            </p:cNvSpPr>
            <p:nvPr/>
          </p:nvSpPr>
          <p:spPr bwMode="auto">
            <a:xfrm>
              <a:off x="4889501" y="846138"/>
              <a:ext cx="4763" cy="53975"/>
            </a:xfrm>
            <a:custGeom>
              <a:avLst/>
              <a:gdLst>
                <a:gd name="T0" fmla="*/ 1 w 1"/>
                <a:gd name="T1" fmla="*/ 7 h 10"/>
                <a:gd name="T2" fmla="*/ 1 w 1"/>
                <a:gd name="T3" fmla="*/ 10 h 10"/>
                <a:gd name="T4" fmla="*/ 1 w 1"/>
                <a:gd name="T5" fmla="*/ 1 h 10"/>
                <a:gd name="T6" fmla="*/ 1 w 1"/>
                <a:gd name="T7" fmla="*/ 1 h 10"/>
                <a:gd name="T8" fmla="*/ 0 w 1"/>
                <a:gd name="T9" fmla="*/ 1 h 10"/>
                <a:gd name="T10" fmla="*/ 1 w 1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0">
                  <a:moveTo>
                    <a:pt x="1" y="7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1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3" name="Freeform 1188"/>
            <p:cNvSpPr>
              <a:spLocks/>
            </p:cNvSpPr>
            <p:nvPr/>
          </p:nvSpPr>
          <p:spPr bwMode="auto">
            <a:xfrm>
              <a:off x="4152901" y="1360488"/>
              <a:ext cx="15875" cy="1587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4" name="Freeform 1189"/>
            <p:cNvSpPr>
              <a:spLocks/>
            </p:cNvSpPr>
            <p:nvPr/>
          </p:nvSpPr>
          <p:spPr bwMode="auto">
            <a:xfrm>
              <a:off x="4970463" y="731838"/>
              <a:ext cx="15875" cy="15875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3 h 3"/>
                <a:gd name="T10" fmla="*/ 2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5" name="Freeform 1190"/>
            <p:cNvSpPr>
              <a:spLocks/>
            </p:cNvSpPr>
            <p:nvPr/>
          </p:nvSpPr>
          <p:spPr bwMode="auto">
            <a:xfrm>
              <a:off x="4602163" y="754063"/>
              <a:ext cx="42863" cy="6350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12 h 12"/>
                <a:gd name="T4" fmla="*/ 1 w 8"/>
                <a:gd name="T5" fmla="*/ 1 h 12"/>
                <a:gd name="T6" fmla="*/ 0 w 8"/>
                <a:gd name="T7" fmla="*/ 0 h 12"/>
                <a:gd name="T8" fmla="*/ 2 w 8"/>
                <a:gd name="T9" fmla="*/ 3 h 12"/>
                <a:gd name="T10" fmla="*/ 8 w 8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6" y="8"/>
                    <a:pt x="3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4" y="6"/>
                    <a:pt x="6" y="9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6" name="Freeform 1191"/>
            <p:cNvSpPr>
              <a:spLocks/>
            </p:cNvSpPr>
            <p:nvPr/>
          </p:nvSpPr>
          <p:spPr bwMode="auto">
            <a:xfrm>
              <a:off x="4570413" y="1619250"/>
              <a:ext cx="9525" cy="1111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7" name="Freeform 1192"/>
            <p:cNvSpPr>
              <a:spLocks/>
            </p:cNvSpPr>
            <p:nvPr/>
          </p:nvSpPr>
          <p:spPr bwMode="auto">
            <a:xfrm>
              <a:off x="4694238" y="1971675"/>
              <a:ext cx="11113" cy="222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1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8" name="Freeform 1193"/>
            <p:cNvSpPr>
              <a:spLocks/>
            </p:cNvSpPr>
            <p:nvPr/>
          </p:nvSpPr>
          <p:spPr bwMode="auto">
            <a:xfrm>
              <a:off x="5068888" y="893763"/>
              <a:ext cx="15875" cy="15875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9" name="Freeform 1194"/>
            <p:cNvSpPr>
              <a:spLocks/>
            </p:cNvSpPr>
            <p:nvPr/>
          </p:nvSpPr>
          <p:spPr bwMode="auto">
            <a:xfrm>
              <a:off x="4521201" y="1549400"/>
              <a:ext cx="26988" cy="15875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1 h 3"/>
                <a:gd name="T4" fmla="*/ 3 w 5"/>
                <a:gd name="T5" fmla="*/ 1 h 3"/>
                <a:gd name="T6" fmla="*/ 2 w 5"/>
                <a:gd name="T7" fmla="*/ 2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0" name="Freeform 1195"/>
            <p:cNvSpPr>
              <a:spLocks/>
            </p:cNvSpPr>
            <p:nvPr/>
          </p:nvSpPr>
          <p:spPr bwMode="auto">
            <a:xfrm>
              <a:off x="4152901" y="1728788"/>
              <a:ext cx="15875" cy="952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1" name="Freeform 1196"/>
            <p:cNvSpPr>
              <a:spLocks/>
            </p:cNvSpPr>
            <p:nvPr/>
          </p:nvSpPr>
          <p:spPr bwMode="auto">
            <a:xfrm>
              <a:off x="5475288" y="969963"/>
              <a:ext cx="15875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2" name="Freeform 1197"/>
            <p:cNvSpPr>
              <a:spLocks/>
            </p:cNvSpPr>
            <p:nvPr/>
          </p:nvSpPr>
          <p:spPr bwMode="auto">
            <a:xfrm>
              <a:off x="4276726" y="1490663"/>
              <a:ext cx="22225" cy="4762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1 h 1"/>
                <a:gd name="T4" fmla="*/ 4 w 4"/>
                <a:gd name="T5" fmla="*/ 0 h 1"/>
                <a:gd name="T6" fmla="*/ 1 w 4"/>
                <a:gd name="T7" fmla="*/ 0 h 1"/>
                <a:gd name="T8" fmla="*/ 0 w 4"/>
                <a:gd name="T9" fmla="*/ 0 h 1"/>
                <a:gd name="T10" fmla="*/ 0 w 4"/>
                <a:gd name="T11" fmla="*/ 1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3" name="Freeform 1198"/>
            <p:cNvSpPr>
              <a:spLocks/>
            </p:cNvSpPr>
            <p:nvPr/>
          </p:nvSpPr>
          <p:spPr bwMode="auto">
            <a:xfrm>
              <a:off x="4548188" y="1625600"/>
              <a:ext cx="11113" cy="1587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4" name="Freeform 1199"/>
            <p:cNvSpPr>
              <a:spLocks/>
            </p:cNvSpPr>
            <p:nvPr/>
          </p:nvSpPr>
          <p:spPr bwMode="auto">
            <a:xfrm>
              <a:off x="5464176" y="1268413"/>
              <a:ext cx="11113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5" name="Freeform 1200"/>
            <p:cNvSpPr>
              <a:spLocks/>
            </p:cNvSpPr>
            <p:nvPr/>
          </p:nvSpPr>
          <p:spPr bwMode="auto">
            <a:xfrm>
              <a:off x="4298951" y="1495425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6" name="Freeform 1201"/>
            <p:cNvSpPr>
              <a:spLocks/>
            </p:cNvSpPr>
            <p:nvPr/>
          </p:nvSpPr>
          <p:spPr bwMode="auto">
            <a:xfrm>
              <a:off x="5030788" y="920750"/>
              <a:ext cx="11113" cy="17462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7" name="Freeform 1202"/>
            <p:cNvSpPr>
              <a:spLocks/>
            </p:cNvSpPr>
            <p:nvPr/>
          </p:nvSpPr>
          <p:spPr bwMode="auto">
            <a:xfrm>
              <a:off x="5073651" y="915988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8" name="Freeform 1203"/>
            <p:cNvSpPr>
              <a:spLocks/>
            </p:cNvSpPr>
            <p:nvPr/>
          </p:nvSpPr>
          <p:spPr bwMode="auto">
            <a:xfrm>
              <a:off x="5170488" y="904875"/>
              <a:ext cx="11113" cy="1111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9" name="Freeform 1204"/>
            <p:cNvSpPr>
              <a:spLocks/>
            </p:cNvSpPr>
            <p:nvPr/>
          </p:nvSpPr>
          <p:spPr bwMode="auto">
            <a:xfrm>
              <a:off x="4548188" y="1349375"/>
              <a:ext cx="15875" cy="1587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0" name="Freeform 1205"/>
            <p:cNvSpPr>
              <a:spLocks/>
            </p:cNvSpPr>
            <p:nvPr/>
          </p:nvSpPr>
          <p:spPr bwMode="auto">
            <a:xfrm>
              <a:off x="4283076" y="1554163"/>
              <a:ext cx="58738" cy="17462"/>
            </a:xfrm>
            <a:custGeom>
              <a:avLst/>
              <a:gdLst>
                <a:gd name="T0" fmla="*/ 0 w 11"/>
                <a:gd name="T1" fmla="*/ 3 h 3"/>
                <a:gd name="T2" fmla="*/ 0 w 11"/>
                <a:gd name="T3" fmla="*/ 3 h 3"/>
                <a:gd name="T4" fmla="*/ 6 w 11"/>
                <a:gd name="T5" fmla="*/ 2 h 3"/>
                <a:gd name="T6" fmla="*/ 11 w 11"/>
                <a:gd name="T7" fmla="*/ 0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9" y="1"/>
                    <a:pt x="11" y="0"/>
                  </a:cubicBezTo>
                  <a:cubicBezTo>
                    <a:pt x="7" y="1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1" name="Freeform 1206"/>
            <p:cNvSpPr>
              <a:spLocks/>
            </p:cNvSpPr>
            <p:nvPr/>
          </p:nvSpPr>
          <p:spPr bwMode="auto">
            <a:xfrm>
              <a:off x="4667251" y="877888"/>
              <a:ext cx="31750" cy="42862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8 h 8"/>
                <a:gd name="T4" fmla="*/ 1 w 6"/>
                <a:gd name="T5" fmla="*/ 0 h 8"/>
                <a:gd name="T6" fmla="*/ 0 w 6"/>
                <a:gd name="T7" fmla="*/ 0 h 8"/>
                <a:gd name="T8" fmla="*/ 6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4" y="5"/>
                    <a:pt x="3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4" y="5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2" name="Freeform 1207"/>
            <p:cNvSpPr>
              <a:spLocks/>
            </p:cNvSpPr>
            <p:nvPr/>
          </p:nvSpPr>
          <p:spPr bwMode="auto">
            <a:xfrm>
              <a:off x="5235576" y="1349375"/>
              <a:ext cx="22225" cy="1111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3" name="Freeform 1208"/>
            <p:cNvSpPr>
              <a:spLocks/>
            </p:cNvSpPr>
            <p:nvPr/>
          </p:nvSpPr>
          <p:spPr bwMode="auto">
            <a:xfrm>
              <a:off x="5419726" y="1306513"/>
              <a:ext cx="22225" cy="4762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3 w 4"/>
                <a:gd name="T7" fmla="*/ 1 h 1"/>
                <a:gd name="T8" fmla="*/ 4 w 4"/>
                <a:gd name="T9" fmla="*/ 0 h 1"/>
                <a:gd name="T10" fmla="*/ 1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4" name="Freeform 1209"/>
            <p:cNvSpPr>
              <a:spLocks/>
            </p:cNvSpPr>
            <p:nvPr/>
          </p:nvSpPr>
          <p:spPr bwMode="auto">
            <a:xfrm>
              <a:off x="4645026" y="1641475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1 w 3"/>
                <a:gd name="T5" fmla="*/ 1 h 2"/>
                <a:gd name="T6" fmla="*/ 1 w 3"/>
                <a:gd name="T7" fmla="*/ 2 h 2"/>
                <a:gd name="T8" fmla="*/ 2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5" name="Freeform 1210"/>
            <p:cNvSpPr>
              <a:spLocks/>
            </p:cNvSpPr>
            <p:nvPr/>
          </p:nvSpPr>
          <p:spPr bwMode="auto">
            <a:xfrm>
              <a:off x="5019676" y="882650"/>
              <a:ext cx="15875" cy="111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1 h 2"/>
                <a:gd name="T6" fmla="*/ 1 w 3"/>
                <a:gd name="T7" fmla="*/ 1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6" name="Freeform 1211"/>
            <p:cNvSpPr>
              <a:spLocks/>
            </p:cNvSpPr>
            <p:nvPr/>
          </p:nvSpPr>
          <p:spPr bwMode="auto">
            <a:xfrm>
              <a:off x="4710113" y="742950"/>
              <a:ext cx="11113" cy="1111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7" name="Freeform 1212"/>
            <p:cNvSpPr>
              <a:spLocks/>
            </p:cNvSpPr>
            <p:nvPr/>
          </p:nvSpPr>
          <p:spPr bwMode="auto">
            <a:xfrm>
              <a:off x="4591051" y="1576388"/>
              <a:ext cx="11113" cy="1587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1 h 3"/>
                <a:gd name="T10" fmla="*/ 1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8" name="Freeform 1213"/>
            <p:cNvSpPr>
              <a:spLocks/>
            </p:cNvSpPr>
            <p:nvPr/>
          </p:nvSpPr>
          <p:spPr bwMode="auto">
            <a:xfrm>
              <a:off x="5273676" y="1057275"/>
              <a:ext cx="11113" cy="952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1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9" name="Freeform 1214"/>
            <p:cNvSpPr>
              <a:spLocks/>
            </p:cNvSpPr>
            <p:nvPr/>
          </p:nvSpPr>
          <p:spPr bwMode="auto">
            <a:xfrm>
              <a:off x="5300663" y="801688"/>
              <a:ext cx="11113" cy="1111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0" name="Freeform 1215"/>
            <p:cNvSpPr>
              <a:spLocks/>
            </p:cNvSpPr>
            <p:nvPr/>
          </p:nvSpPr>
          <p:spPr bwMode="auto">
            <a:xfrm>
              <a:off x="4662488" y="1978025"/>
              <a:ext cx="4763" cy="1587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1" name="Freeform 1216"/>
            <p:cNvSpPr>
              <a:spLocks/>
            </p:cNvSpPr>
            <p:nvPr/>
          </p:nvSpPr>
          <p:spPr bwMode="auto">
            <a:xfrm>
              <a:off x="5376863" y="1066800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2" name="Freeform 1217"/>
            <p:cNvSpPr>
              <a:spLocks/>
            </p:cNvSpPr>
            <p:nvPr/>
          </p:nvSpPr>
          <p:spPr bwMode="auto">
            <a:xfrm>
              <a:off x="4521201" y="1549400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3" name="Freeform 1218"/>
            <p:cNvSpPr>
              <a:spLocks/>
            </p:cNvSpPr>
            <p:nvPr/>
          </p:nvSpPr>
          <p:spPr bwMode="auto">
            <a:xfrm>
              <a:off x="4802188" y="1614488"/>
              <a:ext cx="17463" cy="15875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2 h 3"/>
                <a:gd name="T4" fmla="*/ 2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w 3"/>
                <a:gd name="T11" fmla="*/ 3 h 3"/>
                <a:gd name="T12" fmla="*/ 1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4" name="Freeform 1219"/>
            <p:cNvSpPr>
              <a:spLocks/>
            </p:cNvSpPr>
            <p:nvPr/>
          </p:nvSpPr>
          <p:spPr bwMode="auto">
            <a:xfrm>
              <a:off x="4894263" y="915988"/>
              <a:ext cx="6350" cy="31750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2 h 6"/>
                <a:gd name="T4" fmla="*/ 0 w 1"/>
                <a:gd name="T5" fmla="*/ 6 h 6"/>
                <a:gd name="T6" fmla="*/ 1 w 1"/>
                <a:gd name="T7" fmla="*/ 1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5" name="Freeform 1220"/>
            <p:cNvSpPr>
              <a:spLocks/>
            </p:cNvSpPr>
            <p:nvPr/>
          </p:nvSpPr>
          <p:spPr bwMode="auto">
            <a:xfrm>
              <a:off x="5062538" y="938213"/>
              <a:ext cx="11113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6" name="Freeform 1221"/>
            <p:cNvSpPr>
              <a:spLocks/>
            </p:cNvSpPr>
            <p:nvPr/>
          </p:nvSpPr>
          <p:spPr bwMode="auto">
            <a:xfrm>
              <a:off x="4618038" y="16256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7" name="Freeform 1222"/>
            <p:cNvSpPr>
              <a:spLocks/>
            </p:cNvSpPr>
            <p:nvPr/>
          </p:nvSpPr>
          <p:spPr bwMode="auto">
            <a:xfrm>
              <a:off x="5073651" y="7318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8" name="Freeform 1223"/>
            <p:cNvSpPr>
              <a:spLocks/>
            </p:cNvSpPr>
            <p:nvPr/>
          </p:nvSpPr>
          <p:spPr bwMode="auto">
            <a:xfrm>
              <a:off x="4645026" y="1527175"/>
              <a:ext cx="26988" cy="1111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3 w 5"/>
                <a:gd name="T9" fmla="*/ 1 h 2"/>
                <a:gd name="T10" fmla="*/ 5 w 5"/>
                <a:gd name="T11" fmla="*/ 1 h 2"/>
                <a:gd name="T12" fmla="*/ 4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9" name="Freeform 1224"/>
            <p:cNvSpPr>
              <a:spLocks/>
            </p:cNvSpPr>
            <p:nvPr/>
          </p:nvSpPr>
          <p:spPr bwMode="auto">
            <a:xfrm>
              <a:off x="4683126" y="1587500"/>
              <a:ext cx="6350" cy="1111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0" name="Freeform 1225"/>
            <p:cNvSpPr>
              <a:spLocks/>
            </p:cNvSpPr>
            <p:nvPr/>
          </p:nvSpPr>
          <p:spPr bwMode="auto">
            <a:xfrm>
              <a:off x="4662488" y="985838"/>
              <a:ext cx="20638" cy="33337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0 h 6"/>
                <a:gd name="T4" fmla="*/ 0 w 4"/>
                <a:gd name="T5" fmla="*/ 1 h 6"/>
                <a:gd name="T6" fmla="*/ 4 w 4"/>
                <a:gd name="T7" fmla="*/ 6 h 6"/>
                <a:gd name="T8" fmla="*/ 3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1" name="Freeform 1226"/>
            <p:cNvSpPr>
              <a:spLocks/>
            </p:cNvSpPr>
            <p:nvPr/>
          </p:nvSpPr>
          <p:spPr bwMode="auto">
            <a:xfrm>
              <a:off x="4759326" y="920750"/>
              <a:ext cx="4763" cy="22225"/>
            </a:xfrm>
            <a:custGeom>
              <a:avLst/>
              <a:gdLst>
                <a:gd name="T0" fmla="*/ 0 w 1"/>
                <a:gd name="T1" fmla="*/ 2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2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2" name="Freeform 1227"/>
            <p:cNvSpPr>
              <a:spLocks/>
            </p:cNvSpPr>
            <p:nvPr/>
          </p:nvSpPr>
          <p:spPr bwMode="auto">
            <a:xfrm>
              <a:off x="4651376" y="920750"/>
              <a:ext cx="26988" cy="33337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4 h 6"/>
                <a:gd name="T4" fmla="*/ 5 w 5"/>
                <a:gd name="T5" fmla="*/ 6 h 6"/>
                <a:gd name="T6" fmla="*/ 0 w 5"/>
                <a:gd name="T7" fmla="*/ 0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3" name="Freeform 1228"/>
            <p:cNvSpPr>
              <a:spLocks/>
            </p:cNvSpPr>
            <p:nvPr/>
          </p:nvSpPr>
          <p:spPr bwMode="auto">
            <a:xfrm>
              <a:off x="4537076" y="1473200"/>
              <a:ext cx="38100" cy="6350"/>
            </a:xfrm>
            <a:custGeom>
              <a:avLst/>
              <a:gdLst>
                <a:gd name="T0" fmla="*/ 1 w 7"/>
                <a:gd name="T1" fmla="*/ 1 h 1"/>
                <a:gd name="T2" fmla="*/ 1 w 7"/>
                <a:gd name="T3" fmla="*/ 1 h 1"/>
                <a:gd name="T4" fmla="*/ 7 w 7"/>
                <a:gd name="T5" fmla="*/ 0 h 1"/>
                <a:gd name="T6" fmla="*/ 7 w 7"/>
                <a:gd name="T7" fmla="*/ 0 h 1"/>
                <a:gd name="T8" fmla="*/ 2 w 7"/>
                <a:gd name="T9" fmla="*/ 0 h 1"/>
                <a:gd name="T10" fmla="*/ 1 w 7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4" name="Freeform 1229"/>
            <p:cNvSpPr>
              <a:spLocks/>
            </p:cNvSpPr>
            <p:nvPr/>
          </p:nvSpPr>
          <p:spPr bwMode="auto">
            <a:xfrm>
              <a:off x="5192713" y="2182813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5" name="Freeform 1230"/>
            <p:cNvSpPr>
              <a:spLocks/>
            </p:cNvSpPr>
            <p:nvPr/>
          </p:nvSpPr>
          <p:spPr bwMode="auto">
            <a:xfrm>
              <a:off x="4721226" y="742950"/>
              <a:ext cx="6350" cy="15875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6" name="Freeform 1231"/>
            <p:cNvSpPr>
              <a:spLocks/>
            </p:cNvSpPr>
            <p:nvPr/>
          </p:nvSpPr>
          <p:spPr bwMode="auto">
            <a:xfrm>
              <a:off x="4808538" y="1971675"/>
              <a:ext cx="4763" cy="111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7" name="Freeform 1232"/>
            <p:cNvSpPr>
              <a:spLocks/>
            </p:cNvSpPr>
            <p:nvPr/>
          </p:nvSpPr>
          <p:spPr bwMode="auto">
            <a:xfrm>
              <a:off x="4618038" y="1582738"/>
              <a:ext cx="11113" cy="952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8" name="Freeform 1233"/>
            <p:cNvSpPr>
              <a:spLocks/>
            </p:cNvSpPr>
            <p:nvPr/>
          </p:nvSpPr>
          <p:spPr bwMode="auto">
            <a:xfrm>
              <a:off x="4705351" y="915988"/>
              <a:ext cx="15875" cy="31750"/>
            </a:xfrm>
            <a:custGeom>
              <a:avLst/>
              <a:gdLst>
                <a:gd name="T0" fmla="*/ 1 w 3"/>
                <a:gd name="T1" fmla="*/ 3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1 h 6"/>
                <a:gd name="T8" fmla="*/ 1 w 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9" name="Freeform 1234"/>
            <p:cNvSpPr>
              <a:spLocks/>
            </p:cNvSpPr>
            <p:nvPr/>
          </p:nvSpPr>
          <p:spPr bwMode="auto">
            <a:xfrm>
              <a:off x="4732338" y="954088"/>
              <a:ext cx="22225" cy="31750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4 w 4"/>
                <a:gd name="T5" fmla="*/ 5 h 6"/>
                <a:gd name="T6" fmla="*/ 4 w 4"/>
                <a:gd name="T7" fmla="*/ 5 h 6"/>
                <a:gd name="T8" fmla="*/ 1 w 4"/>
                <a:gd name="T9" fmla="*/ 0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4"/>
                    <a:pt x="4" y="5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0" name="Freeform 1235"/>
            <p:cNvSpPr>
              <a:spLocks/>
            </p:cNvSpPr>
            <p:nvPr/>
          </p:nvSpPr>
          <p:spPr bwMode="auto">
            <a:xfrm>
              <a:off x="5062538" y="920750"/>
              <a:ext cx="11113" cy="1111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1" name="Freeform 1236"/>
            <p:cNvSpPr>
              <a:spLocks/>
            </p:cNvSpPr>
            <p:nvPr/>
          </p:nvSpPr>
          <p:spPr bwMode="auto">
            <a:xfrm>
              <a:off x="4521201" y="1500188"/>
              <a:ext cx="38100" cy="1111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2" name="Freeform 1237"/>
            <p:cNvSpPr>
              <a:spLocks/>
            </p:cNvSpPr>
            <p:nvPr/>
          </p:nvSpPr>
          <p:spPr bwMode="auto">
            <a:xfrm>
              <a:off x="4325938" y="1625600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3" name="Freeform 1238"/>
            <p:cNvSpPr>
              <a:spLocks/>
            </p:cNvSpPr>
            <p:nvPr/>
          </p:nvSpPr>
          <p:spPr bwMode="auto">
            <a:xfrm>
              <a:off x="5133976" y="754063"/>
              <a:ext cx="9525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4" name="Freeform 1239"/>
            <p:cNvSpPr>
              <a:spLocks/>
            </p:cNvSpPr>
            <p:nvPr/>
          </p:nvSpPr>
          <p:spPr bwMode="auto">
            <a:xfrm>
              <a:off x="5403851" y="127317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5" name="Freeform 1240"/>
            <p:cNvSpPr>
              <a:spLocks/>
            </p:cNvSpPr>
            <p:nvPr/>
          </p:nvSpPr>
          <p:spPr bwMode="auto">
            <a:xfrm>
              <a:off x="5089526" y="828675"/>
              <a:ext cx="6350" cy="1111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6" name="Freeform 1241"/>
            <p:cNvSpPr>
              <a:spLocks/>
            </p:cNvSpPr>
            <p:nvPr/>
          </p:nvSpPr>
          <p:spPr bwMode="auto">
            <a:xfrm>
              <a:off x="4579938" y="1381125"/>
              <a:ext cx="33338" cy="0"/>
            </a:xfrm>
            <a:custGeom>
              <a:avLst/>
              <a:gdLst>
                <a:gd name="T0" fmla="*/ 5 w 6"/>
                <a:gd name="T1" fmla="*/ 6 w 6"/>
                <a:gd name="T2" fmla="*/ 4 w 6"/>
                <a:gd name="T3" fmla="*/ 3 w 6"/>
                <a:gd name="T4" fmla="*/ 2 w 6"/>
                <a:gd name="T5" fmla="*/ 0 w 6"/>
                <a:gd name="T6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7" name="Freeform 1242"/>
            <p:cNvSpPr>
              <a:spLocks/>
            </p:cNvSpPr>
            <p:nvPr/>
          </p:nvSpPr>
          <p:spPr bwMode="auto">
            <a:xfrm>
              <a:off x="5529263" y="862013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8" name="Freeform 1243"/>
            <p:cNvSpPr>
              <a:spLocks/>
            </p:cNvSpPr>
            <p:nvPr/>
          </p:nvSpPr>
          <p:spPr bwMode="auto">
            <a:xfrm>
              <a:off x="4629151" y="915988"/>
              <a:ext cx="15875" cy="26987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0 h 5"/>
                <a:gd name="T6" fmla="*/ 3 w 3"/>
                <a:gd name="T7" fmla="*/ 5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9" name="Freeform 1244"/>
            <p:cNvSpPr>
              <a:spLocks/>
            </p:cNvSpPr>
            <p:nvPr/>
          </p:nvSpPr>
          <p:spPr bwMode="auto">
            <a:xfrm>
              <a:off x="4959351" y="1798638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0" name="Freeform 1245"/>
            <p:cNvSpPr>
              <a:spLocks/>
            </p:cNvSpPr>
            <p:nvPr/>
          </p:nvSpPr>
          <p:spPr bwMode="auto">
            <a:xfrm>
              <a:off x="4406901" y="1104900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1" name="Freeform 1246"/>
            <p:cNvSpPr>
              <a:spLocks/>
            </p:cNvSpPr>
            <p:nvPr/>
          </p:nvSpPr>
          <p:spPr bwMode="auto">
            <a:xfrm>
              <a:off x="4602163" y="1490663"/>
              <a:ext cx="33338" cy="4762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5 w 6"/>
                <a:gd name="T5" fmla="*/ 0 h 1"/>
                <a:gd name="T6" fmla="*/ 0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2" name="Freeform 1247"/>
            <p:cNvSpPr>
              <a:spLocks/>
            </p:cNvSpPr>
            <p:nvPr/>
          </p:nvSpPr>
          <p:spPr bwMode="auto">
            <a:xfrm>
              <a:off x="4635501" y="2151063"/>
              <a:ext cx="4763" cy="111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3" name="Freeform 1248"/>
            <p:cNvSpPr>
              <a:spLocks/>
            </p:cNvSpPr>
            <p:nvPr/>
          </p:nvSpPr>
          <p:spPr bwMode="auto">
            <a:xfrm>
              <a:off x="4613276" y="1517650"/>
              <a:ext cx="22225" cy="95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4" name="Freeform 1249"/>
            <p:cNvSpPr>
              <a:spLocks/>
            </p:cNvSpPr>
            <p:nvPr/>
          </p:nvSpPr>
          <p:spPr bwMode="auto">
            <a:xfrm>
              <a:off x="4748213" y="2193925"/>
              <a:ext cx="6350" cy="222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3 h 4"/>
                <a:gd name="T6" fmla="*/ 0 w 1"/>
                <a:gd name="T7" fmla="*/ 3 h 4"/>
                <a:gd name="T8" fmla="*/ 1 w 1"/>
                <a:gd name="T9" fmla="*/ 4 h 4"/>
                <a:gd name="T10" fmla="*/ 1 w 1"/>
                <a:gd name="T11" fmla="*/ 2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5" name="Freeform 1250"/>
            <p:cNvSpPr>
              <a:spLocks/>
            </p:cNvSpPr>
            <p:nvPr/>
          </p:nvSpPr>
          <p:spPr bwMode="auto">
            <a:xfrm>
              <a:off x="4341813" y="1549400"/>
              <a:ext cx="33338" cy="4762"/>
            </a:xfrm>
            <a:custGeom>
              <a:avLst/>
              <a:gdLst>
                <a:gd name="T0" fmla="*/ 5 w 6"/>
                <a:gd name="T1" fmla="*/ 0 h 1"/>
                <a:gd name="T2" fmla="*/ 0 w 6"/>
                <a:gd name="T3" fmla="*/ 1 h 1"/>
                <a:gd name="T4" fmla="*/ 6 w 6"/>
                <a:gd name="T5" fmla="*/ 0 h 1"/>
                <a:gd name="T6" fmla="*/ 5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6" name="Freeform 1251"/>
            <p:cNvSpPr>
              <a:spLocks/>
            </p:cNvSpPr>
            <p:nvPr/>
          </p:nvSpPr>
          <p:spPr bwMode="auto">
            <a:xfrm>
              <a:off x="5170488" y="781050"/>
              <a:ext cx="11113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7" name="Freeform 1252"/>
            <p:cNvSpPr>
              <a:spLocks/>
            </p:cNvSpPr>
            <p:nvPr/>
          </p:nvSpPr>
          <p:spPr bwMode="auto">
            <a:xfrm>
              <a:off x="5437188" y="942975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8" name="Freeform 1253"/>
            <p:cNvSpPr>
              <a:spLocks/>
            </p:cNvSpPr>
            <p:nvPr/>
          </p:nvSpPr>
          <p:spPr bwMode="auto">
            <a:xfrm>
              <a:off x="4494213" y="1484313"/>
              <a:ext cx="15875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9" name="Freeform 1254"/>
            <p:cNvSpPr>
              <a:spLocks/>
            </p:cNvSpPr>
            <p:nvPr/>
          </p:nvSpPr>
          <p:spPr bwMode="auto">
            <a:xfrm>
              <a:off x="4597401" y="1549400"/>
              <a:ext cx="20638" cy="1111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0" name="Freeform 1255"/>
            <p:cNvSpPr>
              <a:spLocks/>
            </p:cNvSpPr>
            <p:nvPr/>
          </p:nvSpPr>
          <p:spPr bwMode="auto">
            <a:xfrm>
              <a:off x="4629151" y="1533525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1" name="Freeform 1256"/>
            <p:cNvSpPr>
              <a:spLocks/>
            </p:cNvSpPr>
            <p:nvPr/>
          </p:nvSpPr>
          <p:spPr bwMode="auto">
            <a:xfrm>
              <a:off x="5453063" y="1306513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2" name="Freeform 1257"/>
            <p:cNvSpPr>
              <a:spLocks/>
            </p:cNvSpPr>
            <p:nvPr/>
          </p:nvSpPr>
          <p:spPr bwMode="auto">
            <a:xfrm>
              <a:off x="4764088" y="942975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2 h 2"/>
                <a:gd name="T14" fmla="*/ 1 w 1"/>
                <a:gd name="T15" fmla="*/ 0 h 2"/>
                <a:gd name="T16" fmla="*/ 0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3" name="Freeform 1258"/>
            <p:cNvSpPr>
              <a:spLocks/>
            </p:cNvSpPr>
            <p:nvPr/>
          </p:nvSpPr>
          <p:spPr bwMode="auto">
            <a:xfrm>
              <a:off x="4487863" y="1500188"/>
              <a:ext cx="26988" cy="6350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3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4" name="Freeform 1259"/>
            <p:cNvSpPr>
              <a:spLocks/>
            </p:cNvSpPr>
            <p:nvPr/>
          </p:nvSpPr>
          <p:spPr bwMode="auto">
            <a:xfrm>
              <a:off x="5311776" y="1435100"/>
              <a:ext cx="22225" cy="6350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5" name="Freeform 1260"/>
            <p:cNvSpPr>
              <a:spLocks/>
            </p:cNvSpPr>
            <p:nvPr/>
          </p:nvSpPr>
          <p:spPr bwMode="auto">
            <a:xfrm>
              <a:off x="5480051" y="1073150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6" name="Freeform 1261"/>
            <p:cNvSpPr>
              <a:spLocks/>
            </p:cNvSpPr>
            <p:nvPr/>
          </p:nvSpPr>
          <p:spPr bwMode="auto">
            <a:xfrm>
              <a:off x="5100638" y="817563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7" name="Freeform 1262"/>
            <p:cNvSpPr>
              <a:spLocks/>
            </p:cNvSpPr>
            <p:nvPr/>
          </p:nvSpPr>
          <p:spPr bwMode="auto">
            <a:xfrm>
              <a:off x="4341813" y="1603375"/>
              <a:ext cx="22225" cy="6350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8" name="Freeform 1263"/>
            <p:cNvSpPr>
              <a:spLocks/>
            </p:cNvSpPr>
            <p:nvPr/>
          </p:nvSpPr>
          <p:spPr bwMode="auto">
            <a:xfrm>
              <a:off x="5100638" y="8080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9" name="Freeform 1264"/>
            <p:cNvSpPr>
              <a:spLocks/>
            </p:cNvSpPr>
            <p:nvPr/>
          </p:nvSpPr>
          <p:spPr bwMode="auto">
            <a:xfrm>
              <a:off x="4364038" y="1598613"/>
              <a:ext cx="22225" cy="4762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0 w 4"/>
                <a:gd name="T5" fmla="*/ 1 h 1"/>
                <a:gd name="T6" fmla="*/ 4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0" name="Freeform 1265"/>
            <p:cNvSpPr>
              <a:spLocks/>
            </p:cNvSpPr>
            <p:nvPr/>
          </p:nvSpPr>
          <p:spPr bwMode="auto">
            <a:xfrm>
              <a:off x="4683126" y="1030288"/>
              <a:ext cx="6350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1" name="Freeform 1266"/>
            <p:cNvSpPr>
              <a:spLocks/>
            </p:cNvSpPr>
            <p:nvPr/>
          </p:nvSpPr>
          <p:spPr bwMode="auto">
            <a:xfrm>
              <a:off x="4629151" y="1538288"/>
              <a:ext cx="15875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2" name="Freeform 1267"/>
            <p:cNvSpPr>
              <a:spLocks/>
            </p:cNvSpPr>
            <p:nvPr/>
          </p:nvSpPr>
          <p:spPr bwMode="auto">
            <a:xfrm>
              <a:off x="4591051" y="1847850"/>
              <a:ext cx="6350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3" name="Freeform 1268"/>
            <p:cNvSpPr>
              <a:spLocks/>
            </p:cNvSpPr>
            <p:nvPr/>
          </p:nvSpPr>
          <p:spPr bwMode="auto">
            <a:xfrm>
              <a:off x="4494213" y="1571625"/>
              <a:ext cx="15875" cy="4762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2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4" name="Freeform 1269"/>
            <p:cNvSpPr>
              <a:spLocks/>
            </p:cNvSpPr>
            <p:nvPr/>
          </p:nvSpPr>
          <p:spPr bwMode="auto">
            <a:xfrm>
              <a:off x="5522913" y="1208088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5" name="Freeform 1270"/>
            <p:cNvSpPr>
              <a:spLocks/>
            </p:cNvSpPr>
            <p:nvPr/>
          </p:nvSpPr>
          <p:spPr bwMode="auto">
            <a:xfrm>
              <a:off x="4525963" y="1462088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6" name="Freeform 1271"/>
            <p:cNvSpPr>
              <a:spLocks/>
            </p:cNvSpPr>
            <p:nvPr/>
          </p:nvSpPr>
          <p:spPr bwMode="auto">
            <a:xfrm>
              <a:off x="4640263" y="90487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7" name="Freeform 1272"/>
            <p:cNvSpPr>
              <a:spLocks/>
            </p:cNvSpPr>
            <p:nvPr/>
          </p:nvSpPr>
          <p:spPr bwMode="auto">
            <a:xfrm>
              <a:off x="4510088" y="1565275"/>
              <a:ext cx="11113" cy="635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8" name="Freeform 1273"/>
            <p:cNvSpPr>
              <a:spLocks/>
            </p:cNvSpPr>
            <p:nvPr/>
          </p:nvSpPr>
          <p:spPr bwMode="auto">
            <a:xfrm>
              <a:off x="4613276" y="877888"/>
              <a:ext cx="11113" cy="158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9" name="Freeform 1274"/>
            <p:cNvSpPr>
              <a:spLocks/>
            </p:cNvSpPr>
            <p:nvPr/>
          </p:nvSpPr>
          <p:spPr bwMode="auto">
            <a:xfrm>
              <a:off x="4727576" y="194468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0" name="Freeform 1275"/>
            <p:cNvSpPr>
              <a:spLocks/>
            </p:cNvSpPr>
            <p:nvPr/>
          </p:nvSpPr>
          <p:spPr bwMode="auto">
            <a:xfrm>
              <a:off x="4781551" y="1046163"/>
              <a:ext cx="4763" cy="15875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1 w 1"/>
                <a:gd name="T5" fmla="*/ 2 h 3"/>
                <a:gd name="T6" fmla="*/ 0 w 1"/>
                <a:gd name="T7" fmla="*/ 1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1" name="Freeform 1276"/>
            <p:cNvSpPr>
              <a:spLocks/>
            </p:cNvSpPr>
            <p:nvPr/>
          </p:nvSpPr>
          <p:spPr bwMode="auto">
            <a:xfrm>
              <a:off x="4543426" y="79692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2" name="Freeform 1277"/>
            <p:cNvSpPr>
              <a:spLocks/>
            </p:cNvSpPr>
            <p:nvPr/>
          </p:nvSpPr>
          <p:spPr bwMode="auto">
            <a:xfrm>
              <a:off x="4559301" y="1322388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3" name="Freeform 1278"/>
            <p:cNvSpPr>
              <a:spLocks/>
            </p:cNvSpPr>
            <p:nvPr/>
          </p:nvSpPr>
          <p:spPr bwMode="auto">
            <a:xfrm>
              <a:off x="4640263" y="1012825"/>
              <a:ext cx="11113" cy="17462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0 h 3"/>
                <a:gd name="T4" fmla="*/ 1 w 2"/>
                <a:gd name="T5" fmla="*/ 2 h 3"/>
                <a:gd name="T6" fmla="*/ 1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4" name="Freeform 1279"/>
            <p:cNvSpPr>
              <a:spLocks/>
            </p:cNvSpPr>
            <p:nvPr/>
          </p:nvSpPr>
          <p:spPr bwMode="auto">
            <a:xfrm>
              <a:off x="4591051" y="736600"/>
              <a:ext cx="11113" cy="17462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5" name="Freeform 1280"/>
            <p:cNvSpPr>
              <a:spLocks/>
            </p:cNvSpPr>
            <p:nvPr/>
          </p:nvSpPr>
          <p:spPr bwMode="auto">
            <a:xfrm>
              <a:off x="4678363" y="954088"/>
              <a:ext cx="4763" cy="1111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6" name="Freeform 1281"/>
            <p:cNvSpPr>
              <a:spLocks/>
            </p:cNvSpPr>
            <p:nvPr/>
          </p:nvSpPr>
          <p:spPr bwMode="auto">
            <a:xfrm>
              <a:off x="4244976" y="1522413"/>
              <a:ext cx="11113" cy="476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7" name="Freeform 1282"/>
            <p:cNvSpPr>
              <a:spLocks/>
            </p:cNvSpPr>
            <p:nvPr/>
          </p:nvSpPr>
          <p:spPr bwMode="auto">
            <a:xfrm>
              <a:off x="4624388" y="877888"/>
              <a:ext cx="4763" cy="1111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8" name="Freeform 1283"/>
            <p:cNvSpPr>
              <a:spLocks/>
            </p:cNvSpPr>
            <p:nvPr/>
          </p:nvSpPr>
          <p:spPr bwMode="auto">
            <a:xfrm>
              <a:off x="4943476" y="828675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9" name="Freeform 1284"/>
            <p:cNvSpPr>
              <a:spLocks/>
            </p:cNvSpPr>
            <p:nvPr/>
          </p:nvSpPr>
          <p:spPr bwMode="auto">
            <a:xfrm>
              <a:off x="5111751" y="8239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0" name="Freeform 1285"/>
            <p:cNvSpPr>
              <a:spLocks/>
            </p:cNvSpPr>
            <p:nvPr/>
          </p:nvSpPr>
          <p:spPr bwMode="auto">
            <a:xfrm>
              <a:off x="4433888" y="1527175"/>
              <a:ext cx="15875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1" name="Freeform 1286"/>
            <p:cNvSpPr>
              <a:spLocks/>
            </p:cNvSpPr>
            <p:nvPr/>
          </p:nvSpPr>
          <p:spPr bwMode="auto">
            <a:xfrm>
              <a:off x="4602163" y="15446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2" name="Freeform 1287"/>
            <p:cNvSpPr>
              <a:spLocks/>
            </p:cNvSpPr>
            <p:nvPr/>
          </p:nvSpPr>
          <p:spPr bwMode="auto">
            <a:xfrm>
              <a:off x="5356226" y="110013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3" name="Freeform 1288"/>
            <p:cNvSpPr>
              <a:spLocks/>
            </p:cNvSpPr>
            <p:nvPr/>
          </p:nvSpPr>
          <p:spPr bwMode="auto">
            <a:xfrm>
              <a:off x="4191001" y="1560513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4" name="Freeform 1289"/>
            <p:cNvSpPr>
              <a:spLocks/>
            </p:cNvSpPr>
            <p:nvPr/>
          </p:nvSpPr>
          <p:spPr bwMode="auto">
            <a:xfrm>
              <a:off x="4597401" y="1533525"/>
              <a:ext cx="9525" cy="476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5" name="Freeform 1290"/>
            <p:cNvSpPr>
              <a:spLocks/>
            </p:cNvSpPr>
            <p:nvPr/>
          </p:nvSpPr>
          <p:spPr bwMode="auto">
            <a:xfrm>
              <a:off x="4645026" y="817563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6" name="Freeform 1291"/>
            <p:cNvSpPr>
              <a:spLocks/>
            </p:cNvSpPr>
            <p:nvPr/>
          </p:nvSpPr>
          <p:spPr bwMode="auto">
            <a:xfrm>
              <a:off x="4157663" y="106680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7" name="Freeform 1292"/>
            <p:cNvSpPr>
              <a:spLocks/>
            </p:cNvSpPr>
            <p:nvPr/>
          </p:nvSpPr>
          <p:spPr bwMode="auto">
            <a:xfrm>
              <a:off x="5084763" y="1701800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8" name="Freeform 1293"/>
            <p:cNvSpPr>
              <a:spLocks/>
            </p:cNvSpPr>
            <p:nvPr/>
          </p:nvSpPr>
          <p:spPr bwMode="auto">
            <a:xfrm>
              <a:off x="4548188" y="1549400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9" name="Freeform 1294"/>
            <p:cNvSpPr>
              <a:spLocks/>
            </p:cNvSpPr>
            <p:nvPr/>
          </p:nvSpPr>
          <p:spPr bwMode="auto">
            <a:xfrm>
              <a:off x="4829176" y="174466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0" name="Freeform 1295"/>
            <p:cNvSpPr>
              <a:spLocks/>
            </p:cNvSpPr>
            <p:nvPr/>
          </p:nvSpPr>
          <p:spPr bwMode="auto">
            <a:xfrm>
              <a:off x="4829176" y="193992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1" name="Freeform 1296"/>
            <p:cNvSpPr>
              <a:spLocks/>
            </p:cNvSpPr>
            <p:nvPr/>
          </p:nvSpPr>
          <p:spPr bwMode="auto">
            <a:xfrm>
              <a:off x="4548188" y="1663700"/>
              <a:ext cx="4763" cy="95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2" name="Freeform 1297"/>
            <p:cNvSpPr>
              <a:spLocks/>
            </p:cNvSpPr>
            <p:nvPr/>
          </p:nvSpPr>
          <p:spPr bwMode="auto">
            <a:xfrm>
              <a:off x="5464176" y="139858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3" name="Freeform 1298"/>
            <p:cNvSpPr>
              <a:spLocks/>
            </p:cNvSpPr>
            <p:nvPr/>
          </p:nvSpPr>
          <p:spPr bwMode="auto">
            <a:xfrm>
              <a:off x="4433888" y="1527175"/>
              <a:ext cx="15875" cy="635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2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4" name="Freeform 1299"/>
            <p:cNvSpPr>
              <a:spLocks/>
            </p:cNvSpPr>
            <p:nvPr/>
          </p:nvSpPr>
          <p:spPr bwMode="auto">
            <a:xfrm>
              <a:off x="4689476" y="1039813"/>
              <a:ext cx="9525" cy="111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5" name="Freeform 1300"/>
            <p:cNvSpPr>
              <a:spLocks/>
            </p:cNvSpPr>
            <p:nvPr/>
          </p:nvSpPr>
          <p:spPr bwMode="auto">
            <a:xfrm>
              <a:off x="5291138" y="1116013"/>
              <a:ext cx="15875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1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6" name="Freeform 1301"/>
            <p:cNvSpPr>
              <a:spLocks/>
            </p:cNvSpPr>
            <p:nvPr/>
          </p:nvSpPr>
          <p:spPr bwMode="auto">
            <a:xfrm>
              <a:off x="4498976" y="14684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7" name="Freeform 1302"/>
            <p:cNvSpPr>
              <a:spLocks/>
            </p:cNvSpPr>
            <p:nvPr/>
          </p:nvSpPr>
          <p:spPr bwMode="auto">
            <a:xfrm>
              <a:off x="4640263" y="2032000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8" name="Freeform 1303"/>
            <p:cNvSpPr>
              <a:spLocks/>
            </p:cNvSpPr>
            <p:nvPr/>
          </p:nvSpPr>
          <p:spPr bwMode="auto">
            <a:xfrm>
              <a:off x="5051426" y="9477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9" name="Freeform 1304"/>
            <p:cNvSpPr>
              <a:spLocks/>
            </p:cNvSpPr>
            <p:nvPr/>
          </p:nvSpPr>
          <p:spPr bwMode="auto">
            <a:xfrm>
              <a:off x="4764088" y="947738"/>
              <a:ext cx="6350" cy="1111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0" name="Freeform 1305"/>
            <p:cNvSpPr>
              <a:spLocks/>
            </p:cNvSpPr>
            <p:nvPr/>
          </p:nvSpPr>
          <p:spPr bwMode="auto">
            <a:xfrm>
              <a:off x="4467226" y="1587500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1" name="Freeform 1306"/>
            <p:cNvSpPr>
              <a:spLocks/>
            </p:cNvSpPr>
            <p:nvPr/>
          </p:nvSpPr>
          <p:spPr bwMode="auto">
            <a:xfrm>
              <a:off x="4559301" y="15446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2" name="Freeform 1307"/>
            <p:cNvSpPr>
              <a:spLocks/>
            </p:cNvSpPr>
            <p:nvPr/>
          </p:nvSpPr>
          <p:spPr bwMode="auto">
            <a:xfrm>
              <a:off x="4781551" y="1609725"/>
              <a:ext cx="0" cy="20637"/>
            </a:xfrm>
            <a:custGeom>
              <a:avLst/>
              <a:gdLst>
                <a:gd name="T0" fmla="*/ 2 h 4"/>
                <a:gd name="T1" fmla="*/ 4 h 4"/>
                <a:gd name="T2" fmla="*/ 0 h 4"/>
                <a:gd name="T3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3" name="Freeform 1308"/>
            <p:cNvSpPr>
              <a:spLocks/>
            </p:cNvSpPr>
            <p:nvPr/>
          </p:nvSpPr>
          <p:spPr bwMode="auto">
            <a:xfrm>
              <a:off x="4483101" y="1517650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4" name="Freeform 1309"/>
            <p:cNvSpPr>
              <a:spLocks/>
            </p:cNvSpPr>
            <p:nvPr/>
          </p:nvSpPr>
          <p:spPr bwMode="auto">
            <a:xfrm>
              <a:off x="3979863" y="2205038"/>
              <a:ext cx="9525" cy="476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5" name="Oval 1310"/>
            <p:cNvSpPr>
              <a:spLocks noChangeArrowheads="1"/>
            </p:cNvSpPr>
            <p:nvPr/>
          </p:nvSpPr>
          <p:spPr bwMode="auto">
            <a:xfrm>
              <a:off x="5468938" y="1057275"/>
              <a:ext cx="6350" cy="15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6" name="Freeform 1311"/>
            <p:cNvSpPr>
              <a:spLocks/>
            </p:cNvSpPr>
            <p:nvPr/>
          </p:nvSpPr>
          <p:spPr bwMode="auto">
            <a:xfrm>
              <a:off x="5078413" y="90487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7" name="Freeform 1312"/>
            <p:cNvSpPr>
              <a:spLocks/>
            </p:cNvSpPr>
            <p:nvPr/>
          </p:nvSpPr>
          <p:spPr bwMode="auto">
            <a:xfrm>
              <a:off x="4786313" y="1603375"/>
              <a:ext cx="6350" cy="1111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8" name="Freeform 1313"/>
            <p:cNvSpPr>
              <a:spLocks/>
            </p:cNvSpPr>
            <p:nvPr/>
          </p:nvSpPr>
          <p:spPr bwMode="auto">
            <a:xfrm>
              <a:off x="4548188" y="8016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9" name="Oval 1314"/>
            <p:cNvSpPr>
              <a:spLocks noChangeArrowheads="1"/>
            </p:cNvSpPr>
            <p:nvPr/>
          </p:nvSpPr>
          <p:spPr bwMode="auto">
            <a:xfrm>
              <a:off x="4597401" y="2112963"/>
              <a:ext cx="1588" cy="47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0" name="Freeform 1315"/>
            <p:cNvSpPr>
              <a:spLocks/>
            </p:cNvSpPr>
            <p:nvPr/>
          </p:nvSpPr>
          <p:spPr bwMode="auto">
            <a:xfrm>
              <a:off x="5219701" y="114300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1" name="Freeform 1316"/>
            <p:cNvSpPr>
              <a:spLocks/>
            </p:cNvSpPr>
            <p:nvPr/>
          </p:nvSpPr>
          <p:spPr bwMode="auto">
            <a:xfrm>
              <a:off x="4667251" y="97472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2" name="Freeform 1317"/>
            <p:cNvSpPr>
              <a:spLocks/>
            </p:cNvSpPr>
            <p:nvPr/>
          </p:nvSpPr>
          <p:spPr bwMode="auto">
            <a:xfrm>
              <a:off x="4635501" y="1008063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3" name="Freeform 1318"/>
            <p:cNvSpPr>
              <a:spLocks/>
            </p:cNvSpPr>
            <p:nvPr/>
          </p:nvSpPr>
          <p:spPr bwMode="auto">
            <a:xfrm>
              <a:off x="4579938" y="169545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4" name="Freeform 1319"/>
            <p:cNvSpPr>
              <a:spLocks/>
            </p:cNvSpPr>
            <p:nvPr/>
          </p:nvSpPr>
          <p:spPr bwMode="auto">
            <a:xfrm>
              <a:off x="4564063" y="1479550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5" name="Freeform 1320"/>
            <p:cNvSpPr>
              <a:spLocks/>
            </p:cNvSpPr>
            <p:nvPr/>
          </p:nvSpPr>
          <p:spPr bwMode="auto">
            <a:xfrm>
              <a:off x="5295901" y="127793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6" name="Freeform 1321"/>
            <p:cNvSpPr>
              <a:spLocks/>
            </p:cNvSpPr>
            <p:nvPr/>
          </p:nvSpPr>
          <p:spPr bwMode="auto">
            <a:xfrm>
              <a:off x="5280026" y="1122363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7" name="Freeform 1322"/>
            <p:cNvSpPr>
              <a:spLocks/>
            </p:cNvSpPr>
            <p:nvPr/>
          </p:nvSpPr>
          <p:spPr bwMode="auto">
            <a:xfrm>
              <a:off x="5284788" y="954088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8" name="Freeform 1323"/>
            <p:cNvSpPr>
              <a:spLocks/>
            </p:cNvSpPr>
            <p:nvPr/>
          </p:nvSpPr>
          <p:spPr bwMode="auto">
            <a:xfrm>
              <a:off x="4386263" y="14620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9" name="Freeform 1324"/>
            <p:cNvSpPr>
              <a:spLocks/>
            </p:cNvSpPr>
            <p:nvPr/>
          </p:nvSpPr>
          <p:spPr bwMode="auto">
            <a:xfrm>
              <a:off x="4357688" y="1246188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0" name="Freeform 1325"/>
            <p:cNvSpPr>
              <a:spLocks/>
            </p:cNvSpPr>
            <p:nvPr/>
          </p:nvSpPr>
          <p:spPr bwMode="auto">
            <a:xfrm>
              <a:off x="4606926" y="1527175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1" name="Freeform 1326"/>
            <p:cNvSpPr>
              <a:spLocks/>
            </p:cNvSpPr>
            <p:nvPr/>
          </p:nvSpPr>
          <p:spPr bwMode="auto">
            <a:xfrm>
              <a:off x="4613276" y="1527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2" name="Freeform 1327"/>
            <p:cNvSpPr>
              <a:spLocks/>
            </p:cNvSpPr>
            <p:nvPr/>
          </p:nvSpPr>
          <p:spPr bwMode="auto">
            <a:xfrm>
              <a:off x="4440238" y="601663"/>
              <a:ext cx="4763" cy="1111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3" name="Freeform 1328"/>
            <p:cNvSpPr>
              <a:spLocks/>
            </p:cNvSpPr>
            <p:nvPr/>
          </p:nvSpPr>
          <p:spPr bwMode="auto">
            <a:xfrm>
              <a:off x="5089526" y="671513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4" name="Freeform 1329"/>
            <p:cNvSpPr>
              <a:spLocks/>
            </p:cNvSpPr>
            <p:nvPr/>
          </p:nvSpPr>
          <p:spPr bwMode="auto">
            <a:xfrm>
              <a:off x="5051426" y="93821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5" name="Freeform 1330"/>
            <p:cNvSpPr>
              <a:spLocks/>
            </p:cNvSpPr>
            <p:nvPr/>
          </p:nvSpPr>
          <p:spPr bwMode="auto">
            <a:xfrm>
              <a:off x="4786313" y="1998663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6" name="Freeform 1331"/>
            <p:cNvSpPr>
              <a:spLocks/>
            </p:cNvSpPr>
            <p:nvPr/>
          </p:nvSpPr>
          <p:spPr bwMode="auto">
            <a:xfrm>
              <a:off x="4375151" y="1544638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7" name="Freeform 1332"/>
            <p:cNvSpPr>
              <a:spLocks/>
            </p:cNvSpPr>
            <p:nvPr/>
          </p:nvSpPr>
          <p:spPr bwMode="auto">
            <a:xfrm>
              <a:off x="4249738" y="208597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8" name="Freeform 1333"/>
            <p:cNvSpPr>
              <a:spLocks/>
            </p:cNvSpPr>
            <p:nvPr/>
          </p:nvSpPr>
          <p:spPr bwMode="auto">
            <a:xfrm>
              <a:off x="4699001" y="9096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9" name="Freeform 1334"/>
            <p:cNvSpPr>
              <a:spLocks/>
            </p:cNvSpPr>
            <p:nvPr/>
          </p:nvSpPr>
          <p:spPr bwMode="auto">
            <a:xfrm>
              <a:off x="4629151" y="985838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0" name="Freeform 1335"/>
            <p:cNvSpPr>
              <a:spLocks/>
            </p:cNvSpPr>
            <p:nvPr/>
          </p:nvSpPr>
          <p:spPr bwMode="auto">
            <a:xfrm>
              <a:off x="5262563" y="1127125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1" name="Freeform 1336"/>
            <p:cNvSpPr>
              <a:spLocks/>
            </p:cNvSpPr>
            <p:nvPr/>
          </p:nvSpPr>
          <p:spPr bwMode="auto">
            <a:xfrm>
              <a:off x="4449763" y="1517650"/>
              <a:ext cx="1111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2" name="Freeform 1337"/>
            <p:cNvSpPr>
              <a:spLocks/>
            </p:cNvSpPr>
            <p:nvPr/>
          </p:nvSpPr>
          <p:spPr bwMode="auto">
            <a:xfrm>
              <a:off x="4552951" y="8128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3" name="Freeform 1338"/>
            <p:cNvSpPr>
              <a:spLocks/>
            </p:cNvSpPr>
            <p:nvPr/>
          </p:nvSpPr>
          <p:spPr bwMode="auto">
            <a:xfrm>
              <a:off x="4645026" y="942975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4" name="Freeform 1339"/>
            <p:cNvSpPr>
              <a:spLocks/>
            </p:cNvSpPr>
            <p:nvPr/>
          </p:nvSpPr>
          <p:spPr bwMode="auto">
            <a:xfrm>
              <a:off x="4510088" y="1511300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5" name="Freeform 1340"/>
            <p:cNvSpPr>
              <a:spLocks/>
            </p:cNvSpPr>
            <p:nvPr/>
          </p:nvSpPr>
          <p:spPr bwMode="auto">
            <a:xfrm>
              <a:off x="4781551" y="19177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6" name="Freeform 1341"/>
            <p:cNvSpPr>
              <a:spLocks/>
            </p:cNvSpPr>
            <p:nvPr/>
          </p:nvSpPr>
          <p:spPr bwMode="auto">
            <a:xfrm>
              <a:off x="4586288" y="1533525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7" name="Freeform 1342"/>
            <p:cNvSpPr>
              <a:spLocks/>
            </p:cNvSpPr>
            <p:nvPr/>
          </p:nvSpPr>
          <p:spPr bwMode="auto">
            <a:xfrm>
              <a:off x="4579938" y="1538288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8" name="Freeform 1343"/>
            <p:cNvSpPr>
              <a:spLocks/>
            </p:cNvSpPr>
            <p:nvPr/>
          </p:nvSpPr>
          <p:spPr bwMode="auto">
            <a:xfrm>
              <a:off x="4460876" y="63976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9" name="Freeform 1344"/>
            <p:cNvSpPr>
              <a:spLocks/>
            </p:cNvSpPr>
            <p:nvPr/>
          </p:nvSpPr>
          <p:spPr bwMode="auto">
            <a:xfrm>
              <a:off x="5311776" y="1111250"/>
              <a:ext cx="11113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0" name="Freeform 1345"/>
            <p:cNvSpPr>
              <a:spLocks/>
            </p:cNvSpPr>
            <p:nvPr/>
          </p:nvSpPr>
          <p:spPr bwMode="auto">
            <a:xfrm>
              <a:off x="4559301" y="1322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1" name="Freeform 1346"/>
            <p:cNvSpPr>
              <a:spLocks/>
            </p:cNvSpPr>
            <p:nvPr/>
          </p:nvSpPr>
          <p:spPr bwMode="auto">
            <a:xfrm>
              <a:off x="4537076" y="1479550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2" name="Freeform 1347"/>
            <p:cNvSpPr>
              <a:spLocks/>
            </p:cNvSpPr>
            <p:nvPr/>
          </p:nvSpPr>
          <p:spPr bwMode="auto">
            <a:xfrm>
              <a:off x="4775201" y="1663700"/>
              <a:ext cx="6350" cy="952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3" name="Freeform 1348"/>
            <p:cNvSpPr>
              <a:spLocks/>
            </p:cNvSpPr>
            <p:nvPr/>
          </p:nvSpPr>
          <p:spPr bwMode="auto">
            <a:xfrm>
              <a:off x="4754563" y="985838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4" name="Freeform 1349"/>
            <p:cNvSpPr>
              <a:spLocks/>
            </p:cNvSpPr>
            <p:nvPr/>
          </p:nvSpPr>
          <p:spPr bwMode="auto">
            <a:xfrm>
              <a:off x="4683126" y="9921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5" name="Freeform 1350"/>
            <p:cNvSpPr>
              <a:spLocks/>
            </p:cNvSpPr>
            <p:nvPr/>
          </p:nvSpPr>
          <p:spPr bwMode="auto">
            <a:xfrm>
              <a:off x="4656138" y="2117725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6" name="Freeform 1351"/>
            <p:cNvSpPr>
              <a:spLocks/>
            </p:cNvSpPr>
            <p:nvPr/>
          </p:nvSpPr>
          <p:spPr bwMode="auto">
            <a:xfrm>
              <a:off x="4460876" y="151130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7" name="Freeform 1352"/>
            <p:cNvSpPr>
              <a:spLocks/>
            </p:cNvSpPr>
            <p:nvPr/>
          </p:nvSpPr>
          <p:spPr bwMode="auto">
            <a:xfrm>
              <a:off x="4645026" y="1030288"/>
              <a:ext cx="6350" cy="952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8" name="Freeform 1353"/>
            <p:cNvSpPr>
              <a:spLocks/>
            </p:cNvSpPr>
            <p:nvPr/>
          </p:nvSpPr>
          <p:spPr bwMode="auto">
            <a:xfrm>
              <a:off x="5273676" y="112712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9" name="Freeform 1354"/>
            <p:cNvSpPr>
              <a:spLocks/>
            </p:cNvSpPr>
            <p:nvPr/>
          </p:nvSpPr>
          <p:spPr bwMode="auto">
            <a:xfrm>
              <a:off x="4629151" y="889000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0" name="Freeform 1355"/>
            <p:cNvSpPr>
              <a:spLocks/>
            </p:cNvSpPr>
            <p:nvPr/>
          </p:nvSpPr>
          <p:spPr bwMode="auto">
            <a:xfrm>
              <a:off x="5214938" y="11493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1" name="Freeform 1356"/>
            <p:cNvSpPr>
              <a:spLocks/>
            </p:cNvSpPr>
            <p:nvPr/>
          </p:nvSpPr>
          <p:spPr bwMode="auto">
            <a:xfrm>
              <a:off x="5149851" y="942975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2" name="Freeform 1357"/>
            <p:cNvSpPr>
              <a:spLocks/>
            </p:cNvSpPr>
            <p:nvPr/>
          </p:nvSpPr>
          <p:spPr bwMode="auto">
            <a:xfrm>
              <a:off x="4824413" y="1744663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3" name="Freeform 1358"/>
            <p:cNvSpPr>
              <a:spLocks/>
            </p:cNvSpPr>
            <p:nvPr/>
          </p:nvSpPr>
          <p:spPr bwMode="auto">
            <a:xfrm>
              <a:off x="4552951" y="1506538"/>
              <a:ext cx="1111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4" name="Freeform 1359"/>
            <p:cNvSpPr>
              <a:spLocks/>
            </p:cNvSpPr>
            <p:nvPr/>
          </p:nvSpPr>
          <p:spPr bwMode="auto">
            <a:xfrm>
              <a:off x="4645026" y="1544638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5" name="Freeform 1360"/>
            <p:cNvSpPr>
              <a:spLocks/>
            </p:cNvSpPr>
            <p:nvPr/>
          </p:nvSpPr>
          <p:spPr bwMode="auto">
            <a:xfrm>
              <a:off x="4645026" y="1533525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6" name="Freeform 1361"/>
            <p:cNvSpPr>
              <a:spLocks/>
            </p:cNvSpPr>
            <p:nvPr/>
          </p:nvSpPr>
          <p:spPr bwMode="auto">
            <a:xfrm>
              <a:off x="5334001" y="1100138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7" name="Freeform 1363"/>
            <p:cNvSpPr>
              <a:spLocks/>
            </p:cNvSpPr>
            <p:nvPr/>
          </p:nvSpPr>
          <p:spPr bwMode="auto">
            <a:xfrm>
              <a:off x="4635500" y="99695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8" name="Freeform 1364"/>
            <p:cNvSpPr>
              <a:spLocks/>
            </p:cNvSpPr>
            <p:nvPr/>
          </p:nvSpPr>
          <p:spPr bwMode="auto">
            <a:xfrm>
              <a:off x="4786313" y="1057275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9" name="Freeform 1365"/>
            <p:cNvSpPr>
              <a:spLocks/>
            </p:cNvSpPr>
            <p:nvPr/>
          </p:nvSpPr>
          <p:spPr bwMode="auto">
            <a:xfrm>
              <a:off x="4781550" y="1046163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0" name="Freeform 1366"/>
            <p:cNvSpPr>
              <a:spLocks/>
            </p:cNvSpPr>
            <p:nvPr/>
          </p:nvSpPr>
          <p:spPr bwMode="auto">
            <a:xfrm>
              <a:off x="4570413" y="1544638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1" name="Freeform 1367"/>
            <p:cNvSpPr>
              <a:spLocks/>
            </p:cNvSpPr>
            <p:nvPr/>
          </p:nvSpPr>
          <p:spPr bwMode="auto">
            <a:xfrm>
              <a:off x="4575175" y="14684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2" name="Freeform 1368"/>
            <p:cNvSpPr>
              <a:spLocks/>
            </p:cNvSpPr>
            <p:nvPr/>
          </p:nvSpPr>
          <p:spPr bwMode="auto">
            <a:xfrm>
              <a:off x="4467225" y="1479550"/>
              <a:ext cx="11113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3" name="Freeform 1369"/>
            <p:cNvSpPr>
              <a:spLocks/>
            </p:cNvSpPr>
            <p:nvPr/>
          </p:nvSpPr>
          <p:spPr bwMode="auto">
            <a:xfrm>
              <a:off x="4597400" y="150653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4" name="Freeform 1370"/>
            <p:cNvSpPr>
              <a:spLocks/>
            </p:cNvSpPr>
            <p:nvPr/>
          </p:nvSpPr>
          <p:spPr bwMode="auto">
            <a:xfrm>
              <a:off x="4651375" y="15382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5" name="Freeform 1371"/>
            <p:cNvSpPr>
              <a:spLocks/>
            </p:cNvSpPr>
            <p:nvPr/>
          </p:nvSpPr>
          <p:spPr bwMode="auto">
            <a:xfrm>
              <a:off x="4548188" y="139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6" name="Freeform 1372"/>
            <p:cNvSpPr>
              <a:spLocks/>
            </p:cNvSpPr>
            <p:nvPr/>
          </p:nvSpPr>
          <p:spPr bwMode="auto">
            <a:xfrm>
              <a:off x="4613275" y="15446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7" name="Freeform 1373"/>
            <p:cNvSpPr>
              <a:spLocks/>
            </p:cNvSpPr>
            <p:nvPr/>
          </p:nvSpPr>
          <p:spPr bwMode="auto">
            <a:xfrm>
              <a:off x="4271963" y="1571625"/>
              <a:ext cx="1111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8" name="Freeform 1374"/>
            <p:cNvSpPr>
              <a:spLocks/>
            </p:cNvSpPr>
            <p:nvPr/>
          </p:nvSpPr>
          <p:spPr bwMode="auto">
            <a:xfrm>
              <a:off x="4521200" y="1349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9" name="Freeform 1375"/>
            <p:cNvSpPr>
              <a:spLocks/>
            </p:cNvSpPr>
            <p:nvPr/>
          </p:nvSpPr>
          <p:spPr bwMode="auto">
            <a:xfrm>
              <a:off x="4792663" y="1598613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0" name="Freeform 1376"/>
            <p:cNvSpPr>
              <a:spLocks/>
            </p:cNvSpPr>
            <p:nvPr/>
          </p:nvSpPr>
          <p:spPr bwMode="auto">
            <a:xfrm>
              <a:off x="4775200" y="1057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1" name="Freeform 1377"/>
            <p:cNvSpPr>
              <a:spLocks/>
            </p:cNvSpPr>
            <p:nvPr/>
          </p:nvSpPr>
          <p:spPr bwMode="auto">
            <a:xfrm>
              <a:off x="4071938" y="1522413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2" name="Freeform 1378"/>
            <p:cNvSpPr>
              <a:spLocks/>
            </p:cNvSpPr>
            <p:nvPr/>
          </p:nvSpPr>
          <p:spPr bwMode="auto">
            <a:xfrm>
              <a:off x="4732338" y="947738"/>
              <a:ext cx="4763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3" name="Freeform 1379"/>
            <p:cNvSpPr>
              <a:spLocks/>
            </p:cNvSpPr>
            <p:nvPr/>
          </p:nvSpPr>
          <p:spPr bwMode="auto">
            <a:xfrm>
              <a:off x="4570413" y="1695450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4" name="Freeform 1380"/>
            <p:cNvSpPr>
              <a:spLocks/>
            </p:cNvSpPr>
            <p:nvPr/>
          </p:nvSpPr>
          <p:spPr bwMode="auto">
            <a:xfrm>
              <a:off x="5262563" y="1435100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5" name="Freeform 1381"/>
            <p:cNvSpPr>
              <a:spLocks/>
            </p:cNvSpPr>
            <p:nvPr/>
          </p:nvSpPr>
          <p:spPr bwMode="auto">
            <a:xfrm>
              <a:off x="4624388" y="900113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6" name="Freeform 1382"/>
            <p:cNvSpPr>
              <a:spLocks/>
            </p:cNvSpPr>
            <p:nvPr/>
          </p:nvSpPr>
          <p:spPr bwMode="auto">
            <a:xfrm>
              <a:off x="4689475" y="985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7" name="Freeform 1383"/>
            <p:cNvSpPr>
              <a:spLocks/>
            </p:cNvSpPr>
            <p:nvPr/>
          </p:nvSpPr>
          <p:spPr bwMode="auto">
            <a:xfrm>
              <a:off x="5322888" y="1104900"/>
              <a:ext cx="4763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8" name="Freeform 1384"/>
            <p:cNvSpPr>
              <a:spLocks/>
            </p:cNvSpPr>
            <p:nvPr/>
          </p:nvSpPr>
          <p:spPr bwMode="auto">
            <a:xfrm>
              <a:off x="5241925" y="8778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9" name="Freeform 1385"/>
            <p:cNvSpPr>
              <a:spLocks/>
            </p:cNvSpPr>
            <p:nvPr/>
          </p:nvSpPr>
          <p:spPr bwMode="auto">
            <a:xfrm>
              <a:off x="5583238" y="12842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0" name="Freeform 1386"/>
            <p:cNvSpPr>
              <a:spLocks/>
            </p:cNvSpPr>
            <p:nvPr/>
          </p:nvSpPr>
          <p:spPr bwMode="auto">
            <a:xfrm>
              <a:off x="5057775" y="8890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1" name="Freeform 1387"/>
            <p:cNvSpPr>
              <a:spLocks/>
            </p:cNvSpPr>
            <p:nvPr/>
          </p:nvSpPr>
          <p:spPr bwMode="auto">
            <a:xfrm>
              <a:off x="4613275" y="209073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2" name="Freeform 1388"/>
            <p:cNvSpPr>
              <a:spLocks/>
            </p:cNvSpPr>
            <p:nvPr/>
          </p:nvSpPr>
          <p:spPr bwMode="auto">
            <a:xfrm>
              <a:off x="4597400" y="145256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3" name="Freeform 1389"/>
            <p:cNvSpPr>
              <a:spLocks/>
            </p:cNvSpPr>
            <p:nvPr/>
          </p:nvSpPr>
          <p:spPr bwMode="auto">
            <a:xfrm>
              <a:off x="4483100" y="1506538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4" name="Freeform 1390"/>
            <p:cNvSpPr>
              <a:spLocks/>
            </p:cNvSpPr>
            <p:nvPr/>
          </p:nvSpPr>
          <p:spPr bwMode="auto">
            <a:xfrm>
              <a:off x="4552950" y="165735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5" name="Freeform 1391"/>
            <p:cNvSpPr>
              <a:spLocks/>
            </p:cNvSpPr>
            <p:nvPr/>
          </p:nvSpPr>
          <p:spPr bwMode="auto">
            <a:xfrm>
              <a:off x="4478338" y="1517650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6" name="Freeform 1392"/>
            <p:cNvSpPr>
              <a:spLocks/>
            </p:cNvSpPr>
            <p:nvPr/>
          </p:nvSpPr>
          <p:spPr bwMode="auto">
            <a:xfrm>
              <a:off x="5214938" y="2198688"/>
              <a:ext cx="0" cy="635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7" name="Freeform 1393"/>
            <p:cNvSpPr>
              <a:spLocks/>
            </p:cNvSpPr>
            <p:nvPr/>
          </p:nvSpPr>
          <p:spPr bwMode="auto">
            <a:xfrm>
              <a:off x="5176838" y="915988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8" name="Freeform 1394"/>
            <p:cNvSpPr>
              <a:spLocks/>
            </p:cNvSpPr>
            <p:nvPr/>
          </p:nvSpPr>
          <p:spPr bwMode="auto">
            <a:xfrm>
              <a:off x="4624388" y="893763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9" name="Freeform 1395"/>
            <p:cNvSpPr>
              <a:spLocks/>
            </p:cNvSpPr>
            <p:nvPr/>
          </p:nvSpPr>
          <p:spPr bwMode="auto">
            <a:xfrm>
              <a:off x="4597400" y="149542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0" name="Freeform 1396"/>
            <p:cNvSpPr>
              <a:spLocks/>
            </p:cNvSpPr>
            <p:nvPr/>
          </p:nvSpPr>
          <p:spPr bwMode="auto">
            <a:xfrm>
              <a:off x="4591050" y="1538288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1" name="Freeform 1397"/>
            <p:cNvSpPr>
              <a:spLocks/>
            </p:cNvSpPr>
            <p:nvPr/>
          </p:nvSpPr>
          <p:spPr bwMode="auto">
            <a:xfrm>
              <a:off x="4737100" y="1673225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2" name="Freeform 1398"/>
            <p:cNvSpPr>
              <a:spLocks/>
            </p:cNvSpPr>
            <p:nvPr/>
          </p:nvSpPr>
          <p:spPr bwMode="auto">
            <a:xfrm>
              <a:off x="4570413" y="1381125"/>
              <a:ext cx="952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3" name="Freeform 1399"/>
            <p:cNvSpPr>
              <a:spLocks/>
            </p:cNvSpPr>
            <p:nvPr/>
          </p:nvSpPr>
          <p:spPr bwMode="auto">
            <a:xfrm>
              <a:off x="4678363" y="985838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4" name="Freeform 1400"/>
            <p:cNvSpPr>
              <a:spLocks/>
            </p:cNvSpPr>
            <p:nvPr/>
          </p:nvSpPr>
          <p:spPr bwMode="auto">
            <a:xfrm>
              <a:off x="4559300" y="1560513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5" name="Freeform 1401"/>
            <p:cNvSpPr>
              <a:spLocks/>
            </p:cNvSpPr>
            <p:nvPr/>
          </p:nvSpPr>
          <p:spPr bwMode="auto">
            <a:xfrm>
              <a:off x="5599113" y="1277938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6" name="Freeform 1402"/>
            <p:cNvSpPr>
              <a:spLocks/>
            </p:cNvSpPr>
            <p:nvPr/>
          </p:nvSpPr>
          <p:spPr bwMode="auto">
            <a:xfrm>
              <a:off x="4548188" y="195580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7" name="Freeform 1403"/>
            <p:cNvSpPr>
              <a:spLocks/>
            </p:cNvSpPr>
            <p:nvPr/>
          </p:nvSpPr>
          <p:spPr bwMode="auto">
            <a:xfrm>
              <a:off x="5257800" y="11318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8" name="Freeform 1404"/>
            <p:cNvSpPr>
              <a:spLocks/>
            </p:cNvSpPr>
            <p:nvPr/>
          </p:nvSpPr>
          <p:spPr bwMode="auto">
            <a:xfrm>
              <a:off x="4635500" y="893763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9" name="Freeform 1405"/>
            <p:cNvSpPr>
              <a:spLocks/>
            </p:cNvSpPr>
            <p:nvPr/>
          </p:nvSpPr>
          <p:spPr bwMode="auto">
            <a:xfrm>
              <a:off x="4433888" y="601663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0" name="Freeform 1406"/>
            <p:cNvSpPr>
              <a:spLocks/>
            </p:cNvSpPr>
            <p:nvPr/>
          </p:nvSpPr>
          <p:spPr bwMode="auto">
            <a:xfrm>
              <a:off x="4521200" y="146843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1" name="Freeform 1407"/>
            <p:cNvSpPr>
              <a:spLocks/>
            </p:cNvSpPr>
            <p:nvPr/>
          </p:nvSpPr>
          <p:spPr bwMode="auto">
            <a:xfrm>
              <a:off x="4429125" y="153352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2" name="Freeform 1408"/>
            <p:cNvSpPr>
              <a:spLocks/>
            </p:cNvSpPr>
            <p:nvPr/>
          </p:nvSpPr>
          <p:spPr bwMode="auto">
            <a:xfrm>
              <a:off x="4819650" y="1630363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3" name="Freeform 1409"/>
            <p:cNvSpPr>
              <a:spLocks/>
            </p:cNvSpPr>
            <p:nvPr/>
          </p:nvSpPr>
          <p:spPr bwMode="auto">
            <a:xfrm>
              <a:off x="4586288" y="15541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4" name="Freeform 1410"/>
            <p:cNvSpPr>
              <a:spLocks/>
            </p:cNvSpPr>
            <p:nvPr/>
          </p:nvSpPr>
          <p:spPr bwMode="auto">
            <a:xfrm>
              <a:off x="4678363" y="101917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5" name="Freeform 1411"/>
            <p:cNvSpPr>
              <a:spLocks/>
            </p:cNvSpPr>
            <p:nvPr/>
          </p:nvSpPr>
          <p:spPr bwMode="auto">
            <a:xfrm>
              <a:off x="4656138" y="1533525"/>
              <a:ext cx="11113" cy="476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6" name="Freeform 1412"/>
            <p:cNvSpPr>
              <a:spLocks/>
            </p:cNvSpPr>
            <p:nvPr/>
          </p:nvSpPr>
          <p:spPr bwMode="auto">
            <a:xfrm>
              <a:off x="4656138" y="1008063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7" name="Freeform 1413"/>
            <p:cNvSpPr>
              <a:spLocks/>
            </p:cNvSpPr>
            <p:nvPr/>
          </p:nvSpPr>
          <p:spPr bwMode="auto">
            <a:xfrm>
              <a:off x="5522913" y="1289050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8" name="Freeform 1414"/>
            <p:cNvSpPr>
              <a:spLocks/>
            </p:cNvSpPr>
            <p:nvPr/>
          </p:nvSpPr>
          <p:spPr bwMode="auto">
            <a:xfrm>
              <a:off x="4651375" y="1039813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9" name="Freeform 1415"/>
            <p:cNvSpPr>
              <a:spLocks/>
            </p:cNvSpPr>
            <p:nvPr/>
          </p:nvSpPr>
          <p:spPr bwMode="auto">
            <a:xfrm>
              <a:off x="4456113" y="167957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0" name="Freeform 1416"/>
            <p:cNvSpPr>
              <a:spLocks/>
            </p:cNvSpPr>
            <p:nvPr/>
          </p:nvSpPr>
          <p:spPr bwMode="auto">
            <a:xfrm>
              <a:off x="5448300" y="1077913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1" name="Freeform 1417"/>
            <p:cNvSpPr>
              <a:spLocks/>
            </p:cNvSpPr>
            <p:nvPr/>
          </p:nvSpPr>
          <p:spPr bwMode="auto">
            <a:xfrm>
              <a:off x="4645025" y="1614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2" name="Freeform 1418"/>
            <p:cNvSpPr>
              <a:spLocks/>
            </p:cNvSpPr>
            <p:nvPr/>
          </p:nvSpPr>
          <p:spPr bwMode="auto">
            <a:xfrm>
              <a:off x="5262563" y="2063750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3" name="Freeform 1419"/>
            <p:cNvSpPr>
              <a:spLocks/>
            </p:cNvSpPr>
            <p:nvPr/>
          </p:nvSpPr>
          <p:spPr bwMode="auto">
            <a:xfrm>
              <a:off x="4635500" y="16192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4" name="Freeform 1420"/>
            <p:cNvSpPr>
              <a:spLocks/>
            </p:cNvSpPr>
            <p:nvPr/>
          </p:nvSpPr>
          <p:spPr bwMode="auto">
            <a:xfrm>
              <a:off x="4624388" y="1538288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5" name="Freeform 1421"/>
            <p:cNvSpPr>
              <a:spLocks/>
            </p:cNvSpPr>
            <p:nvPr/>
          </p:nvSpPr>
          <p:spPr bwMode="auto">
            <a:xfrm>
              <a:off x="5024438" y="171767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6" name="Freeform 1422"/>
            <p:cNvSpPr>
              <a:spLocks/>
            </p:cNvSpPr>
            <p:nvPr/>
          </p:nvSpPr>
          <p:spPr bwMode="auto">
            <a:xfrm>
              <a:off x="4846638" y="1609725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7" name="Freeform 1423"/>
            <p:cNvSpPr>
              <a:spLocks/>
            </p:cNvSpPr>
            <p:nvPr/>
          </p:nvSpPr>
          <p:spPr bwMode="auto">
            <a:xfrm>
              <a:off x="4813300" y="10239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8" name="Freeform 1424"/>
            <p:cNvSpPr>
              <a:spLocks/>
            </p:cNvSpPr>
            <p:nvPr/>
          </p:nvSpPr>
          <p:spPr bwMode="auto">
            <a:xfrm>
              <a:off x="4597400" y="1430338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9" name="Freeform 1425"/>
            <p:cNvSpPr>
              <a:spLocks/>
            </p:cNvSpPr>
            <p:nvPr/>
          </p:nvSpPr>
          <p:spPr bwMode="auto">
            <a:xfrm>
              <a:off x="4591050" y="1452563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0" name="Freeform 1426"/>
            <p:cNvSpPr>
              <a:spLocks/>
            </p:cNvSpPr>
            <p:nvPr/>
          </p:nvSpPr>
          <p:spPr bwMode="auto">
            <a:xfrm>
              <a:off x="4748213" y="218281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1" name="Freeform 1427"/>
            <p:cNvSpPr>
              <a:spLocks/>
            </p:cNvSpPr>
            <p:nvPr/>
          </p:nvSpPr>
          <p:spPr bwMode="auto">
            <a:xfrm>
              <a:off x="4478338" y="158273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2" name="Freeform 1428"/>
            <p:cNvSpPr>
              <a:spLocks/>
            </p:cNvSpPr>
            <p:nvPr/>
          </p:nvSpPr>
          <p:spPr bwMode="auto">
            <a:xfrm>
              <a:off x="4460875" y="152717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3" name="Freeform 1429"/>
            <p:cNvSpPr>
              <a:spLocks/>
            </p:cNvSpPr>
            <p:nvPr/>
          </p:nvSpPr>
          <p:spPr bwMode="auto">
            <a:xfrm>
              <a:off x="5311775" y="111125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4" name="Freeform 1430"/>
            <p:cNvSpPr>
              <a:spLocks/>
            </p:cNvSpPr>
            <p:nvPr/>
          </p:nvSpPr>
          <p:spPr bwMode="auto">
            <a:xfrm>
              <a:off x="5253038" y="11318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5" name="Freeform 1431"/>
            <p:cNvSpPr>
              <a:spLocks/>
            </p:cNvSpPr>
            <p:nvPr/>
          </p:nvSpPr>
          <p:spPr bwMode="auto">
            <a:xfrm>
              <a:off x="5241925" y="11382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6" name="Freeform 1432"/>
            <p:cNvSpPr>
              <a:spLocks/>
            </p:cNvSpPr>
            <p:nvPr/>
          </p:nvSpPr>
          <p:spPr bwMode="auto">
            <a:xfrm>
              <a:off x="4624388" y="98107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7" name="Freeform 1433"/>
            <p:cNvSpPr>
              <a:spLocks/>
            </p:cNvSpPr>
            <p:nvPr/>
          </p:nvSpPr>
          <p:spPr bwMode="auto">
            <a:xfrm>
              <a:off x="4624388" y="1549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8" name="Freeform 1434"/>
            <p:cNvSpPr>
              <a:spLocks/>
            </p:cNvSpPr>
            <p:nvPr/>
          </p:nvSpPr>
          <p:spPr bwMode="auto">
            <a:xfrm>
              <a:off x="4840288" y="1657350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9" name="Freeform 1435"/>
            <p:cNvSpPr>
              <a:spLocks/>
            </p:cNvSpPr>
            <p:nvPr/>
          </p:nvSpPr>
          <p:spPr bwMode="auto">
            <a:xfrm>
              <a:off x="4510088" y="146843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0" name="Freeform 1436"/>
            <p:cNvSpPr>
              <a:spLocks/>
            </p:cNvSpPr>
            <p:nvPr/>
          </p:nvSpPr>
          <p:spPr bwMode="auto">
            <a:xfrm>
              <a:off x="4579938" y="1554163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1" name="Freeform 1437"/>
            <p:cNvSpPr>
              <a:spLocks/>
            </p:cNvSpPr>
            <p:nvPr/>
          </p:nvSpPr>
          <p:spPr bwMode="auto">
            <a:xfrm>
              <a:off x="4678363" y="10239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2" name="Freeform 1438"/>
            <p:cNvSpPr>
              <a:spLocks/>
            </p:cNvSpPr>
            <p:nvPr/>
          </p:nvSpPr>
          <p:spPr bwMode="auto">
            <a:xfrm>
              <a:off x="4656138" y="9540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3" name="Freeform 1439"/>
            <p:cNvSpPr>
              <a:spLocks/>
            </p:cNvSpPr>
            <p:nvPr/>
          </p:nvSpPr>
          <p:spPr bwMode="auto">
            <a:xfrm>
              <a:off x="5507038" y="12890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4" name="Freeform 1440"/>
            <p:cNvSpPr>
              <a:spLocks/>
            </p:cNvSpPr>
            <p:nvPr/>
          </p:nvSpPr>
          <p:spPr bwMode="auto">
            <a:xfrm>
              <a:off x="5502275" y="1289050"/>
              <a:ext cx="0" cy="6350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5" name="Freeform 1441"/>
            <p:cNvSpPr>
              <a:spLocks/>
            </p:cNvSpPr>
            <p:nvPr/>
          </p:nvSpPr>
          <p:spPr bwMode="auto">
            <a:xfrm>
              <a:off x="5491163" y="129540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6" name="Freeform 1442"/>
            <p:cNvSpPr>
              <a:spLocks/>
            </p:cNvSpPr>
            <p:nvPr/>
          </p:nvSpPr>
          <p:spPr bwMode="auto">
            <a:xfrm>
              <a:off x="4330700" y="1609725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7" name="Freeform 1443"/>
            <p:cNvSpPr>
              <a:spLocks/>
            </p:cNvSpPr>
            <p:nvPr/>
          </p:nvSpPr>
          <p:spPr bwMode="auto">
            <a:xfrm>
              <a:off x="5327650" y="11049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8" name="Freeform 1444"/>
            <p:cNvSpPr>
              <a:spLocks/>
            </p:cNvSpPr>
            <p:nvPr/>
          </p:nvSpPr>
          <p:spPr bwMode="auto">
            <a:xfrm>
              <a:off x="4543425" y="16732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9" name="Freeform 1445"/>
            <p:cNvSpPr>
              <a:spLocks/>
            </p:cNvSpPr>
            <p:nvPr/>
          </p:nvSpPr>
          <p:spPr bwMode="auto">
            <a:xfrm>
              <a:off x="4629150" y="992188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0" name="Freeform 1446"/>
            <p:cNvSpPr>
              <a:spLocks/>
            </p:cNvSpPr>
            <p:nvPr/>
          </p:nvSpPr>
          <p:spPr bwMode="auto">
            <a:xfrm>
              <a:off x="4543425" y="150653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1" name="Freeform 1447"/>
            <p:cNvSpPr>
              <a:spLocks/>
            </p:cNvSpPr>
            <p:nvPr/>
          </p:nvSpPr>
          <p:spPr bwMode="auto">
            <a:xfrm>
              <a:off x="4433888" y="1517650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2" name="Freeform 1448"/>
            <p:cNvSpPr>
              <a:spLocks/>
            </p:cNvSpPr>
            <p:nvPr/>
          </p:nvSpPr>
          <p:spPr bwMode="auto">
            <a:xfrm>
              <a:off x="4884738" y="1641475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3" name="Freeform 1449"/>
            <p:cNvSpPr>
              <a:spLocks/>
            </p:cNvSpPr>
            <p:nvPr/>
          </p:nvSpPr>
          <p:spPr bwMode="auto">
            <a:xfrm>
              <a:off x="4786313" y="1939925"/>
              <a:ext cx="0" cy="476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4" name="Freeform 1450"/>
            <p:cNvSpPr>
              <a:spLocks/>
            </p:cNvSpPr>
            <p:nvPr/>
          </p:nvSpPr>
          <p:spPr bwMode="auto">
            <a:xfrm>
              <a:off x="4265613" y="1576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5" name="Freeform 1451"/>
            <p:cNvSpPr>
              <a:spLocks/>
            </p:cNvSpPr>
            <p:nvPr/>
          </p:nvSpPr>
          <p:spPr bwMode="auto">
            <a:xfrm>
              <a:off x="4483100" y="15827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6" name="Freeform 1452"/>
            <p:cNvSpPr>
              <a:spLocks/>
            </p:cNvSpPr>
            <p:nvPr/>
          </p:nvSpPr>
          <p:spPr bwMode="auto">
            <a:xfrm>
              <a:off x="4575175" y="15541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7" name="Freeform 1453"/>
            <p:cNvSpPr>
              <a:spLocks/>
            </p:cNvSpPr>
            <p:nvPr/>
          </p:nvSpPr>
          <p:spPr bwMode="auto">
            <a:xfrm>
              <a:off x="5594350" y="127793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8" name="Freeform 1454"/>
            <p:cNvSpPr>
              <a:spLocks/>
            </p:cNvSpPr>
            <p:nvPr/>
          </p:nvSpPr>
          <p:spPr bwMode="auto">
            <a:xfrm>
              <a:off x="4651375" y="1046163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9" name="Freeform 1455"/>
            <p:cNvSpPr>
              <a:spLocks/>
            </p:cNvSpPr>
            <p:nvPr/>
          </p:nvSpPr>
          <p:spPr bwMode="auto">
            <a:xfrm>
              <a:off x="5556250" y="128428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0" name="Freeform 1456"/>
            <p:cNvSpPr>
              <a:spLocks/>
            </p:cNvSpPr>
            <p:nvPr/>
          </p:nvSpPr>
          <p:spPr bwMode="auto">
            <a:xfrm>
              <a:off x="5522913" y="866775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1" name="Freeform 1457"/>
            <p:cNvSpPr>
              <a:spLocks/>
            </p:cNvSpPr>
            <p:nvPr/>
          </p:nvSpPr>
          <p:spPr bwMode="auto">
            <a:xfrm>
              <a:off x="4651375" y="9159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2" name="Freeform 1458"/>
            <p:cNvSpPr>
              <a:spLocks/>
            </p:cNvSpPr>
            <p:nvPr/>
          </p:nvSpPr>
          <p:spPr bwMode="auto">
            <a:xfrm>
              <a:off x="4645025" y="1419225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3" name="Freeform 1459"/>
            <p:cNvSpPr>
              <a:spLocks/>
            </p:cNvSpPr>
            <p:nvPr/>
          </p:nvSpPr>
          <p:spPr bwMode="auto">
            <a:xfrm>
              <a:off x="4184650" y="1560513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4" name="Freeform 1460"/>
            <p:cNvSpPr>
              <a:spLocks/>
            </p:cNvSpPr>
            <p:nvPr/>
          </p:nvSpPr>
          <p:spPr bwMode="auto">
            <a:xfrm>
              <a:off x="5291138" y="143510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5" name="Freeform 1461"/>
            <p:cNvSpPr>
              <a:spLocks/>
            </p:cNvSpPr>
            <p:nvPr/>
          </p:nvSpPr>
          <p:spPr bwMode="auto">
            <a:xfrm>
              <a:off x="4445000" y="15986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6" name="Freeform 1462"/>
            <p:cNvSpPr>
              <a:spLocks/>
            </p:cNvSpPr>
            <p:nvPr/>
          </p:nvSpPr>
          <p:spPr bwMode="auto">
            <a:xfrm>
              <a:off x="5187950" y="13700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7" name="Freeform 1463"/>
            <p:cNvSpPr>
              <a:spLocks/>
            </p:cNvSpPr>
            <p:nvPr/>
          </p:nvSpPr>
          <p:spPr bwMode="auto">
            <a:xfrm>
              <a:off x="4635500" y="904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8" name="Freeform 1464"/>
            <p:cNvSpPr>
              <a:spLocks/>
            </p:cNvSpPr>
            <p:nvPr/>
          </p:nvSpPr>
          <p:spPr bwMode="auto">
            <a:xfrm>
              <a:off x="4168775" y="8826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9" name="Freeform 1465"/>
            <p:cNvSpPr>
              <a:spLocks/>
            </p:cNvSpPr>
            <p:nvPr/>
          </p:nvSpPr>
          <p:spPr bwMode="auto">
            <a:xfrm>
              <a:off x="4418013" y="15382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0" name="Freeform 1466"/>
            <p:cNvSpPr>
              <a:spLocks/>
            </p:cNvSpPr>
            <p:nvPr/>
          </p:nvSpPr>
          <p:spPr bwMode="auto">
            <a:xfrm>
              <a:off x="4851400" y="17018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1" name="Freeform 1467"/>
            <p:cNvSpPr>
              <a:spLocks/>
            </p:cNvSpPr>
            <p:nvPr/>
          </p:nvSpPr>
          <p:spPr bwMode="auto">
            <a:xfrm>
              <a:off x="4835525" y="1619250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2" name="Freeform 1468"/>
            <p:cNvSpPr>
              <a:spLocks/>
            </p:cNvSpPr>
            <p:nvPr/>
          </p:nvSpPr>
          <p:spPr bwMode="auto">
            <a:xfrm>
              <a:off x="4402138" y="173355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3" name="Freeform 1469"/>
            <p:cNvSpPr>
              <a:spLocks/>
            </p:cNvSpPr>
            <p:nvPr/>
          </p:nvSpPr>
          <p:spPr bwMode="auto">
            <a:xfrm>
              <a:off x="4483100" y="2117725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4" name="Freeform 1470"/>
            <p:cNvSpPr>
              <a:spLocks/>
            </p:cNvSpPr>
            <p:nvPr/>
          </p:nvSpPr>
          <p:spPr bwMode="auto">
            <a:xfrm>
              <a:off x="4748213" y="2189163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5" name="Freeform 1471"/>
            <p:cNvSpPr>
              <a:spLocks/>
            </p:cNvSpPr>
            <p:nvPr/>
          </p:nvSpPr>
          <p:spPr bwMode="auto">
            <a:xfrm>
              <a:off x="4483100" y="1582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6" name="Freeform 1472"/>
            <p:cNvSpPr>
              <a:spLocks/>
            </p:cNvSpPr>
            <p:nvPr/>
          </p:nvSpPr>
          <p:spPr bwMode="auto">
            <a:xfrm>
              <a:off x="5495925" y="128905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7" name="Freeform 1473"/>
            <p:cNvSpPr>
              <a:spLocks/>
            </p:cNvSpPr>
            <p:nvPr/>
          </p:nvSpPr>
          <p:spPr bwMode="auto">
            <a:xfrm>
              <a:off x="4651375" y="947738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8" name="Freeform 1474"/>
            <p:cNvSpPr>
              <a:spLocks/>
            </p:cNvSpPr>
            <p:nvPr/>
          </p:nvSpPr>
          <p:spPr bwMode="auto">
            <a:xfrm>
              <a:off x="4552950" y="877888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9" name="Freeform 1475"/>
            <p:cNvSpPr>
              <a:spLocks/>
            </p:cNvSpPr>
            <p:nvPr/>
          </p:nvSpPr>
          <p:spPr bwMode="auto">
            <a:xfrm>
              <a:off x="4552950" y="877888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0" name="Freeform 1476"/>
            <p:cNvSpPr>
              <a:spLocks/>
            </p:cNvSpPr>
            <p:nvPr/>
          </p:nvSpPr>
          <p:spPr bwMode="auto">
            <a:xfrm>
              <a:off x="4640263" y="161448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1" name="Freeform 1477"/>
            <p:cNvSpPr>
              <a:spLocks/>
            </p:cNvSpPr>
            <p:nvPr/>
          </p:nvSpPr>
          <p:spPr bwMode="auto">
            <a:xfrm>
              <a:off x="5160963" y="7699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4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grpSp>
        <p:nvGrpSpPr>
          <p:cNvPr id="900" name="组合 899"/>
          <p:cNvGrpSpPr/>
          <p:nvPr/>
        </p:nvGrpSpPr>
        <p:grpSpPr>
          <a:xfrm>
            <a:off x="4067944" y="1275606"/>
            <a:ext cx="7710160" cy="6539804"/>
            <a:chOff x="3979863" y="601663"/>
            <a:chExt cx="1625600" cy="1614487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901" name="Freeform 1162"/>
            <p:cNvSpPr>
              <a:spLocks noEditPoints="1"/>
            </p:cNvSpPr>
            <p:nvPr/>
          </p:nvSpPr>
          <p:spPr bwMode="auto">
            <a:xfrm>
              <a:off x="4422776" y="671513"/>
              <a:ext cx="1117600" cy="1300162"/>
            </a:xfrm>
            <a:custGeom>
              <a:avLst/>
              <a:gdLst>
                <a:gd name="T0" fmla="*/ 157 w 206"/>
                <a:gd name="T1" fmla="*/ 92 h 240"/>
                <a:gd name="T2" fmla="*/ 157 w 206"/>
                <a:gd name="T3" fmla="*/ 81 h 240"/>
                <a:gd name="T4" fmla="*/ 144 w 206"/>
                <a:gd name="T5" fmla="*/ 59 h 240"/>
                <a:gd name="T6" fmla="*/ 159 w 206"/>
                <a:gd name="T7" fmla="*/ 46 h 240"/>
                <a:gd name="T8" fmla="*/ 144 w 206"/>
                <a:gd name="T9" fmla="*/ 45 h 240"/>
                <a:gd name="T10" fmla="*/ 140 w 206"/>
                <a:gd name="T11" fmla="*/ 49 h 240"/>
                <a:gd name="T12" fmla="*/ 132 w 206"/>
                <a:gd name="T13" fmla="*/ 52 h 240"/>
                <a:gd name="T14" fmla="*/ 141 w 206"/>
                <a:gd name="T15" fmla="*/ 16 h 240"/>
                <a:gd name="T16" fmla="*/ 130 w 206"/>
                <a:gd name="T17" fmla="*/ 26 h 240"/>
                <a:gd name="T18" fmla="*/ 127 w 206"/>
                <a:gd name="T19" fmla="*/ 44 h 240"/>
                <a:gd name="T20" fmla="*/ 110 w 206"/>
                <a:gd name="T21" fmla="*/ 50 h 240"/>
                <a:gd name="T22" fmla="*/ 96 w 206"/>
                <a:gd name="T23" fmla="*/ 64 h 240"/>
                <a:gd name="T24" fmla="*/ 74 w 206"/>
                <a:gd name="T25" fmla="*/ 67 h 240"/>
                <a:gd name="T26" fmla="*/ 63 w 206"/>
                <a:gd name="T27" fmla="*/ 52 h 240"/>
                <a:gd name="T28" fmla="*/ 65 w 206"/>
                <a:gd name="T29" fmla="*/ 71 h 240"/>
                <a:gd name="T30" fmla="*/ 62 w 206"/>
                <a:gd name="T31" fmla="*/ 71 h 240"/>
                <a:gd name="T32" fmla="*/ 60 w 206"/>
                <a:gd name="T33" fmla="*/ 72 h 240"/>
                <a:gd name="T34" fmla="*/ 40 w 206"/>
                <a:gd name="T35" fmla="*/ 46 h 240"/>
                <a:gd name="T36" fmla="*/ 57 w 206"/>
                <a:gd name="T37" fmla="*/ 74 h 240"/>
                <a:gd name="T38" fmla="*/ 51 w 206"/>
                <a:gd name="T39" fmla="*/ 72 h 240"/>
                <a:gd name="T40" fmla="*/ 45 w 206"/>
                <a:gd name="T41" fmla="*/ 68 h 240"/>
                <a:gd name="T42" fmla="*/ 39 w 206"/>
                <a:gd name="T43" fmla="*/ 80 h 240"/>
                <a:gd name="T44" fmla="*/ 35 w 206"/>
                <a:gd name="T45" fmla="*/ 96 h 240"/>
                <a:gd name="T46" fmla="*/ 34 w 206"/>
                <a:gd name="T47" fmla="*/ 118 h 240"/>
                <a:gd name="T48" fmla="*/ 33 w 206"/>
                <a:gd name="T49" fmla="*/ 134 h 240"/>
                <a:gd name="T50" fmla="*/ 38 w 206"/>
                <a:gd name="T51" fmla="*/ 136 h 240"/>
                <a:gd name="T52" fmla="*/ 30 w 206"/>
                <a:gd name="T53" fmla="*/ 138 h 240"/>
                <a:gd name="T54" fmla="*/ 12 w 206"/>
                <a:gd name="T55" fmla="*/ 133 h 240"/>
                <a:gd name="T56" fmla="*/ 35 w 206"/>
                <a:gd name="T57" fmla="*/ 143 h 240"/>
                <a:gd name="T58" fmla="*/ 37 w 206"/>
                <a:gd name="T59" fmla="*/ 144 h 240"/>
                <a:gd name="T60" fmla="*/ 42 w 206"/>
                <a:gd name="T61" fmla="*/ 149 h 240"/>
                <a:gd name="T62" fmla="*/ 41 w 206"/>
                <a:gd name="T63" fmla="*/ 153 h 240"/>
                <a:gd name="T64" fmla="*/ 40 w 206"/>
                <a:gd name="T65" fmla="*/ 157 h 240"/>
                <a:gd name="T66" fmla="*/ 44 w 206"/>
                <a:gd name="T67" fmla="*/ 158 h 240"/>
                <a:gd name="T68" fmla="*/ 48 w 206"/>
                <a:gd name="T69" fmla="*/ 167 h 240"/>
                <a:gd name="T70" fmla="*/ 49 w 206"/>
                <a:gd name="T71" fmla="*/ 176 h 240"/>
                <a:gd name="T72" fmla="*/ 68 w 206"/>
                <a:gd name="T73" fmla="*/ 167 h 240"/>
                <a:gd name="T74" fmla="*/ 79 w 206"/>
                <a:gd name="T75" fmla="*/ 180 h 240"/>
                <a:gd name="T76" fmla="*/ 81 w 206"/>
                <a:gd name="T77" fmla="*/ 207 h 240"/>
                <a:gd name="T78" fmla="*/ 85 w 206"/>
                <a:gd name="T79" fmla="*/ 206 h 240"/>
                <a:gd name="T80" fmla="*/ 84 w 206"/>
                <a:gd name="T81" fmla="*/ 174 h 240"/>
                <a:gd name="T82" fmla="*/ 95 w 206"/>
                <a:gd name="T83" fmla="*/ 180 h 240"/>
                <a:gd name="T84" fmla="*/ 123 w 206"/>
                <a:gd name="T85" fmla="*/ 233 h 240"/>
                <a:gd name="T86" fmla="*/ 106 w 206"/>
                <a:gd name="T87" fmla="*/ 191 h 240"/>
                <a:gd name="T88" fmla="*/ 126 w 206"/>
                <a:gd name="T89" fmla="*/ 151 h 240"/>
                <a:gd name="T90" fmla="*/ 155 w 206"/>
                <a:gd name="T91" fmla="*/ 130 h 240"/>
                <a:gd name="T92" fmla="*/ 152 w 206"/>
                <a:gd name="T93" fmla="*/ 125 h 240"/>
                <a:gd name="T94" fmla="*/ 166 w 206"/>
                <a:gd name="T95" fmla="*/ 120 h 240"/>
                <a:gd name="T96" fmla="*/ 159 w 206"/>
                <a:gd name="T97" fmla="*/ 120 h 240"/>
                <a:gd name="T98" fmla="*/ 156 w 206"/>
                <a:gd name="T99" fmla="*/ 111 h 240"/>
                <a:gd name="T100" fmla="*/ 171 w 206"/>
                <a:gd name="T101" fmla="*/ 104 h 240"/>
                <a:gd name="T102" fmla="*/ 169 w 206"/>
                <a:gd name="T103" fmla="*/ 101 h 240"/>
                <a:gd name="T104" fmla="*/ 141 w 206"/>
                <a:gd name="T105" fmla="*/ 18 h 240"/>
                <a:gd name="T106" fmla="*/ 36 w 206"/>
                <a:gd name="T107" fmla="*/ 153 h 240"/>
                <a:gd name="T108" fmla="*/ 58 w 206"/>
                <a:gd name="T109" fmla="*/ 73 h 240"/>
                <a:gd name="T110" fmla="*/ 66 w 206"/>
                <a:gd name="T111" fmla="*/ 166 h 240"/>
                <a:gd name="T112" fmla="*/ 70 w 206"/>
                <a:gd name="T113" fmla="*/ 69 h 240"/>
                <a:gd name="T114" fmla="*/ 159 w 206"/>
                <a:gd name="T115" fmla="*/ 106 h 240"/>
                <a:gd name="T116" fmla="*/ 155 w 206"/>
                <a:gd name="T117" fmla="*/ 10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240">
                  <a:moveTo>
                    <a:pt x="198" y="94"/>
                  </a:moveTo>
                  <a:cubicBezTo>
                    <a:pt x="198" y="94"/>
                    <a:pt x="198" y="95"/>
                    <a:pt x="197" y="95"/>
                  </a:cubicBezTo>
                  <a:cubicBezTo>
                    <a:pt x="194" y="95"/>
                    <a:pt x="190" y="96"/>
                    <a:pt x="187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2" y="100"/>
                    <a:pt x="171" y="100"/>
                    <a:pt x="169" y="100"/>
                  </a:cubicBezTo>
                  <a:cubicBezTo>
                    <a:pt x="168" y="100"/>
                    <a:pt x="166" y="101"/>
                    <a:pt x="165" y="101"/>
                  </a:cubicBezTo>
                  <a:cubicBezTo>
                    <a:pt x="164" y="101"/>
                    <a:pt x="164" y="101"/>
                    <a:pt x="163" y="101"/>
                  </a:cubicBezTo>
                  <a:cubicBezTo>
                    <a:pt x="163" y="101"/>
                    <a:pt x="162" y="101"/>
                    <a:pt x="161" y="101"/>
                  </a:cubicBezTo>
                  <a:cubicBezTo>
                    <a:pt x="161" y="101"/>
                    <a:pt x="160" y="101"/>
                    <a:pt x="159" y="101"/>
                  </a:cubicBezTo>
                  <a:cubicBezTo>
                    <a:pt x="157" y="100"/>
                    <a:pt x="155" y="100"/>
                    <a:pt x="153" y="100"/>
                  </a:cubicBezTo>
                  <a:cubicBezTo>
                    <a:pt x="151" y="100"/>
                    <a:pt x="149" y="100"/>
                    <a:pt x="147" y="99"/>
                  </a:cubicBezTo>
                  <a:cubicBezTo>
                    <a:pt x="147" y="98"/>
                    <a:pt x="148" y="98"/>
                    <a:pt x="149" y="97"/>
                  </a:cubicBezTo>
                  <a:cubicBezTo>
                    <a:pt x="150" y="96"/>
                    <a:pt x="151" y="96"/>
                    <a:pt x="152" y="95"/>
                  </a:cubicBezTo>
                  <a:cubicBezTo>
                    <a:pt x="154" y="94"/>
                    <a:pt x="156" y="93"/>
                    <a:pt x="157" y="92"/>
                  </a:cubicBezTo>
                  <a:cubicBezTo>
                    <a:pt x="157" y="92"/>
                    <a:pt x="157" y="91"/>
                    <a:pt x="156" y="91"/>
                  </a:cubicBezTo>
                  <a:cubicBezTo>
                    <a:pt x="154" y="92"/>
                    <a:pt x="153" y="92"/>
                    <a:pt x="151" y="93"/>
                  </a:cubicBezTo>
                  <a:cubicBezTo>
                    <a:pt x="148" y="94"/>
                    <a:pt x="144" y="95"/>
                    <a:pt x="140" y="95"/>
                  </a:cubicBezTo>
                  <a:cubicBezTo>
                    <a:pt x="139" y="95"/>
                    <a:pt x="139" y="94"/>
                    <a:pt x="140" y="93"/>
                  </a:cubicBezTo>
                  <a:cubicBezTo>
                    <a:pt x="140" y="92"/>
                    <a:pt x="140" y="90"/>
                    <a:pt x="142" y="90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4" y="89"/>
                    <a:pt x="143" y="89"/>
                    <a:pt x="142" y="89"/>
                  </a:cubicBezTo>
                  <a:cubicBezTo>
                    <a:pt x="144" y="88"/>
                    <a:pt x="145" y="87"/>
                    <a:pt x="148" y="86"/>
                  </a:cubicBezTo>
                  <a:cubicBezTo>
                    <a:pt x="150" y="86"/>
                    <a:pt x="151" y="85"/>
                    <a:pt x="152" y="84"/>
                  </a:cubicBezTo>
                  <a:cubicBezTo>
                    <a:pt x="152" y="84"/>
                    <a:pt x="153" y="83"/>
                    <a:pt x="154" y="83"/>
                  </a:cubicBezTo>
                  <a:cubicBezTo>
                    <a:pt x="155" y="83"/>
                    <a:pt x="156" y="83"/>
                    <a:pt x="156" y="82"/>
                  </a:cubicBezTo>
                  <a:cubicBezTo>
                    <a:pt x="158" y="82"/>
                    <a:pt x="159" y="81"/>
                    <a:pt x="160" y="80"/>
                  </a:cubicBezTo>
                  <a:cubicBezTo>
                    <a:pt x="160" y="80"/>
                    <a:pt x="159" y="80"/>
                    <a:pt x="159" y="81"/>
                  </a:cubicBezTo>
                  <a:cubicBezTo>
                    <a:pt x="159" y="81"/>
                    <a:pt x="159" y="80"/>
                    <a:pt x="159" y="80"/>
                  </a:cubicBezTo>
                  <a:cubicBezTo>
                    <a:pt x="158" y="80"/>
                    <a:pt x="157" y="80"/>
                    <a:pt x="157" y="81"/>
                  </a:cubicBezTo>
                  <a:cubicBezTo>
                    <a:pt x="156" y="81"/>
                    <a:pt x="156" y="81"/>
                    <a:pt x="155" y="82"/>
                  </a:cubicBezTo>
                  <a:cubicBezTo>
                    <a:pt x="154" y="82"/>
                    <a:pt x="153" y="83"/>
                    <a:pt x="151" y="83"/>
                  </a:cubicBezTo>
                  <a:cubicBezTo>
                    <a:pt x="150" y="83"/>
                    <a:pt x="149" y="83"/>
                    <a:pt x="148" y="83"/>
                  </a:cubicBezTo>
                  <a:cubicBezTo>
                    <a:pt x="146" y="84"/>
                    <a:pt x="145" y="86"/>
                    <a:pt x="142" y="86"/>
                  </a:cubicBezTo>
                  <a:cubicBezTo>
                    <a:pt x="140" y="87"/>
                    <a:pt x="137" y="87"/>
                    <a:pt x="135" y="85"/>
                  </a:cubicBezTo>
                  <a:cubicBezTo>
                    <a:pt x="134" y="85"/>
                    <a:pt x="134" y="84"/>
                    <a:pt x="134" y="82"/>
                  </a:cubicBezTo>
                  <a:cubicBezTo>
                    <a:pt x="133" y="82"/>
                    <a:pt x="133" y="81"/>
                    <a:pt x="133" y="79"/>
                  </a:cubicBezTo>
                  <a:cubicBezTo>
                    <a:pt x="133" y="79"/>
                    <a:pt x="133" y="79"/>
                    <a:pt x="134" y="79"/>
                  </a:cubicBezTo>
                  <a:cubicBezTo>
                    <a:pt x="134" y="79"/>
                    <a:pt x="133" y="79"/>
                    <a:pt x="134" y="78"/>
                  </a:cubicBezTo>
                  <a:cubicBezTo>
                    <a:pt x="134" y="78"/>
                    <a:pt x="135" y="78"/>
                    <a:pt x="135" y="77"/>
                  </a:cubicBezTo>
                  <a:cubicBezTo>
                    <a:pt x="135" y="77"/>
                    <a:pt x="136" y="76"/>
                    <a:pt x="136" y="76"/>
                  </a:cubicBezTo>
                  <a:cubicBezTo>
                    <a:pt x="136" y="75"/>
                    <a:pt x="135" y="75"/>
                    <a:pt x="135" y="74"/>
                  </a:cubicBezTo>
                  <a:cubicBezTo>
                    <a:pt x="135" y="74"/>
                    <a:pt x="135" y="73"/>
                    <a:pt x="136" y="72"/>
                  </a:cubicBezTo>
                  <a:cubicBezTo>
                    <a:pt x="137" y="69"/>
                    <a:pt x="139" y="66"/>
                    <a:pt x="140" y="62"/>
                  </a:cubicBezTo>
                  <a:cubicBezTo>
                    <a:pt x="141" y="60"/>
                    <a:pt x="143" y="60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5" y="59"/>
                    <a:pt x="146" y="59"/>
                    <a:pt x="146" y="59"/>
                  </a:cubicBezTo>
                  <a:cubicBezTo>
                    <a:pt x="147" y="58"/>
                    <a:pt x="147" y="58"/>
                    <a:pt x="148" y="57"/>
                  </a:cubicBezTo>
                  <a:cubicBezTo>
                    <a:pt x="148" y="57"/>
                    <a:pt x="148" y="57"/>
                    <a:pt x="149" y="57"/>
                  </a:cubicBezTo>
                  <a:cubicBezTo>
                    <a:pt x="148" y="57"/>
                    <a:pt x="149" y="57"/>
                    <a:pt x="149" y="56"/>
                  </a:cubicBezTo>
                  <a:cubicBezTo>
                    <a:pt x="149" y="56"/>
                    <a:pt x="149" y="56"/>
                    <a:pt x="150" y="56"/>
                  </a:cubicBezTo>
                  <a:cubicBezTo>
                    <a:pt x="150" y="55"/>
                    <a:pt x="152" y="54"/>
                    <a:pt x="153" y="53"/>
                  </a:cubicBezTo>
                  <a:cubicBezTo>
                    <a:pt x="153" y="53"/>
                    <a:pt x="153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2"/>
                    <a:pt x="153" y="52"/>
                  </a:cubicBezTo>
                  <a:cubicBezTo>
                    <a:pt x="153" y="52"/>
                    <a:pt x="153" y="52"/>
                    <a:pt x="153" y="53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3"/>
                    <a:pt x="154" y="54"/>
                    <a:pt x="155" y="53"/>
                  </a:cubicBezTo>
                  <a:cubicBezTo>
                    <a:pt x="155" y="53"/>
                    <a:pt x="156" y="53"/>
                    <a:pt x="156" y="53"/>
                  </a:cubicBezTo>
                  <a:cubicBezTo>
                    <a:pt x="157" y="50"/>
                    <a:pt x="158" y="48"/>
                    <a:pt x="159" y="46"/>
                  </a:cubicBezTo>
                  <a:cubicBezTo>
                    <a:pt x="159" y="45"/>
                    <a:pt x="160" y="45"/>
                    <a:pt x="160" y="45"/>
                  </a:cubicBezTo>
                  <a:cubicBezTo>
                    <a:pt x="160" y="45"/>
                    <a:pt x="160" y="45"/>
                    <a:pt x="160" y="44"/>
                  </a:cubicBezTo>
                  <a:cubicBezTo>
                    <a:pt x="161" y="41"/>
                    <a:pt x="162" y="37"/>
                    <a:pt x="163" y="33"/>
                  </a:cubicBezTo>
                  <a:cubicBezTo>
                    <a:pt x="163" y="33"/>
                    <a:pt x="163" y="32"/>
                    <a:pt x="163" y="32"/>
                  </a:cubicBezTo>
                  <a:cubicBezTo>
                    <a:pt x="163" y="31"/>
                    <a:pt x="162" y="31"/>
                    <a:pt x="162" y="32"/>
                  </a:cubicBezTo>
                  <a:cubicBezTo>
                    <a:pt x="161" y="33"/>
                    <a:pt x="160" y="35"/>
                    <a:pt x="159" y="36"/>
                  </a:cubicBezTo>
                  <a:cubicBezTo>
                    <a:pt x="157" y="38"/>
                    <a:pt x="156" y="40"/>
                    <a:pt x="154" y="41"/>
                  </a:cubicBezTo>
                  <a:cubicBezTo>
                    <a:pt x="154" y="41"/>
                    <a:pt x="154" y="42"/>
                    <a:pt x="154" y="42"/>
                  </a:cubicBezTo>
                  <a:cubicBezTo>
                    <a:pt x="153" y="42"/>
                    <a:pt x="152" y="43"/>
                    <a:pt x="151" y="43"/>
                  </a:cubicBezTo>
                  <a:cubicBezTo>
                    <a:pt x="151" y="43"/>
                    <a:pt x="150" y="43"/>
                    <a:pt x="151" y="43"/>
                  </a:cubicBezTo>
                  <a:cubicBezTo>
                    <a:pt x="150" y="43"/>
                    <a:pt x="150" y="42"/>
                    <a:pt x="150" y="42"/>
                  </a:cubicBezTo>
                  <a:cubicBezTo>
                    <a:pt x="150" y="41"/>
                    <a:pt x="150" y="39"/>
                    <a:pt x="149" y="38"/>
                  </a:cubicBezTo>
                  <a:cubicBezTo>
                    <a:pt x="148" y="38"/>
                    <a:pt x="148" y="38"/>
                    <a:pt x="147" y="39"/>
                  </a:cubicBezTo>
                  <a:cubicBezTo>
                    <a:pt x="146" y="40"/>
                    <a:pt x="145" y="42"/>
                    <a:pt x="144" y="44"/>
                  </a:cubicBezTo>
                  <a:cubicBezTo>
                    <a:pt x="144" y="44"/>
                    <a:pt x="144" y="44"/>
                    <a:pt x="144" y="45"/>
                  </a:cubicBezTo>
                  <a:cubicBezTo>
                    <a:pt x="143" y="44"/>
                    <a:pt x="143" y="44"/>
                    <a:pt x="144" y="43"/>
                  </a:cubicBezTo>
                  <a:cubicBezTo>
                    <a:pt x="144" y="43"/>
                    <a:pt x="143" y="43"/>
                    <a:pt x="143" y="43"/>
                  </a:cubicBezTo>
                  <a:cubicBezTo>
                    <a:pt x="143" y="44"/>
                    <a:pt x="143" y="45"/>
                    <a:pt x="142" y="45"/>
                  </a:cubicBezTo>
                  <a:cubicBezTo>
                    <a:pt x="142" y="44"/>
                    <a:pt x="142" y="44"/>
                    <a:pt x="141" y="44"/>
                  </a:cubicBezTo>
                  <a:cubicBezTo>
                    <a:pt x="141" y="44"/>
                    <a:pt x="141" y="44"/>
                    <a:pt x="141" y="45"/>
                  </a:cubicBezTo>
                  <a:cubicBezTo>
                    <a:pt x="141" y="44"/>
                    <a:pt x="142" y="45"/>
                    <a:pt x="142" y="45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2" y="46"/>
                    <a:pt x="142" y="46"/>
                    <a:pt x="142" y="46"/>
                  </a:cubicBezTo>
                  <a:cubicBezTo>
                    <a:pt x="141" y="46"/>
                    <a:pt x="142" y="46"/>
                    <a:pt x="141" y="46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7"/>
                    <a:pt x="140" y="47"/>
                    <a:pt x="140" y="47"/>
                  </a:cubicBezTo>
                  <a:cubicBezTo>
                    <a:pt x="140" y="47"/>
                    <a:pt x="140" y="48"/>
                    <a:pt x="140" y="48"/>
                  </a:cubicBezTo>
                  <a:cubicBezTo>
                    <a:pt x="140" y="48"/>
                    <a:pt x="140" y="48"/>
                    <a:pt x="140" y="49"/>
                  </a:cubicBezTo>
                  <a:cubicBezTo>
                    <a:pt x="140" y="49"/>
                    <a:pt x="139" y="49"/>
                    <a:pt x="138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1"/>
                    <a:pt x="139" y="51"/>
                    <a:pt x="140" y="50"/>
                  </a:cubicBezTo>
                  <a:cubicBezTo>
                    <a:pt x="140" y="51"/>
                    <a:pt x="139" y="51"/>
                    <a:pt x="139" y="51"/>
                  </a:cubicBezTo>
                  <a:cubicBezTo>
                    <a:pt x="138" y="51"/>
                    <a:pt x="138" y="51"/>
                    <a:pt x="137" y="51"/>
                  </a:cubicBezTo>
                  <a:cubicBezTo>
                    <a:pt x="137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3" y="51"/>
                    <a:pt x="133" y="52"/>
                    <a:pt x="133" y="53"/>
                  </a:cubicBezTo>
                  <a:cubicBezTo>
                    <a:pt x="132" y="53"/>
                    <a:pt x="132" y="52"/>
                    <a:pt x="132" y="52"/>
                  </a:cubicBezTo>
                  <a:cubicBezTo>
                    <a:pt x="131" y="52"/>
                    <a:pt x="132" y="51"/>
                    <a:pt x="132" y="51"/>
                  </a:cubicBezTo>
                  <a:cubicBezTo>
                    <a:pt x="132" y="47"/>
                    <a:pt x="133" y="44"/>
                    <a:pt x="135" y="42"/>
                  </a:cubicBezTo>
                  <a:cubicBezTo>
                    <a:pt x="138" y="36"/>
                    <a:pt x="141" y="30"/>
                    <a:pt x="143" y="24"/>
                  </a:cubicBezTo>
                  <a:cubicBezTo>
                    <a:pt x="144" y="21"/>
                    <a:pt x="145" y="18"/>
                    <a:pt x="147" y="15"/>
                  </a:cubicBezTo>
                  <a:cubicBezTo>
                    <a:pt x="149" y="14"/>
                    <a:pt x="149" y="11"/>
                    <a:pt x="150" y="10"/>
                  </a:cubicBezTo>
                  <a:cubicBezTo>
                    <a:pt x="150" y="9"/>
                    <a:pt x="151" y="9"/>
                    <a:pt x="151" y="8"/>
                  </a:cubicBezTo>
                  <a:cubicBezTo>
                    <a:pt x="153" y="7"/>
                    <a:pt x="154" y="5"/>
                    <a:pt x="155" y="2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2" y="1"/>
                    <a:pt x="151" y="1"/>
                    <a:pt x="149" y="2"/>
                  </a:cubicBezTo>
                  <a:cubicBezTo>
                    <a:pt x="149" y="4"/>
                    <a:pt x="148" y="6"/>
                    <a:pt x="148" y="7"/>
                  </a:cubicBezTo>
                  <a:cubicBezTo>
                    <a:pt x="146" y="10"/>
                    <a:pt x="144" y="12"/>
                    <a:pt x="143" y="15"/>
                  </a:cubicBezTo>
                  <a:cubicBezTo>
                    <a:pt x="142" y="16"/>
                    <a:pt x="141" y="16"/>
                    <a:pt x="140" y="16"/>
                  </a:cubicBezTo>
                  <a:cubicBezTo>
                    <a:pt x="141" y="16"/>
                    <a:pt x="142" y="15"/>
                    <a:pt x="142" y="14"/>
                  </a:cubicBezTo>
                  <a:cubicBezTo>
                    <a:pt x="142" y="14"/>
                    <a:pt x="141" y="15"/>
                    <a:pt x="141" y="16"/>
                  </a:cubicBezTo>
                  <a:cubicBezTo>
                    <a:pt x="139" y="16"/>
                    <a:pt x="138" y="17"/>
                    <a:pt x="137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19"/>
                    <a:pt x="137" y="19"/>
                    <a:pt x="136" y="19"/>
                  </a:cubicBezTo>
                  <a:cubicBezTo>
                    <a:pt x="136" y="19"/>
                    <a:pt x="136" y="19"/>
                    <a:pt x="135" y="19"/>
                  </a:cubicBezTo>
                  <a:cubicBezTo>
                    <a:pt x="135" y="19"/>
                    <a:pt x="135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5" y="19"/>
                    <a:pt x="135" y="19"/>
                  </a:cubicBezTo>
                  <a:cubicBezTo>
                    <a:pt x="134" y="19"/>
                    <a:pt x="134" y="20"/>
                    <a:pt x="134" y="20"/>
                  </a:cubicBezTo>
                  <a:cubicBezTo>
                    <a:pt x="134" y="20"/>
                    <a:pt x="133" y="21"/>
                    <a:pt x="133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3" y="22"/>
                    <a:pt x="132" y="22"/>
                    <a:pt x="131" y="23"/>
                  </a:cubicBezTo>
                  <a:cubicBezTo>
                    <a:pt x="130" y="24"/>
                    <a:pt x="129" y="25"/>
                    <a:pt x="128" y="26"/>
                  </a:cubicBezTo>
                  <a:cubicBezTo>
                    <a:pt x="129" y="26"/>
                    <a:pt x="129" y="25"/>
                    <a:pt x="129" y="26"/>
                  </a:cubicBezTo>
                  <a:cubicBezTo>
                    <a:pt x="129" y="26"/>
                    <a:pt x="129" y="26"/>
                    <a:pt x="129" y="25"/>
                  </a:cubicBezTo>
                  <a:cubicBezTo>
                    <a:pt x="130" y="25"/>
                    <a:pt x="130" y="26"/>
                    <a:pt x="130" y="26"/>
                  </a:cubicBezTo>
                  <a:cubicBezTo>
                    <a:pt x="131" y="26"/>
                    <a:pt x="131" y="25"/>
                    <a:pt x="131" y="25"/>
                  </a:cubicBezTo>
                  <a:cubicBezTo>
                    <a:pt x="131" y="25"/>
                    <a:pt x="130" y="25"/>
                    <a:pt x="130" y="24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0" y="25"/>
                    <a:pt x="129" y="25"/>
                    <a:pt x="129" y="25"/>
                  </a:cubicBezTo>
                  <a:cubicBezTo>
                    <a:pt x="130" y="24"/>
                    <a:pt x="131" y="23"/>
                    <a:pt x="133" y="23"/>
                  </a:cubicBezTo>
                  <a:cubicBezTo>
                    <a:pt x="134" y="22"/>
                    <a:pt x="134" y="21"/>
                    <a:pt x="135" y="22"/>
                  </a:cubicBezTo>
                  <a:cubicBezTo>
                    <a:pt x="136" y="21"/>
                    <a:pt x="137" y="21"/>
                    <a:pt x="137" y="21"/>
                  </a:cubicBezTo>
                  <a:cubicBezTo>
                    <a:pt x="138" y="20"/>
                    <a:pt x="139" y="20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1" y="19"/>
                    <a:pt x="141" y="20"/>
                    <a:pt x="141" y="20"/>
                  </a:cubicBezTo>
                  <a:cubicBezTo>
                    <a:pt x="140" y="20"/>
                    <a:pt x="140" y="20"/>
                    <a:pt x="141" y="20"/>
                  </a:cubicBezTo>
                  <a:cubicBezTo>
                    <a:pt x="139" y="23"/>
                    <a:pt x="137" y="26"/>
                    <a:pt x="136" y="29"/>
                  </a:cubicBezTo>
                  <a:cubicBezTo>
                    <a:pt x="135" y="30"/>
                    <a:pt x="135" y="30"/>
                    <a:pt x="134" y="31"/>
                  </a:cubicBezTo>
                  <a:cubicBezTo>
                    <a:pt x="132" y="34"/>
                    <a:pt x="132" y="37"/>
                    <a:pt x="130" y="40"/>
                  </a:cubicBezTo>
                  <a:cubicBezTo>
                    <a:pt x="129" y="41"/>
                    <a:pt x="128" y="43"/>
                    <a:pt x="127" y="44"/>
                  </a:cubicBezTo>
                  <a:cubicBezTo>
                    <a:pt x="127" y="44"/>
                    <a:pt x="127" y="43"/>
                    <a:pt x="126" y="44"/>
                  </a:cubicBezTo>
                  <a:cubicBezTo>
                    <a:pt x="126" y="44"/>
                    <a:pt x="126" y="44"/>
                    <a:pt x="126" y="45"/>
                  </a:cubicBezTo>
                  <a:cubicBezTo>
                    <a:pt x="126" y="45"/>
                    <a:pt x="126" y="45"/>
                    <a:pt x="127" y="45"/>
                  </a:cubicBezTo>
                  <a:cubicBezTo>
                    <a:pt x="127" y="45"/>
                    <a:pt x="127" y="45"/>
                    <a:pt x="126" y="45"/>
                  </a:cubicBezTo>
                  <a:cubicBezTo>
                    <a:pt x="125" y="48"/>
                    <a:pt x="123" y="49"/>
                    <a:pt x="120" y="51"/>
                  </a:cubicBezTo>
                  <a:cubicBezTo>
                    <a:pt x="120" y="51"/>
                    <a:pt x="119" y="52"/>
                    <a:pt x="118" y="53"/>
                  </a:cubicBezTo>
                  <a:cubicBezTo>
                    <a:pt x="118" y="54"/>
                    <a:pt x="117" y="55"/>
                    <a:pt x="116" y="55"/>
                  </a:cubicBezTo>
                  <a:cubicBezTo>
                    <a:pt x="116" y="55"/>
                    <a:pt x="115" y="55"/>
                    <a:pt x="115" y="55"/>
                  </a:cubicBezTo>
                  <a:cubicBezTo>
                    <a:pt x="114" y="55"/>
                    <a:pt x="114" y="54"/>
                    <a:pt x="113" y="54"/>
                  </a:cubicBezTo>
                  <a:cubicBezTo>
                    <a:pt x="113" y="55"/>
                    <a:pt x="112" y="54"/>
                    <a:pt x="111" y="54"/>
                  </a:cubicBezTo>
                  <a:cubicBezTo>
                    <a:pt x="111" y="54"/>
                    <a:pt x="111" y="54"/>
                    <a:pt x="111" y="53"/>
                  </a:cubicBezTo>
                  <a:cubicBezTo>
                    <a:pt x="112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2"/>
                    <a:pt x="111" y="52"/>
                    <a:pt x="111" y="51"/>
                  </a:cubicBezTo>
                  <a:cubicBezTo>
                    <a:pt x="111" y="51"/>
                    <a:pt x="111" y="50"/>
                    <a:pt x="110" y="50"/>
                  </a:cubicBezTo>
                  <a:cubicBezTo>
                    <a:pt x="110" y="50"/>
                    <a:pt x="109" y="50"/>
                    <a:pt x="109" y="50"/>
                  </a:cubicBezTo>
                  <a:cubicBezTo>
                    <a:pt x="109" y="50"/>
                    <a:pt x="109" y="50"/>
                    <a:pt x="108" y="51"/>
                  </a:cubicBezTo>
                  <a:cubicBezTo>
                    <a:pt x="108" y="51"/>
                    <a:pt x="108" y="51"/>
                    <a:pt x="109" y="52"/>
                  </a:cubicBezTo>
                  <a:cubicBezTo>
                    <a:pt x="109" y="52"/>
                    <a:pt x="109" y="52"/>
                    <a:pt x="109" y="53"/>
                  </a:cubicBezTo>
                  <a:cubicBezTo>
                    <a:pt x="108" y="53"/>
                    <a:pt x="108" y="54"/>
                    <a:pt x="108" y="54"/>
                  </a:cubicBezTo>
                  <a:cubicBezTo>
                    <a:pt x="108" y="54"/>
                    <a:pt x="107" y="55"/>
                    <a:pt x="107" y="55"/>
                  </a:cubicBezTo>
                  <a:cubicBezTo>
                    <a:pt x="106" y="55"/>
                    <a:pt x="106" y="56"/>
                    <a:pt x="105" y="57"/>
                  </a:cubicBezTo>
                  <a:cubicBezTo>
                    <a:pt x="105" y="58"/>
                    <a:pt x="104" y="59"/>
                    <a:pt x="104" y="60"/>
                  </a:cubicBezTo>
                  <a:cubicBezTo>
                    <a:pt x="104" y="61"/>
                    <a:pt x="104" y="62"/>
                    <a:pt x="104" y="62"/>
                  </a:cubicBezTo>
                  <a:cubicBezTo>
                    <a:pt x="104" y="63"/>
                    <a:pt x="105" y="63"/>
                    <a:pt x="104" y="64"/>
                  </a:cubicBezTo>
                  <a:cubicBezTo>
                    <a:pt x="103" y="64"/>
                    <a:pt x="101" y="64"/>
                    <a:pt x="100" y="64"/>
                  </a:cubicBezTo>
                  <a:cubicBezTo>
                    <a:pt x="100" y="65"/>
                    <a:pt x="99" y="65"/>
                    <a:pt x="99" y="64"/>
                  </a:cubicBezTo>
                  <a:cubicBezTo>
                    <a:pt x="99" y="64"/>
                    <a:pt x="99" y="64"/>
                    <a:pt x="99" y="63"/>
                  </a:cubicBezTo>
                  <a:cubicBezTo>
                    <a:pt x="98" y="63"/>
                    <a:pt x="98" y="64"/>
                    <a:pt x="97" y="64"/>
                  </a:cubicBezTo>
                  <a:cubicBezTo>
                    <a:pt x="97" y="64"/>
                    <a:pt x="97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5" y="64"/>
                    <a:pt x="95" y="64"/>
                    <a:pt x="95" y="65"/>
                  </a:cubicBezTo>
                  <a:cubicBezTo>
                    <a:pt x="94" y="65"/>
                    <a:pt x="93" y="65"/>
                    <a:pt x="93" y="64"/>
                  </a:cubicBezTo>
                  <a:cubicBezTo>
                    <a:pt x="93" y="64"/>
                    <a:pt x="92" y="63"/>
                    <a:pt x="92" y="62"/>
                  </a:cubicBezTo>
                  <a:cubicBezTo>
                    <a:pt x="91" y="59"/>
                    <a:pt x="89" y="57"/>
                    <a:pt x="88" y="54"/>
                  </a:cubicBezTo>
                  <a:cubicBezTo>
                    <a:pt x="88" y="53"/>
                    <a:pt x="88" y="52"/>
                    <a:pt x="87" y="51"/>
                  </a:cubicBezTo>
                  <a:cubicBezTo>
                    <a:pt x="87" y="51"/>
                    <a:pt x="86" y="51"/>
                    <a:pt x="86" y="51"/>
                  </a:cubicBezTo>
                  <a:cubicBezTo>
                    <a:pt x="86" y="52"/>
                    <a:pt x="85" y="52"/>
                    <a:pt x="86" y="53"/>
                  </a:cubicBezTo>
                  <a:cubicBezTo>
                    <a:pt x="86" y="53"/>
                    <a:pt x="85" y="54"/>
                    <a:pt x="85" y="54"/>
                  </a:cubicBezTo>
                  <a:cubicBezTo>
                    <a:pt x="85" y="57"/>
                    <a:pt x="85" y="60"/>
                    <a:pt x="84" y="63"/>
                  </a:cubicBezTo>
                  <a:cubicBezTo>
                    <a:pt x="82" y="64"/>
                    <a:pt x="81" y="65"/>
                    <a:pt x="78" y="66"/>
                  </a:cubicBezTo>
                  <a:cubicBezTo>
                    <a:pt x="78" y="65"/>
                    <a:pt x="77" y="65"/>
                    <a:pt x="76" y="65"/>
                  </a:cubicBezTo>
                  <a:cubicBezTo>
                    <a:pt x="75" y="66"/>
                    <a:pt x="75" y="67"/>
                    <a:pt x="74" y="68"/>
                  </a:cubicBezTo>
                  <a:cubicBezTo>
                    <a:pt x="74" y="67"/>
                    <a:pt x="73" y="66"/>
                    <a:pt x="73" y="66"/>
                  </a:cubicBezTo>
                  <a:cubicBezTo>
                    <a:pt x="73" y="67"/>
                    <a:pt x="73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3" y="69"/>
                    <a:pt x="73" y="69"/>
                  </a:cubicBezTo>
                  <a:cubicBezTo>
                    <a:pt x="73" y="68"/>
                    <a:pt x="72" y="67"/>
                    <a:pt x="71" y="66"/>
                  </a:cubicBezTo>
                  <a:cubicBezTo>
                    <a:pt x="70" y="65"/>
                    <a:pt x="70" y="64"/>
                    <a:pt x="70" y="63"/>
                  </a:cubicBezTo>
                  <a:cubicBezTo>
                    <a:pt x="70" y="63"/>
                    <a:pt x="69" y="62"/>
                    <a:pt x="68" y="62"/>
                  </a:cubicBezTo>
                  <a:cubicBezTo>
                    <a:pt x="68" y="61"/>
                    <a:pt x="67" y="60"/>
                    <a:pt x="67" y="59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6" y="57"/>
                    <a:pt x="66" y="56"/>
                    <a:pt x="66" y="56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5" y="53"/>
                    <a:pt x="65" y="53"/>
                    <a:pt x="64" y="52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4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3" y="54"/>
                    <a:pt x="63" y="53"/>
                    <a:pt x="63" y="53"/>
                  </a:cubicBezTo>
                  <a:cubicBezTo>
                    <a:pt x="63" y="53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3"/>
                    <a:pt x="62" y="53"/>
                    <a:pt x="62" y="54"/>
                  </a:cubicBezTo>
                  <a:cubicBezTo>
                    <a:pt x="62" y="54"/>
                    <a:pt x="63" y="54"/>
                    <a:pt x="63" y="55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9" y="70"/>
                    <a:pt x="70" y="72"/>
                  </a:cubicBezTo>
                  <a:cubicBezTo>
                    <a:pt x="70" y="72"/>
                    <a:pt x="69" y="74"/>
                    <a:pt x="70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3"/>
                    <a:pt x="68" y="74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7" y="74"/>
                    <a:pt x="67" y="7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5" y="72"/>
                    <a:pt x="64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69"/>
                    <a:pt x="65" y="69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69"/>
                    <a:pt x="63" y="68"/>
                    <a:pt x="62" y="67"/>
                  </a:cubicBezTo>
                  <a:cubicBezTo>
                    <a:pt x="61" y="66"/>
                    <a:pt x="61" y="64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2"/>
                  </a:cubicBezTo>
                  <a:cubicBezTo>
                    <a:pt x="60" y="62"/>
                    <a:pt x="59" y="61"/>
                    <a:pt x="58" y="62"/>
                  </a:cubicBezTo>
                  <a:cubicBezTo>
                    <a:pt x="58" y="63"/>
                    <a:pt x="59" y="63"/>
                    <a:pt x="59" y="64"/>
                  </a:cubicBezTo>
                  <a:cubicBezTo>
                    <a:pt x="60" y="66"/>
                    <a:pt x="62" y="67"/>
                    <a:pt x="62" y="70"/>
                  </a:cubicBezTo>
                  <a:cubicBezTo>
                    <a:pt x="61" y="69"/>
                    <a:pt x="60" y="68"/>
                    <a:pt x="60" y="67"/>
                  </a:cubicBezTo>
                  <a:cubicBezTo>
                    <a:pt x="60" y="67"/>
                    <a:pt x="60" y="67"/>
                    <a:pt x="59" y="67"/>
                  </a:cubicBezTo>
                  <a:cubicBezTo>
                    <a:pt x="60" y="67"/>
                    <a:pt x="60" y="68"/>
                    <a:pt x="60" y="68"/>
                  </a:cubicBezTo>
                  <a:cubicBezTo>
                    <a:pt x="60" y="69"/>
                    <a:pt x="61" y="70"/>
                    <a:pt x="62" y="71"/>
                  </a:cubicBezTo>
                  <a:cubicBezTo>
                    <a:pt x="62" y="71"/>
                    <a:pt x="61" y="71"/>
                    <a:pt x="61" y="71"/>
                  </a:cubicBezTo>
                  <a:cubicBezTo>
                    <a:pt x="61" y="71"/>
                    <a:pt x="61" y="70"/>
                    <a:pt x="61" y="70"/>
                  </a:cubicBezTo>
                  <a:cubicBezTo>
                    <a:pt x="59" y="69"/>
                    <a:pt x="58" y="68"/>
                    <a:pt x="57" y="67"/>
                  </a:cubicBezTo>
                  <a:cubicBezTo>
                    <a:pt x="56" y="65"/>
                    <a:pt x="55" y="63"/>
                    <a:pt x="54" y="62"/>
                  </a:cubicBezTo>
                  <a:cubicBezTo>
                    <a:pt x="53" y="62"/>
                    <a:pt x="53" y="61"/>
                    <a:pt x="53" y="61"/>
                  </a:cubicBezTo>
                  <a:cubicBezTo>
                    <a:pt x="51" y="59"/>
                    <a:pt x="50" y="57"/>
                    <a:pt x="49" y="55"/>
                  </a:cubicBezTo>
                  <a:cubicBezTo>
                    <a:pt x="48" y="55"/>
                    <a:pt x="48" y="54"/>
                    <a:pt x="48" y="54"/>
                  </a:cubicBezTo>
                  <a:cubicBezTo>
                    <a:pt x="48" y="55"/>
                    <a:pt x="49" y="56"/>
                    <a:pt x="50" y="57"/>
                  </a:cubicBezTo>
                  <a:cubicBezTo>
                    <a:pt x="50" y="57"/>
                    <a:pt x="50" y="57"/>
                    <a:pt x="50" y="58"/>
                  </a:cubicBezTo>
                  <a:cubicBezTo>
                    <a:pt x="50" y="58"/>
                    <a:pt x="51" y="58"/>
                    <a:pt x="51" y="58"/>
                  </a:cubicBezTo>
                  <a:cubicBezTo>
                    <a:pt x="51" y="59"/>
                    <a:pt x="52" y="60"/>
                    <a:pt x="52" y="61"/>
                  </a:cubicBezTo>
                  <a:cubicBezTo>
                    <a:pt x="53" y="62"/>
                    <a:pt x="54" y="63"/>
                    <a:pt x="55" y="64"/>
                  </a:cubicBezTo>
                  <a:cubicBezTo>
                    <a:pt x="55" y="64"/>
                    <a:pt x="55" y="64"/>
                    <a:pt x="56" y="65"/>
                  </a:cubicBezTo>
                  <a:cubicBezTo>
                    <a:pt x="56" y="66"/>
                    <a:pt x="57" y="67"/>
                    <a:pt x="58" y="69"/>
                  </a:cubicBezTo>
                  <a:cubicBezTo>
                    <a:pt x="59" y="69"/>
                    <a:pt x="59" y="70"/>
                    <a:pt x="60" y="72"/>
                  </a:cubicBezTo>
                  <a:cubicBezTo>
                    <a:pt x="60" y="72"/>
                    <a:pt x="60" y="72"/>
                    <a:pt x="59" y="72"/>
                  </a:cubicBezTo>
                  <a:cubicBezTo>
                    <a:pt x="59" y="72"/>
                    <a:pt x="59" y="72"/>
                    <a:pt x="59" y="71"/>
                  </a:cubicBezTo>
                  <a:cubicBezTo>
                    <a:pt x="57" y="69"/>
                    <a:pt x="55" y="66"/>
                    <a:pt x="53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2" y="62"/>
                    <a:pt x="52" y="62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5" y="67"/>
                    <a:pt x="56" y="69"/>
                  </a:cubicBezTo>
                  <a:cubicBezTo>
                    <a:pt x="56" y="69"/>
                    <a:pt x="56" y="70"/>
                    <a:pt x="56" y="69"/>
                  </a:cubicBezTo>
                  <a:cubicBezTo>
                    <a:pt x="53" y="66"/>
                    <a:pt x="50" y="62"/>
                    <a:pt x="48" y="57"/>
                  </a:cubicBezTo>
                  <a:cubicBezTo>
                    <a:pt x="47" y="55"/>
                    <a:pt x="45" y="53"/>
                    <a:pt x="44" y="51"/>
                  </a:cubicBezTo>
                  <a:cubicBezTo>
                    <a:pt x="42" y="49"/>
                    <a:pt x="41" y="46"/>
                    <a:pt x="39" y="44"/>
                  </a:cubicBezTo>
                  <a:cubicBezTo>
                    <a:pt x="39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3"/>
                  </a:cubicBezTo>
                  <a:cubicBezTo>
                    <a:pt x="39" y="45"/>
                    <a:pt x="41" y="48"/>
                    <a:pt x="42" y="50"/>
                  </a:cubicBezTo>
                  <a:cubicBezTo>
                    <a:pt x="44" y="53"/>
                    <a:pt x="47" y="56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60"/>
                    <a:pt x="49" y="60"/>
                    <a:pt x="48" y="60"/>
                  </a:cubicBezTo>
                  <a:cubicBezTo>
                    <a:pt x="49" y="61"/>
                    <a:pt x="50" y="63"/>
                    <a:pt x="51" y="64"/>
                  </a:cubicBezTo>
                  <a:cubicBezTo>
                    <a:pt x="54" y="67"/>
                    <a:pt x="55" y="70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6" y="74"/>
                    <a:pt x="55" y="74"/>
                    <a:pt x="54" y="74"/>
                  </a:cubicBezTo>
                  <a:cubicBezTo>
                    <a:pt x="54" y="73"/>
                    <a:pt x="53" y="71"/>
                    <a:pt x="52" y="70"/>
                  </a:cubicBezTo>
                  <a:cubicBezTo>
                    <a:pt x="52" y="70"/>
                    <a:pt x="52" y="69"/>
                    <a:pt x="51" y="68"/>
                  </a:cubicBezTo>
                  <a:cubicBezTo>
                    <a:pt x="51" y="67"/>
                    <a:pt x="50" y="66"/>
                    <a:pt x="50" y="66"/>
                  </a:cubicBezTo>
                  <a:cubicBezTo>
                    <a:pt x="49" y="65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5"/>
                    <a:pt x="49" y="66"/>
                    <a:pt x="49" y="6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69"/>
                    <a:pt x="52" y="70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2" y="72"/>
                    <a:pt x="53" y="72"/>
                    <a:pt x="53" y="73"/>
                  </a:cubicBezTo>
                  <a:cubicBezTo>
                    <a:pt x="53" y="73"/>
                    <a:pt x="54" y="73"/>
                    <a:pt x="53" y="73"/>
                  </a:cubicBezTo>
                  <a:cubicBezTo>
                    <a:pt x="52" y="73"/>
                    <a:pt x="51" y="73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9" y="71"/>
                    <a:pt x="49" y="71"/>
                    <a:pt x="48" y="70"/>
                  </a:cubicBezTo>
                  <a:cubicBezTo>
                    <a:pt x="47" y="68"/>
                    <a:pt x="46" y="66"/>
                    <a:pt x="45" y="65"/>
                  </a:cubicBezTo>
                  <a:cubicBezTo>
                    <a:pt x="45" y="65"/>
                    <a:pt x="45" y="64"/>
                    <a:pt x="45" y="64"/>
                  </a:cubicBezTo>
                  <a:cubicBezTo>
                    <a:pt x="45" y="64"/>
                    <a:pt x="45" y="63"/>
                    <a:pt x="44" y="63"/>
                  </a:cubicBezTo>
                  <a:cubicBezTo>
                    <a:pt x="44" y="63"/>
                    <a:pt x="44" y="64"/>
                    <a:pt x="44" y="64"/>
                  </a:cubicBezTo>
                  <a:cubicBezTo>
                    <a:pt x="45" y="64"/>
                    <a:pt x="45" y="65"/>
                    <a:pt x="45" y="65"/>
                  </a:cubicBezTo>
                  <a:cubicBezTo>
                    <a:pt x="46" y="65"/>
                    <a:pt x="46" y="66"/>
                    <a:pt x="46" y="67"/>
                  </a:cubicBezTo>
                  <a:cubicBezTo>
                    <a:pt x="45" y="65"/>
                    <a:pt x="44" y="64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2" y="61"/>
                    <a:pt x="41" y="61"/>
                  </a:cubicBezTo>
                  <a:cubicBezTo>
                    <a:pt x="42" y="62"/>
                    <a:pt x="43" y="62"/>
                    <a:pt x="43" y="63"/>
                  </a:cubicBezTo>
                  <a:cubicBezTo>
                    <a:pt x="44" y="65"/>
                    <a:pt x="45" y="67"/>
                    <a:pt x="46" y="69"/>
                  </a:cubicBezTo>
                  <a:cubicBezTo>
                    <a:pt x="46" y="69"/>
                    <a:pt x="45" y="68"/>
                    <a:pt x="45" y="68"/>
                  </a:cubicBezTo>
                  <a:cubicBezTo>
                    <a:pt x="44" y="68"/>
                    <a:pt x="44" y="68"/>
                    <a:pt x="43" y="68"/>
                  </a:cubicBezTo>
                  <a:cubicBezTo>
                    <a:pt x="43" y="68"/>
                    <a:pt x="42" y="67"/>
                    <a:pt x="42" y="66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42" y="68"/>
                    <a:pt x="43" y="69"/>
                    <a:pt x="43" y="70"/>
                  </a:cubicBezTo>
                  <a:cubicBezTo>
                    <a:pt x="43" y="72"/>
                    <a:pt x="42" y="72"/>
                    <a:pt x="40" y="72"/>
                  </a:cubicBezTo>
                  <a:cubicBezTo>
                    <a:pt x="37" y="71"/>
                    <a:pt x="34" y="69"/>
                    <a:pt x="32" y="67"/>
                  </a:cubicBezTo>
                  <a:cubicBezTo>
                    <a:pt x="30" y="66"/>
                    <a:pt x="30" y="65"/>
                    <a:pt x="28" y="65"/>
                  </a:cubicBezTo>
                  <a:cubicBezTo>
                    <a:pt x="28" y="64"/>
                    <a:pt x="27" y="64"/>
                    <a:pt x="27" y="64"/>
                  </a:cubicBezTo>
                  <a:cubicBezTo>
                    <a:pt x="26" y="65"/>
                    <a:pt x="26" y="65"/>
                    <a:pt x="26" y="66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3" y="75"/>
                    <a:pt x="35" y="77"/>
                    <a:pt x="37" y="78"/>
                  </a:cubicBezTo>
                  <a:cubicBezTo>
                    <a:pt x="37" y="77"/>
                    <a:pt x="37" y="77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39" y="81"/>
                    <a:pt x="40" y="82"/>
                    <a:pt x="39" y="83"/>
                  </a:cubicBezTo>
                  <a:cubicBezTo>
                    <a:pt x="39" y="85"/>
                    <a:pt x="36" y="86"/>
                    <a:pt x="34" y="84"/>
                  </a:cubicBezTo>
                  <a:cubicBezTo>
                    <a:pt x="30" y="82"/>
                    <a:pt x="26" y="79"/>
                    <a:pt x="22" y="76"/>
                  </a:cubicBezTo>
                  <a:cubicBezTo>
                    <a:pt x="19" y="74"/>
                    <a:pt x="16" y="72"/>
                    <a:pt x="13" y="69"/>
                  </a:cubicBezTo>
                  <a:cubicBezTo>
                    <a:pt x="12" y="69"/>
                    <a:pt x="10" y="68"/>
                    <a:pt x="9" y="68"/>
                  </a:cubicBezTo>
                  <a:cubicBezTo>
                    <a:pt x="9" y="68"/>
                    <a:pt x="8" y="69"/>
                    <a:pt x="8" y="69"/>
                  </a:cubicBezTo>
                  <a:cubicBezTo>
                    <a:pt x="9" y="70"/>
                    <a:pt x="9" y="70"/>
                    <a:pt x="10" y="71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6" y="75"/>
                    <a:pt x="18" y="77"/>
                    <a:pt x="21" y="78"/>
                  </a:cubicBezTo>
                  <a:cubicBezTo>
                    <a:pt x="21" y="78"/>
                    <a:pt x="22" y="78"/>
                    <a:pt x="22" y="78"/>
                  </a:cubicBezTo>
                  <a:cubicBezTo>
                    <a:pt x="23" y="78"/>
                    <a:pt x="23" y="79"/>
                    <a:pt x="24" y="79"/>
                  </a:cubicBezTo>
                  <a:cubicBezTo>
                    <a:pt x="25" y="80"/>
                    <a:pt x="27" y="82"/>
                    <a:pt x="29" y="83"/>
                  </a:cubicBezTo>
                  <a:cubicBezTo>
                    <a:pt x="29" y="84"/>
                    <a:pt x="30" y="84"/>
                    <a:pt x="31" y="85"/>
                  </a:cubicBezTo>
                  <a:cubicBezTo>
                    <a:pt x="33" y="87"/>
                    <a:pt x="35" y="90"/>
                    <a:pt x="35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2" y="96"/>
                    <a:pt x="31" y="95"/>
                  </a:cubicBezTo>
                  <a:cubicBezTo>
                    <a:pt x="30" y="95"/>
                    <a:pt x="29" y="94"/>
                    <a:pt x="28" y="94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8" y="96"/>
                    <a:pt x="29" y="96"/>
                    <a:pt x="29" y="97"/>
                  </a:cubicBezTo>
                  <a:cubicBezTo>
                    <a:pt x="31" y="98"/>
                    <a:pt x="33" y="100"/>
                    <a:pt x="35" y="101"/>
                  </a:cubicBezTo>
                  <a:cubicBezTo>
                    <a:pt x="36" y="102"/>
                    <a:pt x="37" y="103"/>
                    <a:pt x="38" y="104"/>
                  </a:cubicBezTo>
                  <a:cubicBezTo>
                    <a:pt x="38" y="105"/>
                    <a:pt x="38" y="107"/>
                    <a:pt x="37" y="107"/>
                  </a:cubicBezTo>
                  <a:cubicBezTo>
                    <a:pt x="35" y="108"/>
                    <a:pt x="32" y="107"/>
                    <a:pt x="30" y="107"/>
                  </a:cubicBezTo>
                  <a:cubicBezTo>
                    <a:pt x="29" y="107"/>
                    <a:pt x="29" y="107"/>
                    <a:pt x="28" y="107"/>
                  </a:cubicBezTo>
                  <a:cubicBezTo>
                    <a:pt x="27" y="107"/>
                    <a:pt x="27" y="108"/>
                    <a:pt x="28" y="108"/>
                  </a:cubicBezTo>
                  <a:cubicBezTo>
                    <a:pt x="29" y="109"/>
                    <a:pt x="29" y="110"/>
                    <a:pt x="30" y="111"/>
                  </a:cubicBezTo>
                  <a:cubicBezTo>
                    <a:pt x="30" y="111"/>
                    <a:pt x="30" y="112"/>
                    <a:pt x="30" y="112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2" y="115"/>
                    <a:pt x="34" y="115"/>
                    <a:pt x="35" y="117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3" y="120"/>
                    <a:pt x="32" y="121"/>
                    <a:pt x="30" y="120"/>
                  </a:cubicBezTo>
                  <a:cubicBezTo>
                    <a:pt x="29" y="121"/>
                    <a:pt x="30" y="121"/>
                    <a:pt x="30" y="122"/>
                  </a:cubicBezTo>
                  <a:cubicBezTo>
                    <a:pt x="31" y="122"/>
                    <a:pt x="32" y="122"/>
                    <a:pt x="33" y="123"/>
                  </a:cubicBezTo>
                  <a:cubicBezTo>
                    <a:pt x="34" y="124"/>
                    <a:pt x="33" y="125"/>
                    <a:pt x="33" y="126"/>
                  </a:cubicBezTo>
                  <a:cubicBezTo>
                    <a:pt x="33" y="126"/>
                    <a:pt x="31" y="126"/>
                    <a:pt x="32" y="126"/>
                  </a:cubicBezTo>
                  <a:cubicBezTo>
                    <a:pt x="33" y="126"/>
                    <a:pt x="34" y="127"/>
                    <a:pt x="35" y="128"/>
                  </a:cubicBezTo>
                  <a:cubicBezTo>
                    <a:pt x="35" y="129"/>
                    <a:pt x="35" y="130"/>
                    <a:pt x="36" y="130"/>
                  </a:cubicBezTo>
                  <a:cubicBezTo>
                    <a:pt x="36" y="131"/>
                    <a:pt x="35" y="131"/>
                    <a:pt x="35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5" y="131"/>
                    <a:pt x="35" y="131"/>
                    <a:pt x="36" y="131"/>
                  </a:cubicBezTo>
                  <a:cubicBezTo>
                    <a:pt x="36" y="132"/>
                    <a:pt x="36" y="132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7" y="133"/>
                    <a:pt x="37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6" y="134"/>
                    <a:pt x="34" y="134"/>
                    <a:pt x="33" y="134"/>
                  </a:cubicBezTo>
                  <a:cubicBezTo>
                    <a:pt x="33" y="134"/>
                    <a:pt x="32" y="134"/>
                    <a:pt x="32" y="134"/>
                  </a:cubicBezTo>
                  <a:cubicBezTo>
                    <a:pt x="31" y="134"/>
                    <a:pt x="30" y="134"/>
                    <a:pt x="30" y="135"/>
                  </a:cubicBezTo>
                  <a:cubicBezTo>
                    <a:pt x="30" y="135"/>
                    <a:pt x="30" y="136"/>
                    <a:pt x="30" y="136"/>
                  </a:cubicBezTo>
                  <a:cubicBezTo>
                    <a:pt x="30" y="136"/>
                    <a:pt x="30" y="136"/>
                    <a:pt x="29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1" y="136"/>
                    <a:pt x="31" y="137"/>
                    <a:pt x="31" y="137"/>
                  </a:cubicBezTo>
                  <a:cubicBezTo>
                    <a:pt x="32" y="137"/>
                    <a:pt x="33" y="136"/>
                    <a:pt x="33" y="135"/>
                  </a:cubicBezTo>
                  <a:cubicBezTo>
                    <a:pt x="34" y="135"/>
                    <a:pt x="35" y="134"/>
                    <a:pt x="36" y="134"/>
                  </a:cubicBezTo>
                  <a:cubicBezTo>
                    <a:pt x="36" y="135"/>
                    <a:pt x="37" y="134"/>
                    <a:pt x="38" y="134"/>
                  </a:cubicBezTo>
                  <a:cubicBezTo>
                    <a:pt x="38" y="134"/>
                    <a:pt x="39" y="134"/>
                    <a:pt x="39" y="135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5"/>
                    <a:pt x="37" y="135"/>
                    <a:pt x="38" y="135"/>
                  </a:cubicBezTo>
                  <a:cubicBezTo>
                    <a:pt x="39" y="135"/>
                    <a:pt x="39" y="135"/>
                    <a:pt x="40" y="135"/>
                  </a:cubicBezTo>
                  <a:cubicBezTo>
                    <a:pt x="40" y="135"/>
                    <a:pt x="41" y="135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1" y="136"/>
                    <a:pt x="41" y="137"/>
                    <a:pt x="42" y="137"/>
                  </a:cubicBezTo>
                  <a:cubicBezTo>
                    <a:pt x="42" y="138"/>
                    <a:pt x="42" y="138"/>
                    <a:pt x="43" y="138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43" y="140"/>
                    <a:pt x="41" y="140"/>
                    <a:pt x="41" y="139"/>
                  </a:cubicBezTo>
                  <a:cubicBezTo>
                    <a:pt x="39" y="139"/>
                    <a:pt x="38" y="137"/>
                    <a:pt x="37" y="137"/>
                  </a:cubicBezTo>
                  <a:cubicBezTo>
                    <a:pt x="36" y="137"/>
                    <a:pt x="36" y="138"/>
                    <a:pt x="36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40"/>
                    <a:pt x="39" y="140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8" y="140"/>
                    <a:pt x="37" y="140"/>
                  </a:cubicBezTo>
                  <a:cubicBezTo>
                    <a:pt x="36" y="140"/>
                    <a:pt x="36" y="140"/>
                    <a:pt x="36" y="139"/>
                  </a:cubicBezTo>
                  <a:cubicBezTo>
                    <a:pt x="36" y="140"/>
                    <a:pt x="36" y="139"/>
                    <a:pt x="36" y="139"/>
                  </a:cubicBezTo>
                  <a:cubicBezTo>
                    <a:pt x="36" y="139"/>
                    <a:pt x="35" y="139"/>
                    <a:pt x="35" y="139"/>
                  </a:cubicBezTo>
                  <a:cubicBezTo>
                    <a:pt x="34" y="139"/>
                    <a:pt x="32" y="138"/>
                    <a:pt x="30" y="138"/>
                  </a:cubicBezTo>
                  <a:cubicBezTo>
                    <a:pt x="29" y="137"/>
                    <a:pt x="28" y="137"/>
                    <a:pt x="26" y="137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4" y="136"/>
                    <a:pt x="24" y="136"/>
                  </a:cubicBezTo>
                  <a:cubicBezTo>
                    <a:pt x="23" y="136"/>
                    <a:pt x="22" y="136"/>
                    <a:pt x="21" y="135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8"/>
                    <a:pt x="8" y="128"/>
                    <a:pt x="8" y="127"/>
                  </a:cubicBezTo>
                  <a:cubicBezTo>
                    <a:pt x="7" y="127"/>
                    <a:pt x="6" y="126"/>
                    <a:pt x="5" y="126"/>
                  </a:cubicBezTo>
                  <a:cubicBezTo>
                    <a:pt x="3" y="126"/>
                    <a:pt x="2" y="126"/>
                    <a:pt x="1" y="126"/>
                  </a:cubicBezTo>
                  <a:cubicBezTo>
                    <a:pt x="0" y="126"/>
                    <a:pt x="0" y="127"/>
                    <a:pt x="1" y="127"/>
                  </a:cubicBezTo>
                  <a:cubicBezTo>
                    <a:pt x="2" y="128"/>
                    <a:pt x="3" y="129"/>
                    <a:pt x="4" y="129"/>
                  </a:cubicBezTo>
                  <a:cubicBezTo>
                    <a:pt x="5" y="129"/>
                    <a:pt x="6" y="129"/>
                    <a:pt x="8" y="130"/>
                  </a:cubicBezTo>
                  <a:cubicBezTo>
                    <a:pt x="9" y="131"/>
                    <a:pt x="11" y="132"/>
                    <a:pt x="12" y="133"/>
                  </a:cubicBezTo>
                  <a:cubicBezTo>
                    <a:pt x="13" y="133"/>
                    <a:pt x="13" y="133"/>
                    <a:pt x="14" y="133"/>
                  </a:cubicBezTo>
                  <a:cubicBezTo>
                    <a:pt x="16" y="134"/>
                    <a:pt x="18" y="135"/>
                    <a:pt x="19" y="136"/>
                  </a:cubicBezTo>
                  <a:cubicBezTo>
                    <a:pt x="20" y="136"/>
                    <a:pt x="22" y="136"/>
                    <a:pt x="23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6" y="138"/>
                    <a:pt x="28" y="139"/>
                    <a:pt x="29" y="139"/>
                  </a:cubicBezTo>
                  <a:cubicBezTo>
                    <a:pt x="30" y="139"/>
                    <a:pt x="31" y="139"/>
                    <a:pt x="31" y="140"/>
                  </a:cubicBezTo>
                  <a:cubicBezTo>
                    <a:pt x="30" y="140"/>
                    <a:pt x="29" y="140"/>
                    <a:pt x="28" y="140"/>
                  </a:cubicBezTo>
                  <a:cubicBezTo>
                    <a:pt x="28" y="141"/>
                    <a:pt x="30" y="140"/>
                    <a:pt x="30" y="140"/>
                  </a:cubicBezTo>
                  <a:cubicBezTo>
                    <a:pt x="31" y="140"/>
                    <a:pt x="32" y="140"/>
                    <a:pt x="33" y="140"/>
                  </a:cubicBezTo>
                  <a:cubicBezTo>
                    <a:pt x="34" y="140"/>
                    <a:pt x="34" y="140"/>
                    <a:pt x="34" y="141"/>
                  </a:cubicBezTo>
                  <a:cubicBezTo>
                    <a:pt x="34" y="141"/>
                    <a:pt x="34" y="141"/>
                    <a:pt x="35" y="141"/>
                  </a:cubicBezTo>
                  <a:cubicBezTo>
                    <a:pt x="35" y="141"/>
                    <a:pt x="36" y="141"/>
                    <a:pt x="37" y="142"/>
                  </a:cubicBezTo>
                  <a:cubicBezTo>
                    <a:pt x="37" y="142"/>
                    <a:pt x="37" y="142"/>
                    <a:pt x="36" y="142"/>
                  </a:cubicBezTo>
                  <a:cubicBezTo>
                    <a:pt x="37" y="142"/>
                    <a:pt x="37" y="142"/>
                    <a:pt x="37" y="142"/>
                  </a:cubicBezTo>
                  <a:cubicBezTo>
                    <a:pt x="36" y="143"/>
                    <a:pt x="36" y="142"/>
                    <a:pt x="35" y="143"/>
                  </a:cubicBezTo>
                  <a:cubicBezTo>
                    <a:pt x="34" y="143"/>
                    <a:pt x="34" y="142"/>
                    <a:pt x="33" y="142"/>
                  </a:cubicBezTo>
                  <a:cubicBezTo>
                    <a:pt x="32" y="142"/>
                    <a:pt x="31" y="141"/>
                    <a:pt x="30" y="142"/>
                  </a:cubicBezTo>
                  <a:cubicBezTo>
                    <a:pt x="28" y="142"/>
                    <a:pt x="27" y="141"/>
                    <a:pt x="26" y="141"/>
                  </a:cubicBezTo>
                  <a:cubicBezTo>
                    <a:pt x="25" y="141"/>
                    <a:pt x="25" y="141"/>
                    <a:pt x="24" y="141"/>
                  </a:cubicBezTo>
                  <a:cubicBezTo>
                    <a:pt x="23" y="141"/>
                    <a:pt x="23" y="141"/>
                    <a:pt x="22" y="141"/>
                  </a:cubicBezTo>
                  <a:cubicBezTo>
                    <a:pt x="22" y="141"/>
                    <a:pt x="21" y="140"/>
                    <a:pt x="21" y="140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19" y="138"/>
                    <a:pt x="18" y="137"/>
                    <a:pt x="15" y="137"/>
                  </a:cubicBezTo>
                  <a:cubicBezTo>
                    <a:pt x="14" y="137"/>
                    <a:pt x="14" y="137"/>
                    <a:pt x="13" y="138"/>
                  </a:cubicBezTo>
                  <a:cubicBezTo>
                    <a:pt x="13" y="138"/>
                    <a:pt x="13" y="138"/>
                    <a:pt x="14" y="138"/>
                  </a:cubicBezTo>
                  <a:cubicBezTo>
                    <a:pt x="14" y="139"/>
                    <a:pt x="15" y="140"/>
                    <a:pt x="16" y="140"/>
                  </a:cubicBezTo>
                  <a:cubicBezTo>
                    <a:pt x="18" y="141"/>
                    <a:pt x="19" y="141"/>
                    <a:pt x="21" y="141"/>
                  </a:cubicBezTo>
                  <a:cubicBezTo>
                    <a:pt x="23" y="142"/>
                    <a:pt x="24" y="142"/>
                    <a:pt x="27" y="142"/>
                  </a:cubicBezTo>
                  <a:cubicBezTo>
                    <a:pt x="29" y="142"/>
                    <a:pt x="30" y="143"/>
                    <a:pt x="32" y="143"/>
                  </a:cubicBezTo>
                  <a:cubicBezTo>
                    <a:pt x="34" y="144"/>
                    <a:pt x="35" y="144"/>
                    <a:pt x="37" y="144"/>
                  </a:cubicBezTo>
                  <a:cubicBezTo>
                    <a:pt x="38" y="144"/>
                    <a:pt x="38" y="144"/>
                    <a:pt x="38" y="145"/>
                  </a:cubicBezTo>
                  <a:cubicBezTo>
                    <a:pt x="35" y="146"/>
                    <a:pt x="33" y="147"/>
                    <a:pt x="30" y="147"/>
                  </a:cubicBezTo>
                  <a:cubicBezTo>
                    <a:pt x="30" y="147"/>
                    <a:pt x="31" y="147"/>
                    <a:pt x="32" y="147"/>
                  </a:cubicBezTo>
                  <a:cubicBezTo>
                    <a:pt x="32" y="147"/>
                    <a:pt x="34" y="147"/>
                    <a:pt x="34" y="147"/>
                  </a:cubicBezTo>
                  <a:cubicBezTo>
                    <a:pt x="36" y="146"/>
                    <a:pt x="37" y="146"/>
                    <a:pt x="39" y="146"/>
                  </a:cubicBezTo>
                  <a:cubicBezTo>
                    <a:pt x="38" y="145"/>
                    <a:pt x="38" y="146"/>
                    <a:pt x="37" y="145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38" y="145"/>
                    <a:pt x="39" y="145"/>
                    <a:pt x="39" y="145"/>
                  </a:cubicBezTo>
                  <a:cubicBezTo>
                    <a:pt x="40" y="146"/>
                    <a:pt x="39" y="146"/>
                    <a:pt x="39" y="147"/>
                  </a:cubicBezTo>
                  <a:cubicBezTo>
                    <a:pt x="38" y="147"/>
                    <a:pt x="37" y="147"/>
                    <a:pt x="36" y="147"/>
                  </a:cubicBezTo>
                  <a:cubicBezTo>
                    <a:pt x="37" y="147"/>
                    <a:pt x="38" y="147"/>
                    <a:pt x="38" y="147"/>
                  </a:cubicBezTo>
                  <a:cubicBezTo>
                    <a:pt x="39" y="148"/>
                    <a:pt x="38" y="148"/>
                    <a:pt x="39" y="148"/>
                  </a:cubicBezTo>
                  <a:cubicBezTo>
                    <a:pt x="39" y="148"/>
                    <a:pt x="39" y="149"/>
                    <a:pt x="39" y="149"/>
                  </a:cubicBezTo>
                  <a:cubicBezTo>
                    <a:pt x="40" y="149"/>
                    <a:pt x="41" y="149"/>
                    <a:pt x="41" y="148"/>
                  </a:cubicBezTo>
                  <a:cubicBezTo>
                    <a:pt x="42" y="148"/>
                    <a:pt x="42" y="149"/>
                    <a:pt x="42" y="149"/>
                  </a:cubicBezTo>
                  <a:cubicBezTo>
                    <a:pt x="41" y="150"/>
                    <a:pt x="39" y="150"/>
                    <a:pt x="38" y="150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7" y="150"/>
                    <a:pt x="36" y="150"/>
                    <a:pt x="36" y="150"/>
                  </a:cubicBezTo>
                  <a:cubicBezTo>
                    <a:pt x="36" y="150"/>
                    <a:pt x="36" y="150"/>
                    <a:pt x="35" y="151"/>
                  </a:cubicBezTo>
                  <a:cubicBezTo>
                    <a:pt x="36" y="151"/>
                    <a:pt x="37" y="150"/>
                    <a:pt x="38" y="151"/>
                  </a:cubicBezTo>
                  <a:cubicBezTo>
                    <a:pt x="38" y="151"/>
                    <a:pt x="39" y="151"/>
                    <a:pt x="40" y="151"/>
                  </a:cubicBezTo>
                  <a:cubicBezTo>
                    <a:pt x="40" y="151"/>
                    <a:pt x="41" y="151"/>
                    <a:pt x="40" y="151"/>
                  </a:cubicBezTo>
                  <a:cubicBezTo>
                    <a:pt x="40" y="151"/>
                    <a:pt x="39" y="151"/>
                    <a:pt x="39" y="151"/>
                  </a:cubicBezTo>
                  <a:cubicBezTo>
                    <a:pt x="39" y="151"/>
                    <a:pt x="40" y="151"/>
                    <a:pt x="40" y="151"/>
                  </a:cubicBezTo>
                  <a:cubicBezTo>
                    <a:pt x="39" y="152"/>
                    <a:pt x="37" y="152"/>
                    <a:pt x="36" y="153"/>
                  </a:cubicBezTo>
                  <a:cubicBezTo>
                    <a:pt x="35" y="153"/>
                    <a:pt x="35" y="153"/>
                    <a:pt x="34" y="153"/>
                  </a:cubicBezTo>
                  <a:cubicBezTo>
                    <a:pt x="34" y="153"/>
                    <a:pt x="35" y="153"/>
                    <a:pt x="35" y="154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7" y="153"/>
                    <a:pt x="39" y="152"/>
                    <a:pt x="42" y="152"/>
                  </a:cubicBezTo>
                  <a:cubicBezTo>
                    <a:pt x="41" y="152"/>
                    <a:pt x="41" y="153"/>
                    <a:pt x="41" y="153"/>
                  </a:cubicBezTo>
                  <a:cubicBezTo>
                    <a:pt x="42" y="153"/>
                    <a:pt x="42" y="152"/>
                    <a:pt x="43" y="152"/>
                  </a:cubicBezTo>
                  <a:cubicBezTo>
                    <a:pt x="43" y="152"/>
                    <a:pt x="43" y="152"/>
                    <a:pt x="43" y="151"/>
                  </a:cubicBezTo>
                  <a:cubicBezTo>
                    <a:pt x="44" y="152"/>
                    <a:pt x="44" y="153"/>
                    <a:pt x="44" y="153"/>
                  </a:cubicBezTo>
                  <a:cubicBezTo>
                    <a:pt x="44" y="154"/>
                    <a:pt x="43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4" y="154"/>
                    <a:pt x="44" y="154"/>
                    <a:pt x="45" y="153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8" y="156"/>
                    <a:pt x="39" y="156"/>
                    <a:pt x="39" y="156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0" y="156"/>
                    <a:pt x="40" y="156"/>
                    <a:pt x="41" y="156"/>
                  </a:cubicBezTo>
                  <a:cubicBezTo>
                    <a:pt x="41" y="156"/>
                    <a:pt x="42" y="155"/>
                    <a:pt x="42" y="155"/>
                  </a:cubicBezTo>
                  <a:cubicBezTo>
                    <a:pt x="41" y="156"/>
                    <a:pt x="40" y="156"/>
                    <a:pt x="39" y="157"/>
                  </a:cubicBezTo>
                  <a:cubicBezTo>
                    <a:pt x="39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7" y="158"/>
                    <a:pt x="35" y="159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60"/>
                    <a:pt x="35" y="159"/>
                    <a:pt x="37" y="159"/>
                  </a:cubicBezTo>
                  <a:cubicBezTo>
                    <a:pt x="38" y="158"/>
                    <a:pt x="40" y="157"/>
                    <a:pt x="42" y="156"/>
                  </a:cubicBezTo>
                  <a:cubicBezTo>
                    <a:pt x="42" y="156"/>
                    <a:pt x="43" y="156"/>
                    <a:pt x="42" y="156"/>
                  </a:cubicBezTo>
                  <a:cubicBezTo>
                    <a:pt x="42" y="156"/>
                    <a:pt x="42" y="156"/>
                    <a:pt x="43" y="156"/>
                  </a:cubicBezTo>
                  <a:cubicBezTo>
                    <a:pt x="43" y="156"/>
                    <a:pt x="44" y="156"/>
                    <a:pt x="44" y="156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6" y="156"/>
                    <a:pt x="46" y="156"/>
                    <a:pt x="46" y="157"/>
                  </a:cubicBezTo>
                  <a:cubicBezTo>
                    <a:pt x="45" y="157"/>
                    <a:pt x="44" y="158"/>
                    <a:pt x="44" y="158"/>
                  </a:cubicBezTo>
                  <a:cubicBezTo>
                    <a:pt x="44" y="158"/>
                    <a:pt x="45" y="158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9"/>
                    <a:pt x="46" y="158"/>
                    <a:pt x="46" y="159"/>
                  </a:cubicBezTo>
                  <a:cubicBezTo>
                    <a:pt x="46" y="159"/>
                    <a:pt x="46" y="159"/>
                    <a:pt x="47" y="159"/>
                  </a:cubicBezTo>
                  <a:cubicBezTo>
                    <a:pt x="47" y="159"/>
                    <a:pt x="47" y="159"/>
                    <a:pt x="47" y="160"/>
                  </a:cubicBezTo>
                  <a:cubicBezTo>
                    <a:pt x="46" y="161"/>
                    <a:pt x="47" y="162"/>
                    <a:pt x="49" y="163"/>
                  </a:cubicBezTo>
                  <a:cubicBezTo>
                    <a:pt x="49" y="163"/>
                    <a:pt x="50" y="164"/>
                    <a:pt x="49" y="164"/>
                  </a:cubicBezTo>
                  <a:cubicBezTo>
                    <a:pt x="49" y="164"/>
                    <a:pt x="49" y="165"/>
                    <a:pt x="49" y="165"/>
                  </a:cubicBezTo>
                  <a:cubicBezTo>
                    <a:pt x="48" y="165"/>
                    <a:pt x="47" y="165"/>
                    <a:pt x="48" y="166"/>
                  </a:cubicBezTo>
                  <a:cubicBezTo>
                    <a:pt x="47" y="167"/>
                    <a:pt x="46" y="167"/>
                    <a:pt x="46" y="168"/>
                  </a:cubicBezTo>
                  <a:cubicBezTo>
                    <a:pt x="46" y="168"/>
                    <a:pt x="46" y="169"/>
                    <a:pt x="45" y="169"/>
                  </a:cubicBezTo>
                  <a:cubicBezTo>
                    <a:pt x="45" y="169"/>
                    <a:pt x="45" y="169"/>
                    <a:pt x="45" y="170"/>
                  </a:cubicBezTo>
                  <a:cubicBezTo>
                    <a:pt x="43" y="171"/>
                    <a:pt x="43" y="172"/>
                    <a:pt x="42" y="173"/>
                  </a:cubicBezTo>
                  <a:cubicBezTo>
                    <a:pt x="41" y="173"/>
                    <a:pt x="42" y="173"/>
                    <a:pt x="42" y="173"/>
                  </a:cubicBezTo>
                  <a:cubicBezTo>
                    <a:pt x="44" y="171"/>
                    <a:pt x="46" y="169"/>
                    <a:pt x="48" y="167"/>
                  </a:cubicBezTo>
                  <a:cubicBezTo>
                    <a:pt x="48" y="167"/>
                    <a:pt x="49" y="167"/>
                    <a:pt x="49" y="166"/>
                  </a:cubicBezTo>
                  <a:cubicBezTo>
                    <a:pt x="50" y="166"/>
                    <a:pt x="50" y="165"/>
                    <a:pt x="50" y="165"/>
                  </a:cubicBezTo>
                  <a:cubicBezTo>
                    <a:pt x="51" y="165"/>
                    <a:pt x="51" y="165"/>
                    <a:pt x="53" y="166"/>
                  </a:cubicBezTo>
                  <a:cubicBezTo>
                    <a:pt x="54" y="165"/>
                    <a:pt x="55" y="166"/>
                    <a:pt x="56" y="167"/>
                  </a:cubicBezTo>
                  <a:cubicBezTo>
                    <a:pt x="56" y="167"/>
                    <a:pt x="56" y="167"/>
                    <a:pt x="55" y="167"/>
                  </a:cubicBezTo>
                  <a:cubicBezTo>
                    <a:pt x="55" y="167"/>
                    <a:pt x="55" y="168"/>
                    <a:pt x="56" y="168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7" y="167"/>
                    <a:pt x="57" y="167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6" y="169"/>
                    <a:pt x="54" y="169"/>
                    <a:pt x="53" y="170"/>
                  </a:cubicBezTo>
                  <a:cubicBezTo>
                    <a:pt x="52" y="171"/>
                    <a:pt x="51" y="171"/>
                    <a:pt x="50" y="172"/>
                  </a:cubicBezTo>
                  <a:cubicBezTo>
                    <a:pt x="50" y="173"/>
                    <a:pt x="49" y="173"/>
                    <a:pt x="48" y="173"/>
                  </a:cubicBezTo>
                  <a:cubicBezTo>
                    <a:pt x="49" y="174"/>
                    <a:pt x="48" y="175"/>
                    <a:pt x="48" y="175"/>
                  </a:cubicBezTo>
                  <a:cubicBezTo>
                    <a:pt x="48" y="176"/>
                    <a:pt x="48" y="176"/>
                    <a:pt x="49" y="176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51" y="176"/>
                    <a:pt x="52" y="175"/>
                    <a:pt x="53" y="173"/>
                  </a:cubicBezTo>
                  <a:cubicBezTo>
                    <a:pt x="53" y="172"/>
                    <a:pt x="55" y="171"/>
                    <a:pt x="56" y="170"/>
                  </a:cubicBezTo>
                  <a:cubicBezTo>
                    <a:pt x="57" y="170"/>
                    <a:pt x="57" y="170"/>
                    <a:pt x="58" y="170"/>
                  </a:cubicBezTo>
                  <a:cubicBezTo>
                    <a:pt x="59" y="171"/>
                    <a:pt x="61" y="170"/>
                    <a:pt x="62" y="169"/>
                  </a:cubicBezTo>
                  <a:cubicBezTo>
                    <a:pt x="63" y="168"/>
                    <a:pt x="63" y="167"/>
                    <a:pt x="64" y="166"/>
                  </a:cubicBezTo>
                  <a:cubicBezTo>
                    <a:pt x="64" y="165"/>
                    <a:pt x="64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6"/>
                    <a:pt x="65" y="167"/>
                    <a:pt x="66" y="168"/>
                  </a:cubicBezTo>
                  <a:cubicBezTo>
                    <a:pt x="65" y="169"/>
                    <a:pt x="66" y="170"/>
                    <a:pt x="66" y="172"/>
                  </a:cubicBezTo>
                  <a:cubicBezTo>
                    <a:pt x="66" y="172"/>
                    <a:pt x="66" y="172"/>
                    <a:pt x="66" y="172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6" y="168"/>
                    <a:pt x="66" y="168"/>
                  </a:cubicBezTo>
                  <a:cubicBezTo>
                    <a:pt x="66" y="168"/>
                    <a:pt x="67" y="168"/>
                    <a:pt x="67" y="168"/>
                  </a:cubicBezTo>
                  <a:cubicBezTo>
                    <a:pt x="67" y="169"/>
                    <a:pt x="67" y="168"/>
                    <a:pt x="67" y="168"/>
                  </a:cubicBezTo>
                  <a:cubicBezTo>
                    <a:pt x="68" y="168"/>
                    <a:pt x="68" y="168"/>
                    <a:pt x="68" y="167"/>
                  </a:cubicBezTo>
                  <a:cubicBezTo>
                    <a:pt x="68" y="167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9" y="166"/>
                    <a:pt x="69" y="167"/>
                    <a:pt x="68" y="168"/>
                  </a:cubicBezTo>
                  <a:cubicBezTo>
                    <a:pt x="68" y="168"/>
                    <a:pt x="68" y="168"/>
                    <a:pt x="69" y="169"/>
                  </a:cubicBezTo>
                  <a:cubicBezTo>
                    <a:pt x="69" y="168"/>
                    <a:pt x="69" y="167"/>
                    <a:pt x="69" y="167"/>
                  </a:cubicBezTo>
                  <a:cubicBezTo>
                    <a:pt x="69" y="167"/>
                    <a:pt x="69" y="167"/>
                    <a:pt x="69" y="167"/>
                  </a:cubicBezTo>
                  <a:cubicBezTo>
                    <a:pt x="70" y="168"/>
                    <a:pt x="71" y="169"/>
                    <a:pt x="72" y="169"/>
                  </a:cubicBezTo>
                  <a:cubicBezTo>
                    <a:pt x="72" y="169"/>
                    <a:pt x="72" y="169"/>
                    <a:pt x="73" y="170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4" y="170"/>
                    <a:pt x="75" y="171"/>
                    <a:pt x="75" y="171"/>
                  </a:cubicBezTo>
                  <a:cubicBezTo>
                    <a:pt x="76" y="171"/>
                    <a:pt x="75" y="170"/>
                    <a:pt x="75" y="170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69"/>
                    <a:pt x="79" y="170"/>
                    <a:pt x="79" y="170"/>
                  </a:cubicBezTo>
                  <a:cubicBezTo>
                    <a:pt x="80" y="172"/>
                    <a:pt x="81" y="174"/>
                    <a:pt x="81" y="177"/>
                  </a:cubicBezTo>
                  <a:cubicBezTo>
                    <a:pt x="80" y="178"/>
                    <a:pt x="80" y="179"/>
                    <a:pt x="79" y="180"/>
                  </a:cubicBezTo>
                  <a:cubicBezTo>
                    <a:pt x="78" y="182"/>
                    <a:pt x="77" y="183"/>
                    <a:pt x="76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5" y="187"/>
                    <a:pt x="74" y="188"/>
                    <a:pt x="73" y="188"/>
                  </a:cubicBezTo>
                  <a:cubicBezTo>
                    <a:pt x="72" y="190"/>
                    <a:pt x="73" y="192"/>
                    <a:pt x="74" y="193"/>
                  </a:cubicBezTo>
                  <a:cubicBezTo>
                    <a:pt x="74" y="193"/>
                    <a:pt x="75" y="193"/>
                    <a:pt x="75" y="193"/>
                  </a:cubicBezTo>
                  <a:cubicBezTo>
                    <a:pt x="76" y="192"/>
                    <a:pt x="77" y="189"/>
                    <a:pt x="75" y="187"/>
                  </a:cubicBezTo>
                  <a:cubicBezTo>
                    <a:pt x="76" y="186"/>
                    <a:pt x="76" y="185"/>
                    <a:pt x="77" y="184"/>
                  </a:cubicBezTo>
                  <a:cubicBezTo>
                    <a:pt x="78" y="182"/>
                    <a:pt x="80" y="180"/>
                    <a:pt x="81" y="178"/>
                  </a:cubicBezTo>
                  <a:cubicBezTo>
                    <a:pt x="81" y="178"/>
                    <a:pt x="82" y="178"/>
                    <a:pt x="82" y="179"/>
                  </a:cubicBezTo>
                  <a:cubicBezTo>
                    <a:pt x="82" y="179"/>
                    <a:pt x="83" y="181"/>
                    <a:pt x="83" y="182"/>
                  </a:cubicBezTo>
                  <a:cubicBezTo>
                    <a:pt x="83" y="182"/>
                    <a:pt x="83" y="183"/>
                    <a:pt x="84" y="184"/>
                  </a:cubicBezTo>
                  <a:cubicBezTo>
                    <a:pt x="84" y="185"/>
                    <a:pt x="84" y="187"/>
                    <a:pt x="84" y="188"/>
                  </a:cubicBezTo>
                  <a:cubicBezTo>
                    <a:pt x="84" y="191"/>
                    <a:pt x="83" y="193"/>
                    <a:pt x="83" y="195"/>
                  </a:cubicBezTo>
                  <a:cubicBezTo>
                    <a:pt x="83" y="199"/>
                    <a:pt x="83" y="203"/>
                    <a:pt x="83" y="206"/>
                  </a:cubicBezTo>
                  <a:cubicBezTo>
                    <a:pt x="82" y="207"/>
                    <a:pt x="81" y="207"/>
                    <a:pt x="81" y="207"/>
                  </a:cubicBezTo>
                  <a:cubicBezTo>
                    <a:pt x="80" y="206"/>
                    <a:pt x="80" y="205"/>
                    <a:pt x="79" y="205"/>
                  </a:cubicBezTo>
                  <a:cubicBezTo>
                    <a:pt x="78" y="205"/>
                    <a:pt x="78" y="205"/>
                    <a:pt x="77" y="206"/>
                  </a:cubicBezTo>
                  <a:cubicBezTo>
                    <a:pt x="77" y="207"/>
                    <a:pt x="77" y="207"/>
                    <a:pt x="77" y="207"/>
                  </a:cubicBezTo>
                  <a:cubicBezTo>
                    <a:pt x="77" y="208"/>
                    <a:pt x="77" y="208"/>
                    <a:pt x="76" y="208"/>
                  </a:cubicBezTo>
                  <a:cubicBezTo>
                    <a:pt x="76" y="208"/>
                    <a:pt x="76" y="208"/>
                    <a:pt x="76" y="209"/>
                  </a:cubicBezTo>
                  <a:cubicBezTo>
                    <a:pt x="76" y="209"/>
                    <a:pt x="76" y="210"/>
                    <a:pt x="77" y="210"/>
                  </a:cubicBezTo>
                  <a:cubicBezTo>
                    <a:pt x="77" y="210"/>
                    <a:pt x="78" y="210"/>
                    <a:pt x="78" y="211"/>
                  </a:cubicBezTo>
                  <a:cubicBezTo>
                    <a:pt x="79" y="211"/>
                    <a:pt x="79" y="212"/>
                    <a:pt x="80" y="213"/>
                  </a:cubicBezTo>
                  <a:cubicBezTo>
                    <a:pt x="81" y="214"/>
                    <a:pt x="82" y="216"/>
                    <a:pt x="82" y="219"/>
                  </a:cubicBezTo>
                  <a:cubicBezTo>
                    <a:pt x="80" y="222"/>
                    <a:pt x="81" y="228"/>
                    <a:pt x="83" y="231"/>
                  </a:cubicBezTo>
                  <a:cubicBezTo>
                    <a:pt x="83" y="232"/>
                    <a:pt x="84" y="232"/>
                    <a:pt x="85" y="233"/>
                  </a:cubicBezTo>
                  <a:cubicBezTo>
                    <a:pt x="86" y="233"/>
                    <a:pt x="86" y="233"/>
                    <a:pt x="86" y="232"/>
                  </a:cubicBezTo>
                  <a:cubicBezTo>
                    <a:pt x="88" y="229"/>
                    <a:pt x="87" y="224"/>
                    <a:pt x="86" y="222"/>
                  </a:cubicBezTo>
                  <a:cubicBezTo>
                    <a:pt x="85" y="221"/>
                    <a:pt x="84" y="220"/>
                    <a:pt x="83" y="218"/>
                  </a:cubicBezTo>
                  <a:cubicBezTo>
                    <a:pt x="83" y="214"/>
                    <a:pt x="84" y="210"/>
                    <a:pt x="85" y="206"/>
                  </a:cubicBezTo>
                  <a:cubicBezTo>
                    <a:pt x="85" y="202"/>
                    <a:pt x="85" y="198"/>
                    <a:pt x="86" y="194"/>
                  </a:cubicBezTo>
                  <a:cubicBezTo>
                    <a:pt x="86" y="194"/>
                    <a:pt x="86" y="194"/>
                    <a:pt x="86" y="193"/>
                  </a:cubicBezTo>
                  <a:cubicBezTo>
                    <a:pt x="86" y="193"/>
                    <a:pt x="87" y="193"/>
                    <a:pt x="87" y="194"/>
                  </a:cubicBezTo>
                  <a:cubicBezTo>
                    <a:pt x="87" y="196"/>
                    <a:pt x="87" y="198"/>
                    <a:pt x="88" y="199"/>
                  </a:cubicBezTo>
                  <a:cubicBezTo>
                    <a:pt x="87" y="200"/>
                    <a:pt x="87" y="201"/>
                    <a:pt x="87" y="202"/>
                  </a:cubicBezTo>
                  <a:cubicBezTo>
                    <a:pt x="88" y="202"/>
                    <a:pt x="88" y="201"/>
                    <a:pt x="88" y="201"/>
                  </a:cubicBezTo>
                  <a:cubicBezTo>
                    <a:pt x="88" y="200"/>
                    <a:pt x="88" y="199"/>
                    <a:pt x="89" y="198"/>
                  </a:cubicBezTo>
                  <a:cubicBezTo>
                    <a:pt x="89" y="197"/>
                    <a:pt x="89" y="196"/>
                    <a:pt x="89" y="195"/>
                  </a:cubicBezTo>
                  <a:cubicBezTo>
                    <a:pt x="88" y="192"/>
                    <a:pt x="90" y="190"/>
                    <a:pt x="91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2" y="188"/>
                    <a:pt x="91" y="187"/>
                    <a:pt x="90" y="187"/>
                  </a:cubicBezTo>
                  <a:cubicBezTo>
                    <a:pt x="89" y="187"/>
                    <a:pt x="88" y="186"/>
                    <a:pt x="88" y="186"/>
                  </a:cubicBezTo>
                  <a:cubicBezTo>
                    <a:pt x="86" y="183"/>
                    <a:pt x="85" y="180"/>
                    <a:pt x="83" y="176"/>
                  </a:cubicBezTo>
                  <a:cubicBezTo>
                    <a:pt x="83" y="176"/>
                    <a:pt x="83" y="176"/>
                    <a:pt x="83" y="175"/>
                  </a:cubicBezTo>
                  <a:cubicBezTo>
                    <a:pt x="84" y="175"/>
                    <a:pt x="83" y="174"/>
                    <a:pt x="84" y="174"/>
                  </a:cubicBezTo>
                  <a:cubicBezTo>
                    <a:pt x="85" y="173"/>
                    <a:pt x="87" y="173"/>
                    <a:pt x="87" y="175"/>
                  </a:cubicBezTo>
                  <a:cubicBezTo>
                    <a:pt x="87" y="176"/>
                    <a:pt x="88" y="177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90" y="178"/>
                    <a:pt x="90" y="178"/>
                    <a:pt x="90" y="177"/>
                  </a:cubicBezTo>
                  <a:cubicBezTo>
                    <a:pt x="90" y="176"/>
                    <a:pt x="90" y="175"/>
                    <a:pt x="89" y="175"/>
                  </a:cubicBezTo>
                  <a:cubicBezTo>
                    <a:pt x="89" y="174"/>
                    <a:pt x="88" y="173"/>
                    <a:pt x="88" y="172"/>
                  </a:cubicBezTo>
                  <a:cubicBezTo>
                    <a:pt x="87" y="171"/>
                    <a:pt x="88" y="170"/>
                    <a:pt x="89" y="169"/>
                  </a:cubicBezTo>
                  <a:cubicBezTo>
                    <a:pt x="89" y="169"/>
                    <a:pt x="90" y="169"/>
                    <a:pt x="91" y="170"/>
                  </a:cubicBezTo>
                  <a:cubicBezTo>
                    <a:pt x="92" y="171"/>
                    <a:pt x="93" y="173"/>
                    <a:pt x="94" y="175"/>
                  </a:cubicBezTo>
                  <a:cubicBezTo>
                    <a:pt x="94" y="176"/>
                    <a:pt x="95" y="177"/>
                    <a:pt x="95" y="178"/>
                  </a:cubicBezTo>
                  <a:cubicBezTo>
                    <a:pt x="94" y="178"/>
                    <a:pt x="93" y="178"/>
                    <a:pt x="93" y="179"/>
                  </a:cubicBezTo>
                  <a:cubicBezTo>
                    <a:pt x="93" y="179"/>
                    <a:pt x="93" y="180"/>
                    <a:pt x="93" y="180"/>
                  </a:cubicBezTo>
                  <a:cubicBezTo>
                    <a:pt x="93" y="180"/>
                    <a:pt x="94" y="180"/>
                    <a:pt x="94" y="180"/>
                  </a:cubicBezTo>
                  <a:cubicBezTo>
                    <a:pt x="94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7" y="184"/>
                    <a:pt x="100" y="187"/>
                    <a:pt x="103" y="190"/>
                  </a:cubicBezTo>
                  <a:cubicBezTo>
                    <a:pt x="103" y="190"/>
                    <a:pt x="103" y="191"/>
                    <a:pt x="103" y="190"/>
                  </a:cubicBezTo>
                  <a:cubicBezTo>
                    <a:pt x="102" y="190"/>
                    <a:pt x="102" y="190"/>
                    <a:pt x="102" y="191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3" y="191"/>
                    <a:pt x="103" y="191"/>
                    <a:pt x="104" y="192"/>
                  </a:cubicBezTo>
                  <a:cubicBezTo>
                    <a:pt x="104" y="192"/>
                    <a:pt x="104" y="192"/>
                    <a:pt x="104" y="193"/>
                  </a:cubicBezTo>
                  <a:cubicBezTo>
                    <a:pt x="105" y="195"/>
                    <a:pt x="105" y="197"/>
                    <a:pt x="106" y="198"/>
                  </a:cubicBezTo>
                  <a:cubicBezTo>
                    <a:pt x="107" y="200"/>
                    <a:pt x="108" y="200"/>
                    <a:pt x="108" y="201"/>
                  </a:cubicBezTo>
                  <a:cubicBezTo>
                    <a:pt x="109" y="202"/>
                    <a:pt x="109" y="203"/>
                    <a:pt x="110" y="204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1" y="207"/>
                    <a:pt x="112" y="208"/>
                    <a:pt x="113" y="209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11"/>
                    <a:pt x="114" y="211"/>
                    <a:pt x="114" y="212"/>
                  </a:cubicBezTo>
                  <a:cubicBezTo>
                    <a:pt x="115" y="216"/>
                    <a:pt x="117" y="220"/>
                    <a:pt x="119" y="224"/>
                  </a:cubicBezTo>
                  <a:cubicBezTo>
                    <a:pt x="120" y="227"/>
                    <a:pt x="121" y="230"/>
                    <a:pt x="123" y="233"/>
                  </a:cubicBezTo>
                  <a:cubicBezTo>
                    <a:pt x="123" y="234"/>
                    <a:pt x="124" y="235"/>
                    <a:pt x="124" y="236"/>
                  </a:cubicBezTo>
                  <a:cubicBezTo>
                    <a:pt x="125" y="237"/>
                    <a:pt x="125" y="238"/>
                    <a:pt x="125" y="239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6" y="238"/>
                    <a:pt x="125" y="237"/>
                    <a:pt x="125" y="235"/>
                  </a:cubicBezTo>
                  <a:cubicBezTo>
                    <a:pt x="124" y="234"/>
                    <a:pt x="124" y="232"/>
                    <a:pt x="123" y="231"/>
                  </a:cubicBezTo>
                  <a:cubicBezTo>
                    <a:pt x="124" y="230"/>
                    <a:pt x="124" y="229"/>
                    <a:pt x="124" y="228"/>
                  </a:cubicBezTo>
                  <a:cubicBezTo>
                    <a:pt x="122" y="223"/>
                    <a:pt x="122" y="223"/>
                    <a:pt x="122" y="223"/>
                  </a:cubicBezTo>
                  <a:cubicBezTo>
                    <a:pt x="121" y="221"/>
                    <a:pt x="120" y="219"/>
                    <a:pt x="118" y="219"/>
                  </a:cubicBezTo>
                  <a:cubicBezTo>
                    <a:pt x="117" y="217"/>
                    <a:pt x="117" y="215"/>
                    <a:pt x="116" y="213"/>
                  </a:cubicBezTo>
                  <a:cubicBezTo>
                    <a:pt x="116" y="212"/>
                    <a:pt x="116" y="211"/>
                    <a:pt x="115" y="211"/>
                  </a:cubicBezTo>
                  <a:cubicBezTo>
                    <a:pt x="115" y="211"/>
                    <a:pt x="115" y="211"/>
                    <a:pt x="114" y="211"/>
                  </a:cubicBezTo>
                  <a:cubicBezTo>
                    <a:pt x="113" y="209"/>
                    <a:pt x="112" y="208"/>
                    <a:pt x="112" y="205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9"/>
                    <a:pt x="108" y="198"/>
                    <a:pt x="109" y="197"/>
                  </a:cubicBezTo>
                  <a:cubicBezTo>
                    <a:pt x="108" y="194"/>
                    <a:pt x="107" y="192"/>
                    <a:pt x="106" y="191"/>
                  </a:cubicBezTo>
                  <a:cubicBezTo>
                    <a:pt x="106" y="188"/>
                    <a:pt x="106" y="186"/>
                    <a:pt x="106" y="183"/>
                  </a:cubicBezTo>
                  <a:cubicBezTo>
                    <a:pt x="106" y="183"/>
                    <a:pt x="106" y="182"/>
                    <a:pt x="106" y="182"/>
                  </a:cubicBezTo>
                  <a:cubicBezTo>
                    <a:pt x="106" y="180"/>
                    <a:pt x="107" y="179"/>
                    <a:pt x="108" y="177"/>
                  </a:cubicBezTo>
                  <a:cubicBezTo>
                    <a:pt x="109" y="175"/>
                    <a:pt x="110" y="173"/>
                    <a:pt x="110" y="171"/>
                  </a:cubicBezTo>
                  <a:cubicBezTo>
                    <a:pt x="111" y="171"/>
                    <a:pt x="112" y="170"/>
                    <a:pt x="112" y="169"/>
                  </a:cubicBezTo>
                  <a:cubicBezTo>
                    <a:pt x="112" y="168"/>
                    <a:pt x="112" y="166"/>
                    <a:pt x="112" y="165"/>
                  </a:cubicBezTo>
                  <a:cubicBezTo>
                    <a:pt x="112" y="164"/>
                    <a:pt x="113" y="164"/>
                    <a:pt x="114" y="164"/>
                  </a:cubicBezTo>
                  <a:cubicBezTo>
                    <a:pt x="115" y="163"/>
                    <a:pt x="115" y="162"/>
                    <a:pt x="116" y="161"/>
                  </a:cubicBezTo>
                  <a:cubicBezTo>
                    <a:pt x="116" y="160"/>
                    <a:pt x="117" y="160"/>
                    <a:pt x="117" y="159"/>
                  </a:cubicBezTo>
                  <a:cubicBezTo>
                    <a:pt x="118" y="159"/>
                    <a:pt x="118" y="159"/>
                    <a:pt x="117" y="158"/>
                  </a:cubicBezTo>
                  <a:cubicBezTo>
                    <a:pt x="117" y="158"/>
                    <a:pt x="118" y="157"/>
                    <a:pt x="118" y="156"/>
                  </a:cubicBezTo>
                  <a:cubicBezTo>
                    <a:pt x="118" y="154"/>
                    <a:pt x="119" y="153"/>
                    <a:pt x="120" y="153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7" y="154"/>
                    <a:pt x="127" y="154"/>
                    <a:pt x="128" y="153"/>
                  </a:cubicBezTo>
                  <a:cubicBezTo>
                    <a:pt x="128" y="152"/>
                    <a:pt x="127" y="151"/>
                    <a:pt x="126" y="151"/>
                  </a:cubicBezTo>
                  <a:cubicBezTo>
                    <a:pt x="125" y="150"/>
                    <a:pt x="126" y="150"/>
                    <a:pt x="126" y="149"/>
                  </a:cubicBezTo>
                  <a:cubicBezTo>
                    <a:pt x="127" y="150"/>
                    <a:pt x="128" y="149"/>
                    <a:pt x="128" y="149"/>
                  </a:cubicBezTo>
                  <a:cubicBezTo>
                    <a:pt x="129" y="149"/>
                    <a:pt x="128" y="148"/>
                    <a:pt x="128" y="148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6" y="148"/>
                    <a:pt x="126" y="147"/>
                    <a:pt x="126" y="147"/>
                  </a:cubicBezTo>
                  <a:cubicBezTo>
                    <a:pt x="126" y="145"/>
                    <a:pt x="126" y="143"/>
                    <a:pt x="125" y="142"/>
                  </a:cubicBezTo>
                  <a:cubicBezTo>
                    <a:pt x="125" y="142"/>
                    <a:pt x="125" y="141"/>
                    <a:pt x="125" y="141"/>
                  </a:cubicBezTo>
                  <a:cubicBezTo>
                    <a:pt x="126" y="141"/>
                    <a:pt x="128" y="140"/>
                    <a:pt x="128" y="139"/>
                  </a:cubicBezTo>
                  <a:cubicBezTo>
                    <a:pt x="128" y="139"/>
                    <a:pt x="129" y="138"/>
                    <a:pt x="130" y="138"/>
                  </a:cubicBezTo>
                  <a:cubicBezTo>
                    <a:pt x="131" y="137"/>
                    <a:pt x="132" y="137"/>
                    <a:pt x="134" y="136"/>
                  </a:cubicBezTo>
                  <a:cubicBezTo>
                    <a:pt x="134" y="136"/>
                    <a:pt x="134" y="135"/>
                    <a:pt x="134" y="135"/>
                  </a:cubicBezTo>
                  <a:cubicBezTo>
                    <a:pt x="135" y="134"/>
                    <a:pt x="136" y="134"/>
                    <a:pt x="136" y="133"/>
                  </a:cubicBezTo>
                  <a:cubicBezTo>
                    <a:pt x="138" y="133"/>
                    <a:pt x="139" y="132"/>
                    <a:pt x="141" y="132"/>
                  </a:cubicBezTo>
                  <a:cubicBezTo>
                    <a:pt x="143" y="131"/>
                    <a:pt x="144" y="132"/>
                    <a:pt x="146" y="131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5" y="130"/>
                    <a:pt x="156" y="130"/>
                    <a:pt x="156" y="131"/>
                  </a:cubicBezTo>
                  <a:cubicBezTo>
                    <a:pt x="156" y="131"/>
                    <a:pt x="157" y="131"/>
                    <a:pt x="157" y="130"/>
                  </a:cubicBezTo>
                  <a:cubicBezTo>
                    <a:pt x="157" y="130"/>
                    <a:pt x="157" y="130"/>
                    <a:pt x="157" y="130"/>
                  </a:cubicBezTo>
                  <a:cubicBezTo>
                    <a:pt x="156" y="130"/>
                    <a:pt x="156" y="130"/>
                    <a:pt x="155" y="130"/>
                  </a:cubicBezTo>
                  <a:cubicBezTo>
                    <a:pt x="155" y="130"/>
                    <a:pt x="154" y="130"/>
                    <a:pt x="153" y="130"/>
                  </a:cubicBezTo>
                  <a:cubicBezTo>
                    <a:pt x="152" y="130"/>
                    <a:pt x="151" y="130"/>
                    <a:pt x="150" y="130"/>
                  </a:cubicBezTo>
                  <a:cubicBezTo>
                    <a:pt x="147" y="130"/>
                    <a:pt x="145" y="131"/>
                    <a:pt x="143" y="131"/>
                  </a:cubicBezTo>
                  <a:cubicBezTo>
                    <a:pt x="142" y="131"/>
                    <a:pt x="141" y="131"/>
                    <a:pt x="141" y="131"/>
                  </a:cubicBezTo>
                  <a:cubicBezTo>
                    <a:pt x="140" y="131"/>
                    <a:pt x="140" y="131"/>
                    <a:pt x="139" y="131"/>
                  </a:cubicBezTo>
                  <a:cubicBezTo>
                    <a:pt x="138" y="131"/>
                    <a:pt x="138" y="132"/>
                    <a:pt x="137" y="132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37" y="130"/>
                    <a:pt x="137" y="130"/>
                    <a:pt x="138" y="130"/>
                  </a:cubicBezTo>
                  <a:cubicBezTo>
                    <a:pt x="138" y="129"/>
                    <a:pt x="140" y="129"/>
                    <a:pt x="141" y="128"/>
                  </a:cubicBezTo>
                  <a:cubicBezTo>
                    <a:pt x="144" y="127"/>
                    <a:pt x="146" y="126"/>
                    <a:pt x="149" y="125"/>
                  </a:cubicBezTo>
                  <a:cubicBezTo>
                    <a:pt x="150" y="125"/>
                    <a:pt x="151" y="125"/>
                    <a:pt x="152" y="125"/>
                  </a:cubicBezTo>
                  <a:cubicBezTo>
                    <a:pt x="153" y="124"/>
                    <a:pt x="155" y="124"/>
                    <a:pt x="157" y="124"/>
                  </a:cubicBezTo>
                  <a:cubicBezTo>
                    <a:pt x="157" y="124"/>
                    <a:pt x="158" y="124"/>
                    <a:pt x="158" y="123"/>
                  </a:cubicBezTo>
                  <a:cubicBezTo>
                    <a:pt x="158" y="123"/>
                    <a:pt x="157" y="123"/>
                    <a:pt x="157" y="123"/>
                  </a:cubicBezTo>
                  <a:cubicBezTo>
                    <a:pt x="156" y="122"/>
                    <a:pt x="156" y="123"/>
                    <a:pt x="156" y="123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53" y="124"/>
                    <a:pt x="152" y="124"/>
                    <a:pt x="152" y="124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7" y="125"/>
                    <a:pt x="146" y="125"/>
                    <a:pt x="146" y="125"/>
                  </a:cubicBezTo>
                  <a:cubicBezTo>
                    <a:pt x="146" y="125"/>
                    <a:pt x="145" y="124"/>
                    <a:pt x="146" y="124"/>
                  </a:cubicBezTo>
                  <a:cubicBezTo>
                    <a:pt x="146" y="124"/>
                    <a:pt x="147" y="124"/>
                    <a:pt x="147" y="124"/>
                  </a:cubicBezTo>
                  <a:cubicBezTo>
                    <a:pt x="149" y="123"/>
                    <a:pt x="150" y="123"/>
                    <a:pt x="151" y="123"/>
                  </a:cubicBezTo>
                  <a:cubicBezTo>
                    <a:pt x="153" y="122"/>
                    <a:pt x="155" y="121"/>
                    <a:pt x="159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1" y="120"/>
                    <a:pt x="163" y="120"/>
                    <a:pt x="165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7" y="120"/>
                    <a:pt x="166" y="120"/>
                    <a:pt x="166" y="120"/>
                  </a:cubicBezTo>
                  <a:cubicBezTo>
                    <a:pt x="167" y="120"/>
                    <a:pt x="167" y="120"/>
                    <a:pt x="168" y="120"/>
                  </a:cubicBezTo>
                  <a:cubicBezTo>
                    <a:pt x="168" y="120"/>
                    <a:pt x="167" y="120"/>
                    <a:pt x="167" y="120"/>
                  </a:cubicBezTo>
                  <a:cubicBezTo>
                    <a:pt x="167" y="119"/>
                    <a:pt x="167" y="119"/>
                    <a:pt x="168" y="119"/>
                  </a:cubicBezTo>
                  <a:cubicBezTo>
                    <a:pt x="172" y="118"/>
                    <a:pt x="177" y="118"/>
                    <a:pt x="181" y="117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6" y="115"/>
                    <a:pt x="197" y="115"/>
                    <a:pt x="197" y="115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87" y="116"/>
                    <a:pt x="183" y="116"/>
                    <a:pt x="179" y="117"/>
                  </a:cubicBezTo>
                  <a:cubicBezTo>
                    <a:pt x="177" y="117"/>
                    <a:pt x="176" y="118"/>
                    <a:pt x="174" y="118"/>
                  </a:cubicBezTo>
                  <a:cubicBezTo>
                    <a:pt x="170" y="118"/>
                    <a:pt x="166" y="119"/>
                    <a:pt x="162" y="119"/>
                  </a:cubicBezTo>
                  <a:cubicBezTo>
                    <a:pt x="161" y="119"/>
                    <a:pt x="159" y="120"/>
                    <a:pt x="157" y="120"/>
                  </a:cubicBezTo>
                  <a:cubicBezTo>
                    <a:pt x="157" y="120"/>
                    <a:pt x="156" y="120"/>
                    <a:pt x="156" y="120"/>
                  </a:cubicBezTo>
                  <a:cubicBezTo>
                    <a:pt x="157" y="120"/>
                    <a:pt x="158" y="120"/>
                    <a:pt x="160" y="120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5" y="121"/>
                    <a:pt x="151" y="121"/>
                    <a:pt x="149" y="122"/>
                  </a:cubicBezTo>
                  <a:cubicBezTo>
                    <a:pt x="152" y="122"/>
                    <a:pt x="152" y="122"/>
                    <a:pt x="152" y="122"/>
                  </a:cubicBezTo>
                  <a:cubicBezTo>
                    <a:pt x="151" y="122"/>
                    <a:pt x="150" y="123"/>
                    <a:pt x="148" y="123"/>
                  </a:cubicBezTo>
                  <a:cubicBezTo>
                    <a:pt x="148" y="123"/>
                    <a:pt x="148" y="122"/>
                    <a:pt x="147" y="123"/>
                  </a:cubicBezTo>
                  <a:cubicBezTo>
                    <a:pt x="147" y="123"/>
                    <a:pt x="146" y="122"/>
                    <a:pt x="146" y="122"/>
                  </a:cubicBezTo>
                  <a:cubicBezTo>
                    <a:pt x="145" y="122"/>
                    <a:pt x="144" y="122"/>
                    <a:pt x="144" y="122"/>
                  </a:cubicBezTo>
                  <a:cubicBezTo>
                    <a:pt x="143" y="122"/>
                    <a:pt x="144" y="121"/>
                    <a:pt x="143" y="121"/>
                  </a:cubicBezTo>
                  <a:cubicBezTo>
                    <a:pt x="143" y="120"/>
                    <a:pt x="142" y="120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4" y="119"/>
                    <a:pt x="145" y="119"/>
                    <a:pt x="147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5" y="119"/>
                    <a:pt x="143" y="119"/>
                    <a:pt x="141" y="118"/>
                  </a:cubicBezTo>
                  <a:cubicBezTo>
                    <a:pt x="141" y="118"/>
                    <a:pt x="141" y="118"/>
                    <a:pt x="142" y="118"/>
                  </a:cubicBezTo>
                  <a:cubicBezTo>
                    <a:pt x="143" y="116"/>
                    <a:pt x="146" y="116"/>
                    <a:pt x="149" y="116"/>
                  </a:cubicBezTo>
                  <a:cubicBezTo>
                    <a:pt x="151" y="114"/>
                    <a:pt x="153" y="112"/>
                    <a:pt x="156" y="111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9" y="108"/>
                    <a:pt x="172" y="107"/>
                    <a:pt x="174" y="106"/>
                  </a:cubicBezTo>
                  <a:cubicBezTo>
                    <a:pt x="175" y="106"/>
                    <a:pt x="174" y="106"/>
                    <a:pt x="174" y="106"/>
                  </a:cubicBezTo>
                  <a:cubicBezTo>
                    <a:pt x="176" y="105"/>
                    <a:pt x="178" y="105"/>
                    <a:pt x="180" y="104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7" y="102"/>
                    <a:pt x="188" y="103"/>
                    <a:pt x="188" y="103"/>
                  </a:cubicBezTo>
                  <a:cubicBezTo>
                    <a:pt x="190" y="103"/>
                    <a:pt x="191" y="102"/>
                    <a:pt x="192" y="102"/>
                  </a:cubicBezTo>
                  <a:cubicBezTo>
                    <a:pt x="192" y="102"/>
                    <a:pt x="193" y="102"/>
                    <a:pt x="195" y="102"/>
                  </a:cubicBezTo>
                  <a:cubicBezTo>
                    <a:pt x="196" y="101"/>
                    <a:pt x="198" y="101"/>
                    <a:pt x="200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199" y="100"/>
                    <a:pt x="197" y="100"/>
                    <a:pt x="195" y="101"/>
                  </a:cubicBezTo>
                  <a:cubicBezTo>
                    <a:pt x="193" y="101"/>
                    <a:pt x="192" y="101"/>
                    <a:pt x="189" y="101"/>
                  </a:cubicBezTo>
                  <a:cubicBezTo>
                    <a:pt x="188" y="101"/>
                    <a:pt x="186" y="102"/>
                    <a:pt x="185" y="102"/>
                  </a:cubicBezTo>
                  <a:cubicBezTo>
                    <a:pt x="181" y="102"/>
                    <a:pt x="178" y="104"/>
                    <a:pt x="174" y="104"/>
                  </a:cubicBezTo>
                  <a:cubicBezTo>
                    <a:pt x="173" y="104"/>
                    <a:pt x="172" y="105"/>
                    <a:pt x="171" y="104"/>
                  </a:cubicBezTo>
                  <a:cubicBezTo>
                    <a:pt x="171" y="104"/>
                    <a:pt x="170" y="105"/>
                    <a:pt x="170" y="105"/>
                  </a:cubicBezTo>
                  <a:cubicBezTo>
                    <a:pt x="171" y="105"/>
                    <a:pt x="171" y="105"/>
                    <a:pt x="172" y="105"/>
                  </a:cubicBezTo>
                  <a:cubicBezTo>
                    <a:pt x="172" y="105"/>
                    <a:pt x="173" y="105"/>
                    <a:pt x="173" y="105"/>
                  </a:cubicBezTo>
                  <a:cubicBezTo>
                    <a:pt x="172" y="105"/>
                    <a:pt x="171" y="105"/>
                    <a:pt x="171" y="105"/>
                  </a:cubicBezTo>
                  <a:cubicBezTo>
                    <a:pt x="170" y="106"/>
                    <a:pt x="169" y="105"/>
                    <a:pt x="168" y="105"/>
                  </a:cubicBezTo>
                  <a:cubicBezTo>
                    <a:pt x="168" y="105"/>
                    <a:pt x="168" y="105"/>
                    <a:pt x="167" y="104"/>
                  </a:cubicBezTo>
                  <a:cubicBezTo>
                    <a:pt x="167" y="104"/>
                    <a:pt x="166" y="104"/>
                    <a:pt x="165" y="104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4" y="105"/>
                    <a:pt x="151" y="106"/>
                    <a:pt x="148" y="107"/>
                  </a:cubicBezTo>
                  <a:cubicBezTo>
                    <a:pt x="147" y="107"/>
                    <a:pt x="148" y="107"/>
                    <a:pt x="148" y="106"/>
                  </a:cubicBezTo>
                  <a:cubicBezTo>
                    <a:pt x="148" y="105"/>
                    <a:pt x="150" y="104"/>
                    <a:pt x="152" y="103"/>
                  </a:cubicBezTo>
                  <a:cubicBezTo>
                    <a:pt x="154" y="103"/>
                    <a:pt x="157" y="102"/>
                    <a:pt x="161" y="102"/>
                  </a:cubicBezTo>
                  <a:cubicBezTo>
                    <a:pt x="161" y="102"/>
                    <a:pt x="162" y="102"/>
                    <a:pt x="163" y="102"/>
                  </a:cubicBezTo>
                  <a:cubicBezTo>
                    <a:pt x="164" y="102"/>
                    <a:pt x="165" y="101"/>
                    <a:pt x="166" y="102"/>
                  </a:cubicBezTo>
                  <a:cubicBezTo>
                    <a:pt x="167" y="101"/>
                    <a:pt x="168" y="101"/>
                    <a:pt x="169" y="101"/>
                  </a:cubicBezTo>
                  <a:cubicBezTo>
                    <a:pt x="175" y="99"/>
                    <a:pt x="182" y="98"/>
                    <a:pt x="188" y="97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204" y="93"/>
                    <a:pt x="202" y="94"/>
                    <a:pt x="199" y="94"/>
                  </a:cubicBezTo>
                  <a:cubicBezTo>
                    <a:pt x="199" y="94"/>
                    <a:pt x="198" y="94"/>
                    <a:pt x="198" y="94"/>
                  </a:cubicBezTo>
                  <a:close/>
                  <a:moveTo>
                    <a:pt x="141" y="47"/>
                  </a:moveTo>
                  <a:cubicBezTo>
                    <a:pt x="142" y="47"/>
                    <a:pt x="142" y="47"/>
                    <a:pt x="142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42" y="47"/>
                    <a:pt x="142" y="48"/>
                    <a:pt x="142" y="48"/>
                  </a:cubicBezTo>
                  <a:cubicBezTo>
                    <a:pt x="142" y="48"/>
                    <a:pt x="141" y="47"/>
                    <a:pt x="141" y="47"/>
                  </a:cubicBezTo>
                  <a:cubicBezTo>
                    <a:pt x="141" y="47"/>
                    <a:pt x="142" y="48"/>
                    <a:pt x="141" y="48"/>
                  </a:cubicBezTo>
                  <a:cubicBezTo>
                    <a:pt x="141" y="48"/>
                    <a:pt x="141" y="47"/>
                    <a:pt x="141" y="47"/>
                  </a:cubicBezTo>
                  <a:cubicBezTo>
                    <a:pt x="141" y="47"/>
                    <a:pt x="141" y="46"/>
                    <a:pt x="141" y="47"/>
                  </a:cubicBezTo>
                  <a:close/>
                  <a:moveTo>
                    <a:pt x="141" y="19"/>
                  </a:moveTo>
                  <a:cubicBezTo>
                    <a:pt x="140" y="19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8"/>
                    <a:pt x="141" y="19"/>
                    <a:pt x="141" y="19"/>
                  </a:cubicBezTo>
                  <a:close/>
                  <a:moveTo>
                    <a:pt x="64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5" y="54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4" y="55"/>
                    <a:pt x="64" y="54"/>
                  </a:cubicBezTo>
                  <a:close/>
                  <a:moveTo>
                    <a:pt x="56" y="70"/>
                  </a:moveTo>
                  <a:cubicBezTo>
                    <a:pt x="56" y="70"/>
                    <a:pt x="57" y="71"/>
                    <a:pt x="57" y="71"/>
                  </a:cubicBezTo>
                  <a:cubicBezTo>
                    <a:pt x="57" y="71"/>
                    <a:pt x="56" y="71"/>
                    <a:pt x="56" y="70"/>
                  </a:cubicBezTo>
                  <a:close/>
                  <a:moveTo>
                    <a:pt x="38" y="141"/>
                  </a:moveTo>
                  <a:cubicBezTo>
                    <a:pt x="38" y="141"/>
                    <a:pt x="38" y="140"/>
                    <a:pt x="38" y="140"/>
                  </a:cubicBezTo>
                  <a:cubicBezTo>
                    <a:pt x="38" y="140"/>
                    <a:pt x="39" y="140"/>
                    <a:pt x="40" y="140"/>
                  </a:cubicBezTo>
                  <a:cubicBezTo>
                    <a:pt x="39" y="141"/>
                    <a:pt x="38" y="141"/>
                    <a:pt x="38" y="141"/>
                  </a:cubicBezTo>
                  <a:close/>
                  <a:moveTo>
                    <a:pt x="36" y="153"/>
                  </a:moveTo>
                  <a:cubicBezTo>
                    <a:pt x="35" y="153"/>
                    <a:pt x="35" y="153"/>
                    <a:pt x="36" y="153"/>
                  </a:cubicBezTo>
                  <a:cubicBezTo>
                    <a:pt x="36" y="153"/>
                    <a:pt x="37" y="153"/>
                    <a:pt x="38" y="153"/>
                  </a:cubicBezTo>
                  <a:cubicBezTo>
                    <a:pt x="37" y="153"/>
                    <a:pt x="36" y="153"/>
                    <a:pt x="36" y="153"/>
                  </a:cubicBezTo>
                  <a:close/>
                  <a:moveTo>
                    <a:pt x="43" y="151"/>
                  </a:move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1" y="151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1"/>
                    <a:pt x="43" y="151"/>
                    <a:pt x="43" y="151"/>
                  </a:cubicBezTo>
                  <a:close/>
                  <a:moveTo>
                    <a:pt x="46" y="68"/>
                  </a:moveTo>
                  <a:cubicBezTo>
                    <a:pt x="46" y="68"/>
                    <a:pt x="46" y="68"/>
                    <a:pt x="46" y="68"/>
                  </a:cubicBezTo>
                  <a:cubicBezTo>
                    <a:pt x="47" y="68"/>
                    <a:pt x="47" y="68"/>
                    <a:pt x="47" y="69"/>
                  </a:cubicBezTo>
                  <a:cubicBezTo>
                    <a:pt x="47" y="69"/>
                    <a:pt x="46" y="68"/>
                    <a:pt x="46" y="68"/>
                  </a:cubicBezTo>
                  <a:close/>
                  <a:moveTo>
                    <a:pt x="58" y="74"/>
                  </a:moveTo>
                  <a:cubicBezTo>
                    <a:pt x="58" y="74"/>
                    <a:pt x="58" y="73"/>
                    <a:pt x="57" y="73"/>
                  </a:cubicBezTo>
                  <a:cubicBezTo>
                    <a:pt x="58" y="73"/>
                    <a:pt x="58" y="74"/>
                    <a:pt x="58" y="73"/>
                  </a:cubicBezTo>
                  <a:cubicBezTo>
                    <a:pt x="58" y="73"/>
                    <a:pt x="57" y="73"/>
                    <a:pt x="57" y="72"/>
                  </a:cubicBezTo>
                  <a:cubicBezTo>
                    <a:pt x="58" y="73"/>
                    <a:pt x="58" y="73"/>
                    <a:pt x="59" y="74"/>
                  </a:cubicBezTo>
                  <a:cubicBezTo>
                    <a:pt x="59" y="74"/>
                    <a:pt x="58" y="73"/>
                    <a:pt x="58" y="74"/>
                  </a:cubicBezTo>
                  <a:cubicBezTo>
                    <a:pt x="58" y="74"/>
                    <a:pt x="59" y="74"/>
                    <a:pt x="59" y="75"/>
                  </a:cubicBezTo>
                  <a:cubicBezTo>
                    <a:pt x="59" y="75"/>
                    <a:pt x="58" y="75"/>
                    <a:pt x="58" y="74"/>
                  </a:cubicBezTo>
                  <a:close/>
                  <a:moveTo>
                    <a:pt x="66" y="166"/>
                  </a:move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7" y="164"/>
                    <a:pt x="67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6" y="166"/>
                    <a:pt x="66" y="166"/>
                  </a:cubicBezTo>
                  <a:close/>
                  <a:moveTo>
                    <a:pt x="68" y="166"/>
                  </a:moveTo>
                  <a:cubicBezTo>
                    <a:pt x="67" y="166"/>
                    <a:pt x="67" y="165"/>
                    <a:pt x="67" y="166"/>
                  </a:cubicBezTo>
                  <a:cubicBezTo>
                    <a:pt x="67" y="166"/>
                    <a:pt x="66" y="166"/>
                    <a:pt x="66" y="166"/>
                  </a:cubicBezTo>
                  <a:cubicBezTo>
                    <a:pt x="67" y="165"/>
                    <a:pt x="67" y="165"/>
                    <a:pt x="67" y="165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6"/>
                    <a:pt x="68" y="166"/>
                    <a:pt x="68" y="166"/>
                  </a:cubicBezTo>
                  <a:close/>
                  <a:moveTo>
                    <a:pt x="68" y="63"/>
                  </a:moveTo>
                  <a:cubicBezTo>
                    <a:pt x="67" y="63"/>
                    <a:pt x="67" y="62"/>
                    <a:pt x="67" y="62"/>
                  </a:cubicBezTo>
                  <a:cubicBezTo>
                    <a:pt x="67" y="60"/>
                    <a:pt x="66" y="59"/>
                    <a:pt x="65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6"/>
                    <a:pt x="65" y="56"/>
                    <a:pt x="65" y="57"/>
                  </a:cubicBezTo>
                  <a:cubicBezTo>
                    <a:pt x="66" y="58"/>
                    <a:pt x="67" y="60"/>
                    <a:pt x="68" y="62"/>
                  </a:cubicBezTo>
                  <a:cubicBezTo>
                    <a:pt x="68" y="62"/>
                    <a:pt x="68" y="63"/>
                    <a:pt x="68" y="63"/>
                  </a:cubicBezTo>
                  <a:close/>
                  <a:moveTo>
                    <a:pt x="70" y="69"/>
                  </a:moveTo>
                  <a:cubicBezTo>
                    <a:pt x="69" y="67"/>
                    <a:pt x="68" y="65"/>
                    <a:pt x="68" y="63"/>
                  </a:cubicBezTo>
                  <a:cubicBezTo>
                    <a:pt x="67" y="63"/>
                    <a:pt x="68" y="63"/>
                    <a:pt x="68" y="63"/>
                  </a:cubicBezTo>
                  <a:cubicBezTo>
                    <a:pt x="69" y="65"/>
                    <a:pt x="69" y="67"/>
                    <a:pt x="70" y="68"/>
                  </a:cubicBezTo>
                  <a:cubicBezTo>
                    <a:pt x="70" y="68"/>
                    <a:pt x="70" y="69"/>
                    <a:pt x="70" y="69"/>
                  </a:cubicBezTo>
                  <a:close/>
                  <a:moveTo>
                    <a:pt x="70" y="68"/>
                  </a:moveTo>
                  <a:cubicBezTo>
                    <a:pt x="69" y="67"/>
                    <a:pt x="69" y="66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5"/>
                    <a:pt x="70" y="65"/>
                  </a:cubicBezTo>
                  <a:cubicBezTo>
                    <a:pt x="69" y="66"/>
                    <a:pt x="70" y="66"/>
                    <a:pt x="70" y="67"/>
                  </a:cubicBezTo>
                  <a:cubicBezTo>
                    <a:pt x="71" y="68"/>
                    <a:pt x="71" y="69"/>
                    <a:pt x="71" y="70"/>
                  </a:cubicBezTo>
                  <a:cubicBezTo>
                    <a:pt x="71" y="70"/>
                    <a:pt x="70" y="69"/>
                    <a:pt x="70" y="68"/>
                  </a:cubicBezTo>
                  <a:close/>
                  <a:moveTo>
                    <a:pt x="159" y="120"/>
                  </a:moveTo>
                  <a:cubicBezTo>
                    <a:pt x="160" y="119"/>
                    <a:pt x="162" y="119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2" y="119"/>
                    <a:pt x="161" y="120"/>
                    <a:pt x="161" y="120"/>
                  </a:cubicBezTo>
                  <a:cubicBezTo>
                    <a:pt x="160" y="120"/>
                    <a:pt x="160" y="120"/>
                    <a:pt x="159" y="120"/>
                  </a:cubicBezTo>
                  <a:close/>
                  <a:moveTo>
                    <a:pt x="156" y="107"/>
                  </a:moveTo>
                  <a:cubicBezTo>
                    <a:pt x="157" y="106"/>
                    <a:pt x="158" y="106"/>
                    <a:pt x="158" y="106"/>
                  </a:cubicBezTo>
                  <a:cubicBezTo>
                    <a:pt x="158" y="106"/>
                    <a:pt x="159" y="106"/>
                    <a:pt x="159" y="106"/>
                  </a:cubicBezTo>
                  <a:cubicBezTo>
                    <a:pt x="159" y="106"/>
                    <a:pt x="160" y="106"/>
                    <a:pt x="160" y="106"/>
                  </a:cubicBezTo>
                  <a:cubicBezTo>
                    <a:pt x="159" y="107"/>
                    <a:pt x="158" y="107"/>
                    <a:pt x="157" y="107"/>
                  </a:cubicBezTo>
                  <a:cubicBezTo>
                    <a:pt x="157" y="107"/>
                    <a:pt x="156" y="107"/>
                    <a:pt x="156" y="107"/>
                  </a:cubicBezTo>
                  <a:close/>
                  <a:moveTo>
                    <a:pt x="148" y="109"/>
                  </a:moveTo>
                  <a:cubicBezTo>
                    <a:pt x="148" y="109"/>
                    <a:pt x="148" y="109"/>
                    <a:pt x="148" y="108"/>
                  </a:cubicBezTo>
                  <a:cubicBezTo>
                    <a:pt x="148" y="108"/>
                    <a:pt x="149" y="109"/>
                    <a:pt x="149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9" y="109"/>
                    <a:pt x="149" y="109"/>
                    <a:pt x="148" y="109"/>
                  </a:cubicBezTo>
                  <a:cubicBezTo>
                    <a:pt x="149" y="110"/>
                    <a:pt x="149" y="110"/>
                    <a:pt x="150" y="110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9"/>
                    <a:pt x="150" y="109"/>
                    <a:pt x="150" y="108"/>
                  </a:cubicBezTo>
                  <a:cubicBezTo>
                    <a:pt x="151" y="109"/>
                    <a:pt x="151" y="108"/>
                    <a:pt x="152" y="108"/>
                  </a:cubicBezTo>
                  <a:cubicBezTo>
                    <a:pt x="152" y="108"/>
                    <a:pt x="153" y="108"/>
                    <a:pt x="154" y="108"/>
                  </a:cubicBezTo>
                  <a:cubicBezTo>
                    <a:pt x="154" y="108"/>
                    <a:pt x="154" y="107"/>
                    <a:pt x="154" y="107"/>
                  </a:cubicBezTo>
                  <a:cubicBezTo>
                    <a:pt x="154" y="107"/>
                    <a:pt x="155" y="107"/>
                    <a:pt x="155" y="107"/>
                  </a:cubicBezTo>
                  <a:cubicBezTo>
                    <a:pt x="155" y="107"/>
                    <a:pt x="155" y="108"/>
                    <a:pt x="155" y="108"/>
                  </a:cubicBezTo>
                  <a:cubicBezTo>
                    <a:pt x="154" y="108"/>
                    <a:pt x="154" y="108"/>
                    <a:pt x="153" y="108"/>
                  </a:cubicBezTo>
                  <a:cubicBezTo>
                    <a:pt x="154" y="109"/>
                    <a:pt x="154" y="108"/>
                    <a:pt x="155" y="108"/>
                  </a:cubicBezTo>
                  <a:cubicBezTo>
                    <a:pt x="155" y="109"/>
                    <a:pt x="154" y="109"/>
                    <a:pt x="154" y="109"/>
                  </a:cubicBezTo>
                  <a:cubicBezTo>
                    <a:pt x="153" y="110"/>
                    <a:pt x="151" y="110"/>
                    <a:pt x="149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1"/>
                    <a:pt x="147" y="110"/>
                    <a:pt x="147" y="110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7" y="110"/>
                    <a:pt x="146" y="110"/>
                    <a:pt x="146" y="110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8" y="109"/>
                    <a:pt x="147" y="109"/>
                    <a:pt x="147" y="10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8" y="110"/>
                    <a:pt x="148" y="109"/>
                    <a:pt x="148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2" name="Freeform 1163"/>
            <p:cNvSpPr>
              <a:spLocks/>
            </p:cNvSpPr>
            <p:nvPr/>
          </p:nvSpPr>
          <p:spPr bwMode="auto">
            <a:xfrm>
              <a:off x="5035551" y="1803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3" name="Freeform 1164"/>
            <p:cNvSpPr>
              <a:spLocks/>
            </p:cNvSpPr>
            <p:nvPr/>
          </p:nvSpPr>
          <p:spPr bwMode="auto">
            <a:xfrm>
              <a:off x="5345113" y="855663"/>
              <a:ext cx="130175" cy="109537"/>
            </a:xfrm>
            <a:custGeom>
              <a:avLst/>
              <a:gdLst>
                <a:gd name="T0" fmla="*/ 3 w 24"/>
                <a:gd name="T1" fmla="*/ 19 h 20"/>
                <a:gd name="T2" fmla="*/ 9 w 24"/>
                <a:gd name="T3" fmla="*/ 16 h 20"/>
                <a:gd name="T4" fmla="*/ 10 w 24"/>
                <a:gd name="T5" fmla="*/ 16 h 20"/>
                <a:gd name="T6" fmla="*/ 12 w 24"/>
                <a:gd name="T7" fmla="*/ 16 h 20"/>
                <a:gd name="T8" fmla="*/ 15 w 24"/>
                <a:gd name="T9" fmla="*/ 14 h 20"/>
                <a:gd name="T10" fmla="*/ 18 w 24"/>
                <a:gd name="T11" fmla="*/ 11 h 20"/>
                <a:gd name="T12" fmla="*/ 23 w 24"/>
                <a:gd name="T13" fmla="*/ 3 h 20"/>
                <a:gd name="T14" fmla="*/ 23 w 24"/>
                <a:gd name="T15" fmla="*/ 1 h 20"/>
                <a:gd name="T16" fmla="*/ 21 w 24"/>
                <a:gd name="T17" fmla="*/ 0 h 20"/>
                <a:gd name="T18" fmla="*/ 19 w 24"/>
                <a:gd name="T19" fmla="*/ 2 h 20"/>
                <a:gd name="T20" fmla="*/ 15 w 24"/>
                <a:gd name="T21" fmla="*/ 5 h 20"/>
                <a:gd name="T22" fmla="*/ 8 w 24"/>
                <a:gd name="T23" fmla="*/ 10 h 20"/>
                <a:gd name="T24" fmla="*/ 7 w 24"/>
                <a:gd name="T25" fmla="*/ 13 h 20"/>
                <a:gd name="T26" fmla="*/ 0 w 24"/>
                <a:gd name="T27" fmla="*/ 16 h 20"/>
                <a:gd name="T28" fmla="*/ 0 w 24"/>
                <a:gd name="T29" fmla="*/ 19 h 20"/>
                <a:gd name="T30" fmla="*/ 3 w 24"/>
                <a:gd name="T3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20">
                  <a:moveTo>
                    <a:pt x="3" y="19"/>
                  </a:moveTo>
                  <a:cubicBezTo>
                    <a:pt x="5" y="19"/>
                    <a:pt x="7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5"/>
                    <a:pt x="14" y="15"/>
                    <a:pt x="15" y="14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9"/>
                    <a:pt x="22" y="7"/>
                    <a:pt x="23" y="3"/>
                  </a:cubicBezTo>
                  <a:cubicBezTo>
                    <a:pt x="23" y="3"/>
                    <a:pt x="24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2"/>
                    <a:pt x="17" y="4"/>
                    <a:pt x="15" y="5"/>
                  </a:cubicBezTo>
                  <a:cubicBezTo>
                    <a:pt x="12" y="6"/>
                    <a:pt x="10" y="7"/>
                    <a:pt x="8" y="10"/>
                  </a:cubicBezTo>
                  <a:cubicBezTo>
                    <a:pt x="8" y="11"/>
                    <a:pt x="8" y="13"/>
                    <a:pt x="7" y="13"/>
                  </a:cubicBezTo>
                  <a:cubicBezTo>
                    <a:pt x="4" y="14"/>
                    <a:pt x="2" y="15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19"/>
                    <a:pt x="2" y="20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4" name="Freeform 1165"/>
            <p:cNvSpPr>
              <a:spLocks/>
            </p:cNvSpPr>
            <p:nvPr/>
          </p:nvSpPr>
          <p:spPr bwMode="auto">
            <a:xfrm>
              <a:off x="5387976" y="947738"/>
              <a:ext cx="69850" cy="60325"/>
            </a:xfrm>
            <a:custGeom>
              <a:avLst/>
              <a:gdLst>
                <a:gd name="T0" fmla="*/ 13 w 13"/>
                <a:gd name="T1" fmla="*/ 1 h 11"/>
                <a:gd name="T2" fmla="*/ 11 w 13"/>
                <a:gd name="T3" fmla="*/ 0 h 11"/>
                <a:gd name="T4" fmla="*/ 6 w 13"/>
                <a:gd name="T5" fmla="*/ 1 h 11"/>
                <a:gd name="T6" fmla="*/ 5 w 13"/>
                <a:gd name="T7" fmla="*/ 2 h 11"/>
                <a:gd name="T8" fmla="*/ 4 w 13"/>
                <a:gd name="T9" fmla="*/ 2 h 11"/>
                <a:gd name="T10" fmla="*/ 3 w 13"/>
                <a:gd name="T11" fmla="*/ 2 h 11"/>
                <a:gd name="T12" fmla="*/ 2 w 13"/>
                <a:gd name="T13" fmla="*/ 3 h 11"/>
                <a:gd name="T14" fmla="*/ 2 w 13"/>
                <a:gd name="T15" fmla="*/ 3 h 11"/>
                <a:gd name="T16" fmla="*/ 1 w 13"/>
                <a:gd name="T17" fmla="*/ 5 h 11"/>
                <a:gd name="T18" fmla="*/ 0 w 13"/>
                <a:gd name="T19" fmla="*/ 7 h 11"/>
                <a:gd name="T20" fmla="*/ 2 w 13"/>
                <a:gd name="T21" fmla="*/ 11 h 11"/>
                <a:gd name="T22" fmla="*/ 5 w 13"/>
                <a:gd name="T23" fmla="*/ 11 h 11"/>
                <a:gd name="T24" fmla="*/ 8 w 13"/>
                <a:gd name="T25" fmla="*/ 9 h 11"/>
                <a:gd name="T26" fmla="*/ 10 w 13"/>
                <a:gd name="T27" fmla="*/ 5 h 11"/>
                <a:gd name="T28" fmla="*/ 13 w 13"/>
                <a:gd name="T29" fmla="*/ 2 h 11"/>
                <a:gd name="T30" fmla="*/ 13 w 13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1">
                  <a:moveTo>
                    <a:pt x="13" y="1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6" y="2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9" y="7"/>
                    <a:pt x="10" y="6"/>
                    <a:pt x="10" y="5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5" name="Freeform 1166"/>
            <p:cNvSpPr>
              <a:spLocks/>
            </p:cNvSpPr>
            <p:nvPr/>
          </p:nvSpPr>
          <p:spPr bwMode="auto">
            <a:xfrm>
              <a:off x="4152901" y="1203325"/>
              <a:ext cx="58738" cy="38100"/>
            </a:xfrm>
            <a:custGeom>
              <a:avLst/>
              <a:gdLst>
                <a:gd name="T0" fmla="*/ 2 w 11"/>
                <a:gd name="T1" fmla="*/ 1 h 7"/>
                <a:gd name="T2" fmla="*/ 1 w 11"/>
                <a:gd name="T3" fmla="*/ 1 h 7"/>
                <a:gd name="T4" fmla="*/ 0 w 11"/>
                <a:gd name="T5" fmla="*/ 3 h 7"/>
                <a:gd name="T6" fmla="*/ 9 w 11"/>
                <a:gd name="T7" fmla="*/ 7 h 7"/>
                <a:gd name="T8" fmla="*/ 10 w 11"/>
                <a:gd name="T9" fmla="*/ 7 h 7"/>
                <a:gd name="T10" fmla="*/ 10 w 11"/>
                <a:gd name="T11" fmla="*/ 3 h 7"/>
                <a:gd name="T12" fmla="*/ 2 w 11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2" y="5"/>
                    <a:pt x="5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6"/>
                    <a:pt x="10" y="4"/>
                    <a:pt x="10" y="3"/>
                  </a:cubicBezTo>
                  <a:cubicBezTo>
                    <a:pt x="8" y="1"/>
                    <a:pt x="5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6" name="Freeform 1167"/>
            <p:cNvSpPr>
              <a:spLocks/>
            </p:cNvSpPr>
            <p:nvPr/>
          </p:nvSpPr>
          <p:spPr bwMode="auto">
            <a:xfrm>
              <a:off x="5284788" y="992188"/>
              <a:ext cx="71438" cy="42862"/>
            </a:xfrm>
            <a:custGeom>
              <a:avLst/>
              <a:gdLst>
                <a:gd name="T0" fmla="*/ 1 w 13"/>
                <a:gd name="T1" fmla="*/ 7 h 8"/>
                <a:gd name="T2" fmla="*/ 1 w 13"/>
                <a:gd name="T3" fmla="*/ 8 h 8"/>
                <a:gd name="T4" fmla="*/ 2 w 13"/>
                <a:gd name="T5" fmla="*/ 8 h 8"/>
                <a:gd name="T6" fmla="*/ 6 w 13"/>
                <a:gd name="T7" fmla="*/ 7 h 8"/>
                <a:gd name="T8" fmla="*/ 12 w 13"/>
                <a:gd name="T9" fmla="*/ 2 h 8"/>
                <a:gd name="T10" fmla="*/ 13 w 13"/>
                <a:gd name="T11" fmla="*/ 0 h 8"/>
                <a:gd name="T12" fmla="*/ 12 w 13"/>
                <a:gd name="T13" fmla="*/ 0 h 8"/>
                <a:gd name="T14" fmla="*/ 9 w 13"/>
                <a:gd name="T15" fmla="*/ 1 h 8"/>
                <a:gd name="T16" fmla="*/ 1 w 13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1" y="7"/>
                  </a:move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8"/>
                    <a:pt x="5" y="7"/>
                    <a:pt x="6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6" y="2"/>
                    <a:pt x="2" y="4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7" name="Freeform 1168"/>
            <p:cNvSpPr>
              <a:spLocks/>
            </p:cNvSpPr>
            <p:nvPr/>
          </p:nvSpPr>
          <p:spPr bwMode="auto">
            <a:xfrm>
              <a:off x="4970463" y="900113"/>
              <a:ext cx="92075" cy="26987"/>
            </a:xfrm>
            <a:custGeom>
              <a:avLst/>
              <a:gdLst>
                <a:gd name="T0" fmla="*/ 1 w 17"/>
                <a:gd name="T1" fmla="*/ 1 h 5"/>
                <a:gd name="T2" fmla="*/ 1 w 17"/>
                <a:gd name="T3" fmla="*/ 2 h 5"/>
                <a:gd name="T4" fmla="*/ 3 w 17"/>
                <a:gd name="T5" fmla="*/ 3 h 5"/>
                <a:gd name="T6" fmla="*/ 6 w 17"/>
                <a:gd name="T7" fmla="*/ 3 h 5"/>
                <a:gd name="T8" fmla="*/ 9 w 17"/>
                <a:gd name="T9" fmla="*/ 3 h 5"/>
                <a:gd name="T10" fmla="*/ 10 w 17"/>
                <a:gd name="T11" fmla="*/ 5 h 5"/>
                <a:gd name="T12" fmla="*/ 13 w 17"/>
                <a:gd name="T13" fmla="*/ 4 h 5"/>
                <a:gd name="T14" fmla="*/ 16 w 17"/>
                <a:gd name="T15" fmla="*/ 4 h 5"/>
                <a:gd name="T16" fmla="*/ 17 w 17"/>
                <a:gd name="T17" fmla="*/ 2 h 5"/>
                <a:gd name="T18" fmla="*/ 17 w 17"/>
                <a:gd name="T19" fmla="*/ 1 h 5"/>
                <a:gd name="T20" fmla="*/ 17 w 17"/>
                <a:gd name="T21" fmla="*/ 1 h 5"/>
                <a:gd name="T22" fmla="*/ 14 w 17"/>
                <a:gd name="T23" fmla="*/ 1 h 5"/>
                <a:gd name="T24" fmla="*/ 13 w 17"/>
                <a:gd name="T25" fmla="*/ 2 h 5"/>
                <a:gd name="T26" fmla="*/ 12 w 17"/>
                <a:gd name="T27" fmla="*/ 2 h 5"/>
                <a:gd name="T28" fmla="*/ 9 w 17"/>
                <a:gd name="T29" fmla="*/ 2 h 5"/>
                <a:gd name="T30" fmla="*/ 8 w 17"/>
                <a:gd name="T31" fmla="*/ 3 h 5"/>
                <a:gd name="T32" fmla="*/ 3 w 17"/>
                <a:gd name="T33" fmla="*/ 1 h 5"/>
                <a:gd name="T34" fmla="*/ 1 w 17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5">
                  <a:moveTo>
                    <a:pt x="1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8" name="Freeform 1169"/>
            <p:cNvSpPr>
              <a:spLocks/>
            </p:cNvSpPr>
            <p:nvPr/>
          </p:nvSpPr>
          <p:spPr bwMode="auto">
            <a:xfrm>
              <a:off x="4532313" y="2128838"/>
              <a:ext cx="26988" cy="26987"/>
            </a:xfrm>
            <a:custGeom>
              <a:avLst/>
              <a:gdLst>
                <a:gd name="T0" fmla="*/ 1 w 5"/>
                <a:gd name="T1" fmla="*/ 4 h 5"/>
                <a:gd name="T2" fmla="*/ 2 w 5"/>
                <a:gd name="T3" fmla="*/ 4 h 5"/>
                <a:gd name="T4" fmla="*/ 5 w 5"/>
                <a:gd name="T5" fmla="*/ 0 h 5"/>
                <a:gd name="T6" fmla="*/ 5 w 5"/>
                <a:gd name="T7" fmla="*/ 0 h 5"/>
                <a:gd name="T8" fmla="*/ 1 w 5"/>
                <a:gd name="T9" fmla="*/ 0 h 5"/>
                <a:gd name="T10" fmla="*/ 1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5"/>
                    <a:pt x="2" y="4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9" name="Freeform 1170"/>
            <p:cNvSpPr>
              <a:spLocks/>
            </p:cNvSpPr>
            <p:nvPr/>
          </p:nvSpPr>
          <p:spPr bwMode="auto">
            <a:xfrm>
              <a:off x="4537076" y="2106613"/>
              <a:ext cx="22225" cy="22225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1 h 4"/>
                <a:gd name="T4" fmla="*/ 2 w 4"/>
                <a:gd name="T5" fmla="*/ 1 h 4"/>
                <a:gd name="T6" fmla="*/ 0 w 4"/>
                <a:gd name="T7" fmla="*/ 4 h 4"/>
                <a:gd name="T8" fmla="*/ 4 w 4"/>
                <a:gd name="T9" fmla="*/ 4 h 4"/>
                <a:gd name="T10" fmla="*/ 4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0" name="Freeform 1171"/>
            <p:cNvSpPr>
              <a:spLocks/>
            </p:cNvSpPr>
            <p:nvPr/>
          </p:nvSpPr>
          <p:spPr bwMode="auto">
            <a:xfrm>
              <a:off x="5295901" y="1327150"/>
              <a:ext cx="26988" cy="26987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1 h 5"/>
                <a:gd name="T4" fmla="*/ 0 w 5"/>
                <a:gd name="T5" fmla="*/ 2 h 5"/>
                <a:gd name="T6" fmla="*/ 3 w 5"/>
                <a:gd name="T7" fmla="*/ 5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2"/>
                    <a:pt x="3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1" name="Freeform 1172"/>
            <p:cNvSpPr>
              <a:spLocks/>
            </p:cNvSpPr>
            <p:nvPr/>
          </p:nvSpPr>
          <p:spPr bwMode="auto">
            <a:xfrm>
              <a:off x="5127626" y="2014538"/>
              <a:ext cx="38100" cy="60325"/>
            </a:xfrm>
            <a:custGeom>
              <a:avLst/>
              <a:gdLst>
                <a:gd name="T0" fmla="*/ 1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1 h 11"/>
                <a:gd name="T8" fmla="*/ 1 w 7"/>
                <a:gd name="T9" fmla="*/ 3 h 11"/>
                <a:gd name="T10" fmla="*/ 4 w 7"/>
                <a:gd name="T11" fmla="*/ 8 h 11"/>
                <a:gd name="T12" fmla="*/ 6 w 7"/>
                <a:gd name="T13" fmla="*/ 10 h 11"/>
                <a:gd name="T14" fmla="*/ 7 w 7"/>
                <a:gd name="T15" fmla="*/ 10 h 11"/>
                <a:gd name="T16" fmla="*/ 5 w 7"/>
                <a:gd name="T17" fmla="*/ 7 h 11"/>
                <a:gd name="T18" fmla="*/ 1 w 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5"/>
                    <a:pt x="3" y="7"/>
                    <a:pt x="4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6" y="9"/>
                    <a:pt x="5" y="8"/>
                    <a:pt x="5" y="7"/>
                  </a:cubicBezTo>
                  <a:cubicBezTo>
                    <a:pt x="4" y="4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2" name="Freeform 1173"/>
            <p:cNvSpPr>
              <a:spLocks/>
            </p:cNvSpPr>
            <p:nvPr/>
          </p:nvSpPr>
          <p:spPr bwMode="auto">
            <a:xfrm>
              <a:off x="5387976" y="1062038"/>
              <a:ext cx="31750" cy="2222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1 h 4"/>
                <a:gd name="T4" fmla="*/ 1 w 6"/>
                <a:gd name="T5" fmla="*/ 2 h 4"/>
                <a:gd name="T6" fmla="*/ 2 w 6"/>
                <a:gd name="T7" fmla="*/ 3 h 4"/>
                <a:gd name="T8" fmla="*/ 6 w 6"/>
                <a:gd name="T9" fmla="*/ 2 h 4"/>
                <a:gd name="T10" fmla="*/ 5 w 6"/>
                <a:gd name="T11" fmla="*/ 1 h 4"/>
                <a:gd name="T12" fmla="*/ 2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4"/>
                    <a:pt x="5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3" name="Freeform 1174"/>
            <p:cNvSpPr>
              <a:spLocks/>
            </p:cNvSpPr>
            <p:nvPr/>
          </p:nvSpPr>
          <p:spPr bwMode="auto">
            <a:xfrm>
              <a:off x="4699001" y="920750"/>
              <a:ext cx="87313" cy="125412"/>
            </a:xfrm>
            <a:custGeom>
              <a:avLst/>
              <a:gdLst>
                <a:gd name="T0" fmla="*/ 4 w 16"/>
                <a:gd name="T1" fmla="*/ 5 h 23"/>
                <a:gd name="T2" fmla="*/ 1 w 16"/>
                <a:gd name="T3" fmla="*/ 0 h 23"/>
                <a:gd name="T4" fmla="*/ 0 w 16"/>
                <a:gd name="T5" fmla="*/ 0 h 23"/>
                <a:gd name="T6" fmla="*/ 1 w 16"/>
                <a:gd name="T7" fmla="*/ 2 h 23"/>
                <a:gd name="T8" fmla="*/ 15 w 16"/>
                <a:gd name="T9" fmla="*/ 22 h 23"/>
                <a:gd name="T10" fmla="*/ 15 w 16"/>
                <a:gd name="T11" fmla="*/ 23 h 23"/>
                <a:gd name="T12" fmla="*/ 16 w 16"/>
                <a:gd name="T13" fmla="*/ 23 h 23"/>
                <a:gd name="T14" fmla="*/ 5 w 16"/>
                <a:gd name="T15" fmla="*/ 7 h 23"/>
                <a:gd name="T16" fmla="*/ 5 w 16"/>
                <a:gd name="T17" fmla="*/ 6 h 23"/>
                <a:gd name="T18" fmla="*/ 4 w 16"/>
                <a:gd name="T19" fmla="*/ 6 h 23"/>
                <a:gd name="T20" fmla="*/ 4 w 16"/>
                <a:gd name="T21" fmla="*/ 5 h 23"/>
                <a:gd name="T22" fmla="*/ 4 w 16"/>
                <a:gd name="T2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3">
                  <a:moveTo>
                    <a:pt x="4" y="5"/>
                  </a:moveTo>
                  <a:cubicBezTo>
                    <a:pt x="3" y="3"/>
                    <a:pt x="2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6" y="8"/>
                    <a:pt x="10" y="15"/>
                    <a:pt x="15" y="22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2" y="18"/>
                    <a:pt x="9" y="12"/>
                    <a:pt x="5" y="7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4" name="Freeform 1175"/>
            <p:cNvSpPr>
              <a:spLocks/>
            </p:cNvSpPr>
            <p:nvPr/>
          </p:nvSpPr>
          <p:spPr bwMode="auto">
            <a:xfrm>
              <a:off x="5181601" y="2124075"/>
              <a:ext cx="22225" cy="42862"/>
            </a:xfrm>
            <a:custGeom>
              <a:avLst/>
              <a:gdLst>
                <a:gd name="T0" fmla="*/ 4 w 4"/>
                <a:gd name="T1" fmla="*/ 6 h 8"/>
                <a:gd name="T2" fmla="*/ 1 w 4"/>
                <a:gd name="T3" fmla="*/ 0 h 8"/>
                <a:gd name="T4" fmla="*/ 0 w 4"/>
                <a:gd name="T5" fmla="*/ 0 h 8"/>
                <a:gd name="T6" fmla="*/ 0 w 4"/>
                <a:gd name="T7" fmla="*/ 1 h 8"/>
                <a:gd name="T8" fmla="*/ 3 w 4"/>
                <a:gd name="T9" fmla="*/ 7 h 8"/>
                <a:gd name="T10" fmla="*/ 4 w 4"/>
                <a:gd name="T11" fmla="*/ 7 h 8"/>
                <a:gd name="T12" fmla="*/ 4 w 4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5" name="Freeform 1176"/>
            <p:cNvSpPr>
              <a:spLocks/>
            </p:cNvSpPr>
            <p:nvPr/>
          </p:nvSpPr>
          <p:spPr bwMode="auto">
            <a:xfrm>
              <a:off x="4429126" y="1733550"/>
              <a:ext cx="20638" cy="26987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2 h 5"/>
                <a:gd name="T4" fmla="*/ 1 w 4"/>
                <a:gd name="T5" fmla="*/ 3 h 5"/>
                <a:gd name="T6" fmla="*/ 0 w 4"/>
                <a:gd name="T7" fmla="*/ 5 h 5"/>
                <a:gd name="T8" fmla="*/ 1 w 4"/>
                <a:gd name="T9" fmla="*/ 5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4"/>
                    <a:pt x="3" y="2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6" name="Freeform 1177"/>
            <p:cNvSpPr>
              <a:spLocks/>
            </p:cNvSpPr>
            <p:nvPr/>
          </p:nvSpPr>
          <p:spPr bwMode="auto">
            <a:xfrm>
              <a:off x="4689476" y="1922463"/>
              <a:ext cx="15875" cy="26987"/>
            </a:xfrm>
            <a:custGeom>
              <a:avLst/>
              <a:gdLst>
                <a:gd name="T0" fmla="*/ 2 w 3"/>
                <a:gd name="T1" fmla="*/ 1 h 5"/>
                <a:gd name="T2" fmla="*/ 1 w 3"/>
                <a:gd name="T3" fmla="*/ 1 h 5"/>
                <a:gd name="T4" fmla="*/ 0 w 3"/>
                <a:gd name="T5" fmla="*/ 2 h 5"/>
                <a:gd name="T6" fmla="*/ 1 w 3"/>
                <a:gd name="T7" fmla="*/ 5 h 5"/>
                <a:gd name="T8" fmla="*/ 2 w 3"/>
                <a:gd name="T9" fmla="*/ 4 h 5"/>
                <a:gd name="T10" fmla="*/ 2 w 3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7" name="Freeform 1178"/>
            <p:cNvSpPr>
              <a:spLocks/>
            </p:cNvSpPr>
            <p:nvPr/>
          </p:nvSpPr>
          <p:spPr bwMode="auto">
            <a:xfrm>
              <a:off x="5041901" y="873125"/>
              <a:ext cx="15875" cy="20637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3 w 3"/>
                <a:gd name="T5" fmla="*/ 0 h 4"/>
                <a:gd name="T6" fmla="*/ 1 w 3"/>
                <a:gd name="T7" fmla="*/ 0 h 4"/>
                <a:gd name="T8" fmla="*/ 1 w 3"/>
                <a:gd name="T9" fmla="*/ 0 h 4"/>
                <a:gd name="T10" fmla="*/ 0 w 3"/>
                <a:gd name="T11" fmla="*/ 2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8" name="Freeform 1179"/>
            <p:cNvSpPr>
              <a:spLocks/>
            </p:cNvSpPr>
            <p:nvPr/>
          </p:nvSpPr>
          <p:spPr bwMode="auto">
            <a:xfrm>
              <a:off x="4283076" y="1646238"/>
              <a:ext cx="20638" cy="17462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0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4 w 4"/>
                <a:gd name="T11" fmla="*/ 1 h 3"/>
                <a:gd name="T12" fmla="*/ 4 w 4"/>
                <a:gd name="T13" fmla="*/ 0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9" name="Freeform 1180"/>
            <p:cNvSpPr>
              <a:spLocks/>
            </p:cNvSpPr>
            <p:nvPr/>
          </p:nvSpPr>
          <p:spPr bwMode="auto">
            <a:xfrm>
              <a:off x="4552951" y="817563"/>
              <a:ext cx="71438" cy="98425"/>
            </a:xfrm>
            <a:custGeom>
              <a:avLst/>
              <a:gdLst>
                <a:gd name="T0" fmla="*/ 11 w 13"/>
                <a:gd name="T1" fmla="*/ 14 h 18"/>
                <a:gd name="T2" fmla="*/ 13 w 13"/>
                <a:gd name="T3" fmla="*/ 18 h 18"/>
                <a:gd name="T4" fmla="*/ 13 w 13"/>
                <a:gd name="T5" fmla="*/ 17 h 18"/>
                <a:gd name="T6" fmla="*/ 9 w 13"/>
                <a:gd name="T7" fmla="*/ 12 h 18"/>
                <a:gd name="T8" fmla="*/ 9 w 13"/>
                <a:gd name="T9" fmla="*/ 11 h 18"/>
                <a:gd name="T10" fmla="*/ 1 w 13"/>
                <a:gd name="T11" fmla="*/ 0 h 18"/>
                <a:gd name="T12" fmla="*/ 1 w 13"/>
                <a:gd name="T13" fmla="*/ 0 h 18"/>
                <a:gd name="T14" fmla="*/ 11 w 13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8">
                  <a:moveTo>
                    <a:pt x="11" y="14"/>
                  </a:moveTo>
                  <a:cubicBezTo>
                    <a:pt x="12" y="16"/>
                    <a:pt x="12" y="17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6"/>
                    <a:pt x="11" y="14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4" y="5"/>
                    <a:pt x="7" y="10"/>
                    <a:pt x="1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0" name="Freeform 1181"/>
            <p:cNvSpPr>
              <a:spLocks/>
            </p:cNvSpPr>
            <p:nvPr/>
          </p:nvSpPr>
          <p:spPr bwMode="auto">
            <a:xfrm>
              <a:off x="5105401" y="1793875"/>
              <a:ext cx="17463" cy="15875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0 h 3"/>
                <a:gd name="T4" fmla="*/ 0 w 3"/>
                <a:gd name="T5" fmla="*/ 1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1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1" name="Freeform 1182"/>
            <p:cNvSpPr>
              <a:spLocks/>
            </p:cNvSpPr>
            <p:nvPr/>
          </p:nvSpPr>
          <p:spPr bwMode="auto">
            <a:xfrm>
              <a:off x="4797426" y="1717675"/>
              <a:ext cx="22225" cy="15875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4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2" name="Freeform 1183"/>
            <p:cNvSpPr>
              <a:spLocks/>
            </p:cNvSpPr>
            <p:nvPr/>
          </p:nvSpPr>
          <p:spPr bwMode="auto">
            <a:xfrm>
              <a:off x="4618038" y="1646238"/>
              <a:ext cx="17463" cy="17462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0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0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3" name="Freeform 1184"/>
            <p:cNvSpPr>
              <a:spLocks/>
            </p:cNvSpPr>
            <p:nvPr/>
          </p:nvSpPr>
          <p:spPr bwMode="auto">
            <a:xfrm>
              <a:off x="4337051" y="1652588"/>
              <a:ext cx="15875" cy="15875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0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0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4" name="Freeform 1185"/>
            <p:cNvSpPr>
              <a:spLocks/>
            </p:cNvSpPr>
            <p:nvPr/>
          </p:nvSpPr>
          <p:spPr bwMode="auto">
            <a:xfrm>
              <a:off x="3989388" y="1165225"/>
              <a:ext cx="22225" cy="15875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2 h 3"/>
                <a:gd name="T10" fmla="*/ 2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5" name="Freeform 1186"/>
            <p:cNvSpPr>
              <a:spLocks/>
            </p:cNvSpPr>
            <p:nvPr/>
          </p:nvSpPr>
          <p:spPr bwMode="auto">
            <a:xfrm>
              <a:off x="5160963" y="1435100"/>
              <a:ext cx="101600" cy="6350"/>
            </a:xfrm>
            <a:custGeom>
              <a:avLst/>
              <a:gdLst>
                <a:gd name="T0" fmla="*/ 19 w 19"/>
                <a:gd name="T1" fmla="*/ 0 h 1"/>
                <a:gd name="T2" fmla="*/ 11 w 19"/>
                <a:gd name="T3" fmla="*/ 0 h 1"/>
                <a:gd name="T4" fmla="*/ 11 w 19"/>
                <a:gd name="T5" fmla="*/ 0 h 1"/>
                <a:gd name="T6" fmla="*/ 2 w 19"/>
                <a:gd name="T7" fmla="*/ 1 h 1"/>
                <a:gd name="T8" fmla="*/ 0 w 19"/>
                <a:gd name="T9" fmla="*/ 1 h 1"/>
                <a:gd name="T10" fmla="*/ 19 w 19"/>
                <a:gd name="T11" fmla="*/ 1 h 1"/>
                <a:gd name="T12" fmla="*/ 19 w 1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3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6" name="Freeform 1187"/>
            <p:cNvSpPr>
              <a:spLocks/>
            </p:cNvSpPr>
            <p:nvPr/>
          </p:nvSpPr>
          <p:spPr bwMode="auto">
            <a:xfrm>
              <a:off x="4889501" y="846138"/>
              <a:ext cx="4763" cy="53975"/>
            </a:xfrm>
            <a:custGeom>
              <a:avLst/>
              <a:gdLst>
                <a:gd name="T0" fmla="*/ 1 w 1"/>
                <a:gd name="T1" fmla="*/ 7 h 10"/>
                <a:gd name="T2" fmla="*/ 1 w 1"/>
                <a:gd name="T3" fmla="*/ 10 h 10"/>
                <a:gd name="T4" fmla="*/ 1 w 1"/>
                <a:gd name="T5" fmla="*/ 1 h 10"/>
                <a:gd name="T6" fmla="*/ 1 w 1"/>
                <a:gd name="T7" fmla="*/ 1 h 10"/>
                <a:gd name="T8" fmla="*/ 0 w 1"/>
                <a:gd name="T9" fmla="*/ 1 h 10"/>
                <a:gd name="T10" fmla="*/ 1 w 1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0">
                  <a:moveTo>
                    <a:pt x="1" y="7"/>
                  </a:moveTo>
                  <a:cubicBezTo>
                    <a:pt x="1" y="8"/>
                    <a:pt x="1" y="9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3"/>
                    <a:pt x="1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7" name="Freeform 1188"/>
            <p:cNvSpPr>
              <a:spLocks/>
            </p:cNvSpPr>
            <p:nvPr/>
          </p:nvSpPr>
          <p:spPr bwMode="auto">
            <a:xfrm>
              <a:off x="4152901" y="1360488"/>
              <a:ext cx="15875" cy="1587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1 h 3"/>
                <a:gd name="T10" fmla="*/ 1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8" name="Freeform 1189"/>
            <p:cNvSpPr>
              <a:spLocks/>
            </p:cNvSpPr>
            <p:nvPr/>
          </p:nvSpPr>
          <p:spPr bwMode="auto">
            <a:xfrm>
              <a:off x="4970463" y="731838"/>
              <a:ext cx="15875" cy="15875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3 h 3"/>
                <a:gd name="T10" fmla="*/ 2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3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9" name="Freeform 1190"/>
            <p:cNvSpPr>
              <a:spLocks/>
            </p:cNvSpPr>
            <p:nvPr/>
          </p:nvSpPr>
          <p:spPr bwMode="auto">
            <a:xfrm>
              <a:off x="4602163" y="754063"/>
              <a:ext cx="42863" cy="6350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12 h 12"/>
                <a:gd name="T4" fmla="*/ 1 w 8"/>
                <a:gd name="T5" fmla="*/ 1 h 12"/>
                <a:gd name="T6" fmla="*/ 0 w 8"/>
                <a:gd name="T7" fmla="*/ 0 h 12"/>
                <a:gd name="T8" fmla="*/ 2 w 8"/>
                <a:gd name="T9" fmla="*/ 3 h 12"/>
                <a:gd name="T10" fmla="*/ 8 w 8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6" y="8"/>
                    <a:pt x="3" y="4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4" y="6"/>
                    <a:pt x="6" y="9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0" name="Freeform 1191"/>
            <p:cNvSpPr>
              <a:spLocks/>
            </p:cNvSpPr>
            <p:nvPr/>
          </p:nvSpPr>
          <p:spPr bwMode="auto">
            <a:xfrm>
              <a:off x="4570413" y="1619250"/>
              <a:ext cx="9525" cy="1111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1" name="Freeform 1192"/>
            <p:cNvSpPr>
              <a:spLocks/>
            </p:cNvSpPr>
            <p:nvPr/>
          </p:nvSpPr>
          <p:spPr bwMode="auto">
            <a:xfrm>
              <a:off x="4694238" y="1971675"/>
              <a:ext cx="11113" cy="2222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1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2" name="Freeform 1193"/>
            <p:cNvSpPr>
              <a:spLocks/>
            </p:cNvSpPr>
            <p:nvPr/>
          </p:nvSpPr>
          <p:spPr bwMode="auto">
            <a:xfrm>
              <a:off x="5068888" y="893763"/>
              <a:ext cx="15875" cy="15875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2"/>
                    <a:pt x="3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3" name="Freeform 1194"/>
            <p:cNvSpPr>
              <a:spLocks/>
            </p:cNvSpPr>
            <p:nvPr/>
          </p:nvSpPr>
          <p:spPr bwMode="auto">
            <a:xfrm>
              <a:off x="4521201" y="1549400"/>
              <a:ext cx="26988" cy="15875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1 h 3"/>
                <a:gd name="T4" fmla="*/ 3 w 5"/>
                <a:gd name="T5" fmla="*/ 1 h 3"/>
                <a:gd name="T6" fmla="*/ 2 w 5"/>
                <a:gd name="T7" fmla="*/ 2 h 3"/>
                <a:gd name="T8" fmla="*/ 0 w 5"/>
                <a:gd name="T9" fmla="*/ 3 h 3"/>
                <a:gd name="T10" fmla="*/ 3 w 5"/>
                <a:gd name="T11" fmla="*/ 2 h 3"/>
                <a:gd name="T12" fmla="*/ 5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5" y="1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4" name="Freeform 1195"/>
            <p:cNvSpPr>
              <a:spLocks/>
            </p:cNvSpPr>
            <p:nvPr/>
          </p:nvSpPr>
          <p:spPr bwMode="auto">
            <a:xfrm>
              <a:off x="4152901" y="1728788"/>
              <a:ext cx="15875" cy="952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1 h 2"/>
                <a:gd name="T4" fmla="*/ 1 w 3"/>
                <a:gd name="T5" fmla="*/ 2 h 2"/>
                <a:gd name="T6" fmla="*/ 2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5" name="Freeform 1196"/>
            <p:cNvSpPr>
              <a:spLocks/>
            </p:cNvSpPr>
            <p:nvPr/>
          </p:nvSpPr>
          <p:spPr bwMode="auto">
            <a:xfrm>
              <a:off x="5475288" y="969963"/>
              <a:ext cx="15875" cy="1111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6" name="Freeform 1197"/>
            <p:cNvSpPr>
              <a:spLocks/>
            </p:cNvSpPr>
            <p:nvPr/>
          </p:nvSpPr>
          <p:spPr bwMode="auto">
            <a:xfrm>
              <a:off x="4276726" y="1490663"/>
              <a:ext cx="22225" cy="4762"/>
            </a:xfrm>
            <a:custGeom>
              <a:avLst/>
              <a:gdLst>
                <a:gd name="T0" fmla="*/ 1 w 4"/>
                <a:gd name="T1" fmla="*/ 1 h 1"/>
                <a:gd name="T2" fmla="*/ 3 w 4"/>
                <a:gd name="T3" fmla="*/ 1 h 1"/>
                <a:gd name="T4" fmla="*/ 4 w 4"/>
                <a:gd name="T5" fmla="*/ 0 h 1"/>
                <a:gd name="T6" fmla="*/ 1 w 4"/>
                <a:gd name="T7" fmla="*/ 0 h 1"/>
                <a:gd name="T8" fmla="*/ 0 w 4"/>
                <a:gd name="T9" fmla="*/ 0 h 1"/>
                <a:gd name="T10" fmla="*/ 0 w 4"/>
                <a:gd name="T11" fmla="*/ 1 h 1"/>
                <a:gd name="T12" fmla="*/ 1 w 4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7" name="Freeform 1198"/>
            <p:cNvSpPr>
              <a:spLocks/>
            </p:cNvSpPr>
            <p:nvPr/>
          </p:nvSpPr>
          <p:spPr bwMode="auto">
            <a:xfrm>
              <a:off x="4548188" y="1625600"/>
              <a:ext cx="11113" cy="1587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0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8" name="Freeform 1199"/>
            <p:cNvSpPr>
              <a:spLocks/>
            </p:cNvSpPr>
            <p:nvPr/>
          </p:nvSpPr>
          <p:spPr bwMode="auto">
            <a:xfrm>
              <a:off x="5464176" y="1268413"/>
              <a:ext cx="11113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9" name="Freeform 1200"/>
            <p:cNvSpPr>
              <a:spLocks/>
            </p:cNvSpPr>
            <p:nvPr/>
          </p:nvSpPr>
          <p:spPr bwMode="auto">
            <a:xfrm>
              <a:off x="4298951" y="1495425"/>
              <a:ext cx="11113" cy="1111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0" name="Freeform 1201"/>
            <p:cNvSpPr>
              <a:spLocks/>
            </p:cNvSpPr>
            <p:nvPr/>
          </p:nvSpPr>
          <p:spPr bwMode="auto">
            <a:xfrm>
              <a:off x="5030788" y="920750"/>
              <a:ext cx="11113" cy="17462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1 w 2"/>
                <a:gd name="T5" fmla="*/ 2 h 3"/>
                <a:gd name="T6" fmla="*/ 1 w 2"/>
                <a:gd name="T7" fmla="*/ 3 h 3"/>
                <a:gd name="T8" fmla="*/ 2 w 2"/>
                <a:gd name="T9" fmla="*/ 1 h 3"/>
                <a:gd name="T10" fmla="*/ 1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1" name="Freeform 1202"/>
            <p:cNvSpPr>
              <a:spLocks/>
            </p:cNvSpPr>
            <p:nvPr/>
          </p:nvSpPr>
          <p:spPr bwMode="auto">
            <a:xfrm>
              <a:off x="5073651" y="915988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2" name="Freeform 1203"/>
            <p:cNvSpPr>
              <a:spLocks/>
            </p:cNvSpPr>
            <p:nvPr/>
          </p:nvSpPr>
          <p:spPr bwMode="auto">
            <a:xfrm>
              <a:off x="5170488" y="904875"/>
              <a:ext cx="11113" cy="11112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3" name="Freeform 1204"/>
            <p:cNvSpPr>
              <a:spLocks/>
            </p:cNvSpPr>
            <p:nvPr/>
          </p:nvSpPr>
          <p:spPr bwMode="auto">
            <a:xfrm>
              <a:off x="4548188" y="1349375"/>
              <a:ext cx="15875" cy="15875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4" name="Freeform 1205"/>
            <p:cNvSpPr>
              <a:spLocks/>
            </p:cNvSpPr>
            <p:nvPr/>
          </p:nvSpPr>
          <p:spPr bwMode="auto">
            <a:xfrm>
              <a:off x="4283076" y="1554163"/>
              <a:ext cx="58738" cy="17462"/>
            </a:xfrm>
            <a:custGeom>
              <a:avLst/>
              <a:gdLst>
                <a:gd name="T0" fmla="*/ 0 w 11"/>
                <a:gd name="T1" fmla="*/ 3 h 3"/>
                <a:gd name="T2" fmla="*/ 0 w 11"/>
                <a:gd name="T3" fmla="*/ 3 h 3"/>
                <a:gd name="T4" fmla="*/ 6 w 11"/>
                <a:gd name="T5" fmla="*/ 2 h 3"/>
                <a:gd name="T6" fmla="*/ 11 w 11"/>
                <a:gd name="T7" fmla="*/ 0 h 3"/>
                <a:gd name="T8" fmla="*/ 0 w 1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9" y="1"/>
                    <a:pt x="11" y="0"/>
                  </a:cubicBezTo>
                  <a:cubicBezTo>
                    <a:pt x="7" y="1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5" name="Freeform 1206"/>
            <p:cNvSpPr>
              <a:spLocks/>
            </p:cNvSpPr>
            <p:nvPr/>
          </p:nvSpPr>
          <p:spPr bwMode="auto">
            <a:xfrm>
              <a:off x="4667251" y="877888"/>
              <a:ext cx="31750" cy="42862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8 h 8"/>
                <a:gd name="T4" fmla="*/ 1 w 6"/>
                <a:gd name="T5" fmla="*/ 0 h 8"/>
                <a:gd name="T6" fmla="*/ 0 w 6"/>
                <a:gd name="T7" fmla="*/ 0 h 8"/>
                <a:gd name="T8" fmla="*/ 6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4" y="5"/>
                    <a:pt x="3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3"/>
                    <a:pt x="4" y="5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6" name="Freeform 1207"/>
            <p:cNvSpPr>
              <a:spLocks/>
            </p:cNvSpPr>
            <p:nvPr/>
          </p:nvSpPr>
          <p:spPr bwMode="auto">
            <a:xfrm>
              <a:off x="5235576" y="1349375"/>
              <a:ext cx="22225" cy="11112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1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7" name="Freeform 1208"/>
            <p:cNvSpPr>
              <a:spLocks/>
            </p:cNvSpPr>
            <p:nvPr/>
          </p:nvSpPr>
          <p:spPr bwMode="auto">
            <a:xfrm>
              <a:off x="5419726" y="1306513"/>
              <a:ext cx="22225" cy="4762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0 w 4"/>
                <a:gd name="T5" fmla="*/ 1 h 1"/>
                <a:gd name="T6" fmla="*/ 3 w 4"/>
                <a:gd name="T7" fmla="*/ 1 h 1"/>
                <a:gd name="T8" fmla="*/ 4 w 4"/>
                <a:gd name="T9" fmla="*/ 0 h 1"/>
                <a:gd name="T10" fmla="*/ 1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8" name="Freeform 1209"/>
            <p:cNvSpPr>
              <a:spLocks/>
            </p:cNvSpPr>
            <p:nvPr/>
          </p:nvSpPr>
          <p:spPr bwMode="auto">
            <a:xfrm>
              <a:off x="4645026" y="1641475"/>
              <a:ext cx="17463" cy="11112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1 w 3"/>
                <a:gd name="T5" fmla="*/ 1 h 2"/>
                <a:gd name="T6" fmla="*/ 1 w 3"/>
                <a:gd name="T7" fmla="*/ 2 h 2"/>
                <a:gd name="T8" fmla="*/ 2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9" name="Freeform 1210"/>
            <p:cNvSpPr>
              <a:spLocks/>
            </p:cNvSpPr>
            <p:nvPr/>
          </p:nvSpPr>
          <p:spPr bwMode="auto">
            <a:xfrm>
              <a:off x="5019676" y="882650"/>
              <a:ext cx="15875" cy="1111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1 h 2"/>
                <a:gd name="T6" fmla="*/ 1 w 3"/>
                <a:gd name="T7" fmla="*/ 1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0" name="Freeform 1211"/>
            <p:cNvSpPr>
              <a:spLocks/>
            </p:cNvSpPr>
            <p:nvPr/>
          </p:nvSpPr>
          <p:spPr bwMode="auto">
            <a:xfrm>
              <a:off x="4710113" y="742950"/>
              <a:ext cx="11113" cy="1111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1" name="Freeform 1212"/>
            <p:cNvSpPr>
              <a:spLocks/>
            </p:cNvSpPr>
            <p:nvPr/>
          </p:nvSpPr>
          <p:spPr bwMode="auto">
            <a:xfrm>
              <a:off x="4591051" y="1576388"/>
              <a:ext cx="11113" cy="1587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1 h 3"/>
                <a:gd name="T4" fmla="*/ 0 w 2"/>
                <a:gd name="T5" fmla="*/ 2 h 3"/>
                <a:gd name="T6" fmla="*/ 1 w 2"/>
                <a:gd name="T7" fmla="*/ 2 h 3"/>
                <a:gd name="T8" fmla="*/ 2 w 2"/>
                <a:gd name="T9" fmla="*/ 1 h 3"/>
                <a:gd name="T10" fmla="*/ 1 w 2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2" name="Freeform 1213"/>
            <p:cNvSpPr>
              <a:spLocks/>
            </p:cNvSpPr>
            <p:nvPr/>
          </p:nvSpPr>
          <p:spPr bwMode="auto">
            <a:xfrm>
              <a:off x="5273676" y="1057275"/>
              <a:ext cx="11113" cy="952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1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3" name="Freeform 1214"/>
            <p:cNvSpPr>
              <a:spLocks/>
            </p:cNvSpPr>
            <p:nvPr/>
          </p:nvSpPr>
          <p:spPr bwMode="auto">
            <a:xfrm>
              <a:off x="5300663" y="801688"/>
              <a:ext cx="11113" cy="1111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4" name="Freeform 1215"/>
            <p:cNvSpPr>
              <a:spLocks/>
            </p:cNvSpPr>
            <p:nvPr/>
          </p:nvSpPr>
          <p:spPr bwMode="auto">
            <a:xfrm>
              <a:off x="4662488" y="1978025"/>
              <a:ext cx="4763" cy="1587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2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5" name="Freeform 1216"/>
            <p:cNvSpPr>
              <a:spLocks/>
            </p:cNvSpPr>
            <p:nvPr/>
          </p:nvSpPr>
          <p:spPr bwMode="auto">
            <a:xfrm>
              <a:off x="5376863" y="1066800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6" name="Freeform 1217"/>
            <p:cNvSpPr>
              <a:spLocks/>
            </p:cNvSpPr>
            <p:nvPr/>
          </p:nvSpPr>
          <p:spPr bwMode="auto">
            <a:xfrm>
              <a:off x="4521201" y="1549400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7" name="Freeform 1218"/>
            <p:cNvSpPr>
              <a:spLocks/>
            </p:cNvSpPr>
            <p:nvPr/>
          </p:nvSpPr>
          <p:spPr bwMode="auto">
            <a:xfrm>
              <a:off x="4802188" y="1614488"/>
              <a:ext cx="17463" cy="15875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2 h 3"/>
                <a:gd name="T4" fmla="*/ 2 w 3"/>
                <a:gd name="T5" fmla="*/ 0 h 3"/>
                <a:gd name="T6" fmla="*/ 1 w 3"/>
                <a:gd name="T7" fmla="*/ 0 h 3"/>
                <a:gd name="T8" fmla="*/ 1 w 3"/>
                <a:gd name="T9" fmla="*/ 0 h 3"/>
                <a:gd name="T10" fmla="*/ 0 w 3"/>
                <a:gd name="T11" fmla="*/ 3 h 3"/>
                <a:gd name="T12" fmla="*/ 1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8" name="Freeform 1219"/>
            <p:cNvSpPr>
              <a:spLocks/>
            </p:cNvSpPr>
            <p:nvPr/>
          </p:nvSpPr>
          <p:spPr bwMode="auto">
            <a:xfrm>
              <a:off x="4894263" y="915988"/>
              <a:ext cx="6350" cy="31750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2 h 6"/>
                <a:gd name="T4" fmla="*/ 0 w 1"/>
                <a:gd name="T5" fmla="*/ 6 h 6"/>
                <a:gd name="T6" fmla="*/ 1 w 1"/>
                <a:gd name="T7" fmla="*/ 1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9" name="Freeform 1220"/>
            <p:cNvSpPr>
              <a:spLocks/>
            </p:cNvSpPr>
            <p:nvPr/>
          </p:nvSpPr>
          <p:spPr bwMode="auto">
            <a:xfrm>
              <a:off x="5062538" y="938213"/>
              <a:ext cx="11113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0" name="Freeform 1221"/>
            <p:cNvSpPr>
              <a:spLocks/>
            </p:cNvSpPr>
            <p:nvPr/>
          </p:nvSpPr>
          <p:spPr bwMode="auto">
            <a:xfrm>
              <a:off x="4618038" y="1625600"/>
              <a:ext cx="17463" cy="1111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1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3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1" name="Freeform 1222"/>
            <p:cNvSpPr>
              <a:spLocks/>
            </p:cNvSpPr>
            <p:nvPr/>
          </p:nvSpPr>
          <p:spPr bwMode="auto">
            <a:xfrm>
              <a:off x="5073651" y="7318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2" name="Freeform 1223"/>
            <p:cNvSpPr>
              <a:spLocks/>
            </p:cNvSpPr>
            <p:nvPr/>
          </p:nvSpPr>
          <p:spPr bwMode="auto">
            <a:xfrm>
              <a:off x="4645026" y="1527175"/>
              <a:ext cx="26988" cy="11112"/>
            </a:xfrm>
            <a:custGeom>
              <a:avLst/>
              <a:gdLst>
                <a:gd name="T0" fmla="*/ 4 w 5"/>
                <a:gd name="T1" fmla="*/ 1 h 2"/>
                <a:gd name="T2" fmla="*/ 0 w 5"/>
                <a:gd name="T3" fmla="*/ 2 h 2"/>
                <a:gd name="T4" fmla="*/ 1 w 5"/>
                <a:gd name="T5" fmla="*/ 2 h 2"/>
                <a:gd name="T6" fmla="*/ 1 w 5"/>
                <a:gd name="T7" fmla="*/ 2 h 2"/>
                <a:gd name="T8" fmla="*/ 3 w 5"/>
                <a:gd name="T9" fmla="*/ 1 h 2"/>
                <a:gd name="T10" fmla="*/ 5 w 5"/>
                <a:gd name="T11" fmla="*/ 1 h 2"/>
                <a:gd name="T12" fmla="*/ 4 w 5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3" name="Freeform 1224"/>
            <p:cNvSpPr>
              <a:spLocks/>
            </p:cNvSpPr>
            <p:nvPr/>
          </p:nvSpPr>
          <p:spPr bwMode="auto">
            <a:xfrm>
              <a:off x="4683126" y="1587500"/>
              <a:ext cx="6350" cy="1111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4" name="Freeform 1225"/>
            <p:cNvSpPr>
              <a:spLocks/>
            </p:cNvSpPr>
            <p:nvPr/>
          </p:nvSpPr>
          <p:spPr bwMode="auto">
            <a:xfrm>
              <a:off x="4662488" y="985838"/>
              <a:ext cx="20638" cy="33337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0 h 6"/>
                <a:gd name="T4" fmla="*/ 0 w 4"/>
                <a:gd name="T5" fmla="*/ 1 h 6"/>
                <a:gd name="T6" fmla="*/ 4 w 4"/>
                <a:gd name="T7" fmla="*/ 6 h 6"/>
                <a:gd name="T8" fmla="*/ 3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cubicBezTo>
                    <a:pt x="2" y="3"/>
                    <a:pt x="1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3" y="4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5" name="Freeform 1226"/>
            <p:cNvSpPr>
              <a:spLocks/>
            </p:cNvSpPr>
            <p:nvPr/>
          </p:nvSpPr>
          <p:spPr bwMode="auto">
            <a:xfrm>
              <a:off x="4759326" y="920750"/>
              <a:ext cx="4763" cy="22225"/>
            </a:xfrm>
            <a:custGeom>
              <a:avLst/>
              <a:gdLst>
                <a:gd name="T0" fmla="*/ 0 w 1"/>
                <a:gd name="T1" fmla="*/ 2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2 h 4"/>
                <a:gd name="T8" fmla="*/ 0 w 1"/>
                <a:gd name="T9" fmla="*/ 0 h 4"/>
                <a:gd name="T10" fmla="*/ 0 w 1"/>
                <a:gd name="T11" fmla="*/ 1 h 4"/>
                <a:gd name="T12" fmla="*/ 0 w 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6" name="Freeform 1227"/>
            <p:cNvSpPr>
              <a:spLocks/>
            </p:cNvSpPr>
            <p:nvPr/>
          </p:nvSpPr>
          <p:spPr bwMode="auto">
            <a:xfrm>
              <a:off x="4651376" y="920750"/>
              <a:ext cx="26988" cy="33337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4 h 6"/>
                <a:gd name="T4" fmla="*/ 5 w 5"/>
                <a:gd name="T5" fmla="*/ 6 h 6"/>
                <a:gd name="T6" fmla="*/ 0 w 5"/>
                <a:gd name="T7" fmla="*/ 0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3" y="4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7" name="Freeform 1228"/>
            <p:cNvSpPr>
              <a:spLocks/>
            </p:cNvSpPr>
            <p:nvPr/>
          </p:nvSpPr>
          <p:spPr bwMode="auto">
            <a:xfrm>
              <a:off x="4537076" y="1473200"/>
              <a:ext cx="38100" cy="6350"/>
            </a:xfrm>
            <a:custGeom>
              <a:avLst/>
              <a:gdLst>
                <a:gd name="T0" fmla="*/ 1 w 7"/>
                <a:gd name="T1" fmla="*/ 1 h 1"/>
                <a:gd name="T2" fmla="*/ 1 w 7"/>
                <a:gd name="T3" fmla="*/ 1 h 1"/>
                <a:gd name="T4" fmla="*/ 7 w 7"/>
                <a:gd name="T5" fmla="*/ 0 h 1"/>
                <a:gd name="T6" fmla="*/ 7 w 7"/>
                <a:gd name="T7" fmla="*/ 0 h 1"/>
                <a:gd name="T8" fmla="*/ 2 w 7"/>
                <a:gd name="T9" fmla="*/ 0 h 1"/>
                <a:gd name="T10" fmla="*/ 1 w 7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8" name="Freeform 1229"/>
            <p:cNvSpPr>
              <a:spLocks/>
            </p:cNvSpPr>
            <p:nvPr/>
          </p:nvSpPr>
          <p:spPr bwMode="auto">
            <a:xfrm>
              <a:off x="5192713" y="2182813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9" name="Freeform 1230"/>
            <p:cNvSpPr>
              <a:spLocks/>
            </p:cNvSpPr>
            <p:nvPr/>
          </p:nvSpPr>
          <p:spPr bwMode="auto">
            <a:xfrm>
              <a:off x="4721226" y="742950"/>
              <a:ext cx="6350" cy="15875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1 h 3"/>
                <a:gd name="T6" fmla="*/ 1 w 1"/>
                <a:gd name="T7" fmla="*/ 3 h 3"/>
                <a:gd name="T8" fmla="*/ 1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0" name="Freeform 1231"/>
            <p:cNvSpPr>
              <a:spLocks/>
            </p:cNvSpPr>
            <p:nvPr/>
          </p:nvSpPr>
          <p:spPr bwMode="auto">
            <a:xfrm>
              <a:off x="4808538" y="1971675"/>
              <a:ext cx="4763" cy="111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1" name="Freeform 1232"/>
            <p:cNvSpPr>
              <a:spLocks/>
            </p:cNvSpPr>
            <p:nvPr/>
          </p:nvSpPr>
          <p:spPr bwMode="auto">
            <a:xfrm>
              <a:off x="4618038" y="1582738"/>
              <a:ext cx="11113" cy="9525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2" name="Freeform 1233"/>
            <p:cNvSpPr>
              <a:spLocks/>
            </p:cNvSpPr>
            <p:nvPr/>
          </p:nvSpPr>
          <p:spPr bwMode="auto">
            <a:xfrm>
              <a:off x="4705351" y="915988"/>
              <a:ext cx="15875" cy="31750"/>
            </a:xfrm>
            <a:custGeom>
              <a:avLst/>
              <a:gdLst>
                <a:gd name="T0" fmla="*/ 1 w 3"/>
                <a:gd name="T1" fmla="*/ 3 h 6"/>
                <a:gd name="T2" fmla="*/ 3 w 3"/>
                <a:gd name="T3" fmla="*/ 6 h 6"/>
                <a:gd name="T4" fmla="*/ 0 w 3"/>
                <a:gd name="T5" fmla="*/ 0 h 6"/>
                <a:gd name="T6" fmla="*/ 0 w 3"/>
                <a:gd name="T7" fmla="*/ 1 h 6"/>
                <a:gd name="T8" fmla="*/ 1 w 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3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3" name="Freeform 1234"/>
            <p:cNvSpPr>
              <a:spLocks/>
            </p:cNvSpPr>
            <p:nvPr/>
          </p:nvSpPr>
          <p:spPr bwMode="auto">
            <a:xfrm>
              <a:off x="4732338" y="954088"/>
              <a:ext cx="22225" cy="31750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4 w 4"/>
                <a:gd name="T5" fmla="*/ 5 h 6"/>
                <a:gd name="T6" fmla="*/ 4 w 4"/>
                <a:gd name="T7" fmla="*/ 5 h 6"/>
                <a:gd name="T8" fmla="*/ 1 w 4"/>
                <a:gd name="T9" fmla="*/ 0 h 6"/>
                <a:gd name="T10" fmla="*/ 1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4"/>
                    <a:pt x="4" y="5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4"/>
                    <a:pt x="2" y="2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4" name="Freeform 1235"/>
            <p:cNvSpPr>
              <a:spLocks/>
            </p:cNvSpPr>
            <p:nvPr/>
          </p:nvSpPr>
          <p:spPr bwMode="auto">
            <a:xfrm>
              <a:off x="5062538" y="920750"/>
              <a:ext cx="11113" cy="1111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5" name="Freeform 1236"/>
            <p:cNvSpPr>
              <a:spLocks/>
            </p:cNvSpPr>
            <p:nvPr/>
          </p:nvSpPr>
          <p:spPr bwMode="auto">
            <a:xfrm>
              <a:off x="4521201" y="1500188"/>
              <a:ext cx="38100" cy="11112"/>
            </a:xfrm>
            <a:custGeom>
              <a:avLst/>
              <a:gdLst>
                <a:gd name="T0" fmla="*/ 0 w 7"/>
                <a:gd name="T1" fmla="*/ 2 h 2"/>
                <a:gd name="T2" fmla="*/ 7 w 7"/>
                <a:gd name="T3" fmla="*/ 0 h 2"/>
                <a:gd name="T4" fmla="*/ 6 w 7"/>
                <a:gd name="T5" fmla="*/ 0 h 2"/>
                <a:gd name="T6" fmla="*/ 0 w 7"/>
                <a:gd name="T7" fmla="*/ 2 h 2"/>
                <a:gd name="T8" fmla="*/ 0 w 7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6" name="Freeform 1237"/>
            <p:cNvSpPr>
              <a:spLocks/>
            </p:cNvSpPr>
            <p:nvPr/>
          </p:nvSpPr>
          <p:spPr bwMode="auto">
            <a:xfrm>
              <a:off x="4325938" y="1625600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7" name="Freeform 1238"/>
            <p:cNvSpPr>
              <a:spLocks/>
            </p:cNvSpPr>
            <p:nvPr/>
          </p:nvSpPr>
          <p:spPr bwMode="auto">
            <a:xfrm>
              <a:off x="5133976" y="754063"/>
              <a:ext cx="9525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0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8" name="Freeform 1239"/>
            <p:cNvSpPr>
              <a:spLocks/>
            </p:cNvSpPr>
            <p:nvPr/>
          </p:nvSpPr>
          <p:spPr bwMode="auto">
            <a:xfrm>
              <a:off x="5403851" y="127317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9" name="Freeform 1240"/>
            <p:cNvSpPr>
              <a:spLocks/>
            </p:cNvSpPr>
            <p:nvPr/>
          </p:nvSpPr>
          <p:spPr bwMode="auto">
            <a:xfrm>
              <a:off x="5089526" y="828675"/>
              <a:ext cx="6350" cy="1111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0" name="Freeform 1241"/>
            <p:cNvSpPr>
              <a:spLocks/>
            </p:cNvSpPr>
            <p:nvPr/>
          </p:nvSpPr>
          <p:spPr bwMode="auto">
            <a:xfrm>
              <a:off x="4579938" y="1381125"/>
              <a:ext cx="33338" cy="0"/>
            </a:xfrm>
            <a:custGeom>
              <a:avLst/>
              <a:gdLst>
                <a:gd name="T0" fmla="*/ 5 w 6"/>
                <a:gd name="T1" fmla="*/ 6 w 6"/>
                <a:gd name="T2" fmla="*/ 4 w 6"/>
                <a:gd name="T3" fmla="*/ 3 w 6"/>
                <a:gd name="T4" fmla="*/ 2 w 6"/>
                <a:gd name="T5" fmla="*/ 0 w 6"/>
                <a:gd name="T6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1" name="Freeform 1242"/>
            <p:cNvSpPr>
              <a:spLocks/>
            </p:cNvSpPr>
            <p:nvPr/>
          </p:nvSpPr>
          <p:spPr bwMode="auto">
            <a:xfrm>
              <a:off x="5529263" y="862013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2" name="Freeform 1243"/>
            <p:cNvSpPr>
              <a:spLocks/>
            </p:cNvSpPr>
            <p:nvPr/>
          </p:nvSpPr>
          <p:spPr bwMode="auto">
            <a:xfrm>
              <a:off x="4629151" y="915988"/>
              <a:ext cx="15875" cy="26987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1 h 5"/>
                <a:gd name="T4" fmla="*/ 0 w 3"/>
                <a:gd name="T5" fmla="*/ 0 h 5"/>
                <a:gd name="T6" fmla="*/ 3 w 3"/>
                <a:gd name="T7" fmla="*/ 5 h 5"/>
                <a:gd name="T8" fmla="*/ 3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3" name="Freeform 1244"/>
            <p:cNvSpPr>
              <a:spLocks/>
            </p:cNvSpPr>
            <p:nvPr/>
          </p:nvSpPr>
          <p:spPr bwMode="auto">
            <a:xfrm>
              <a:off x="4959351" y="1798638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4" name="Freeform 1245"/>
            <p:cNvSpPr>
              <a:spLocks/>
            </p:cNvSpPr>
            <p:nvPr/>
          </p:nvSpPr>
          <p:spPr bwMode="auto">
            <a:xfrm>
              <a:off x="4406901" y="1104900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5" name="Freeform 1246"/>
            <p:cNvSpPr>
              <a:spLocks/>
            </p:cNvSpPr>
            <p:nvPr/>
          </p:nvSpPr>
          <p:spPr bwMode="auto">
            <a:xfrm>
              <a:off x="4602163" y="1490663"/>
              <a:ext cx="33338" cy="4762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0 h 1"/>
                <a:gd name="T4" fmla="*/ 5 w 6"/>
                <a:gd name="T5" fmla="*/ 0 h 1"/>
                <a:gd name="T6" fmla="*/ 0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6" name="Freeform 1247"/>
            <p:cNvSpPr>
              <a:spLocks/>
            </p:cNvSpPr>
            <p:nvPr/>
          </p:nvSpPr>
          <p:spPr bwMode="auto">
            <a:xfrm>
              <a:off x="4635501" y="2151063"/>
              <a:ext cx="4763" cy="1111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7" name="Freeform 1248"/>
            <p:cNvSpPr>
              <a:spLocks/>
            </p:cNvSpPr>
            <p:nvPr/>
          </p:nvSpPr>
          <p:spPr bwMode="auto">
            <a:xfrm>
              <a:off x="4613276" y="1517650"/>
              <a:ext cx="22225" cy="95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0 w 4"/>
                <a:gd name="T7" fmla="*/ 2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8" name="Freeform 1249"/>
            <p:cNvSpPr>
              <a:spLocks/>
            </p:cNvSpPr>
            <p:nvPr/>
          </p:nvSpPr>
          <p:spPr bwMode="auto">
            <a:xfrm>
              <a:off x="4748213" y="2193925"/>
              <a:ext cx="6350" cy="2222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0 w 1"/>
                <a:gd name="T5" fmla="*/ 3 h 4"/>
                <a:gd name="T6" fmla="*/ 0 w 1"/>
                <a:gd name="T7" fmla="*/ 3 h 4"/>
                <a:gd name="T8" fmla="*/ 1 w 1"/>
                <a:gd name="T9" fmla="*/ 4 h 4"/>
                <a:gd name="T10" fmla="*/ 1 w 1"/>
                <a:gd name="T11" fmla="*/ 2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9" name="Freeform 1250"/>
            <p:cNvSpPr>
              <a:spLocks/>
            </p:cNvSpPr>
            <p:nvPr/>
          </p:nvSpPr>
          <p:spPr bwMode="auto">
            <a:xfrm>
              <a:off x="4341813" y="1549400"/>
              <a:ext cx="33338" cy="4762"/>
            </a:xfrm>
            <a:custGeom>
              <a:avLst/>
              <a:gdLst>
                <a:gd name="T0" fmla="*/ 5 w 6"/>
                <a:gd name="T1" fmla="*/ 0 h 1"/>
                <a:gd name="T2" fmla="*/ 0 w 6"/>
                <a:gd name="T3" fmla="*/ 1 h 1"/>
                <a:gd name="T4" fmla="*/ 6 w 6"/>
                <a:gd name="T5" fmla="*/ 0 h 1"/>
                <a:gd name="T6" fmla="*/ 5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0" name="Freeform 1251"/>
            <p:cNvSpPr>
              <a:spLocks/>
            </p:cNvSpPr>
            <p:nvPr/>
          </p:nvSpPr>
          <p:spPr bwMode="auto">
            <a:xfrm>
              <a:off x="5170488" y="781050"/>
              <a:ext cx="11113" cy="952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1" name="Freeform 1252"/>
            <p:cNvSpPr>
              <a:spLocks/>
            </p:cNvSpPr>
            <p:nvPr/>
          </p:nvSpPr>
          <p:spPr bwMode="auto">
            <a:xfrm>
              <a:off x="5437188" y="942975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2" name="Freeform 1253"/>
            <p:cNvSpPr>
              <a:spLocks/>
            </p:cNvSpPr>
            <p:nvPr/>
          </p:nvSpPr>
          <p:spPr bwMode="auto">
            <a:xfrm>
              <a:off x="4494213" y="1484313"/>
              <a:ext cx="15875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3" name="Freeform 1254"/>
            <p:cNvSpPr>
              <a:spLocks/>
            </p:cNvSpPr>
            <p:nvPr/>
          </p:nvSpPr>
          <p:spPr bwMode="auto">
            <a:xfrm>
              <a:off x="4597401" y="1549400"/>
              <a:ext cx="20638" cy="1111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4" name="Freeform 1255"/>
            <p:cNvSpPr>
              <a:spLocks/>
            </p:cNvSpPr>
            <p:nvPr/>
          </p:nvSpPr>
          <p:spPr bwMode="auto">
            <a:xfrm>
              <a:off x="4629151" y="1533525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5" name="Freeform 1256"/>
            <p:cNvSpPr>
              <a:spLocks/>
            </p:cNvSpPr>
            <p:nvPr/>
          </p:nvSpPr>
          <p:spPr bwMode="auto">
            <a:xfrm>
              <a:off x="5453063" y="1306513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6" name="Freeform 1257"/>
            <p:cNvSpPr>
              <a:spLocks/>
            </p:cNvSpPr>
            <p:nvPr/>
          </p:nvSpPr>
          <p:spPr bwMode="auto">
            <a:xfrm>
              <a:off x="4764088" y="942975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1 h 2"/>
                <a:gd name="T12" fmla="*/ 1 w 1"/>
                <a:gd name="T13" fmla="*/ 2 h 2"/>
                <a:gd name="T14" fmla="*/ 1 w 1"/>
                <a:gd name="T15" fmla="*/ 0 h 2"/>
                <a:gd name="T16" fmla="*/ 0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7" name="Freeform 1258"/>
            <p:cNvSpPr>
              <a:spLocks/>
            </p:cNvSpPr>
            <p:nvPr/>
          </p:nvSpPr>
          <p:spPr bwMode="auto">
            <a:xfrm>
              <a:off x="4487863" y="1500188"/>
              <a:ext cx="26988" cy="6350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0 h 1"/>
                <a:gd name="T4" fmla="*/ 3 w 5"/>
                <a:gd name="T5" fmla="*/ 0 h 1"/>
                <a:gd name="T6" fmla="*/ 0 w 5"/>
                <a:gd name="T7" fmla="*/ 1 h 1"/>
                <a:gd name="T8" fmla="*/ 0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8" name="Freeform 1259"/>
            <p:cNvSpPr>
              <a:spLocks/>
            </p:cNvSpPr>
            <p:nvPr/>
          </p:nvSpPr>
          <p:spPr bwMode="auto">
            <a:xfrm>
              <a:off x="5311776" y="1435100"/>
              <a:ext cx="22225" cy="6350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9" name="Freeform 1260"/>
            <p:cNvSpPr>
              <a:spLocks/>
            </p:cNvSpPr>
            <p:nvPr/>
          </p:nvSpPr>
          <p:spPr bwMode="auto">
            <a:xfrm>
              <a:off x="5480051" y="1073150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0" name="Freeform 1261"/>
            <p:cNvSpPr>
              <a:spLocks/>
            </p:cNvSpPr>
            <p:nvPr/>
          </p:nvSpPr>
          <p:spPr bwMode="auto">
            <a:xfrm>
              <a:off x="5100638" y="817563"/>
              <a:ext cx="11113" cy="1111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1" name="Freeform 1262"/>
            <p:cNvSpPr>
              <a:spLocks/>
            </p:cNvSpPr>
            <p:nvPr/>
          </p:nvSpPr>
          <p:spPr bwMode="auto">
            <a:xfrm>
              <a:off x="4341813" y="1603375"/>
              <a:ext cx="22225" cy="6350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2" name="Freeform 1263"/>
            <p:cNvSpPr>
              <a:spLocks/>
            </p:cNvSpPr>
            <p:nvPr/>
          </p:nvSpPr>
          <p:spPr bwMode="auto">
            <a:xfrm>
              <a:off x="5100638" y="8080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3" name="Freeform 1264"/>
            <p:cNvSpPr>
              <a:spLocks/>
            </p:cNvSpPr>
            <p:nvPr/>
          </p:nvSpPr>
          <p:spPr bwMode="auto">
            <a:xfrm>
              <a:off x="4364038" y="1598613"/>
              <a:ext cx="22225" cy="4762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0 w 4"/>
                <a:gd name="T5" fmla="*/ 1 h 1"/>
                <a:gd name="T6" fmla="*/ 4 w 4"/>
                <a:gd name="T7" fmla="*/ 0 h 1"/>
                <a:gd name="T8" fmla="*/ 3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4" name="Freeform 1265"/>
            <p:cNvSpPr>
              <a:spLocks/>
            </p:cNvSpPr>
            <p:nvPr/>
          </p:nvSpPr>
          <p:spPr bwMode="auto">
            <a:xfrm>
              <a:off x="4683126" y="1030288"/>
              <a:ext cx="6350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5" name="Freeform 1266"/>
            <p:cNvSpPr>
              <a:spLocks/>
            </p:cNvSpPr>
            <p:nvPr/>
          </p:nvSpPr>
          <p:spPr bwMode="auto">
            <a:xfrm>
              <a:off x="4629151" y="1538288"/>
              <a:ext cx="15875" cy="1111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6" name="Freeform 1267"/>
            <p:cNvSpPr>
              <a:spLocks/>
            </p:cNvSpPr>
            <p:nvPr/>
          </p:nvSpPr>
          <p:spPr bwMode="auto">
            <a:xfrm>
              <a:off x="4591051" y="1847850"/>
              <a:ext cx="6350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7" name="Freeform 1268"/>
            <p:cNvSpPr>
              <a:spLocks/>
            </p:cNvSpPr>
            <p:nvPr/>
          </p:nvSpPr>
          <p:spPr bwMode="auto">
            <a:xfrm>
              <a:off x="4494213" y="1571625"/>
              <a:ext cx="15875" cy="4762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2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8" name="Freeform 1269"/>
            <p:cNvSpPr>
              <a:spLocks/>
            </p:cNvSpPr>
            <p:nvPr/>
          </p:nvSpPr>
          <p:spPr bwMode="auto">
            <a:xfrm>
              <a:off x="5522913" y="1208088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9" name="Freeform 1270"/>
            <p:cNvSpPr>
              <a:spLocks/>
            </p:cNvSpPr>
            <p:nvPr/>
          </p:nvSpPr>
          <p:spPr bwMode="auto">
            <a:xfrm>
              <a:off x="4525963" y="1462088"/>
              <a:ext cx="17463" cy="6350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0" name="Freeform 1271"/>
            <p:cNvSpPr>
              <a:spLocks/>
            </p:cNvSpPr>
            <p:nvPr/>
          </p:nvSpPr>
          <p:spPr bwMode="auto">
            <a:xfrm>
              <a:off x="4640263" y="90487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1" name="Freeform 1272"/>
            <p:cNvSpPr>
              <a:spLocks/>
            </p:cNvSpPr>
            <p:nvPr/>
          </p:nvSpPr>
          <p:spPr bwMode="auto">
            <a:xfrm>
              <a:off x="4510088" y="1565275"/>
              <a:ext cx="11113" cy="6350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2" name="Freeform 1273"/>
            <p:cNvSpPr>
              <a:spLocks/>
            </p:cNvSpPr>
            <p:nvPr/>
          </p:nvSpPr>
          <p:spPr bwMode="auto">
            <a:xfrm>
              <a:off x="4613276" y="877888"/>
              <a:ext cx="11113" cy="158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3" name="Freeform 1274"/>
            <p:cNvSpPr>
              <a:spLocks/>
            </p:cNvSpPr>
            <p:nvPr/>
          </p:nvSpPr>
          <p:spPr bwMode="auto">
            <a:xfrm>
              <a:off x="4727576" y="194468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4" name="Freeform 1275"/>
            <p:cNvSpPr>
              <a:spLocks/>
            </p:cNvSpPr>
            <p:nvPr/>
          </p:nvSpPr>
          <p:spPr bwMode="auto">
            <a:xfrm>
              <a:off x="4781551" y="1046163"/>
              <a:ext cx="4763" cy="15875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2 h 3"/>
                <a:gd name="T4" fmla="*/ 1 w 1"/>
                <a:gd name="T5" fmla="*/ 2 h 3"/>
                <a:gd name="T6" fmla="*/ 0 w 1"/>
                <a:gd name="T7" fmla="*/ 1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5" name="Freeform 1276"/>
            <p:cNvSpPr>
              <a:spLocks/>
            </p:cNvSpPr>
            <p:nvPr/>
          </p:nvSpPr>
          <p:spPr bwMode="auto">
            <a:xfrm>
              <a:off x="4543426" y="79692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6" name="Freeform 1277"/>
            <p:cNvSpPr>
              <a:spLocks/>
            </p:cNvSpPr>
            <p:nvPr/>
          </p:nvSpPr>
          <p:spPr bwMode="auto">
            <a:xfrm>
              <a:off x="4559301" y="1322388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1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7" name="Freeform 1278"/>
            <p:cNvSpPr>
              <a:spLocks/>
            </p:cNvSpPr>
            <p:nvPr/>
          </p:nvSpPr>
          <p:spPr bwMode="auto">
            <a:xfrm>
              <a:off x="4640263" y="1012825"/>
              <a:ext cx="11113" cy="17462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0 h 3"/>
                <a:gd name="T4" fmla="*/ 1 w 2"/>
                <a:gd name="T5" fmla="*/ 2 h 3"/>
                <a:gd name="T6" fmla="*/ 1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8" name="Freeform 1279"/>
            <p:cNvSpPr>
              <a:spLocks/>
            </p:cNvSpPr>
            <p:nvPr/>
          </p:nvSpPr>
          <p:spPr bwMode="auto">
            <a:xfrm>
              <a:off x="4591051" y="736600"/>
              <a:ext cx="11113" cy="17462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9" name="Freeform 1280"/>
            <p:cNvSpPr>
              <a:spLocks/>
            </p:cNvSpPr>
            <p:nvPr/>
          </p:nvSpPr>
          <p:spPr bwMode="auto">
            <a:xfrm>
              <a:off x="4678363" y="954088"/>
              <a:ext cx="4763" cy="1111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0" name="Freeform 1281"/>
            <p:cNvSpPr>
              <a:spLocks/>
            </p:cNvSpPr>
            <p:nvPr/>
          </p:nvSpPr>
          <p:spPr bwMode="auto">
            <a:xfrm>
              <a:off x="4244976" y="1522413"/>
              <a:ext cx="11113" cy="476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1" name="Freeform 1282"/>
            <p:cNvSpPr>
              <a:spLocks/>
            </p:cNvSpPr>
            <p:nvPr/>
          </p:nvSpPr>
          <p:spPr bwMode="auto">
            <a:xfrm>
              <a:off x="4624388" y="877888"/>
              <a:ext cx="4763" cy="1111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2" name="Freeform 1283"/>
            <p:cNvSpPr>
              <a:spLocks/>
            </p:cNvSpPr>
            <p:nvPr/>
          </p:nvSpPr>
          <p:spPr bwMode="auto">
            <a:xfrm>
              <a:off x="4943476" y="828675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3" name="Freeform 1284"/>
            <p:cNvSpPr>
              <a:spLocks/>
            </p:cNvSpPr>
            <p:nvPr/>
          </p:nvSpPr>
          <p:spPr bwMode="auto">
            <a:xfrm>
              <a:off x="5111751" y="823913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4" name="Freeform 1285"/>
            <p:cNvSpPr>
              <a:spLocks/>
            </p:cNvSpPr>
            <p:nvPr/>
          </p:nvSpPr>
          <p:spPr bwMode="auto">
            <a:xfrm>
              <a:off x="4433888" y="1527175"/>
              <a:ext cx="15875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5" name="Freeform 1286"/>
            <p:cNvSpPr>
              <a:spLocks/>
            </p:cNvSpPr>
            <p:nvPr/>
          </p:nvSpPr>
          <p:spPr bwMode="auto">
            <a:xfrm>
              <a:off x="4602163" y="15446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6" name="Freeform 1287"/>
            <p:cNvSpPr>
              <a:spLocks/>
            </p:cNvSpPr>
            <p:nvPr/>
          </p:nvSpPr>
          <p:spPr bwMode="auto">
            <a:xfrm>
              <a:off x="5356226" y="110013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7" name="Freeform 1288"/>
            <p:cNvSpPr>
              <a:spLocks/>
            </p:cNvSpPr>
            <p:nvPr/>
          </p:nvSpPr>
          <p:spPr bwMode="auto">
            <a:xfrm>
              <a:off x="4191001" y="1560513"/>
              <a:ext cx="15875" cy="4762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8" name="Freeform 1289"/>
            <p:cNvSpPr>
              <a:spLocks/>
            </p:cNvSpPr>
            <p:nvPr/>
          </p:nvSpPr>
          <p:spPr bwMode="auto">
            <a:xfrm>
              <a:off x="4597401" y="1533525"/>
              <a:ext cx="9525" cy="476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9" name="Freeform 1290"/>
            <p:cNvSpPr>
              <a:spLocks/>
            </p:cNvSpPr>
            <p:nvPr/>
          </p:nvSpPr>
          <p:spPr bwMode="auto">
            <a:xfrm>
              <a:off x="4645026" y="817563"/>
              <a:ext cx="6350" cy="1111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0" name="Freeform 1291"/>
            <p:cNvSpPr>
              <a:spLocks/>
            </p:cNvSpPr>
            <p:nvPr/>
          </p:nvSpPr>
          <p:spPr bwMode="auto">
            <a:xfrm>
              <a:off x="4157663" y="106680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1" name="Freeform 1292"/>
            <p:cNvSpPr>
              <a:spLocks/>
            </p:cNvSpPr>
            <p:nvPr/>
          </p:nvSpPr>
          <p:spPr bwMode="auto">
            <a:xfrm>
              <a:off x="5084763" y="1701800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2" name="Freeform 1293"/>
            <p:cNvSpPr>
              <a:spLocks/>
            </p:cNvSpPr>
            <p:nvPr/>
          </p:nvSpPr>
          <p:spPr bwMode="auto">
            <a:xfrm>
              <a:off x="4548188" y="1549400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3" name="Freeform 1294"/>
            <p:cNvSpPr>
              <a:spLocks/>
            </p:cNvSpPr>
            <p:nvPr/>
          </p:nvSpPr>
          <p:spPr bwMode="auto">
            <a:xfrm>
              <a:off x="4829176" y="174466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4" name="Freeform 1295"/>
            <p:cNvSpPr>
              <a:spLocks/>
            </p:cNvSpPr>
            <p:nvPr/>
          </p:nvSpPr>
          <p:spPr bwMode="auto">
            <a:xfrm>
              <a:off x="4829176" y="193992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5" name="Freeform 1296"/>
            <p:cNvSpPr>
              <a:spLocks/>
            </p:cNvSpPr>
            <p:nvPr/>
          </p:nvSpPr>
          <p:spPr bwMode="auto">
            <a:xfrm>
              <a:off x="4548188" y="1663700"/>
              <a:ext cx="4763" cy="95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6" name="Freeform 1297"/>
            <p:cNvSpPr>
              <a:spLocks/>
            </p:cNvSpPr>
            <p:nvPr/>
          </p:nvSpPr>
          <p:spPr bwMode="auto">
            <a:xfrm>
              <a:off x="5464176" y="139858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7" name="Freeform 1298"/>
            <p:cNvSpPr>
              <a:spLocks/>
            </p:cNvSpPr>
            <p:nvPr/>
          </p:nvSpPr>
          <p:spPr bwMode="auto">
            <a:xfrm>
              <a:off x="4433888" y="1527175"/>
              <a:ext cx="15875" cy="635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3 w 3"/>
                <a:gd name="T5" fmla="*/ 0 h 1"/>
                <a:gd name="T6" fmla="*/ 2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8" name="Freeform 1299"/>
            <p:cNvSpPr>
              <a:spLocks/>
            </p:cNvSpPr>
            <p:nvPr/>
          </p:nvSpPr>
          <p:spPr bwMode="auto">
            <a:xfrm>
              <a:off x="4689476" y="1039813"/>
              <a:ext cx="9525" cy="1111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9" name="Freeform 1300"/>
            <p:cNvSpPr>
              <a:spLocks/>
            </p:cNvSpPr>
            <p:nvPr/>
          </p:nvSpPr>
          <p:spPr bwMode="auto">
            <a:xfrm>
              <a:off x="5291138" y="1116013"/>
              <a:ext cx="15875" cy="635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2 w 3"/>
                <a:gd name="T5" fmla="*/ 0 h 1"/>
                <a:gd name="T6" fmla="*/ 1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0" name="Freeform 1301"/>
            <p:cNvSpPr>
              <a:spLocks/>
            </p:cNvSpPr>
            <p:nvPr/>
          </p:nvSpPr>
          <p:spPr bwMode="auto">
            <a:xfrm>
              <a:off x="4498976" y="1468438"/>
              <a:ext cx="11113" cy="476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1" name="Freeform 1302"/>
            <p:cNvSpPr>
              <a:spLocks/>
            </p:cNvSpPr>
            <p:nvPr/>
          </p:nvSpPr>
          <p:spPr bwMode="auto">
            <a:xfrm>
              <a:off x="4640263" y="2032000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2" name="Freeform 1303"/>
            <p:cNvSpPr>
              <a:spLocks/>
            </p:cNvSpPr>
            <p:nvPr/>
          </p:nvSpPr>
          <p:spPr bwMode="auto">
            <a:xfrm>
              <a:off x="5051426" y="9477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3" name="Freeform 1304"/>
            <p:cNvSpPr>
              <a:spLocks/>
            </p:cNvSpPr>
            <p:nvPr/>
          </p:nvSpPr>
          <p:spPr bwMode="auto">
            <a:xfrm>
              <a:off x="4764088" y="947738"/>
              <a:ext cx="6350" cy="1111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4" name="Freeform 1305"/>
            <p:cNvSpPr>
              <a:spLocks/>
            </p:cNvSpPr>
            <p:nvPr/>
          </p:nvSpPr>
          <p:spPr bwMode="auto">
            <a:xfrm>
              <a:off x="4467226" y="1587500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5" name="Freeform 1306"/>
            <p:cNvSpPr>
              <a:spLocks/>
            </p:cNvSpPr>
            <p:nvPr/>
          </p:nvSpPr>
          <p:spPr bwMode="auto">
            <a:xfrm>
              <a:off x="4559301" y="15446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6" name="Freeform 1307"/>
            <p:cNvSpPr>
              <a:spLocks/>
            </p:cNvSpPr>
            <p:nvPr/>
          </p:nvSpPr>
          <p:spPr bwMode="auto">
            <a:xfrm>
              <a:off x="4781551" y="1609725"/>
              <a:ext cx="0" cy="20637"/>
            </a:xfrm>
            <a:custGeom>
              <a:avLst/>
              <a:gdLst>
                <a:gd name="T0" fmla="*/ 2 h 4"/>
                <a:gd name="T1" fmla="*/ 4 h 4"/>
                <a:gd name="T2" fmla="*/ 0 h 4"/>
                <a:gd name="T3" fmla="*/ 2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7" name="Freeform 1308"/>
            <p:cNvSpPr>
              <a:spLocks/>
            </p:cNvSpPr>
            <p:nvPr/>
          </p:nvSpPr>
          <p:spPr bwMode="auto">
            <a:xfrm>
              <a:off x="4483101" y="1517650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8" name="Freeform 1309"/>
            <p:cNvSpPr>
              <a:spLocks/>
            </p:cNvSpPr>
            <p:nvPr/>
          </p:nvSpPr>
          <p:spPr bwMode="auto">
            <a:xfrm>
              <a:off x="3979863" y="2205038"/>
              <a:ext cx="9525" cy="476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9" name="Oval 1310"/>
            <p:cNvSpPr>
              <a:spLocks noChangeArrowheads="1"/>
            </p:cNvSpPr>
            <p:nvPr/>
          </p:nvSpPr>
          <p:spPr bwMode="auto">
            <a:xfrm>
              <a:off x="5468938" y="1057275"/>
              <a:ext cx="6350" cy="158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0" name="Freeform 1311"/>
            <p:cNvSpPr>
              <a:spLocks/>
            </p:cNvSpPr>
            <p:nvPr/>
          </p:nvSpPr>
          <p:spPr bwMode="auto">
            <a:xfrm>
              <a:off x="5078413" y="90487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1" name="Freeform 1312"/>
            <p:cNvSpPr>
              <a:spLocks/>
            </p:cNvSpPr>
            <p:nvPr/>
          </p:nvSpPr>
          <p:spPr bwMode="auto">
            <a:xfrm>
              <a:off x="4786313" y="1603375"/>
              <a:ext cx="6350" cy="1111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2" name="Freeform 1313"/>
            <p:cNvSpPr>
              <a:spLocks/>
            </p:cNvSpPr>
            <p:nvPr/>
          </p:nvSpPr>
          <p:spPr bwMode="auto">
            <a:xfrm>
              <a:off x="4548188" y="8016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3" name="Oval 1314"/>
            <p:cNvSpPr>
              <a:spLocks noChangeArrowheads="1"/>
            </p:cNvSpPr>
            <p:nvPr/>
          </p:nvSpPr>
          <p:spPr bwMode="auto">
            <a:xfrm>
              <a:off x="4597401" y="2112963"/>
              <a:ext cx="1588" cy="476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4" name="Freeform 1315"/>
            <p:cNvSpPr>
              <a:spLocks/>
            </p:cNvSpPr>
            <p:nvPr/>
          </p:nvSpPr>
          <p:spPr bwMode="auto">
            <a:xfrm>
              <a:off x="5219701" y="114300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5" name="Freeform 1316"/>
            <p:cNvSpPr>
              <a:spLocks/>
            </p:cNvSpPr>
            <p:nvPr/>
          </p:nvSpPr>
          <p:spPr bwMode="auto">
            <a:xfrm>
              <a:off x="4667251" y="974725"/>
              <a:ext cx="11113" cy="1111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6" name="Freeform 1317"/>
            <p:cNvSpPr>
              <a:spLocks/>
            </p:cNvSpPr>
            <p:nvPr/>
          </p:nvSpPr>
          <p:spPr bwMode="auto">
            <a:xfrm>
              <a:off x="4635501" y="1008063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7" name="Freeform 1318"/>
            <p:cNvSpPr>
              <a:spLocks/>
            </p:cNvSpPr>
            <p:nvPr/>
          </p:nvSpPr>
          <p:spPr bwMode="auto">
            <a:xfrm>
              <a:off x="4579938" y="169545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8" name="Freeform 1319"/>
            <p:cNvSpPr>
              <a:spLocks/>
            </p:cNvSpPr>
            <p:nvPr/>
          </p:nvSpPr>
          <p:spPr bwMode="auto">
            <a:xfrm>
              <a:off x="4564063" y="1479550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9" name="Freeform 1320"/>
            <p:cNvSpPr>
              <a:spLocks/>
            </p:cNvSpPr>
            <p:nvPr/>
          </p:nvSpPr>
          <p:spPr bwMode="auto">
            <a:xfrm>
              <a:off x="5295901" y="127793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0" name="Freeform 1321"/>
            <p:cNvSpPr>
              <a:spLocks/>
            </p:cNvSpPr>
            <p:nvPr/>
          </p:nvSpPr>
          <p:spPr bwMode="auto">
            <a:xfrm>
              <a:off x="5280026" y="1122363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1" name="Freeform 1322"/>
            <p:cNvSpPr>
              <a:spLocks/>
            </p:cNvSpPr>
            <p:nvPr/>
          </p:nvSpPr>
          <p:spPr bwMode="auto">
            <a:xfrm>
              <a:off x="5284788" y="954088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2" name="Freeform 1323"/>
            <p:cNvSpPr>
              <a:spLocks/>
            </p:cNvSpPr>
            <p:nvPr/>
          </p:nvSpPr>
          <p:spPr bwMode="auto">
            <a:xfrm>
              <a:off x="4386263" y="14620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3" name="Freeform 1324"/>
            <p:cNvSpPr>
              <a:spLocks/>
            </p:cNvSpPr>
            <p:nvPr/>
          </p:nvSpPr>
          <p:spPr bwMode="auto">
            <a:xfrm>
              <a:off x="4357688" y="1246188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4" name="Freeform 1325"/>
            <p:cNvSpPr>
              <a:spLocks/>
            </p:cNvSpPr>
            <p:nvPr/>
          </p:nvSpPr>
          <p:spPr bwMode="auto">
            <a:xfrm>
              <a:off x="4606926" y="1527175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5" name="Freeform 1326"/>
            <p:cNvSpPr>
              <a:spLocks/>
            </p:cNvSpPr>
            <p:nvPr/>
          </p:nvSpPr>
          <p:spPr bwMode="auto">
            <a:xfrm>
              <a:off x="4613276" y="1527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6" name="Freeform 1327"/>
            <p:cNvSpPr>
              <a:spLocks/>
            </p:cNvSpPr>
            <p:nvPr/>
          </p:nvSpPr>
          <p:spPr bwMode="auto">
            <a:xfrm>
              <a:off x="4440238" y="601663"/>
              <a:ext cx="4763" cy="1111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7" name="Freeform 1328"/>
            <p:cNvSpPr>
              <a:spLocks/>
            </p:cNvSpPr>
            <p:nvPr/>
          </p:nvSpPr>
          <p:spPr bwMode="auto">
            <a:xfrm>
              <a:off x="5089526" y="671513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8" name="Freeform 1329"/>
            <p:cNvSpPr>
              <a:spLocks/>
            </p:cNvSpPr>
            <p:nvPr/>
          </p:nvSpPr>
          <p:spPr bwMode="auto">
            <a:xfrm>
              <a:off x="5051426" y="93821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9" name="Freeform 1330"/>
            <p:cNvSpPr>
              <a:spLocks/>
            </p:cNvSpPr>
            <p:nvPr/>
          </p:nvSpPr>
          <p:spPr bwMode="auto">
            <a:xfrm>
              <a:off x="4786313" y="1998663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0" name="Freeform 1331"/>
            <p:cNvSpPr>
              <a:spLocks/>
            </p:cNvSpPr>
            <p:nvPr/>
          </p:nvSpPr>
          <p:spPr bwMode="auto">
            <a:xfrm>
              <a:off x="4375151" y="1544638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1" name="Freeform 1332"/>
            <p:cNvSpPr>
              <a:spLocks/>
            </p:cNvSpPr>
            <p:nvPr/>
          </p:nvSpPr>
          <p:spPr bwMode="auto">
            <a:xfrm>
              <a:off x="4249738" y="2085975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2" name="Freeform 1333"/>
            <p:cNvSpPr>
              <a:spLocks/>
            </p:cNvSpPr>
            <p:nvPr/>
          </p:nvSpPr>
          <p:spPr bwMode="auto">
            <a:xfrm>
              <a:off x="4699001" y="9096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3" name="Freeform 1334"/>
            <p:cNvSpPr>
              <a:spLocks/>
            </p:cNvSpPr>
            <p:nvPr/>
          </p:nvSpPr>
          <p:spPr bwMode="auto">
            <a:xfrm>
              <a:off x="4629151" y="985838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4" name="Freeform 1335"/>
            <p:cNvSpPr>
              <a:spLocks/>
            </p:cNvSpPr>
            <p:nvPr/>
          </p:nvSpPr>
          <p:spPr bwMode="auto">
            <a:xfrm>
              <a:off x="5262563" y="1127125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5" name="Freeform 1336"/>
            <p:cNvSpPr>
              <a:spLocks/>
            </p:cNvSpPr>
            <p:nvPr/>
          </p:nvSpPr>
          <p:spPr bwMode="auto">
            <a:xfrm>
              <a:off x="4449763" y="1517650"/>
              <a:ext cx="1111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6" name="Freeform 1337"/>
            <p:cNvSpPr>
              <a:spLocks/>
            </p:cNvSpPr>
            <p:nvPr/>
          </p:nvSpPr>
          <p:spPr bwMode="auto">
            <a:xfrm>
              <a:off x="4552951" y="8128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7" name="Freeform 1338"/>
            <p:cNvSpPr>
              <a:spLocks/>
            </p:cNvSpPr>
            <p:nvPr/>
          </p:nvSpPr>
          <p:spPr bwMode="auto">
            <a:xfrm>
              <a:off x="4645026" y="942975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8" name="Freeform 1339"/>
            <p:cNvSpPr>
              <a:spLocks/>
            </p:cNvSpPr>
            <p:nvPr/>
          </p:nvSpPr>
          <p:spPr bwMode="auto">
            <a:xfrm>
              <a:off x="4510088" y="1511300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9" name="Freeform 1340"/>
            <p:cNvSpPr>
              <a:spLocks/>
            </p:cNvSpPr>
            <p:nvPr/>
          </p:nvSpPr>
          <p:spPr bwMode="auto">
            <a:xfrm>
              <a:off x="4781551" y="19177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0" name="Freeform 1341"/>
            <p:cNvSpPr>
              <a:spLocks/>
            </p:cNvSpPr>
            <p:nvPr/>
          </p:nvSpPr>
          <p:spPr bwMode="auto">
            <a:xfrm>
              <a:off x="4586288" y="1533525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1" name="Freeform 1342"/>
            <p:cNvSpPr>
              <a:spLocks/>
            </p:cNvSpPr>
            <p:nvPr/>
          </p:nvSpPr>
          <p:spPr bwMode="auto">
            <a:xfrm>
              <a:off x="4579938" y="1538288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2" name="Freeform 1343"/>
            <p:cNvSpPr>
              <a:spLocks/>
            </p:cNvSpPr>
            <p:nvPr/>
          </p:nvSpPr>
          <p:spPr bwMode="auto">
            <a:xfrm>
              <a:off x="4460876" y="639763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3" name="Freeform 1344"/>
            <p:cNvSpPr>
              <a:spLocks/>
            </p:cNvSpPr>
            <p:nvPr/>
          </p:nvSpPr>
          <p:spPr bwMode="auto">
            <a:xfrm>
              <a:off x="5311776" y="1111250"/>
              <a:ext cx="11113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4" name="Freeform 1345"/>
            <p:cNvSpPr>
              <a:spLocks/>
            </p:cNvSpPr>
            <p:nvPr/>
          </p:nvSpPr>
          <p:spPr bwMode="auto">
            <a:xfrm>
              <a:off x="4559301" y="1322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5" name="Freeform 1346"/>
            <p:cNvSpPr>
              <a:spLocks/>
            </p:cNvSpPr>
            <p:nvPr/>
          </p:nvSpPr>
          <p:spPr bwMode="auto">
            <a:xfrm>
              <a:off x="4537076" y="1479550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6" name="Freeform 1347"/>
            <p:cNvSpPr>
              <a:spLocks/>
            </p:cNvSpPr>
            <p:nvPr/>
          </p:nvSpPr>
          <p:spPr bwMode="auto">
            <a:xfrm>
              <a:off x="4775201" y="1663700"/>
              <a:ext cx="6350" cy="952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7" name="Freeform 1348"/>
            <p:cNvSpPr>
              <a:spLocks/>
            </p:cNvSpPr>
            <p:nvPr/>
          </p:nvSpPr>
          <p:spPr bwMode="auto">
            <a:xfrm>
              <a:off x="4754563" y="985838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8" name="Freeform 1349"/>
            <p:cNvSpPr>
              <a:spLocks/>
            </p:cNvSpPr>
            <p:nvPr/>
          </p:nvSpPr>
          <p:spPr bwMode="auto">
            <a:xfrm>
              <a:off x="4683126" y="9921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9" name="Freeform 1350"/>
            <p:cNvSpPr>
              <a:spLocks/>
            </p:cNvSpPr>
            <p:nvPr/>
          </p:nvSpPr>
          <p:spPr bwMode="auto">
            <a:xfrm>
              <a:off x="4656138" y="2117725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0" name="Freeform 1351"/>
            <p:cNvSpPr>
              <a:spLocks/>
            </p:cNvSpPr>
            <p:nvPr/>
          </p:nvSpPr>
          <p:spPr bwMode="auto">
            <a:xfrm>
              <a:off x="4460876" y="1511300"/>
              <a:ext cx="11113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1" name="Freeform 1352"/>
            <p:cNvSpPr>
              <a:spLocks/>
            </p:cNvSpPr>
            <p:nvPr/>
          </p:nvSpPr>
          <p:spPr bwMode="auto">
            <a:xfrm>
              <a:off x="4645026" y="1030288"/>
              <a:ext cx="6350" cy="952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2" name="Freeform 1353"/>
            <p:cNvSpPr>
              <a:spLocks/>
            </p:cNvSpPr>
            <p:nvPr/>
          </p:nvSpPr>
          <p:spPr bwMode="auto">
            <a:xfrm>
              <a:off x="5273676" y="112712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3" name="Freeform 1354"/>
            <p:cNvSpPr>
              <a:spLocks/>
            </p:cNvSpPr>
            <p:nvPr/>
          </p:nvSpPr>
          <p:spPr bwMode="auto">
            <a:xfrm>
              <a:off x="4629151" y="889000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4" name="Freeform 1355"/>
            <p:cNvSpPr>
              <a:spLocks/>
            </p:cNvSpPr>
            <p:nvPr/>
          </p:nvSpPr>
          <p:spPr bwMode="auto">
            <a:xfrm>
              <a:off x="5214938" y="114935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5" name="Freeform 1356"/>
            <p:cNvSpPr>
              <a:spLocks/>
            </p:cNvSpPr>
            <p:nvPr/>
          </p:nvSpPr>
          <p:spPr bwMode="auto">
            <a:xfrm>
              <a:off x="5149851" y="942975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6" name="Freeform 1357"/>
            <p:cNvSpPr>
              <a:spLocks/>
            </p:cNvSpPr>
            <p:nvPr/>
          </p:nvSpPr>
          <p:spPr bwMode="auto">
            <a:xfrm>
              <a:off x="4824413" y="1744663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7" name="Freeform 1358"/>
            <p:cNvSpPr>
              <a:spLocks/>
            </p:cNvSpPr>
            <p:nvPr/>
          </p:nvSpPr>
          <p:spPr bwMode="auto">
            <a:xfrm>
              <a:off x="4552951" y="1506538"/>
              <a:ext cx="1111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8" name="Freeform 1359"/>
            <p:cNvSpPr>
              <a:spLocks/>
            </p:cNvSpPr>
            <p:nvPr/>
          </p:nvSpPr>
          <p:spPr bwMode="auto">
            <a:xfrm>
              <a:off x="4645026" y="1544638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9" name="Freeform 1360"/>
            <p:cNvSpPr>
              <a:spLocks/>
            </p:cNvSpPr>
            <p:nvPr/>
          </p:nvSpPr>
          <p:spPr bwMode="auto">
            <a:xfrm>
              <a:off x="4645026" y="1533525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0" name="Freeform 1361"/>
            <p:cNvSpPr>
              <a:spLocks/>
            </p:cNvSpPr>
            <p:nvPr/>
          </p:nvSpPr>
          <p:spPr bwMode="auto">
            <a:xfrm>
              <a:off x="5334001" y="1100138"/>
              <a:ext cx="11113" cy="476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1" name="Freeform 1363"/>
            <p:cNvSpPr>
              <a:spLocks/>
            </p:cNvSpPr>
            <p:nvPr/>
          </p:nvSpPr>
          <p:spPr bwMode="auto">
            <a:xfrm>
              <a:off x="4635500" y="99695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2" name="Freeform 1364"/>
            <p:cNvSpPr>
              <a:spLocks/>
            </p:cNvSpPr>
            <p:nvPr/>
          </p:nvSpPr>
          <p:spPr bwMode="auto">
            <a:xfrm>
              <a:off x="4786313" y="1057275"/>
              <a:ext cx="0" cy="4762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3" name="Freeform 1365"/>
            <p:cNvSpPr>
              <a:spLocks/>
            </p:cNvSpPr>
            <p:nvPr/>
          </p:nvSpPr>
          <p:spPr bwMode="auto">
            <a:xfrm>
              <a:off x="4781550" y="1046163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4" name="Freeform 1366"/>
            <p:cNvSpPr>
              <a:spLocks/>
            </p:cNvSpPr>
            <p:nvPr/>
          </p:nvSpPr>
          <p:spPr bwMode="auto">
            <a:xfrm>
              <a:off x="4570413" y="1544638"/>
              <a:ext cx="9525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5" name="Freeform 1367"/>
            <p:cNvSpPr>
              <a:spLocks/>
            </p:cNvSpPr>
            <p:nvPr/>
          </p:nvSpPr>
          <p:spPr bwMode="auto">
            <a:xfrm>
              <a:off x="4575175" y="1468438"/>
              <a:ext cx="11113" cy="476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6" name="Freeform 1368"/>
            <p:cNvSpPr>
              <a:spLocks/>
            </p:cNvSpPr>
            <p:nvPr/>
          </p:nvSpPr>
          <p:spPr bwMode="auto">
            <a:xfrm>
              <a:off x="4467225" y="1479550"/>
              <a:ext cx="11113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7" name="Freeform 1369"/>
            <p:cNvSpPr>
              <a:spLocks/>
            </p:cNvSpPr>
            <p:nvPr/>
          </p:nvSpPr>
          <p:spPr bwMode="auto">
            <a:xfrm>
              <a:off x="4597400" y="150653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8" name="Freeform 1370"/>
            <p:cNvSpPr>
              <a:spLocks/>
            </p:cNvSpPr>
            <p:nvPr/>
          </p:nvSpPr>
          <p:spPr bwMode="auto">
            <a:xfrm>
              <a:off x="4651375" y="15382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9" name="Freeform 1371"/>
            <p:cNvSpPr>
              <a:spLocks/>
            </p:cNvSpPr>
            <p:nvPr/>
          </p:nvSpPr>
          <p:spPr bwMode="auto">
            <a:xfrm>
              <a:off x="4548188" y="1392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0" name="Freeform 1372"/>
            <p:cNvSpPr>
              <a:spLocks/>
            </p:cNvSpPr>
            <p:nvPr/>
          </p:nvSpPr>
          <p:spPr bwMode="auto">
            <a:xfrm>
              <a:off x="4613275" y="15446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1" name="Freeform 1373"/>
            <p:cNvSpPr>
              <a:spLocks/>
            </p:cNvSpPr>
            <p:nvPr/>
          </p:nvSpPr>
          <p:spPr bwMode="auto">
            <a:xfrm>
              <a:off x="4271963" y="1571625"/>
              <a:ext cx="1111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2" name="Freeform 1374"/>
            <p:cNvSpPr>
              <a:spLocks/>
            </p:cNvSpPr>
            <p:nvPr/>
          </p:nvSpPr>
          <p:spPr bwMode="auto">
            <a:xfrm>
              <a:off x="4521200" y="1349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3" name="Freeform 1375"/>
            <p:cNvSpPr>
              <a:spLocks/>
            </p:cNvSpPr>
            <p:nvPr/>
          </p:nvSpPr>
          <p:spPr bwMode="auto">
            <a:xfrm>
              <a:off x="4792663" y="1598613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4" name="Freeform 1376"/>
            <p:cNvSpPr>
              <a:spLocks/>
            </p:cNvSpPr>
            <p:nvPr/>
          </p:nvSpPr>
          <p:spPr bwMode="auto">
            <a:xfrm>
              <a:off x="4775200" y="1057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5" name="Freeform 1377"/>
            <p:cNvSpPr>
              <a:spLocks/>
            </p:cNvSpPr>
            <p:nvPr/>
          </p:nvSpPr>
          <p:spPr bwMode="auto">
            <a:xfrm>
              <a:off x="4071938" y="1522413"/>
              <a:ext cx="47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6" name="Freeform 1378"/>
            <p:cNvSpPr>
              <a:spLocks/>
            </p:cNvSpPr>
            <p:nvPr/>
          </p:nvSpPr>
          <p:spPr bwMode="auto">
            <a:xfrm>
              <a:off x="4732338" y="947738"/>
              <a:ext cx="4763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7" name="Freeform 1379"/>
            <p:cNvSpPr>
              <a:spLocks/>
            </p:cNvSpPr>
            <p:nvPr/>
          </p:nvSpPr>
          <p:spPr bwMode="auto">
            <a:xfrm>
              <a:off x="4570413" y="1695450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8" name="Freeform 1380"/>
            <p:cNvSpPr>
              <a:spLocks/>
            </p:cNvSpPr>
            <p:nvPr/>
          </p:nvSpPr>
          <p:spPr bwMode="auto">
            <a:xfrm>
              <a:off x="5262563" y="1435100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9" name="Freeform 1381"/>
            <p:cNvSpPr>
              <a:spLocks/>
            </p:cNvSpPr>
            <p:nvPr/>
          </p:nvSpPr>
          <p:spPr bwMode="auto">
            <a:xfrm>
              <a:off x="4624388" y="900113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0" name="Freeform 1382"/>
            <p:cNvSpPr>
              <a:spLocks/>
            </p:cNvSpPr>
            <p:nvPr/>
          </p:nvSpPr>
          <p:spPr bwMode="auto">
            <a:xfrm>
              <a:off x="4689475" y="9858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1" name="Freeform 1383"/>
            <p:cNvSpPr>
              <a:spLocks/>
            </p:cNvSpPr>
            <p:nvPr/>
          </p:nvSpPr>
          <p:spPr bwMode="auto">
            <a:xfrm>
              <a:off x="5322888" y="1104900"/>
              <a:ext cx="4763" cy="63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2" name="Freeform 1384"/>
            <p:cNvSpPr>
              <a:spLocks/>
            </p:cNvSpPr>
            <p:nvPr/>
          </p:nvSpPr>
          <p:spPr bwMode="auto">
            <a:xfrm>
              <a:off x="5241925" y="8778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3" name="Freeform 1385"/>
            <p:cNvSpPr>
              <a:spLocks/>
            </p:cNvSpPr>
            <p:nvPr/>
          </p:nvSpPr>
          <p:spPr bwMode="auto">
            <a:xfrm>
              <a:off x="5583238" y="12842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4" name="Freeform 1386"/>
            <p:cNvSpPr>
              <a:spLocks/>
            </p:cNvSpPr>
            <p:nvPr/>
          </p:nvSpPr>
          <p:spPr bwMode="auto">
            <a:xfrm>
              <a:off x="5057775" y="889000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5" name="Freeform 1387"/>
            <p:cNvSpPr>
              <a:spLocks/>
            </p:cNvSpPr>
            <p:nvPr/>
          </p:nvSpPr>
          <p:spPr bwMode="auto">
            <a:xfrm>
              <a:off x="4613275" y="209073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6" name="Freeform 1388"/>
            <p:cNvSpPr>
              <a:spLocks/>
            </p:cNvSpPr>
            <p:nvPr/>
          </p:nvSpPr>
          <p:spPr bwMode="auto">
            <a:xfrm>
              <a:off x="4597400" y="145256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7" name="Freeform 1389"/>
            <p:cNvSpPr>
              <a:spLocks/>
            </p:cNvSpPr>
            <p:nvPr/>
          </p:nvSpPr>
          <p:spPr bwMode="auto">
            <a:xfrm>
              <a:off x="4483100" y="1506538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8" name="Freeform 1390"/>
            <p:cNvSpPr>
              <a:spLocks/>
            </p:cNvSpPr>
            <p:nvPr/>
          </p:nvSpPr>
          <p:spPr bwMode="auto">
            <a:xfrm>
              <a:off x="4552950" y="165735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9" name="Freeform 1391"/>
            <p:cNvSpPr>
              <a:spLocks/>
            </p:cNvSpPr>
            <p:nvPr/>
          </p:nvSpPr>
          <p:spPr bwMode="auto">
            <a:xfrm>
              <a:off x="4478338" y="1517650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0" name="Freeform 1392"/>
            <p:cNvSpPr>
              <a:spLocks/>
            </p:cNvSpPr>
            <p:nvPr/>
          </p:nvSpPr>
          <p:spPr bwMode="auto">
            <a:xfrm>
              <a:off x="5214938" y="2198688"/>
              <a:ext cx="0" cy="635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1" name="Freeform 1393"/>
            <p:cNvSpPr>
              <a:spLocks/>
            </p:cNvSpPr>
            <p:nvPr/>
          </p:nvSpPr>
          <p:spPr bwMode="auto">
            <a:xfrm>
              <a:off x="5176838" y="915988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2" name="Freeform 1394"/>
            <p:cNvSpPr>
              <a:spLocks/>
            </p:cNvSpPr>
            <p:nvPr/>
          </p:nvSpPr>
          <p:spPr bwMode="auto">
            <a:xfrm>
              <a:off x="4624388" y="893763"/>
              <a:ext cx="4763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3" name="Freeform 1395"/>
            <p:cNvSpPr>
              <a:spLocks/>
            </p:cNvSpPr>
            <p:nvPr/>
          </p:nvSpPr>
          <p:spPr bwMode="auto">
            <a:xfrm>
              <a:off x="4597400" y="149542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4" name="Freeform 1396"/>
            <p:cNvSpPr>
              <a:spLocks/>
            </p:cNvSpPr>
            <p:nvPr/>
          </p:nvSpPr>
          <p:spPr bwMode="auto">
            <a:xfrm>
              <a:off x="4591050" y="1538288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5" name="Freeform 1397"/>
            <p:cNvSpPr>
              <a:spLocks/>
            </p:cNvSpPr>
            <p:nvPr/>
          </p:nvSpPr>
          <p:spPr bwMode="auto">
            <a:xfrm>
              <a:off x="4737100" y="1673225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6" name="Freeform 1398"/>
            <p:cNvSpPr>
              <a:spLocks/>
            </p:cNvSpPr>
            <p:nvPr/>
          </p:nvSpPr>
          <p:spPr bwMode="auto">
            <a:xfrm>
              <a:off x="4570413" y="1381125"/>
              <a:ext cx="952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7" name="Freeform 1399"/>
            <p:cNvSpPr>
              <a:spLocks/>
            </p:cNvSpPr>
            <p:nvPr/>
          </p:nvSpPr>
          <p:spPr bwMode="auto">
            <a:xfrm>
              <a:off x="4678363" y="985838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8" name="Freeform 1400"/>
            <p:cNvSpPr>
              <a:spLocks/>
            </p:cNvSpPr>
            <p:nvPr/>
          </p:nvSpPr>
          <p:spPr bwMode="auto">
            <a:xfrm>
              <a:off x="4559300" y="1560513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9" name="Freeform 1401"/>
            <p:cNvSpPr>
              <a:spLocks/>
            </p:cNvSpPr>
            <p:nvPr/>
          </p:nvSpPr>
          <p:spPr bwMode="auto">
            <a:xfrm>
              <a:off x="5599113" y="1277938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0" name="Freeform 1402"/>
            <p:cNvSpPr>
              <a:spLocks/>
            </p:cNvSpPr>
            <p:nvPr/>
          </p:nvSpPr>
          <p:spPr bwMode="auto">
            <a:xfrm>
              <a:off x="4548188" y="195580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1" name="Freeform 1403"/>
            <p:cNvSpPr>
              <a:spLocks/>
            </p:cNvSpPr>
            <p:nvPr/>
          </p:nvSpPr>
          <p:spPr bwMode="auto">
            <a:xfrm>
              <a:off x="5257800" y="11318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2" name="Freeform 1404"/>
            <p:cNvSpPr>
              <a:spLocks/>
            </p:cNvSpPr>
            <p:nvPr/>
          </p:nvSpPr>
          <p:spPr bwMode="auto">
            <a:xfrm>
              <a:off x="4635500" y="893763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3" name="Freeform 1405"/>
            <p:cNvSpPr>
              <a:spLocks/>
            </p:cNvSpPr>
            <p:nvPr/>
          </p:nvSpPr>
          <p:spPr bwMode="auto">
            <a:xfrm>
              <a:off x="4433888" y="601663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4" name="Freeform 1406"/>
            <p:cNvSpPr>
              <a:spLocks/>
            </p:cNvSpPr>
            <p:nvPr/>
          </p:nvSpPr>
          <p:spPr bwMode="auto">
            <a:xfrm>
              <a:off x="4521200" y="146843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5" name="Freeform 1407"/>
            <p:cNvSpPr>
              <a:spLocks/>
            </p:cNvSpPr>
            <p:nvPr/>
          </p:nvSpPr>
          <p:spPr bwMode="auto">
            <a:xfrm>
              <a:off x="4429125" y="153352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6" name="Freeform 1408"/>
            <p:cNvSpPr>
              <a:spLocks/>
            </p:cNvSpPr>
            <p:nvPr/>
          </p:nvSpPr>
          <p:spPr bwMode="auto">
            <a:xfrm>
              <a:off x="4819650" y="1630363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7" name="Freeform 1409"/>
            <p:cNvSpPr>
              <a:spLocks/>
            </p:cNvSpPr>
            <p:nvPr/>
          </p:nvSpPr>
          <p:spPr bwMode="auto">
            <a:xfrm>
              <a:off x="4586288" y="15541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8" name="Freeform 1410"/>
            <p:cNvSpPr>
              <a:spLocks/>
            </p:cNvSpPr>
            <p:nvPr/>
          </p:nvSpPr>
          <p:spPr bwMode="auto">
            <a:xfrm>
              <a:off x="4678363" y="101917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9" name="Freeform 1411"/>
            <p:cNvSpPr>
              <a:spLocks/>
            </p:cNvSpPr>
            <p:nvPr/>
          </p:nvSpPr>
          <p:spPr bwMode="auto">
            <a:xfrm>
              <a:off x="4656138" y="1533525"/>
              <a:ext cx="11113" cy="476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0" name="Freeform 1412"/>
            <p:cNvSpPr>
              <a:spLocks/>
            </p:cNvSpPr>
            <p:nvPr/>
          </p:nvSpPr>
          <p:spPr bwMode="auto">
            <a:xfrm>
              <a:off x="4656138" y="1008063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1" name="Freeform 1413"/>
            <p:cNvSpPr>
              <a:spLocks/>
            </p:cNvSpPr>
            <p:nvPr/>
          </p:nvSpPr>
          <p:spPr bwMode="auto">
            <a:xfrm>
              <a:off x="5522913" y="1289050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2" name="Freeform 1414"/>
            <p:cNvSpPr>
              <a:spLocks/>
            </p:cNvSpPr>
            <p:nvPr/>
          </p:nvSpPr>
          <p:spPr bwMode="auto">
            <a:xfrm>
              <a:off x="4651375" y="1039813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3" name="Freeform 1415"/>
            <p:cNvSpPr>
              <a:spLocks/>
            </p:cNvSpPr>
            <p:nvPr/>
          </p:nvSpPr>
          <p:spPr bwMode="auto">
            <a:xfrm>
              <a:off x="4456113" y="167957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4" name="Freeform 1416"/>
            <p:cNvSpPr>
              <a:spLocks/>
            </p:cNvSpPr>
            <p:nvPr/>
          </p:nvSpPr>
          <p:spPr bwMode="auto">
            <a:xfrm>
              <a:off x="5448300" y="1077913"/>
              <a:ext cx="4763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5" name="Freeform 1417"/>
            <p:cNvSpPr>
              <a:spLocks/>
            </p:cNvSpPr>
            <p:nvPr/>
          </p:nvSpPr>
          <p:spPr bwMode="auto">
            <a:xfrm>
              <a:off x="4645025" y="1614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6" name="Freeform 1418"/>
            <p:cNvSpPr>
              <a:spLocks/>
            </p:cNvSpPr>
            <p:nvPr/>
          </p:nvSpPr>
          <p:spPr bwMode="auto">
            <a:xfrm>
              <a:off x="5262563" y="2063750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7" name="Freeform 1419"/>
            <p:cNvSpPr>
              <a:spLocks/>
            </p:cNvSpPr>
            <p:nvPr/>
          </p:nvSpPr>
          <p:spPr bwMode="auto">
            <a:xfrm>
              <a:off x="4635500" y="16192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8" name="Freeform 1420"/>
            <p:cNvSpPr>
              <a:spLocks/>
            </p:cNvSpPr>
            <p:nvPr/>
          </p:nvSpPr>
          <p:spPr bwMode="auto">
            <a:xfrm>
              <a:off x="4624388" y="1538288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9" name="Freeform 1421"/>
            <p:cNvSpPr>
              <a:spLocks/>
            </p:cNvSpPr>
            <p:nvPr/>
          </p:nvSpPr>
          <p:spPr bwMode="auto">
            <a:xfrm>
              <a:off x="5024438" y="171767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0" name="Freeform 1422"/>
            <p:cNvSpPr>
              <a:spLocks/>
            </p:cNvSpPr>
            <p:nvPr/>
          </p:nvSpPr>
          <p:spPr bwMode="auto">
            <a:xfrm>
              <a:off x="4846638" y="1609725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1" name="Freeform 1423"/>
            <p:cNvSpPr>
              <a:spLocks/>
            </p:cNvSpPr>
            <p:nvPr/>
          </p:nvSpPr>
          <p:spPr bwMode="auto">
            <a:xfrm>
              <a:off x="4813300" y="1023938"/>
              <a:ext cx="6350" cy="63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2" name="Freeform 1424"/>
            <p:cNvSpPr>
              <a:spLocks/>
            </p:cNvSpPr>
            <p:nvPr/>
          </p:nvSpPr>
          <p:spPr bwMode="auto">
            <a:xfrm>
              <a:off x="4597400" y="1430338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3" name="Freeform 1425"/>
            <p:cNvSpPr>
              <a:spLocks/>
            </p:cNvSpPr>
            <p:nvPr/>
          </p:nvSpPr>
          <p:spPr bwMode="auto">
            <a:xfrm>
              <a:off x="4591050" y="1452563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4" name="Freeform 1426"/>
            <p:cNvSpPr>
              <a:spLocks/>
            </p:cNvSpPr>
            <p:nvPr/>
          </p:nvSpPr>
          <p:spPr bwMode="auto">
            <a:xfrm>
              <a:off x="4748213" y="218281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5" name="Freeform 1427"/>
            <p:cNvSpPr>
              <a:spLocks/>
            </p:cNvSpPr>
            <p:nvPr/>
          </p:nvSpPr>
          <p:spPr bwMode="auto">
            <a:xfrm>
              <a:off x="4478338" y="158273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6" name="Freeform 1428"/>
            <p:cNvSpPr>
              <a:spLocks/>
            </p:cNvSpPr>
            <p:nvPr/>
          </p:nvSpPr>
          <p:spPr bwMode="auto">
            <a:xfrm>
              <a:off x="4460875" y="1527175"/>
              <a:ext cx="6350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7" name="Freeform 1429"/>
            <p:cNvSpPr>
              <a:spLocks/>
            </p:cNvSpPr>
            <p:nvPr/>
          </p:nvSpPr>
          <p:spPr bwMode="auto">
            <a:xfrm>
              <a:off x="5311775" y="111125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8" name="Freeform 1430"/>
            <p:cNvSpPr>
              <a:spLocks/>
            </p:cNvSpPr>
            <p:nvPr/>
          </p:nvSpPr>
          <p:spPr bwMode="auto">
            <a:xfrm>
              <a:off x="5253038" y="113188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9" name="Freeform 1431"/>
            <p:cNvSpPr>
              <a:spLocks/>
            </p:cNvSpPr>
            <p:nvPr/>
          </p:nvSpPr>
          <p:spPr bwMode="auto">
            <a:xfrm>
              <a:off x="5241925" y="113823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0" name="Freeform 1432"/>
            <p:cNvSpPr>
              <a:spLocks/>
            </p:cNvSpPr>
            <p:nvPr/>
          </p:nvSpPr>
          <p:spPr bwMode="auto">
            <a:xfrm>
              <a:off x="4624388" y="981075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1" name="Freeform 1433"/>
            <p:cNvSpPr>
              <a:spLocks/>
            </p:cNvSpPr>
            <p:nvPr/>
          </p:nvSpPr>
          <p:spPr bwMode="auto">
            <a:xfrm>
              <a:off x="4624388" y="1549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2" name="Freeform 1434"/>
            <p:cNvSpPr>
              <a:spLocks/>
            </p:cNvSpPr>
            <p:nvPr/>
          </p:nvSpPr>
          <p:spPr bwMode="auto">
            <a:xfrm>
              <a:off x="4840288" y="1657350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3" name="Freeform 1435"/>
            <p:cNvSpPr>
              <a:spLocks/>
            </p:cNvSpPr>
            <p:nvPr/>
          </p:nvSpPr>
          <p:spPr bwMode="auto">
            <a:xfrm>
              <a:off x="4510088" y="1468438"/>
              <a:ext cx="4763" cy="476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4" name="Freeform 1436"/>
            <p:cNvSpPr>
              <a:spLocks/>
            </p:cNvSpPr>
            <p:nvPr/>
          </p:nvSpPr>
          <p:spPr bwMode="auto">
            <a:xfrm>
              <a:off x="4579938" y="1554163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5" name="Freeform 1437"/>
            <p:cNvSpPr>
              <a:spLocks/>
            </p:cNvSpPr>
            <p:nvPr/>
          </p:nvSpPr>
          <p:spPr bwMode="auto">
            <a:xfrm>
              <a:off x="4678363" y="10239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6" name="Freeform 1438"/>
            <p:cNvSpPr>
              <a:spLocks/>
            </p:cNvSpPr>
            <p:nvPr/>
          </p:nvSpPr>
          <p:spPr bwMode="auto">
            <a:xfrm>
              <a:off x="4656138" y="9540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7" name="Freeform 1439"/>
            <p:cNvSpPr>
              <a:spLocks/>
            </p:cNvSpPr>
            <p:nvPr/>
          </p:nvSpPr>
          <p:spPr bwMode="auto">
            <a:xfrm>
              <a:off x="5507038" y="12890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8" name="Freeform 1440"/>
            <p:cNvSpPr>
              <a:spLocks/>
            </p:cNvSpPr>
            <p:nvPr/>
          </p:nvSpPr>
          <p:spPr bwMode="auto">
            <a:xfrm>
              <a:off x="5502275" y="1289050"/>
              <a:ext cx="0" cy="6350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9" name="Freeform 1441"/>
            <p:cNvSpPr>
              <a:spLocks/>
            </p:cNvSpPr>
            <p:nvPr/>
          </p:nvSpPr>
          <p:spPr bwMode="auto">
            <a:xfrm>
              <a:off x="5491163" y="1295400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0" name="Freeform 1442"/>
            <p:cNvSpPr>
              <a:spLocks/>
            </p:cNvSpPr>
            <p:nvPr/>
          </p:nvSpPr>
          <p:spPr bwMode="auto">
            <a:xfrm>
              <a:off x="4330700" y="1609725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1" name="Freeform 1443"/>
            <p:cNvSpPr>
              <a:spLocks/>
            </p:cNvSpPr>
            <p:nvPr/>
          </p:nvSpPr>
          <p:spPr bwMode="auto">
            <a:xfrm>
              <a:off x="5327650" y="11049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2" name="Freeform 1444"/>
            <p:cNvSpPr>
              <a:spLocks/>
            </p:cNvSpPr>
            <p:nvPr/>
          </p:nvSpPr>
          <p:spPr bwMode="auto">
            <a:xfrm>
              <a:off x="4543425" y="16732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3" name="Freeform 1445"/>
            <p:cNvSpPr>
              <a:spLocks/>
            </p:cNvSpPr>
            <p:nvPr/>
          </p:nvSpPr>
          <p:spPr bwMode="auto">
            <a:xfrm>
              <a:off x="4629150" y="992188"/>
              <a:ext cx="6350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4" name="Freeform 1446"/>
            <p:cNvSpPr>
              <a:spLocks/>
            </p:cNvSpPr>
            <p:nvPr/>
          </p:nvSpPr>
          <p:spPr bwMode="auto">
            <a:xfrm>
              <a:off x="4543425" y="1506538"/>
              <a:ext cx="4763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5" name="Freeform 1447"/>
            <p:cNvSpPr>
              <a:spLocks/>
            </p:cNvSpPr>
            <p:nvPr/>
          </p:nvSpPr>
          <p:spPr bwMode="auto">
            <a:xfrm>
              <a:off x="4433888" y="1517650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6" name="Freeform 1448"/>
            <p:cNvSpPr>
              <a:spLocks/>
            </p:cNvSpPr>
            <p:nvPr/>
          </p:nvSpPr>
          <p:spPr bwMode="auto">
            <a:xfrm>
              <a:off x="4884738" y="1641475"/>
              <a:ext cx="4763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7" name="Freeform 1449"/>
            <p:cNvSpPr>
              <a:spLocks/>
            </p:cNvSpPr>
            <p:nvPr/>
          </p:nvSpPr>
          <p:spPr bwMode="auto">
            <a:xfrm>
              <a:off x="4786313" y="1939925"/>
              <a:ext cx="0" cy="476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8" name="Freeform 1450"/>
            <p:cNvSpPr>
              <a:spLocks/>
            </p:cNvSpPr>
            <p:nvPr/>
          </p:nvSpPr>
          <p:spPr bwMode="auto">
            <a:xfrm>
              <a:off x="4265613" y="1576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9" name="Freeform 1451"/>
            <p:cNvSpPr>
              <a:spLocks/>
            </p:cNvSpPr>
            <p:nvPr/>
          </p:nvSpPr>
          <p:spPr bwMode="auto">
            <a:xfrm>
              <a:off x="4483100" y="15827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0" name="Freeform 1452"/>
            <p:cNvSpPr>
              <a:spLocks/>
            </p:cNvSpPr>
            <p:nvPr/>
          </p:nvSpPr>
          <p:spPr bwMode="auto">
            <a:xfrm>
              <a:off x="4575175" y="155416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1" name="Freeform 1453"/>
            <p:cNvSpPr>
              <a:spLocks/>
            </p:cNvSpPr>
            <p:nvPr/>
          </p:nvSpPr>
          <p:spPr bwMode="auto">
            <a:xfrm>
              <a:off x="5594350" y="1277938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2" name="Freeform 1454"/>
            <p:cNvSpPr>
              <a:spLocks/>
            </p:cNvSpPr>
            <p:nvPr/>
          </p:nvSpPr>
          <p:spPr bwMode="auto">
            <a:xfrm>
              <a:off x="4651375" y="1046163"/>
              <a:ext cx="4763" cy="476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3" name="Freeform 1455"/>
            <p:cNvSpPr>
              <a:spLocks/>
            </p:cNvSpPr>
            <p:nvPr/>
          </p:nvSpPr>
          <p:spPr bwMode="auto">
            <a:xfrm>
              <a:off x="5556250" y="128428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4" name="Freeform 1456"/>
            <p:cNvSpPr>
              <a:spLocks/>
            </p:cNvSpPr>
            <p:nvPr/>
          </p:nvSpPr>
          <p:spPr bwMode="auto">
            <a:xfrm>
              <a:off x="5522913" y="866775"/>
              <a:ext cx="635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5" name="Freeform 1457"/>
            <p:cNvSpPr>
              <a:spLocks/>
            </p:cNvSpPr>
            <p:nvPr/>
          </p:nvSpPr>
          <p:spPr bwMode="auto">
            <a:xfrm>
              <a:off x="4651375" y="915988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6" name="Freeform 1458"/>
            <p:cNvSpPr>
              <a:spLocks/>
            </p:cNvSpPr>
            <p:nvPr/>
          </p:nvSpPr>
          <p:spPr bwMode="auto">
            <a:xfrm>
              <a:off x="4645025" y="1419225"/>
              <a:ext cx="6350" cy="63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7" name="Freeform 1459"/>
            <p:cNvSpPr>
              <a:spLocks/>
            </p:cNvSpPr>
            <p:nvPr/>
          </p:nvSpPr>
          <p:spPr bwMode="auto">
            <a:xfrm>
              <a:off x="4184650" y="1560513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8" name="Freeform 1460"/>
            <p:cNvSpPr>
              <a:spLocks/>
            </p:cNvSpPr>
            <p:nvPr/>
          </p:nvSpPr>
          <p:spPr bwMode="auto">
            <a:xfrm>
              <a:off x="5291138" y="1435100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9" name="Freeform 1461"/>
            <p:cNvSpPr>
              <a:spLocks/>
            </p:cNvSpPr>
            <p:nvPr/>
          </p:nvSpPr>
          <p:spPr bwMode="auto">
            <a:xfrm>
              <a:off x="4445000" y="15986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0" name="Freeform 1462"/>
            <p:cNvSpPr>
              <a:spLocks/>
            </p:cNvSpPr>
            <p:nvPr/>
          </p:nvSpPr>
          <p:spPr bwMode="auto">
            <a:xfrm>
              <a:off x="5187950" y="1370013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1" name="Freeform 1463"/>
            <p:cNvSpPr>
              <a:spLocks/>
            </p:cNvSpPr>
            <p:nvPr/>
          </p:nvSpPr>
          <p:spPr bwMode="auto">
            <a:xfrm>
              <a:off x="4635500" y="904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2" name="Freeform 1464"/>
            <p:cNvSpPr>
              <a:spLocks/>
            </p:cNvSpPr>
            <p:nvPr/>
          </p:nvSpPr>
          <p:spPr bwMode="auto">
            <a:xfrm>
              <a:off x="4168775" y="882650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3" name="Freeform 1465"/>
            <p:cNvSpPr>
              <a:spLocks/>
            </p:cNvSpPr>
            <p:nvPr/>
          </p:nvSpPr>
          <p:spPr bwMode="auto">
            <a:xfrm>
              <a:off x="4418013" y="15382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4" name="Freeform 1466"/>
            <p:cNvSpPr>
              <a:spLocks/>
            </p:cNvSpPr>
            <p:nvPr/>
          </p:nvSpPr>
          <p:spPr bwMode="auto">
            <a:xfrm>
              <a:off x="4851400" y="170180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5" name="Freeform 1467"/>
            <p:cNvSpPr>
              <a:spLocks/>
            </p:cNvSpPr>
            <p:nvPr/>
          </p:nvSpPr>
          <p:spPr bwMode="auto">
            <a:xfrm>
              <a:off x="4835525" y="1619250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6" name="Freeform 1468"/>
            <p:cNvSpPr>
              <a:spLocks/>
            </p:cNvSpPr>
            <p:nvPr/>
          </p:nvSpPr>
          <p:spPr bwMode="auto">
            <a:xfrm>
              <a:off x="4402138" y="1733550"/>
              <a:ext cx="0" cy="476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7" name="Freeform 1469"/>
            <p:cNvSpPr>
              <a:spLocks/>
            </p:cNvSpPr>
            <p:nvPr/>
          </p:nvSpPr>
          <p:spPr bwMode="auto">
            <a:xfrm>
              <a:off x="4483100" y="2117725"/>
              <a:ext cx="4763" cy="63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8" name="Freeform 1470"/>
            <p:cNvSpPr>
              <a:spLocks/>
            </p:cNvSpPr>
            <p:nvPr/>
          </p:nvSpPr>
          <p:spPr bwMode="auto">
            <a:xfrm>
              <a:off x="4748213" y="2189163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9" name="Freeform 1471"/>
            <p:cNvSpPr>
              <a:spLocks/>
            </p:cNvSpPr>
            <p:nvPr/>
          </p:nvSpPr>
          <p:spPr bwMode="auto">
            <a:xfrm>
              <a:off x="4483100" y="1582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0" name="Freeform 1472"/>
            <p:cNvSpPr>
              <a:spLocks/>
            </p:cNvSpPr>
            <p:nvPr/>
          </p:nvSpPr>
          <p:spPr bwMode="auto">
            <a:xfrm>
              <a:off x="5495925" y="1289050"/>
              <a:ext cx="6350" cy="63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1" name="Freeform 1473"/>
            <p:cNvSpPr>
              <a:spLocks/>
            </p:cNvSpPr>
            <p:nvPr/>
          </p:nvSpPr>
          <p:spPr bwMode="auto">
            <a:xfrm>
              <a:off x="4651375" y="947738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2" name="Freeform 1474"/>
            <p:cNvSpPr>
              <a:spLocks/>
            </p:cNvSpPr>
            <p:nvPr/>
          </p:nvSpPr>
          <p:spPr bwMode="auto">
            <a:xfrm>
              <a:off x="4552950" y="877888"/>
              <a:ext cx="6350" cy="476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3" name="Freeform 1475"/>
            <p:cNvSpPr>
              <a:spLocks/>
            </p:cNvSpPr>
            <p:nvPr/>
          </p:nvSpPr>
          <p:spPr bwMode="auto">
            <a:xfrm>
              <a:off x="4552950" y="877888"/>
              <a:ext cx="6350" cy="476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4" name="Freeform 1476"/>
            <p:cNvSpPr>
              <a:spLocks/>
            </p:cNvSpPr>
            <p:nvPr/>
          </p:nvSpPr>
          <p:spPr bwMode="auto">
            <a:xfrm>
              <a:off x="4640263" y="1614488"/>
              <a:ext cx="0" cy="476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5" name="Freeform 1477"/>
            <p:cNvSpPr>
              <a:spLocks/>
            </p:cNvSpPr>
            <p:nvPr/>
          </p:nvSpPr>
          <p:spPr bwMode="auto">
            <a:xfrm>
              <a:off x="5160963" y="7699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971600" y="1611964"/>
            <a:ext cx="3076797" cy="1967898"/>
            <a:chOff x="3033601" y="1179061"/>
            <a:chExt cx="3076797" cy="1967898"/>
          </a:xfrm>
        </p:grpSpPr>
        <p:sp>
          <p:nvSpPr>
            <p:cNvPr id="882" name="矩形 881"/>
            <p:cNvSpPr/>
            <p:nvPr/>
          </p:nvSpPr>
          <p:spPr>
            <a:xfrm>
              <a:off x="3033601" y="1179061"/>
              <a:ext cx="307679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3033601" y="1779662"/>
              <a:ext cx="2365175" cy="13672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94" name="组合 893"/>
          <p:cNvGrpSpPr/>
          <p:nvPr/>
        </p:nvGrpSpPr>
        <p:grpSpPr>
          <a:xfrm>
            <a:off x="5095603" y="1611964"/>
            <a:ext cx="3076797" cy="1967898"/>
            <a:chOff x="3033601" y="1179061"/>
            <a:chExt cx="3076797" cy="1967898"/>
          </a:xfrm>
        </p:grpSpPr>
        <p:sp>
          <p:nvSpPr>
            <p:cNvPr id="895" name="矩形 894"/>
            <p:cNvSpPr/>
            <p:nvPr/>
          </p:nvSpPr>
          <p:spPr>
            <a:xfrm>
              <a:off x="3033601" y="1179061"/>
              <a:ext cx="307679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96" name="矩形 895"/>
            <p:cNvSpPr/>
            <p:nvPr/>
          </p:nvSpPr>
          <p:spPr>
            <a:xfrm>
              <a:off x="3033601" y="1779662"/>
              <a:ext cx="2365175" cy="13672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5341434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存在问题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4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740435" y="2836100"/>
            <a:ext cx="3076797" cy="1967898"/>
            <a:chOff x="3033601" y="1179061"/>
            <a:chExt cx="3076797" cy="1967898"/>
          </a:xfrm>
        </p:grpSpPr>
        <p:sp>
          <p:nvSpPr>
            <p:cNvPr id="882" name="矩形 881"/>
            <p:cNvSpPr/>
            <p:nvPr/>
          </p:nvSpPr>
          <p:spPr>
            <a:xfrm>
              <a:off x="3033601" y="1179061"/>
              <a:ext cx="307679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3033601" y="1779662"/>
              <a:ext cx="2365175" cy="13672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91" name="组合 890"/>
          <p:cNvGrpSpPr/>
          <p:nvPr/>
        </p:nvGrpSpPr>
        <p:grpSpPr>
          <a:xfrm>
            <a:off x="3386071" y="2836100"/>
            <a:ext cx="3076797" cy="1967898"/>
            <a:chOff x="3033601" y="1179061"/>
            <a:chExt cx="3076797" cy="1967898"/>
          </a:xfrm>
        </p:grpSpPr>
        <p:sp>
          <p:nvSpPr>
            <p:cNvPr id="892" name="矩形 891"/>
            <p:cNvSpPr/>
            <p:nvPr/>
          </p:nvSpPr>
          <p:spPr>
            <a:xfrm>
              <a:off x="3033601" y="1179061"/>
              <a:ext cx="307679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93" name="矩形 892"/>
            <p:cNvSpPr/>
            <p:nvPr/>
          </p:nvSpPr>
          <p:spPr>
            <a:xfrm>
              <a:off x="3033601" y="1779662"/>
              <a:ext cx="2365175" cy="13672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94" name="组合 893"/>
          <p:cNvGrpSpPr/>
          <p:nvPr/>
        </p:nvGrpSpPr>
        <p:grpSpPr>
          <a:xfrm>
            <a:off x="6031707" y="2836100"/>
            <a:ext cx="3076797" cy="1967898"/>
            <a:chOff x="3033601" y="1179061"/>
            <a:chExt cx="3076797" cy="1967898"/>
          </a:xfrm>
        </p:grpSpPr>
        <p:sp>
          <p:nvSpPr>
            <p:cNvPr id="895" name="矩形 894"/>
            <p:cNvSpPr/>
            <p:nvPr/>
          </p:nvSpPr>
          <p:spPr>
            <a:xfrm>
              <a:off x="3033601" y="1179061"/>
              <a:ext cx="3076797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zh-CN" altLang="en-US" sz="16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96" name="矩形 895"/>
            <p:cNvSpPr/>
            <p:nvPr/>
          </p:nvSpPr>
          <p:spPr>
            <a:xfrm>
              <a:off x="3033601" y="1779662"/>
              <a:ext cx="2365175" cy="13672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663" r="29943" b="54954"/>
          <a:stretch/>
        </p:blipFill>
        <p:spPr>
          <a:xfrm>
            <a:off x="544981" y="1094036"/>
            <a:ext cx="2520278" cy="151216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35" name="图片 8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663" r="29943" b="54954"/>
          <a:stretch/>
        </p:blipFill>
        <p:spPr>
          <a:xfrm>
            <a:off x="3311861" y="1094036"/>
            <a:ext cx="2520278" cy="151216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36" name="图片 83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663" r="29943" b="54954"/>
          <a:stretch/>
        </p:blipFill>
        <p:spPr>
          <a:xfrm>
            <a:off x="6048165" y="1094036"/>
            <a:ext cx="2520278" cy="151216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4062252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3473251"/>
            <a:ext cx="9144000" cy="1906811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59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843808" y="1376720"/>
            <a:ext cx="4392488" cy="959204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342991" y="946284"/>
              <a:ext cx="1602546" cy="287549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/>
                  </a:solidFill>
                  <a:latin typeface="Segoe UI"/>
                </a:rPr>
                <a:t>五   参考文献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61540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22794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参考文献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5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sp>
        <p:nvSpPr>
          <p:cNvPr id="887" name="矩形 886"/>
          <p:cNvSpPr/>
          <p:nvPr/>
        </p:nvSpPr>
        <p:spPr>
          <a:xfrm>
            <a:off x="1594595" y="1887102"/>
            <a:ext cx="5112568" cy="3270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latin typeface="微软雅黑" charset="0"/>
              <a:ea typeface="微软雅黑" charset="0"/>
            </a:endParaRPr>
          </a:p>
        </p:txBody>
      </p:sp>
      <p:sp>
        <p:nvSpPr>
          <p:cNvPr id="889" name="出自【趣你的PPT】(微信:qunideppt)：最优质的PPT资源库"/>
          <p:cNvSpPr>
            <a:spLocks/>
          </p:cNvSpPr>
          <p:nvPr/>
        </p:nvSpPr>
        <p:spPr bwMode="auto">
          <a:xfrm>
            <a:off x="1136785" y="1131590"/>
            <a:ext cx="6387543" cy="573548"/>
          </a:xfrm>
          <a:custGeom>
            <a:avLst/>
            <a:gdLst>
              <a:gd name="T0" fmla="*/ 435 w 449"/>
              <a:gd name="T1" fmla="*/ 68 h 79"/>
              <a:gd name="T2" fmla="*/ 442 w 449"/>
              <a:gd name="T3" fmla="*/ 65 h 79"/>
              <a:gd name="T4" fmla="*/ 416 w 449"/>
              <a:gd name="T5" fmla="*/ 64 h 79"/>
              <a:gd name="T6" fmla="*/ 431 w 449"/>
              <a:gd name="T7" fmla="*/ 59 h 79"/>
              <a:gd name="T8" fmla="*/ 419 w 449"/>
              <a:gd name="T9" fmla="*/ 57 h 79"/>
              <a:gd name="T10" fmla="*/ 431 w 449"/>
              <a:gd name="T11" fmla="*/ 51 h 79"/>
              <a:gd name="T12" fmla="*/ 427 w 449"/>
              <a:gd name="T13" fmla="*/ 50 h 79"/>
              <a:gd name="T14" fmla="*/ 443 w 449"/>
              <a:gd name="T15" fmla="*/ 47 h 79"/>
              <a:gd name="T16" fmla="*/ 432 w 449"/>
              <a:gd name="T17" fmla="*/ 43 h 79"/>
              <a:gd name="T18" fmla="*/ 415 w 449"/>
              <a:gd name="T19" fmla="*/ 42 h 79"/>
              <a:gd name="T20" fmla="*/ 421 w 449"/>
              <a:gd name="T21" fmla="*/ 38 h 79"/>
              <a:gd name="T22" fmla="*/ 425 w 449"/>
              <a:gd name="T23" fmla="*/ 35 h 79"/>
              <a:gd name="T24" fmla="*/ 422 w 449"/>
              <a:gd name="T25" fmla="*/ 33 h 79"/>
              <a:gd name="T26" fmla="*/ 426 w 449"/>
              <a:gd name="T27" fmla="*/ 29 h 79"/>
              <a:gd name="T28" fmla="*/ 414 w 449"/>
              <a:gd name="T29" fmla="*/ 25 h 79"/>
              <a:gd name="T30" fmla="*/ 418 w 449"/>
              <a:gd name="T31" fmla="*/ 21 h 79"/>
              <a:gd name="T32" fmla="*/ 427 w 449"/>
              <a:gd name="T33" fmla="*/ 17 h 79"/>
              <a:gd name="T34" fmla="*/ 432 w 449"/>
              <a:gd name="T35" fmla="*/ 14 h 79"/>
              <a:gd name="T36" fmla="*/ 420 w 449"/>
              <a:gd name="T37" fmla="*/ 10 h 79"/>
              <a:gd name="T38" fmla="*/ 381 w 449"/>
              <a:gd name="T39" fmla="*/ 6 h 79"/>
              <a:gd name="T40" fmla="*/ 216 w 449"/>
              <a:gd name="T41" fmla="*/ 2 h 79"/>
              <a:gd name="T42" fmla="*/ 62 w 449"/>
              <a:gd name="T43" fmla="*/ 0 h 79"/>
              <a:gd name="T44" fmla="*/ 5 w 449"/>
              <a:gd name="T45" fmla="*/ 4 h 79"/>
              <a:gd name="T46" fmla="*/ 3 w 449"/>
              <a:gd name="T47" fmla="*/ 7 h 79"/>
              <a:gd name="T48" fmla="*/ 3 w 449"/>
              <a:gd name="T49" fmla="*/ 9 h 79"/>
              <a:gd name="T50" fmla="*/ 2 w 449"/>
              <a:gd name="T51" fmla="*/ 13 h 79"/>
              <a:gd name="T52" fmla="*/ 3 w 449"/>
              <a:gd name="T53" fmla="*/ 16 h 79"/>
              <a:gd name="T54" fmla="*/ 3 w 449"/>
              <a:gd name="T55" fmla="*/ 18 h 79"/>
              <a:gd name="T56" fmla="*/ 5 w 449"/>
              <a:gd name="T57" fmla="*/ 20 h 79"/>
              <a:gd name="T58" fmla="*/ 2 w 449"/>
              <a:gd name="T59" fmla="*/ 25 h 79"/>
              <a:gd name="T60" fmla="*/ 6 w 449"/>
              <a:gd name="T61" fmla="*/ 30 h 79"/>
              <a:gd name="T62" fmla="*/ 10 w 449"/>
              <a:gd name="T63" fmla="*/ 36 h 79"/>
              <a:gd name="T64" fmla="*/ 4 w 449"/>
              <a:gd name="T65" fmla="*/ 38 h 79"/>
              <a:gd name="T66" fmla="*/ 9 w 449"/>
              <a:gd name="T67" fmla="*/ 41 h 79"/>
              <a:gd name="T68" fmla="*/ 8 w 449"/>
              <a:gd name="T69" fmla="*/ 44 h 79"/>
              <a:gd name="T70" fmla="*/ 4 w 449"/>
              <a:gd name="T71" fmla="*/ 47 h 79"/>
              <a:gd name="T72" fmla="*/ 9 w 449"/>
              <a:gd name="T73" fmla="*/ 53 h 79"/>
              <a:gd name="T74" fmla="*/ 5 w 449"/>
              <a:gd name="T75" fmla="*/ 55 h 79"/>
              <a:gd name="T76" fmla="*/ 10 w 449"/>
              <a:gd name="T77" fmla="*/ 59 h 79"/>
              <a:gd name="T78" fmla="*/ 3 w 449"/>
              <a:gd name="T79" fmla="*/ 62 h 79"/>
              <a:gd name="T80" fmla="*/ 66 w 449"/>
              <a:gd name="T81" fmla="*/ 73 h 79"/>
              <a:gd name="T82" fmla="*/ 132 w 449"/>
              <a:gd name="T83" fmla="*/ 75 h 79"/>
              <a:gd name="T84" fmla="*/ 196 w 449"/>
              <a:gd name="T85" fmla="*/ 75 h 79"/>
              <a:gd name="T86" fmla="*/ 247 w 449"/>
              <a:gd name="T87" fmla="*/ 76 h 79"/>
              <a:gd name="T88" fmla="*/ 248 w 449"/>
              <a:gd name="T89" fmla="*/ 76 h 79"/>
              <a:gd name="T90" fmla="*/ 256 w 449"/>
              <a:gd name="T91" fmla="*/ 75 h 79"/>
              <a:gd name="T92" fmla="*/ 285 w 449"/>
              <a:gd name="T93" fmla="*/ 76 h 79"/>
              <a:gd name="T94" fmla="*/ 331 w 449"/>
              <a:gd name="T95" fmla="*/ 77 h 79"/>
              <a:gd name="T96" fmla="*/ 444 w 449"/>
              <a:gd name="T97" fmla="*/ 6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9" h="79">
                <a:moveTo>
                  <a:pt x="435" y="69"/>
                </a:moveTo>
                <a:cubicBezTo>
                  <a:pt x="436" y="69"/>
                  <a:pt x="436" y="69"/>
                  <a:pt x="436" y="69"/>
                </a:cubicBezTo>
                <a:cubicBezTo>
                  <a:pt x="436" y="68"/>
                  <a:pt x="435" y="68"/>
                  <a:pt x="435" y="68"/>
                </a:cubicBezTo>
                <a:cubicBezTo>
                  <a:pt x="437" y="67"/>
                  <a:pt x="437" y="67"/>
                  <a:pt x="437" y="67"/>
                </a:cubicBezTo>
                <a:cubicBezTo>
                  <a:pt x="436" y="67"/>
                  <a:pt x="435" y="67"/>
                  <a:pt x="434" y="67"/>
                </a:cubicBezTo>
                <a:cubicBezTo>
                  <a:pt x="437" y="66"/>
                  <a:pt x="439" y="66"/>
                  <a:pt x="442" y="65"/>
                </a:cubicBezTo>
                <a:cubicBezTo>
                  <a:pt x="439" y="64"/>
                  <a:pt x="439" y="64"/>
                  <a:pt x="439" y="64"/>
                </a:cubicBezTo>
                <a:cubicBezTo>
                  <a:pt x="442" y="63"/>
                  <a:pt x="446" y="64"/>
                  <a:pt x="449" y="63"/>
                </a:cubicBezTo>
                <a:cubicBezTo>
                  <a:pt x="416" y="64"/>
                  <a:pt x="416" y="64"/>
                  <a:pt x="416" y="64"/>
                </a:cubicBezTo>
                <a:cubicBezTo>
                  <a:pt x="415" y="63"/>
                  <a:pt x="415" y="63"/>
                  <a:pt x="415" y="63"/>
                </a:cubicBezTo>
                <a:cubicBezTo>
                  <a:pt x="422" y="62"/>
                  <a:pt x="429" y="62"/>
                  <a:pt x="436" y="60"/>
                </a:cubicBezTo>
                <a:cubicBezTo>
                  <a:pt x="434" y="60"/>
                  <a:pt x="429" y="61"/>
                  <a:pt x="431" y="59"/>
                </a:cubicBezTo>
                <a:cubicBezTo>
                  <a:pt x="431" y="59"/>
                  <a:pt x="432" y="58"/>
                  <a:pt x="433" y="59"/>
                </a:cubicBezTo>
                <a:cubicBezTo>
                  <a:pt x="427" y="58"/>
                  <a:pt x="418" y="58"/>
                  <a:pt x="412" y="57"/>
                </a:cubicBezTo>
                <a:cubicBezTo>
                  <a:pt x="414" y="57"/>
                  <a:pt x="416" y="56"/>
                  <a:pt x="419" y="57"/>
                </a:cubicBezTo>
                <a:cubicBezTo>
                  <a:pt x="427" y="55"/>
                  <a:pt x="437" y="55"/>
                  <a:pt x="446" y="54"/>
                </a:cubicBezTo>
                <a:cubicBezTo>
                  <a:pt x="441" y="53"/>
                  <a:pt x="435" y="53"/>
                  <a:pt x="430" y="52"/>
                </a:cubicBezTo>
                <a:cubicBezTo>
                  <a:pt x="431" y="51"/>
                  <a:pt x="431" y="51"/>
                  <a:pt x="431" y="51"/>
                </a:cubicBezTo>
                <a:cubicBezTo>
                  <a:pt x="429" y="51"/>
                  <a:pt x="426" y="52"/>
                  <a:pt x="424" y="51"/>
                </a:cubicBezTo>
                <a:cubicBezTo>
                  <a:pt x="424" y="50"/>
                  <a:pt x="424" y="50"/>
                  <a:pt x="424" y="50"/>
                </a:cubicBezTo>
                <a:cubicBezTo>
                  <a:pt x="425" y="50"/>
                  <a:pt x="425" y="49"/>
                  <a:pt x="427" y="50"/>
                </a:cubicBezTo>
                <a:cubicBezTo>
                  <a:pt x="429" y="49"/>
                  <a:pt x="432" y="49"/>
                  <a:pt x="433" y="48"/>
                </a:cubicBezTo>
                <a:cubicBezTo>
                  <a:pt x="433" y="48"/>
                  <a:pt x="433" y="48"/>
                  <a:pt x="433" y="48"/>
                </a:cubicBezTo>
                <a:cubicBezTo>
                  <a:pt x="436" y="47"/>
                  <a:pt x="440" y="47"/>
                  <a:pt x="443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0" y="46"/>
                  <a:pt x="421" y="46"/>
                  <a:pt x="420" y="45"/>
                </a:cubicBezTo>
                <a:cubicBezTo>
                  <a:pt x="423" y="43"/>
                  <a:pt x="428" y="44"/>
                  <a:pt x="432" y="43"/>
                </a:cubicBezTo>
                <a:cubicBezTo>
                  <a:pt x="429" y="42"/>
                  <a:pt x="429" y="42"/>
                  <a:pt x="429" y="42"/>
                </a:cubicBezTo>
                <a:cubicBezTo>
                  <a:pt x="430" y="42"/>
                  <a:pt x="430" y="42"/>
                  <a:pt x="430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7" y="41"/>
                  <a:pt x="420" y="41"/>
                  <a:pt x="422" y="41"/>
                </a:cubicBezTo>
                <a:cubicBezTo>
                  <a:pt x="421" y="39"/>
                  <a:pt x="418" y="40"/>
                  <a:pt x="415" y="39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3" y="38"/>
                  <a:pt x="420" y="37"/>
                  <a:pt x="422" y="37"/>
                </a:cubicBezTo>
                <a:cubicBezTo>
                  <a:pt x="422" y="36"/>
                  <a:pt x="422" y="36"/>
                  <a:pt x="421" y="36"/>
                </a:cubicBezTo>
                <a:cubicBezTo>
                  <a:pt x="422" y="34"/>
                  <a:pt x="424" y="35"/>
                  <a:pt x="425" y="35"/>
                </a:cubicBezTo>
                <a:cubicBezTo>
                  <a:pt x="416" y="34"/>
                  <a:pt x="416" y="34"/>
                  <a:pt x="416" y="34"/>
                </a:cubicBezTo>
                <a:cubicBezTo>
                  <a:pt x="418" y="33"/>
                  <a:pt x="421" y="34"/>
                  <a:pt x="423" y="34"/>
                </a:cubicBezTo>
                <a:cubicBezTo>
                  <a:pt x="422" y="33"/>
                  <a:pt x="422" y="33"/>
                  <a:pt x="422" y="33"/>
                </a:cubicBezTo>
                <a:cubicBezTo>
                  <a:pt x="424" y="32"/>
                  <a:pt x="425" y="32"/>
                  <a:pt x="428" y="32"/>
                </a:cubicBezTo>
                <a:cubicBezTo>
                  <a:pt x="425" y="31"/>
                  <a:pt x="419" y="33"/>
                  <a:pt x="417" y="31"/>
                </a:cubicBezTo>
                <a:cubicBezTo>
                  <a:pt x="420" y="30"/>
                  <a:pt x="423" y="29"/>
                  <a:pt x="426" y="29"/>
                </a:cubicBezTo>
                <a:cubicBezTo>
                  <a:pt x="423" y="28"/>
                  <a:pt x="422" y="27"/>
                  <a:pt x="419" y="27"/>
                </a:cubicBezTo>
                <a:cubicBezTo>
                  <a:pt x="422" y="26"/>
                  <a:pt x="426" y="26"/>
                  <a:pt x="430" y="25"/>
                </a:cubicBezTo>
                <a:cubicBezTo>
                  <a:pt x="414" y="25"/>
                  <a:pt x="414" y="25"/>
                  <a:pt x="414" y="25"/>
                </a:cubicBezTo>
                <a:cubicBezTo>
                  <a:pt x="416" y="24"/>
                  <a:pt x="419" y="24"/>
                  <a:pt x="421" y="24"/>
                </a:cubicBezTo>
                <a:cubicBezTo>
                  <a:pt x="421" y="22"/>
                  <a:pt x="425" y="23"/>
                  <a:pt x="425" y="22"/>
                </a:cubicBezTo>
                <a:cubicBezTo>
                  <a:pt x="424" y="21"/>
                  <a:pt x="420" y="22"/>
                  <a:pt x="418" y="21"/>
                </a:cubicBezTo>
                <a:cubicBezTo>
                  <a:pt x="421" y="21"/>
                  <a:pt x="424" y="19"/>
                  <a:pt x="427" y="20"/>
                </a:cubicBezTo>
                <a:cubicBezTo>
                  <a:pt x="422" y="18"/>
                  <a:pt x="416" y="19"/>
                  <a:pt x="409" y="19"/>
                </a:cubicBezTo>
                <a:cubicBezTo>
                  <a:pt x="415" y="17"/>
                  <a:pt x="421" y="18"/>
                  <a:pt x="427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2" y="16"/>
                  <a:pt x="419" y="16"/>
                  <a:pt x="418" y="15"/>
                </a:cubicBezTo>
                <a:cubicBezTo>
                  <a:pt x="432" y="14"/>
                  <a:pt x="432" y="14"/>
                  <a:pt x="432" y="14"/>
                </a:cubicBezTo>
                <a:cubicBezTo>
                  <a:pt x="429" y="14"/>
                  <a:pt x="429" y="14"/>
                  <a:pt x="429" y="14"/>
                </a:cubicBezTo>
                <a:cubicBezTo>
                  <a:pt x="422" y="12"/>
                  <a:pt x="413" y="13"/>
                  <a:pt x="405" y="12"/>
                </a:cubicBezTo>
                <a:cubicBezTo>
                  <a:pt x="409" y="9"/>
                  <a:pt x="415" y="11"/>
                  <a:pt x="420" y="10"/>
                </a:cubicBezTo>
                <a:cubicBezTo>
                  <a:pt x="417" y="10"/>
                  <a:pt x="415" y="10"/>
                  <a:pt x="412" y="10"/>
                </a:cubicBezTo>
                <a:cubicBezTo>
                  <a:pt x="418" y="10"/>
                  <a:pt x="423" y="9"/>
                  <a:pt x="429" y="9"/>
                </a:cubicBezTo>
                <a:cubicBezTo>
                  <a:pt x="413" y="8"/>
                  <a:pt x="397" y="6"/>
                  <a:pt x="381" y="6"/>
                </a:cubicBezTo>
                <a:cubicBezTo>
                  <a:pt x="285" y="3"/>
                  <a:pt x="285" y="3"/>
                  <a:pt x="285" y="3"/>
                </a:cubicBezTo>
                <a:cubicBezTo>
                  <a:pt x="216" y="3"/>
                  <a:pt x="216" y="3"/>
                  <a:pt x="216" y="3"/>
                </a:cubicBezTo>
                <a:cubicBezTo>
                  <a:pt x="216" y="2"/>
                  <a:pt x="216" y="2"/>
                  <a:pt x="216" y="2"/>
                </a:cubicBezTo>
                <a:cubicBezTo>
                  <a:pt x="221" y="2"/>
                  <a:pt x="226" y="2"/>
                  <a:pt x="231" y="2"/>
                </a:cubicBezTo>
                <a:cubicBezTo>
                  <a:pt x="199" y="2"/>
                  <a:pt x="166" y="1"/>
                  <a:pt x="134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0" y="11"/>
                  <a:pt x="4" y="10"/>
                  <a:pt x="5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4" y="13"/>
                  <a:pt x="1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7"/>
                  <a:pt x="5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1" y="21"/>
                  <a:pt x="6" y="22"/>
                  <a:pt x="3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5"/>
                  <a:pt x="3" y="25"/>
                  <a:pt x="2" y="25"/>
                </a:cubicBezTo>
                <a:cubicBezTo>
                  <a:pt x="4" y="26"/>
                  <a:pt x="6" y="26"/>
                  <a:pt x="7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4" y="30"/>
                  <a:pt x="4" y="30"/>
                  <a:pt x="6" y="30"/>
                </a:cubicBezTo>
                <a:cubicBezTo>
                  <a:pt x="4" y="32"/>
                  <a:pt x="9" y="32"/>
                  <a:pt x="11" y="33"/>
                </a:cubicBezTo>
                <a:cubicBezTo>
                  <a:pt x="9" y="34"/>
                  <a:pt x="5" y="33"/>
                  <a:pt x="3" y="34"/>
                </a:cubicBezTo>
                <a:cubicBezTo>
                  <a:pt x="5" y="35"/>
                  <a:pt x="8" y="35"/>
                  <a:pt x="10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5" y="38"/>
                  <a:pt x="4" y="38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5" y="40"/>
                  <a:pt x="6" y="40"/>
                </a:cubicBezTo>
                <a:cubicBezTo>
                  <a:pt x="7" y="41"/>
                  <a:pt x="8" y="40"/>
                  <a:pt x="9" y="41"/>
                </a:cubicBezTo>
                <a:cubicBezTo>
                  <a:pt x="9" y="42"/>
                  <a:pt x="5" y="41"/>
                  <a:pt x="6" y="42"/>
                </a:cubicBezTo>
                <a:cubicBezTo>
                  <a:pt x="7" y="42"/>
                  <a:pt x="5" y="42"/>
                  <a:pt x="5" y="42"/>
                </a:cubicBezTo>
                <a:cubicBezTo>
                  <a:pt x="8" y="44"/>
                  <a:pt x="8" y="44"/>
                  <a:pt x="8" y="44"/>
                </a:cubicBezTo>
                <a:cubicBezTo>
                  <a:pt x="7" y="45"/>
                  <a:pt x="5" y="44"/>
                  <a:pt x="4" y="45"/>
                </a:cubicBezTo>
                <a:cubicBezTo>
                  <a:pt x="6" y="45"/>
                  <a:pt x="7" y="45"/>
                  <a:pt x="8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6" y="47"/>
                  <a:pt x="8" y="48"/>
                  <a:pt x="10" y="48"/>
                </a:cubicBezTo>
                <a:cubicBezTo>
                  <a:pt x="8" y="50"/>
                  <a:pt x="5" y="49"/>
                  <a:pt x="3" y="50"/>
                </a:cubicBezTo>
                <a:cubicBezTo>
                  <a:pt x="6" y="50"/>
                  <a:pt x="7" y="52"/>
                  <a:pt x="9" y="53"/>
                </a:cubicBezTo>
                <a:cubicBezTo>
                  <a:pt x="8" y="53"/>
                  <a:pt x="6" y="53"/>
                  <a:pt x="5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10" y="59"/>
                  <a:pt x="10" y="59"/>
                  <a:pt x="10" y="59"/>
                </a:cubicBezTo>
                <a:cubicBezTo>
                  <a:pt x="8" y="60"/>
                  <a:pt x="5" y="59"/>
                  <a:pt x="3" y="60"/>
                </a:cubicBezTo>
                <a:cubicBezTo>
                  <a:pt x="4" y="60"/>
                  <a:pt x="6" y="60"/>
                  <a:pt x="7" y="61"/>
                </a:cubicBezTo>
                <a:cubicBezTo>
                  <a:pt x="6" y="62"/>
                  <a:pt x="4" y="62"/>
                  <a:pt x="3" y="62"/>
                </a:cubicBezTo>
                <a:cubicBezTo>
                  <a:pt x="5" y="63"/>
                  <a:pt x="8" y="64"/>
                  <a:pt x="10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23" y="72"/>
                  <a:pt x="44" y="73"/>
                  <a:pt x="66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90" y="75"/>
                  <a:pt x="112" y="73"/>
                  <a:pt x="135" y="74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46" y="75"/>
                  <a:pt x="161" y="74"/>
                  <a:pt x="175" y="75"/>
                </a:cubicBezTo>
                <a:cubicBezTo>
                  <a:pt x="175" y="76"/>
                  <a:pt x="172" y="75"/>
                  <a:pt x="171" y="76"/>
                </a:cubicBezTo>
                <a:cubicBezTo>
                  <a:pt x="180" y="76"/>
                  <a:pt x="187" y="75"/>
                  <a:pt x="196" y="75"/>
                </a:cubicBezTo>
                <a:cubicBezTo>
                  <a:pt x="213" y="76"/>
                  <a:pt x="229" y="74"/>
                  <a:pt x="246" y="75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44" y="76"/>
                  <a:pt x="245" y="75"/>
                  <a:pt x="247" y="76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5"/>
                  <a:pt x="251" y="75"/>
                  <a:pt x="253" y="76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4" y="77"/>
                  <a:pt x="254" y="75"/>
                  <a:pt x="256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285" y="76"/>
                  <a:pt x="285" y="76"/>
                  <a:pt x="285" y="76"/>
                </a:cubicBezTo>
                <a:cubicBezTo>
                  <a:pt x="299" y="76"/>
                  <a:pt x="313" y="75"/>
                  <a:pt x="327" y="77"/>
                </a:cubicBezTo>
                <a:cubicBezTo>
                  <a:pt x="326" y="78"/>
                  <a:pt x="324" y="77"/>
                  <a:pt x="323" y="78"/>
                </a:cubicBezTo>
                <a:cubicBezTo>
                  <a:pt x="325" y="78"/>
                  <a:pt x="329" y="79"/>
                  <a:pt x="331" y="77"/>
                </a:cubicBezTo>
                <a:cubicBezTo>
                  <a:pt x="362" y="77"/>
                  <a:pt x="391" y="79"/>
                  <a:pt x="421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27" y="73"/>
                  <a:pt x="434" y="69"/>
                  <a:pt x="444" y="69"/>
                </a:cubicBezTo>
                <a:lnTo>
                  <a:pt x="435" y="6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91" name="矩形 890"/>
          <p:cNvSpPr/>
          <p:nvPr/>
        </p:nvSpPr>
        <p:spPr>
          <a:xfrm>
            <a:off x="1594594" y="1242162"/>
            <a:ext cx="5480055" cy="3524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bg1"/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900" name="矩形 899"/>
          <p:cNvSpPr/>
          <p:nvPr/>
        </p:nvSpPr>
        <p:spPr>
          <a:xfrm>
            <a:off x="1645434" y="3111117"/>
            <a:ext cx="5112568" cy="3270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latin typeface="微软雅黑" charset="0"/>
              <a:ea typeface="微软雅黑" charset="0"/>
            </a:endParaRPr>
          </a:p>
        </p:txBody>
      </p:sp>
      <p:sp>
        <p:nvSpPr>
          <p:cNvPr id="901" name="出自【趣你的PPT】(微信:qunideppt)：最优质的PPT资源库"/>
          <p:cNvSpPr>
            <a:spLocks/>
          </p:cNvSpPr>
          <p:nvPr/>
        </p:nvSpPr>
        <p:spPr bwMode="auto">
          <a:xfrm>
            <a:off x="1187624" y="2355605"/>
            <a:ext cx="6387543" cy="573548"/>
          </a:xfrm>
          <a:custGeom>
            <a:avLst/>
            <a:gdLst>
              <a:gd name="T0" fmla="*/ 435 w 449"/>
              <a:gd name="T1" fmla="*/ 68 h 79"/>
              <a:gd name="T2" fmla="*/ 442 w 449"/>
              <a:gd name="T3" fmla="*/ 65 h 79"/>
              <a:gd name="T4" fmla="*/ 416 w 449"/>
              <a:gd name="T5" fmla="*/ 64 h 79"/>
              <a:gd name="T6" fmla="*/ 431 w 449"/>
              <a:gd name="T7" fmla="*/ 59 h 79"/>
              <a:gd name="T8" fmla="*/ 419 w 449"/>
              <a:gd name="T9" fmla="*/ 57 h 79"/>
              <a:gd name="T10" fmla="*/ 431 w 449"/>
              <a:gd name="T11" fmla="*/ 51 h 79"/>
              <a:gd name="T12" fmla="*/ 427 w 449"/>
              <a:gd name="T13" fmla="*/ 50 h 79"/>
              <a:gd name="T14" fmla="*/ 443 w 449"/>
              <a:gd name="T15" fmla="*/ 47 h 79"/>
              <a:gd name="T16" fmla="*/ 432 w 449"/>
              <a:gd name="T17" fmla="*/ 43 h 79"/>
              <a:gd name="T18" fmla="*/ 415 w 449"/>
              <a:gd name="T19" fmla="*/ 42 h 79"/>
              <a:gd name="T20" fmla="*/ 421 w 449"/>
              <a:gd name="T21" fmla="*/ 38 h 79"/>
              <a:gd name="T22" fmla="*/ 425 w 449"/>
              <a:gd name="T23" fmla="*/ 35 h 79"/>
              <a:gd name="T24" fmla="*/ 422 w 449"/>
              <a:gd name="T25" fmla="*/ 33 h 79"/>
              <a:gd name="T26" fmla="*/ 426 w 449"/>
              <a:gd name="T27" fmla="*/ 29 h 79"/>
              <a:gd name="T28" fmla="*/ 414 w 449"/>
              <a:gd name="T29" fmla="*/ 25 h 79"/>
              <a:gd name="T30" fmla="*/ 418 w 449"/>
              <a:gd name="T31" fmla="*/ 21 h 79"/>
              <a:gd name="T32" fmla="*/ 427 w 449"/>
              <a:gd name="T33" fmla="*/ 17 h 79"/>
              <a:gd name="T34" fmla="*/ 432 w 449"/>
              <a:gd name="T35" fmla="*/ 14 h 79"/>
              <a:gd name="T36" fmla="*/ 420 w 449"/>
              <a:gd name="T37" fmla="*/ 10 h 79"/>
              <a:gd name="T38" fmla="*/ 381 w 449"/>
              <a:gd name="T39" fmla="*/ 6 h 79"/>
              <a:gd name="T40" fmla="*/ 216 w 449"/>
              <a:gd name="T41" fmla="*/ 2 h 79"/>
              <a:gd name="T42" fmla="*/ 62 w 449"/>
              <a:gd name="T43" fmla="*/ 0 h 79"/>
              <a:gd name="T44" fmla="*/ 5 w 449"/>
              <a:gd name="T45" fmla="*/ 4 h 79"/>
              <a:gd name="T46" fmla="*/ 3 w 449"/>
              <a:gd name="T47" fmla="*/ 7 h 79"/>
              <a:gd name="T48" fmla="*/ 3 w 449"/>
              <a:gd name="T49" fmla="*/ 9 h 79"/>
              <a:gd name="T50" fmla="*/ 2 w 449"/>
              <a:gd name="T51" fmla="*/ 13 h 79"/>
              <a:gd name="T52" fmla="*/ 3 w 449"/>
              <a:gd name="T53" fmla="*/ 16 h 79"/>
              <a:gd name="T54" fmla="*/ 3 w 449"/>
              <a:gd name="T55" fmla="*/ 18 h 79"/>
              <a:gd name="T56" fmla="*/ 5 w 449"/>
              <a:gd name="T57" fmla="*/ 20 h 79"/>
              <a:gd name="T58" fmla="*/ 2 w 449"/>
              <a:gd name="T59" fmla="*/ 25 h 79"/>
              <a:gd name="T60" fmla="*/ 6 w 449"/>
              <a:gd name="T61" fmla="*/ 30 h 79"/>
              <a:gd name="T62" fmla="*/ 10 w 449"/>
              <a:gd name="T63" fmla="*/ 36 h 79"/>
              <a:gd name="T64" fmla="*/ 4 w 449"/>
              <a:gd name="T65" fmla="*/ 38 h 79"/>
              <a:gd name="T66" fmla="*/ 9 w 449"/>
              <a:gd name="T67" fmla="*/ 41 h 79"/>
              <a:gd name="T68" fmla="*/ 8 w 449"/>
              <a:gd name="T69" fmla="*/ 44 h 79"/>
              <a:gd name="T70" fmla="*/ 4 w 449"/>
              <a:gd name="T71" fmla="*/ 47 h 79"/>
              <a:gd name="T72" fmla="*/ 9 w 449"/>
              <a:gd name="T73" fmla="*/ 53 h 79"/>
              <a:gd name="T74" fmla="*/ 5 w 449"/>
              <a:gd name="T75" fmla="*/ 55 h 79"/>
              <a:gd name="T76" fmla="*/ 10 w 449"/>
              <a:gd name="T77" fmla="*/ 59 h 79"/>
              <a:gd name="T78" fmla="*/ 3 w 449"/>
              <a:gd name="T79" fmla="*/ 62 h 79"/>
              <a:gd name="T80" fmla="*/ 66 w 449"/>
              <a:gd name="T81" fmla="*/ 73 h 79"/>
              <a:gd name="T82" fmla="*/ 132 w 449"/>
              <a:gd name="T83" fmla="*/ 75 h 79"/>
              <a:gd name="T84" fmla="*/ 196 w 449"/>
              <a:gd name="T85" fmla="*/ 75 h 79"/>
              <a:gd name="T86" fmla="*/ 247 w 449"/>
              <a:gd name="T87" fmla="*/ 76 h 79"/>
              <a:gd name="T88" fmla="*/ 248 w 449"/>
              <a:gd name="T89" fmla="*/ 76 h 79"/>
              <a:gd name="T90" fmla="*/ 256 w 449"/>
              <a:gd name="T91" fmla="*/ 75 h 79"/>
              <a:gd name="T92" fmla="*/ 285 w 449"/>
              <a:gd name="T93" fmla="*/ 76 h 79"/>
              <a:gd name="T94" fmla="*/ 331 w 449"/>
              <a:gd name="T95" fmla="*/ 77 h 79"/>
              <a:gd name="T96" fmla="*/ 444 w 449"/>
              <a:gd name="T97" fmla="*/ 6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9" h="79">
                <a:moveTo>
                  <a:pt x="435" y="69"/>
                </a:moveTo>
                <a:cubicBezTo>
                  <a:pt x="436" y="69"/>
                  <a:pt x="436" y="69"/>
                  <a:pt x="436" y="69"/>
                </a:cubicBezTo>
                <a:cubicBezTo>
                  <a:pt x="436" y="68"/>
                  <a:pt x="435" y="68"/>
                  <a:pt x="435" y="68"/>
                </a:cubicBezTo>
                <a:cubicBezTo>
                  <a:pt x="437" y="67"/>
                  <a:pt x="437" y="67"/>
                  <a:pt x="437" y="67"/>
                </a:cubicBezTo>
                <a:cubicBezTo>
                  <a:pt x="436" y="67"/>
                  <a:pt x="435" y="67"/>
                  <a:pt x="434" y="67"/>
                </a:cubicBezTo>
                <a:cubicBezTo>
                  <a:pt x="437" y="66"/>
                  <a:pt x="439" y="66"/>
                  <a:pt x="442" y="65"/>
                </a:cubicBezTo>
                <a:cubicBezTo>
                  <a:pt x="439" y="64"/>
                  <a:pt x="439" y="64"/>
                  <a:pt x="439" y="64"/>
                </a:cubicBezTo>
                <a:cubicBezTo>
                  <a:pt x="442" y="63"/>
                  <a:pt x="446" y="64"/>
                  <a:pt x="449" y="63"/>
                </a:cubicBezTo>
                <a:cubicBezTo>
                  <a:pt x="416" y="64"/>
                  <a:pt x="416" y="64"/>
                  <a:pt x="416" y="64"/>
                </a:cubicBezTo>
                <a:cubicBezTo>
                  <a:pt x="415" y="63"/>
                  <a:pt x="415" y="63"/>
                  <a:pt x="415" y="63"/>
                </a:cubicBezTo>
                <a:cubicBezTo>
                  <a:pt x="422" y="62"/>
                  <a:pt x="429" y="62"/>
                  <a:pt x="436" y="60"/>
                </a:cubicBezTo>
                <a:cubicBezTo>
                  <a:pt x="434" y="60"/>
                  <a:pt x="429" y="61"/>
                  <a:pt x="431" y="59"/>
                </a:cubicBezTo>
                <a:cubicBezTo>
                  <a:pt x="431" y="59"/>
                  <a:pt x="432" y="58"/>
                  <a:pt x="433" y="59"/>
                </a:cubicBezTo>
                <a:cubicBezTo>
                  <a:pt x="427" y="58"/>
                  <a:pt x="418" y="58"/>
                  <a:pt x="412" y="57"/>
                </a:cubicBezTo>
                <a:cubicBezTo>
                  <a:pt x="414" y="57"/>
                  <a:pt x="416" y="56"/>
                  <a:pt x="419" y="57"/>
                </a:cubicBezTo>
                <a:cubicBezTo>
                  <a:pt x="427" y="55"/>
                  <a:pt x="437" y="55"/>
                  <a:pt x="446" y="54"/>
                </a:cubicBezTo>
                <a:cubicBezTo>
                  <a:pt x="441" y="53"/>
                  <a:pt x="435" y="53"/>
                  <a:pt x="430" y="52"/>
                </a:cubicBezTo>
                <a:cubicBezTo>
                  <a:pt x="431" y="51"/>
                  <a:pt x="431" y="51"/>
                  <a:pt x="431" y="51"/>
                </a:cubicBezTo>
                <a:cubicBezTo>
                  <a:pt x="429" y="51"/>
                  <a:pt x="426" y="52"/>
                  <a:pt x="424" y="51"/>
                </a:cubicBezTo>
                <a:cubicBezTo>
                  <a:pt x="424" y="50"/>
                  <a:pt x="424" y="50"/>
                  <a:pt x="424" y="50"/>
                </a:cubicBezTo>
                <a:cubicBezTo>
                  <a:pt x="425" y="50"/>
                  <a:pt x="425" y="49"/>
                  <a:pt x="427" y="50"/>
                </a:cubicBezTo>
                <a:cubicBezTo>
                  <a:pt x="429" y="49"/>
                  <a:pt x="432" y="49"/>
                  <a:pt x="433" y="48"/>
                </a:cubicBezTo>
                <a:cubicBezTo>
                  <a:pt x="433" y="48"/>
                  <a:pt x="433" y="48"/>
                  <a:pt x="433" y="48"/>
                </a:cubicBezTo>
                <a:cubicBezTo>
                  <a:pt x="436" y="47"/>
                  <a:pt x="440" y="47"/>
                  <a:pt x="443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0" y="46"/>
                  <a:pt x="421" y="46"/>
                  <a:pt x="420" y="45"/>
                </a:cubicBezTo>
                <a:cubicBezTo>
                  <a:pt x="423" y="43"/>
                  <a:pt x="428" y="44"/>
                  <a:pt x="432" y="43"/>
                </a:cubicBezTo>
                <a:cubicBezTo>
                  <a:pt x="429" y="42"/>
                  <a:pt x="429" y="42"/>
                  <a:pt x="429" y="42"/>
                </a:cubicBezTo>
                <a:cubicBezTo>
                  <a:pt x="430" y="42"/>
                  <a:pt x="430" y="42"/>
                  <a:pt x="430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7" y="41"/>
                  <a:pt x="420" y="41"/>
                  <a:pt x="422" y="41"/>
                </a:cubicBezTo>
                <a:cubicBezTo>
                  <a:pt x="421" y="39"/>
                  <a:pt x="418" y="40"/>
                  <a:pt x="415" y="39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3" y="38"/>
                  <a:pt x="420" y="37"/>
                  <a:pt x="422" y="37"/>
                </a:cubicBezTo>
                <a:cubicBezTo>
                  <a:pt x="422" y="36"/>
                  <a:pt x="422" y="36"/>
                  <a:pt x="421" y="36"/>
                </a:cubicBezTo>
                <a:cubicBezTo>
                  <a:pt x="422" y="34"/>
                  <a:pt x="424" y="35"/>
                  <a:pt x="425" y="35"/>
                </a:cubicBezTo>
                <a:cubicBezTo>
                  <a:pt x="416" y="34"/>
                  <a:pt x="416" y="34"/>
                  <a:pt x="416" y="34"/>
                </a:cubicBezTo>
                <a:cubicBezTo>
                  <a:pt x="418" y="33"/>
                  <a:pt x="421" y="34"/>
                  <a:pt x="423" y="34"/>
                </a:cubicBezTo>
                <a:cubicBezTo>
                  <a:pt x="422" y="33"/>
                  <a:pt x="422" y="33"/>
                  <a:pt x="422" y="33"/>
                </a:cubicBezTo>
                <a:cubicBezTo>
                  <a:pt x="424" y="32"/>
                  <a:pt x="425" y="32"/>
                  <a:pt x="428" y="32"/>
                </a:cubicBezTo>
                <a:cubicBezTo>
                  <a:pt x="425" y="31"/>
                  <a:pt x="419" y="33"/>
                  <a:pt x="417" y="31"/>
                </a:cubicBezTo>
                <a:cubicBezTo>
                  <a:pt x="420" y="30"/>
                  <a:pt x="423" y="29"/>
                  <a:pt x="426" y="29"/>
                </a:cubicBezTo>
                <a:cubicBezTo>
                  <a:pt x="423" y="28"/>
                  <a:pt x="422" y="27"/>
                  <a:pt x="419" y="27"/>
                </a:cubicBezTo>
                <a:cubicBezTo>
                  <a:pt x="422" y="26"/>
                  <a:pt x="426" y="26"/>
                  <a:pt x="430" y="25"/>
                </a:cubicBezTo>
                <a:cubicBezTo>
                  <a:pt x="414" y="25"/>
                  <a:pt x="414" y="25"/>
                  <a:pt x="414" y="25"/>
                </a:cubicBezTo>
                <a:cubicBezTo>
                  <a:pt x="416" y="24"/>
                  <a:pt x="419" y="24"/>
                  <a:pt x="421" y="24"/>
                </a:cubicBezTo>
                <a:cubicBezTo>
                  <a:pt x="421" y="22"/>
                  <a:pt x="425" y="23"/>
                  <a:pt x="425" y="22"/>
                </a:cubicBezTo>
                <a:cubicBezTo>
                  <a:pt x="424" y="21"/>
                  <a:pt x="420" y="22"/>
                  <a:pt x="418" y="21"/>
                </a:cubicBezTo>
                <a:cubicBezTo>
                  <a:pt x="421" y="21"/>
                  <a:pt x="424" y="19"/>
                  <a:pt x="427" y="20"/>
                </a:cubicBezTo>
                <a:cubicBezTo>
                  <a:pt x="422" y="18"/>
                  <a:pt x="416" y="19"/>
                  <a:pt x="409" y="19"/>
                </a:cubicBezTo>
                <a:cubicBezTo>
                  <a:pt x="415" y="17"/>
                  <a:pt x="421" y="18"/>
                  <a:pt x="427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2" y="16"/>
                  <a:pt x="419" y="16"/>
                  <a:pt x="418" y="15"/>
                </a:cubicBezTo>
                <a:cubicBezTo>
                  <a:pt x="432" y="14"/>
                  <a:pt x="432" y="14"/>
                  <a:pt x="432" y="14"/>
                </a:cubicBezTo>
                <a:cubicBezTo>
                  <a:pt x="429" y="14"/>
                  <a:pt x="429" y="14"/>
                  <a:pt x="429" y="14"/>
                </a:cubicBezTo>
                <a:cubicBezTo>
                  <a:pt x="422" y="12"/>
                  <a:pt x="413" y="13"/>
                  <a:pt x="405" y="12"/>
                </a:cubicBezTo>
                <a:cubicBezTo>
                  <a:pt x="409" y="9"/>
                  <a:pt x="415" y="11"/>
                  <a:pt x="420" y="10"/>
                </a:cubicBezTo>
                <a:cubicBezTo>
                  <a:pt x="417" y="10"/>
                  <a:pt x="415" y="10"/>
                  <a:pt x="412" y="10"/>
                </a:cubicBezTo>
                <a:cubicBezTo>
                  <a:pt x="418" y="10"/>
                  <a:pt x="423" y="9"/>
                  <a:pt x="429" y="9"/>
                </a:cubicBezTo>
                <a:cubicBezTo>
                  <a:pt x="413" y="8"/>
                  <a:pt x="397" y="6"/>
                  <a:pt x="381" y="6"/>
                </a:cubicBezTo>
                <a:cubicBezTo>
                  <a:pt x="285" y="3"/>
                  <a:pt x="285" y="3"/>
                  <a:pt x="285" y="3"/>
                </a:cubicBezTo>
                <a:cubicBezTo>
                  <a:pt x="216" y="3"/>
                  <a:pt x="216" y="3"/>
                  <a:pt x="216" y="3"/>
                </a:cubicBezTo>
                <a:cubicBezTo>
                  <a:pt x="216" y="2"/>
                  <a:pt x="216" y="2"/>
                  <a:pt x="216" y="2"/>
                </a:cubicBezTo>
                <a:cubicBezTo>
                  <a:pt x="221" y="2"/>
                  <a:pt x="226" y="2"/>
                  <a:pt x="231" y="2"/>
                </a:cubicBezTo>
                <a:cubicBezTo>
                  <a:pt x="199" y="2"/>
                  <a:pt x="166" y="1"/>
                  <a:pt x="134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0" y="11"/>
                  <a:pt x="4" y="10"/>
                  <a:pt x="5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4" y="13"/>
                  <a:pt x="1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7"/>
                  <a:pt x="5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1" y="21"/>
                  <a:pt x="6" y="22"/>
                  <a:pt x="3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5"/>
                  <a:pt x="3" y="25"/>
                  <a:pt x="2" y="25"/>
                </a:cubicBezTo>
                <a:cubicBezTo>
                  <a:pt x="4" y="26"/>
                  <a:pt x="6" y="26"/>
                  <a:pt x="7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4" y="30"/>
                  <a:pt x="4" y="30"/>
                  <a:pt x="6" y="30"/>
                </a:cubicBezTo>
                <a:cubicBezTo>
                  <a:pt x="4" y="32"/>
                  <a:pt x="9" y="32"/>
                  <a:pt x="11" y="33"/>
                </a:cubicBezTo>
                <a:cubicBezTo>
                  <a:pt x="9" y="34"/>
                  <a:pt x="5" y="33"/>
                  <a:pt x="3" y="34"/>
                </a:cubicBezTo>
                <a:cubicBezTo>
                  <a:pt x="5" y="35"/>
                  <a:pt x="8" y="35"/>
                  <a:pt x="10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5" y="38"/>
                  <a:pt x="4" y="38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5" y="40"/>
                  <a:pt x="6" y="40"/>
                </a:cubicBezTo>
                <a:cubicBezTo>
                  <a:pt x="7" y="41"/>
                  <a:pt x="8" y="40"/>
                  <a:pt x="9" y="41"/>
                </a:cubicBezTo>
                <a:cubicBezTo>
                  <a:pt x="9" y="42"/>
                  <a:pt x="5" y="41"/>
                  <a:pt x="6" y="42"/>
                </a:cubicBezTo>
                <a:cubicBezTo>
                  <a:pt x="7" y="42"/>
                  <a:pt x="5" y="42"/>
                  <a:pt x="5" y="42"/>
                </a:cubicBezTo>
                <a:cubicBezTo>
                  <a:pt x="8" y="44"/>
                  <a:pt x="8" y="44"/>
                  <a:pt x="8" y="44"/>
                </a:cubicBezTo>
                <a:cubicBezTo>
                  <a:pt x="7" y="45"/>
                  <a:pt x="5" y="44"/>
                  <a:pt x="4" y="45"/>
                </a:cubicBezTo>
                <a:cubicBezTo>
                  <a:pt x="6" y="45"/>
                  <a:pt x="7" y="45"/>
                  <a:pt x="8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6" y="47"/>
                  <a:pt x="8" y="48"/>
                  <a:pt x="10" y="48"/>
                </a:cubicBezTo>
                <a:cubicBezTo>
                  <a:pt x="8" y="50"/>
                  <a:pt x="5" y="49"/>
                  <a:pt x="3" y="50"/>
                </a:cubicBezTo>
                <a:cubicBezTo>
                  <a:pt x="6" y="50"/>
                  <a:pt x="7" y="52"/>
                  <a:pt x="9" y="53"/>
                </a:cubicBezTo>
                <a:cubicBezTo>
                  <a:pt x="8" y="53"/>
                  <a:pt x="6" y="53"/>
                  <a:pt x="5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10" y="59"/>
                  <a:pt x="10" y="59"/>
                  <a:pt x="10" y="59"/>
                </a:cubicBezTo>
                <a:cubicBezTo>
                  <a:pt x="8" y="60"/>
                  <a:pt x="5" y="59"/>
                  <a:pt x="3" y="60"/>
                </a:cubicBezTo>
                <a:cubicBezTo>
                  <a:pt x="4" y="60"/>
                  <a:pt x="6" y="60"/>
                  <a:pt x="7" y="61"/>
                </a:cubicBezTo>
                <a:cubicBezTo>
                  <a:pt x="6" y="62"/>
                  <a:pt x="4" y="62"/>
                  <a:pt x="3" y="62"/>
                </a:cubicBezTo>
                <a:cubicBezTo>
                  <a:pt x="5" y="63"/>
                  <a:pt x="8" y="64"/>
                  <a:pt x="10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23" y="72"/>
                  <a:pt x="44" y="73"/>
                  <a:pt x="66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90" y="75"/>
                  <a:pt x="112" y="73"/>
                  <a:pt x="135" y="74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46" y="75"/>
                  <a:pt x="161" y="74"/>
                  <a:pt x="175" y="75"/>
                </a:cubicBezTo>
                <a:cubicBezTo>
                  <a:pt x="175" y="76"/>
                  <a:pt x="172" y="75"/>
                  <a:pt x="171" y="76"/>
                </a:cubicBezTo>
                <a:cubicBezTo>
                  <a:pt x="180" y="76"/>
                  <a:pt x="187" y="75"/>
                  <a:pt x="196" y="75"/>
                </a:cubicBezTo>
                <a:cubicBezTo>
                  <a:pt x="213" y="76"/>
                  <a:pt x="229" y="74"/>
                  <a:pt x="246" y="75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44" y="76"/>
                  <a:pt x="245" y="75"/>
                  <a:pt x="247" y="76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5"/>
                  <a:pt x="251" y="75"/>
                  <a:pt x="253" y="76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4" y="77"/>
                  <a:pt x="254" y="75"/>
                  <a:pt x="256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285" y="76"/>
                  <a:pt x="285" y="76"/>
                  <a:pt x="285" y="76"/>
                </a:cubicBezTo>
                <a:cubicBezTo>
                  <a:pt x="299" y="76"/>
                  <a:pt x="313" y="75"/>
                  <a:pt x="327" y="77"/>
                </a:cubicBezTo>
                <a:cubicBezTo>
                  <a:pt x="326" y="78"/>
                  <a:pt x="324" y="77"/>
                  <a:pt x="323" y="78"/>
                </a:cubicBezTo>
                <a:cubicBezTo>
                  <a:pt x="325" y="78"/>
                  <a:pt x="329" y="79"/>
                  <a:pt x="331" y="77"/>
                </a:cubicBezTo>
                <a:cubicBezTo>
                  <a:pt x="362" y="77"/>
                  <a:pt x="391" y="79"/>
                  <a:pt x="421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27" y="73"/>
                  <a:pt x="434" y="69"/>
                  <a:pt x="444" y="69"/>
                </a:cubicBezTo>
                <a:lnTo>
                  <a:pt x="435" y="6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2" name="矩形 901"/>
          <p:cNvSpPr/>
          <p:nvPr/>
        </p:nvSpPr>
        <p:spPr>
          <a:xfrm>
            <a:off x="1645433" y="2466177"/>
            <a:ext cx="5480055" cy="3524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bg1"/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903" name="矩形 902"/>
          <p:cNvSpPr/>
          <p:nvPr/>
        </p:nvSpPr>
        <p:spPr>
          <a:xfrm>
            <a:off x="1717442" y="4335253"/>
            <a:ext cx="5112568" cy="3270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latin typeface="微软雅黑" charset="0"/>
              <a:ea typeface="微软雅黑" charset="0"/>
            </a:endParaRPr>
          </a:p>
        </p:txBody>
      </p:sp>
      <p:sp>
        <p:nvSpPr>
          <p:cNvPr id="904" name="出自【趣你的PPT】(微信:qunideppt)：最优质的PPT资源库"/>
          <p:cNvSpPr>
            <a:spLocks/>
          </p:cNvSpPr>
          <p:nvPr/>
        </p:nvSpPr>
        <p:spPr bwMode="auto">
          <a:xfrm>
            <a:off x="1259632" y="3579741"/>
            <a:ext cx="6387543" cy="573548"/>
          </a:xfrm>
          <a:custGeom>
            <a:avLst/>
            <a:gdLst>
              <a:gd name="T0" fmla="*/ 435 w 449"/>
              <a:gd name="T1" fmla="*/ 68 h 79"/>
              <a:gd name="T2" fmla="*/ 442 w 449"/>
              <a:gd name="T3" fmla="*/ 65 h 79"/>
              <a:gd name="T4" fmla="*/ 416 w 449"/>
              <a:gd name="T5" fmla="*/ 64 h 79"/>
              <a:gd name="T6" fmla="*/ 431 w 449"/>
              <a:gd name="T7" fmla="*/ 59 h 79"/>
              <a:gd name="T8" fmla="*/ 419 w 449"/>
              <a:gd name="T9" fmla="*/ 57 h 79"/>
              <a:gd name="T10" fmla="*/ 431 w 449"/>
              <a:gd name="T11" fmla="*/ 51 h 79"/>
              <a:gd name="T12" fmla="*/ 427 w 449"/>
              <a:gd name="T13" fmla="*/ 50 h 79"/>
              <a:gd name="T14" fmla="*/ 443 w 449"/>
              <a:gd name="T15" fmla="*/ 47 h 79"/>
              <a:gd name="T16" fmla="*/ 432 w 449"/>
              <a:gd name="T17" fmla="*/ 43 h 79"/>
              <a:gd name="T18" fmla="*/ 415 w 449"/>
              <a:gd name="T19" fmla="*/ 42 h 79"/>
              <a:gd name="T20" fmla="*/ 421 w 449"/>
              <a:gd name="T21" fmla="*/ 38 h 79"/>
              <a:gd name="T22" fmla="*/ 425 w 449"/>
              <a:gd name="T23" fmla="*/ 35 h 79"/>
              <a:gd name="T24" fmla="*/ 422 w 449"/>
              <a:gd name="T25" fmla="*/ 33 h 79"/>
              <a:gd name="T26" fmla="*/ 426 w 449"/>
              <a:gd name="T27" fmla="*/ 29 h 79"/>
              <a:gd name="T28" fmla="*/ 414 w 449"/>
              <a:gd name="T29" fmla="*/ 25 h 79"/>
              <a:gd name="T30" fmla="*/ 418 w 449"/>
              <a:gd name="T31" fmla="*/ 21 h 79"/>
              <a:gd name="T32" fmla="*/ 427 w 449"/>
              <a:gd name="T33" fmla="*/ 17 h 79"/>
              <a:gd name="T34" fmla="*/ 432 w 449"/>
              <a:gd name="T35" fmla="*/ 14 h 79"/>
              <a:gd name="T36" fmla="*/ 420 w 449"/>
              <a:gd name="T37" fmla="*/ 10 h 79"/>
              <a:gd name="T38" fmla="*/ 381 w 449"/>
              <a:gd name="T39" fmla="*/ 6 h 79"/>
              <a:gd name="T40" fmla="*/ 216 w 449"/>
              <a:gd name="T41" fmla="*/ 2 h 79"/>
              <a:gd name="T42" fmla="*/ 62 w 449"/>
              <a:gd name="T43" fmla="*/ 0 h 79"/>
              <a:gd name="T44" fmla="*/ 5 w 449"/>
              <a:gd name="T45" fmla="*/ 4 h 79"/>
              <a:gd name="T46" fmla="*/ 3 w 449"/>
              <a:gd name="T47" fmla="*/ 7 h 79"/>
              <a:gd name="T48" fmla="*/ 3 w 449"/>
              <a:gd name="T49" fmla="*/ 9 h 79"/>
              <a:gd name="T50" fmla="*/ 2 w 449"/>
              <a:gd name="T51" fmla="*/ 13 h 79"/>
              <a:gd name="T52" fmla="*/ 3 w 449"/>
              <a:gd name="T53" fmla="*/ 16 h 79"/>
              <a:gd name="T54" fmla="*/ 3 w 449"/>
              <a:gd name="T55" fmla="*/ 18 h 79"/>
              <a:gd name="T56" fmla="*/ 5 w 449"/>
              <a:gd name="T57" fmla="*/ 20 h 79"/>
              <a:gd name="T58" fmla="*/ 2 w 449"/>
              <a:gd name="T59" fmla="*/ 25 h 79"/>
              <a:gd name="T60" fmla="*/ 6 w 449"/>
              <a:gd name="T61" fmla="*/ 30 h 79"/>
              <a:gd name="T62" fmla="*/ 10 w 449"/>
              <a:gd name="T63" fmla="*/ 36 h 79"/>
              <a:gd name="T64" fmla="*/ 4 w 449"/>
              <a:gd name="T65" fmla="*/ 38 h 79"/>
              <a:gd name="T66" fmla="*/ 9 w 449"/>
              <a:gd name="T67" fmla="*/ 41 h 79"/>
              <a:gd name="T68" fmla="*/ 8 w 449"/>
              <a:gd name="T69" fmla="*/ 44 h 79"/>
              <a:gd name="T70" fmla="*/ 4 w 449"/>
              <a:gd name="T71" fmla="*/ 47 h 79"/>
              <a:gd name="T72" fmla="*/ 9 w 449"/>
              <a:gd name="T73" fmla="*/ 53 h 79"/>
              <a:gd name="T74" fmla="*/ 5 w 449"/>
              <a:gd name="T75" fmla="*/ 55 h 79"/>
              <a:gd name="T76" fmla="*/ 10 w 449"/>
              <a:gd name="T77" fmla="*/ 59 h 79"/>
              <a:gd name="T78" fmla="*/ 3 w 449"/>
              <a:gd name="T79" fmla="*/ 62 h 79"/>
              <a:gd name="T80" fmla="*/ 66 w 449"/>
              <a:gd name="T81" fmla="*/ 73 h 79"/>
              <a:gd name="T82" fmla="*/ 132 w 449"/>
              <a:gd name="T83" fmla="*/ 75 h 79"/>
              <a:gd name="T84" fmla="*/ 196 w 449"/>
              <a:gd name="T85" fmla="*/ 75 h 79"/>
              <a:gd name="T86" fmla="*/ 247 w 449"/>
              <a:gd name="T87" fmla="*/ 76 h 79"/>
              <a:gd name="T88" fmla="*/ 248 w 449"/>
              <a:gd name="T89" fmla="*/ 76 h 79"/>
              <a:gd name="T90" fmla="*/ 256 w 449"/>
              <a:gd name="T91" fmla="*/ 75 h 79"/>
              <a:gd name="T92" fmla="*/ 285 w 449"/>
              <a:gd name="T93" fmla="*/ 76 h 79"/>
              <a:gd name="T94" fmla="*/ 331 w 449"/>
              <a:gd name="T95" fmla="*/ 77 h 79"/>
              <a:gd name="T96" fmla="*/ 444 w 449"/>
              <a:gd name="T97" fmla="*/ 6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9" h="79">
                <a:moveTo>
                  <a:pt x="435" y="69"/>
                </a:moveTo>
                <a:cubicBezTo>
                  <a:pt x="436" y="69"/>
                  <a:pt x="436" y="69"/>
                  <a:pt x="436" y="69"/>
                </a:cubicBezTo>
                <a:cubicBezTo>
                  <a:pt x="436" y="68"/>
                  <a:pt x="435" y="68"/>
                  <a:pt x="435" y="68"/>
                </a:cubicBezTo>
                <a:cubicBezTo>
                  <a:pt x="437" y="67"/>
                  <a:pt x="437" y="67"/>
                  <a:pt x="437" y="67"/>
                </a:cubicBezTo>
                <a:cubicBezTo>
                  <a:pt x="436" y="67"/>
                  <a:pt x="435" y="67"/>
                  <a:pt x="434" y="67"/>
                </a:cubicBezTo>
                <a:cubicBezTo>
                  <a:pt x="437" y="66"/>
                  <a:pt x="439" y="66"/>
                  <a:pt x="442" y="65"/>
                </a:cubicBezTo>
                <a:cubicBezTo>
                  <a:pt x="439" y="64"/>
                  <a:pt x="439" y="64"/>
                  <a:pt x="439" y="64"/>
                </a:cubicBezTo>
                <a:cubicBezTo>
                  <a:pt x="442" y="63"/>
                  <a:pt x="446" y="64"/>
                  <a:pt x="449" y="63"/>
                </a:cubicBezTo>
                <a:cubicBezTo>
                  <a:pt x="416" y="64"/>
                  <a:pt x="416" y="64"/>
                  <a:pt x="416" y="64"/>
                </a:cubicBezTo>
                <a:cubicBezTo>
                  <a:pt x="415" y="63"/>
                  <a:pt x="415" y="63"/>
                  <a:pt x="415" y="63"/>
                </a:cubicBezTo>
                <a:cubicBezTo>
                  <a:pt x="422" y="62"/>
                  <a:pt x="429" y="62"/>
                  <a:pt x="436" y="60"/>
                </a:cubicBezTo>
                <a:cubicBezTo>
                  <a:pt x="434" y="60"/>
                  <a:pt x="429" y="61"/>
                  <a:pt x="431" y="59"/>
                </a:cubicBezTo>
                <a:cubicBezTo>
                  <a:pt x="431" y="59"/>
                  <a:pt x="432" y="58"/>
                  <a:pt x="433" y="59"/>
                </a:cubicBezTo>
                <a:cubicBezTo>
                  <a:pt x="427" y="58"/>
                  <a:pt x="418" y="58"/>
                  <a:pt x="412" y="57"/>
                </a:cubicBezTo>
                <a:cubicBezTo>
                  <a:pt x="414" y="57"/>
                  <a:pt x="416" y="56"/>
                  <a:pt x="419" y="57"/>
                </a:cubicBezTo>
                <a:cubicBezTo>
                  <a:pt x="427" y="55"/>
                  <a:pt x="437" y="55"/>
                  <a:pt x="446" y="54"/>
                </a:cubicBezTo>
                <a:cubicBezTo>
                  <a:pt x="441" y="53"/>
                  <a:pt x="435" y="53"/>
                  <a:pt x="430" y="52"/>
                </a:cubicBezTo>
                <a:cubicBezTo>
                  <a:pt x="431" y="51"/>
                  <a:pt x="431" y="51"/>
                  <a:pt x="431" y="51"/>
                </a:cubicBezTo>
                <a:cubicBezTo>
                  <a:pt x="429" y="51"/>
                  <a:pt x="426" y="52"/>
                  <a:pt x="424" y="51"/>
                </a:cubicBezTo>
                <a:cubicBezTo>
                  <a:pt x="424" y="50"/>
                  <a:pt x="424" y="50"/>
                  <a:pt x="424" y="50"/>
                </a:cubicBezTo>
                <a:cubicBezTo>
                  <a:pt x="425" y="50"/>
                  <a:pt x="425" y="49"/>
                  <a:pt x="427" y="50"/>
                </a:cubicBezTo>
                <a:cubicBezTo>
                  <a:pt x="429" y="49"/>
                  <a:pt x="432" y="49"/>
                  <a:pt x="433" y="48"/>
                </a:cubicBezTo>
                <a:cubicBezTo>
                  <a:pt x="433" y="48"/>
                  <a:pt x="433" y="48"/>
                  <a:pt x="433" y="48"/>
                </a:cubicBezTo>
                <a:cubicBezTo>
                  <a:pt x="436" y="47"/>
                  <a:pt x="440" y="47"/>
                  <a:pt x="443" y="47"/>
                </a:cubicBezTo>
                <a:cubicBezTo>
                  <a:pt x="421" y="47"/>
                  <a:pt x="421" y="47"/>
                  <a:pt x="421" y="47"/>
                </a:cubicBezTo>
                <a:cubicBezTo>
                  <a:pt x="420" y="46"/>
                  <a:pt x="421" y="46"/>
                  <a:pt x="420" y="45"/>
                </a:cubicBezTo>
                <a:cubicBezTo>
                  <a:pt x="423" y="43"/>
                  <a:pt x="428" y="44"/>
                  <a:pt x="432" y="43"/>
                </a:cubicBezTo>
                <a:cubicBezTo>
                  <a:pt x="429" y="42"/>
                  <a:pt x="429" y="42"/>
                  <a:pt x="429" y="42"/>
                </a:cubicBezTo>
                <a:cubicBezTo>
                  <a:pt x="430" y="42"/>
                  <a:pt x="430" y="42"/>
                  <a:pt x="430" y="42"/>
                </a:cubicBezTo>
                <a:cubicBezTo>
                  <a:pt x="415" y="42"/>
                  <a:pt x="415" y="42"/>
                  <a:pt x="415" y="42"/>
                </a:cubicBezTo>
                <a:cubicBezTo>
                  <a:pt x="417" y="41"/>
                  <a:pt x="420" y="41"/>
                  <a:pt x="422" y="41"/>
                </a:cubicBezTo>
                <a:cubicBezTo>
                  <a:pt x="421" y="39"/>
                  <a:pt x="418" y="40"/>
                  <a:pt x="415" y="39"/>
                </a:cubicBezTo>
                <a:cubicBezTo>
                  <a:pt x="421" y="38"/>
                  <a:pt x="421" y="38"/>
                  <a:pt x="421" y="38"/>
                </a:cubicBezTo>
                <a:cubicBezTo>
                  <a:pt x="423" y="38"/>
                  <a:pt x="420" y="37"/>
                  <a:pt x="422" y="37"/>
                </a:cubicBezTo>
                <a:cubicBezTo>
                  <a:pt x="422" y="36"/>
                  <a:pt x="422" y="36"/>
                  <a:pt x="421" y="36"/>
                </a:cubicBezTo>
                <a:cubicBezTo>
                  <a:pt x="422" y="34"/>
                  <a:pt x="424" y="35"/>
                  <a:pt x="425" y="35"/>
                </a:cubicBezTo>
                <a:cubicBezTo>
                  <a:pt x="416" y="34"/>
                  <a:pt x="416" y="34"/>
                  <a:pt x="416" y="34"/>
                </a:cubicBezTo>
                <a:cubicBezTo>
                  <a:pt x="418" y="33"/>
                  <a:pt x="421" y="34"/>
                  <a:pt x="423" y="34"/>
                </a:cubicBezTo>
                <a:cubicBezTo>
                  <a:pt x="422" y="33"/>
                  <a:pt x="422" y="33"/>
                  <a:pt x="422" y="33"/>
                </a:cubicBezTo>
                <a:cubicBezTo>
                  <a:pt x="424" y="32"/>
                  <a:pt x="425" y="32"/>
                  <a:pt x="428" y="32"/>
                </a:cubicBezTo>
                <a:cubicBezTo>
                  <a:pt x="425" y="31"/>
                  <a:pt x="419" y="33"/>
                  <a:pt x="417" y="31"/>
                </a:cubicBezTo>
                <a:cubicBezTo>
                  <a:pt x="420" y="30"/>
                  <a:pt x="423" y="29"/>
                  <a:pt x="426" y="29"/>
                </a:cubicBezTo>
                <a:cubicBezTo>
                  <a:pt x="423" y="28"/>
                  <a:pt x="422" y="27"/>
                  <a:pt x="419" y="27"/>
                </a:cubicBezTo>
                <a:cubicBezTo>
                  <a:pt x="422" y="26"/>
                  <a:pt x="426" y="26"/>
                  <a:pt x="430" y="25"/>
                </a:cubicBezTo>
                <a:cubicBezTo>
                  <a:pt x="414" y="25"/>
                  <a:pt x="414" y="25"/>
                  <a:pt x="414" y="25"/>
                </a:cubicBezTo>
                <a:cubicBezTo>
                  <a:pt x="416" y="24"/>
                  <a:pt x="419" y="24"/>
                  <a:pt x="421" y="24"/>
                </a:cubicBezTo>
                <a:cubicBezTo>
                  <a:pt x="421" y="22"/>
                  <a:pt x="425" y="23"/>
                  <a:pt x="425" y="22"/>
                </a:cubicBezTo>
                <a:cubicBezTo>
                  <a:pt x="424" y="21"/>
                  <a:pt x="420" y="22"/>
                  <a:pt x="418" y="21"/>
                </a:cubicBezTo>
                <a:cubicBezTo>
                  <a:pt x="421" y="21"/>
                  <a:pt x="424" y="19"/>
                  <a:pt x="427" y="20"/>
                </a:cubicBezTo>
                <a:cubicBezTo>
                  <a:pt x="422" y="18"/>
                  <a:pt x="416" y="19"/>
                  <a:pt x="409" y="19"/>
                </a:cubicBezTo>
                <a:cubicBezTo>
                  <a:pt x="415" y="17"/>
                  <a:pt x="421" y="18"/>
                  <a:pt x="427" y="17"/>
                </a:cubicBezTo>
                <a:cubicBezTo>
                  <a:pt x="424" y="16"/>
                  <a:pt x="424" y="16"/>
                  <a:pt x="424" y="16"/>
                </a:cubicBezTo>
                <a:cubicBezTo>
                  <a:pt x="422" y="16"/>
                  <a:pt x="419" y="16"/>
                  <a:pt x="418" y="15"/>
                </a:cubicBezTo>
                <a:cubicBezTo>
                  <a:pt x="432" y="14"/>
                  <a:pt x="432" y="14"/>
                  <a:pt x="432" y="14"/>
                </a:cubicBezTo>
                <a:cubicBezTo>
                  <a:pt x="429" y="14"/>
                  <a:pt x="429" y="14"/>
                  <a:pt x="429" y="14"/>
                </a:cubicBezTo>
                <a:cubicBezTo>
                  <a:pt x="422" y="12"/>
                  <a:pt x="413" y="13"/>
                  <a:pt x="405" y="12"/>
                </a:cubicBezTo>
                <a:cubicBezTo>
                  <a:pt x="409" y="9"/>
                  <a:pt x="415" y="11"/>
                  <a:pt x="420" y="10"/>
                </a:cubicBezTo>
                <a:cubicBezTo>
                  <a:pt x="417" y="10"/>
                  <a:pt x="415" y="10"/>
                  <a:pt x="412" y="10"/>
                </a:cubicBezTo>
                <a:cubicBezTo>
                  <a:pt x="418" y="10"/>
                  <a:pt x="423" y="9"/>
                  <a:pt x="429" y="9"/>
                </a:cubicBezTo>
                <a:cubicBezTo>
                  <a:pt x="413" y="8"/>
                  <a:pt x="397" y="6"/>
                  <a:pt x="381" y="6"/>
                </a:cubicBezTo>
                <a:cubicBezTo>
                  <a:pt x="285" y="3"/>
                  <a:pt x="285" y="3"/>
                  <a:pt x="285" y="3"/>
                </a:cubicBezTo>
                <a:cubicBezTo>
                  <a:pt x="216" y="3"/>
                  <a:pt x="216" y="3"/>
                  <a:pt x="216" y="3"/>
                </a:cubicBezTo>
                <a:cubicBezTo>
                  <a:pt x="216" y="2"/>
                  <a:pt x="216" y="2"/>
                  <a:pt x="216" y="2"/>
                </a:cubicBezTo>
                <a:cubicBezTo>
                  <a:pt x="221" y="2"/>
                  <a:pt x="226" y="2"/>
                  <a:pt x="231" y="2"/>
                </a:cubicBezTo>
                <a:cubicBezTo>
                  <a:pt x="199" y="2"/>
                  <a:pt x="166" y="1"/>
                  <a:pt x="134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0" y="11"/>
                  <a:pt x="4" y="10"/>
                  <a:pt x="5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4" y="13"/>
                  <a:pt x="1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7"/>
                  <a:pt x="5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4" y="19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1" y="21"/>
                  <a:pt x="6" y="22"/>
                  <a:pt x="3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5"/>
                  <a:pt x="3" y="25"/>
                  <a:pt x="2" y="25"/>
                </a:cubicBezTo>
                <a:cubicBezTo>
                  <a:pt x="4" y="26"/>
                  <a:pt x="6" y="26"/>
                  <a:pt x="7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4" y="30"/>
                  <a:pt x="4" y="30"/>
                  <a:pt x="6" y="30"/>
                </a:cubicBezTo>
                <a:cubicBezTo>
                  <a:pt x="4" y="32"/>
                  <a:pt x="9" y="32"/>
                  <a:pt x="11" y="33"/>
                </a:cubicBezTo>
                <a:cubicBezTo>
                  <a:pt x="9" y="34"/>
                  <a:pt x="5" y="33"/>
                  <a:pt x="3" y="34"/>
                </a:cubicBezTo>
                <a:cubicBezTo>
                  <a:pt x="5" y="35"/>
                  <a:pt x="8" y="35"/>
                  <a:pt x="10" y="36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5" y="38"/>
                  <a:pt x="4" y="38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5" y="40"/>
                  <a:pt x="6" y="40"/>
                </a:cubicBezTo>
                <a:cubicBezTo>
                  <a:pt x="7" y="41"/>
                  <a:pt x="8" y="40"/>
                  <a:pt x="9" y="41"/>
                </a:cubicBezTo>
                <a:cubicBezTo>
                  <a:pt x="9" y="42"/>
                  <a:pt x="5" y="41"/>
                  <a:pt x="6" y="42"/>
                </a:cubicBezTo>
                <a:cubicBezTo>
                  <a:pt x="7" y="42"/>
                  <a:pt x="5" y="42"/>
                  <a:pt x="5" y="42"/>
                </a:cubicBezTo>
                <a:cubicBezTo>
                  <a:pt x="8" y="44"/>
                  <a:pt x="8" y="44"/>
                  <a:pt x="8" y="44"/>
                </a:cubicBezTo>
                <a:cubicBezTo>
                  <a:pt x="7" y="45"/>
                  <a:pt x="5" y="44"/>
                  <a:pt x="4" y="45"/>
                </a:cubicBezTo>
                <a:cubicBezTo>
                  <a:pt x="6" y="45"/>
                  <a:pt x="7" y="45"/>
                  <a:pt x="8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6" y="47"/>
                  <a:pt x="8" y="48"/>
                  <a:pt x="10" y="48"/>
                </a:cubicBezTo>
                <a:cubicBezTo>
                  <a:pt x="8" y="50"/>
                  <a:pt x="5" y="49"/>
                  <a:pt x="3" y="50"/>
                </a:cubicBezTo>
                <a:cubicBezTo>
                  <a:pt x="6" y="50"/>
                  <a:pt x="7" y="52"/>
                  <a:pt x="9" y="53"/>
                </a:cubicBezTo>
                <a:cubicBezTo>
                  <a:pt x="8" y="53"/>
                  <a:pt x="6" y="53"/>
                  <a:pt x="5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4" y="57"/>
                  <a:pt x="4" y="57"/>
                  <a:pt x="4" y="57"/>
                </a:cubicBezTo>
                <a:cubicBezTo>
                  <a:pt x="10" y="59"/>
                  <a:pt x="10" y="59"/>
                  <a:pt x="10" y="59"/>
                </a:cubicBezTo>
                <a:cubicBezTo>
                  <a:pt x="8" y="60"/>
                  <a:pt x="5" y="59"/>
                  <a:pt x="3" y="60"/>
                </a:cubicBezTo>
                <a:cubicBezTo>
                  <a:pt x="4" y="60"/>
                  <a:pt x="6" y="60"/>
                  <a:pt x="7" y="61"/>
                </a:cubicBezTo>
                <a:cubicBezTo>
                  <a:pt x="6" y="62"/>
                  <a:pt x="4" y="62"/>
                  <a:pt x="3" y="62"/>
                </a:cubicBezTo>
                <a:cubicBezTo>
                  <a:pt x="5" y="63"/>
                  <a:pt x="8" y="64"/>
                  <a:pt x="10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23" y="72"/>
                  <a:pt x="44" y="73"/>
                  <a:pt x="66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90" y="75"/>
                  <a:pt x="112" y="73"/>
                  <a:pt x="135" y="74"/>
                </a:cubicBezTo>
                <a:cubicBezTo>
                  <a:pt x="132" y="75"/>
                  <a:pt x="132" y="75"/>
                  <a:pt x="132" y="75"/>
                </a:cubicBezTo>
                <a:cubicBezTo>
                  <a:pt x="146" y="75"/>
                  <a:pt x="161" y="74"/>
                  <a:pt x="175" y="75"/>
                </a:cubicBezTo>
                <a:cubicBezTo>
                  <a:pt x="175" y="76"/>
                  <a:pt x="172" y="75"/>
                  <a:pt x="171" y="76"/>
                </a:cubicBezTo>
                <a:cubicBezTo>
                  <a:pt x="180" y="76"/>
                  <a:pt x="187" y="75"/>
                  <a:pt x="196" y="75"/>
                </a:cubicBezTo>
                <a:cubicBezTo>
                  <a:pt x="213" y="76"/>
                  <a:pt x="229" y="74"/>
                  <a:pt x="246" y="75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44" y="76"/>
                  <a:pt x="245" y="75"/>
                  <a:pt x="247" y="76"/>
                </a:cubicBezTo>
                <a:cubicBezTo>
                  <a:pt x="247" y="76"/>
                  <a:pt x="247" y="76"/>
                  <a:pt x="247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5"/>
                  <a:pt x="251" y="75"/>
                  <a:pt x="253" y="76"/>
                </a:cubicBezTo>
                <a:cubicBezTo>
                  <a:pt x="251" y="76"/>
                  <a:pt x="251" y="76"/>
                  <a:pt x="251" y="76"/>
                </a:cubicBezTo>
                <a:cubicBezTo>
                  <a:pt x="254" y="77"/>
                  <a:pt x="254" y="75"/>
                  <a:pt x="256" y="75"/>
                </a:cubicBezTo>
                <a:cubicBezTo>
                  <a:pt x="286" y="75"/>
                  <a:pt x="286" y="75"/>
                  <a:pt x="286" y="75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285" y="76"/>
                  <a:pt x="285" y="76"/>
                  <a:pt x="285" y="76"/>
                </a:cubicBezTo>
                <a:cubicBezTo>
                  <a:pt x="299" y="76"/>
                  <a:pt x="313" y="75"/>
                  <a:pt x="327" y="77"/>
                </a:cubicBezTo>
                <a:cubicBezTo>
                  <a:pt x="326" y="78"/>
                  <a:pt x="324" y="77"/>
                  <a:pt x="323" y="78"/>
                </a:cubicBezTo>
                <a:cubicBezTo>
                  <a:pt x="325" y="78"/>
                  <a:pt x="329" y="79"/>
                  <a:pt x="331" y="77"/>
                </a:cubicBezTo>
                <a:cubicBezTo>
                  <a:pt x="362" y="77"/>
                  <a:pt x="391" y="79"/>
                  <a:pt x="421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27" y="73"/>
                  <a:pt x="434" y="69"/>
                  <a:pt x="444" y="69"/>
                </a:cubicBezTo>
                <a:lnTo>
                  <a:pt x="435" y="6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5" name="矩形 904"/>
          <p:cNvSpPr/>
          <p:nvPr/>
        </p:nvSpPr>
        <p:spPr>
          <a:xfrm>
            <a:off x="1717441" y="3690313"/>
            <a:ext cx="5480055" cy="3524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bg1"/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bg1"/>
              </a:solidFill>
              <a:latin typeface="微软雅黑" charset="0"/>
              <a:ea typeface="微软雅黑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34143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4572000" y="843558"/>
            <a:ext cx="2880320" cy="527156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5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矩形 5"/>
            <p:cNvSpPr/>
            <p:nvPr/>
          </p:nvSpPr>
          <p:spPr>
            <a:xfrm>
              <a:off x="4369028" y="929374"/>
              <a:ext cx="1526380" cy="36933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Segoe UI"/>
                </a:rPr>
                <a:t>一   选题背景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4572000" y="1581640"/>
            <a:ext cx="2880320" cy="527156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9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4369028" y="929374"/>
              <a:ext cx="1463862" cy="36933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Segoe UI"/>
                </a:rPr>
                <a:t>二  研究方法</a:t>
              </a: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4572000" y="2319722"/>
            <a:ext cx="2880320" cy="527156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5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4369028" y="929374"/>
              <a:ext cx="1463862" cy="36933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Segoe UI"/>
                </a:rPr>
                <a:t>三  主要结论</a:t>
              </a: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572000" y="3057804"/>
            <a:ext cx="2880320" cy="527156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8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4369028" y="929374"/>
              <a:ext cx="1463862" cy="36933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Segoe UI"/>
                </a:rPr>
                <a:t>四  存在问题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4572000" y="3795886"/>
            <a:ext cx="2880320" cy="527156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1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4369028" y="929374"/>
              <a:ext cx="1463862" cy="36933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dirty="0">
                  <a:solidFill>
                    <a:schemeClr val="bg1"/>
                  </a:solidFill>
                  <a:latin typeface="Segoe UI"/>
                </a:rPr>
                <a:t>五  参考文献</a:t>
              </a:r>
            </a:p>
          </p:txBody>
        </p:sp>
      </p:grpSp>
      <p:pic>
        <p:nvPicPr>
          <p:cNvPr id="23" name="图片 22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827584" y="428928"/>
            <a:ext cx="1203077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600" dirty="0">
                <a:solidFill>
                  <a:schemeClr val="accent2">
                    <a:lumMod val="60000"/>
                    <a:lumOff val="4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目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2123728" y="2319722"/>
            <a:ext cx="12030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dirty="0">
                <a:solidFill>
                  <a:schemeClr val="accent2">
                    <a:lumMod val="60000"/>
                    <a:lumOff val="4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录</a:t>
            </a:r>
          </a:p>
        </p:txBody>
      </p:sp>
      <p:grpSp>
        <p:nvGrpSpPr>
          <p:cNvPr id="82" name="组合 81"/>
          <p:cNvGrpSpPr/>
          <p:nvPr/>
        </p:nvGrpSpPr>
        <p:grpSpPr>
          <a:xfrm>
            <a:off x="-4140968" y="-2180778"/>
            <a:ext cx="7757446" cy="7892710"/>
            <a:chOff x="6843713" y="2805112"/>
            <a:chExt cx="1419225" cy="1377951"/>
          </a:xfrm>
          <a:solidFill>
            <a:schemeClr val="bg1">
              <a:lumMod val="75000"/>
            </a:schemeClr>
          </a:solidFill>
        </p:grpSpPr>
        <p:sp>
          <p:nvSpPr>
            <p:cNvPr id="83" name="Freeform 7703"/>
            <p:cNvSpPr>
              <a:spLocks/>
            </p:cNvSpPr>
            <p:nvPr/>
          </p:nvSpPr>
          <p:spPr bwMode="auto">
            <a:xfrm>
              <a:off x="6851650" y="3573463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7704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7705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7706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7707"/>
            <p:cNvSpPr>
              <a:spLocks/>
            </p:cNvSpPr>
            <p:nvPr/>
          </p:nvSpPr>
          <p:spPr bwMode="auto">
            <a:xfrm>
              <a:off x="8161338" y="3328988"/>
              <a:ext cx="7938" cy="1746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1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7708"/>
            <p:cNvSpPr>
              <a:spLocks/>
            </p:cNvSpPr>
            <p:nvPr/>
          </p:nvSpPr>
          <p:spPr bwMode="auto">
            <a:xfrm>
              <a:off x="7662863" y="4013200"/>
              <a:ext cx="793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7709"/>
            <p:cNvSpPr>
              <a:spLocks/>
            </p:cNvSpPr>
            <p:nvPr/>
          </p:nvSpPr>
          <p:spPr bwMode="auto">
            <a:xfrm>
              <a:off x="7281863" y="3903663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7710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7711"/>
            <p:cNvSpPr>
              <a:spLocks/>
            </p:cNvSpPr>
            <p:nvPr/>
          </p:nvSpPr>
          <p:spPr bwMode="auto">
            <a:xfrm>
              <a:off x="7299325" y="3911600"/>
              <a:ext cx="0" cy="952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7712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7713"/>
            <p:cNvSpPr>
              <a:spLocks/>
            </p:cNvSpPr>
            <p:nvPr/>
          </p:nvSpPr>
          <p:spPr bwMode="auto">
            <a:xfrm>
              <a:off x="7281863" y="3903663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7714"/>
            <p:cNvSpPr>
              <a:spLocks/>
            </p:cNvSpPr>
            <p:nvPr/>
          </p:nvSpPr>
          <p:spPr bwMode="auto">
            <a:xfrm>
              <a:off x="7324725" y="3929063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7715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7716"/>
            <p:cNvSpPr>
              <a:spLocks/>
            </p:cNvSpPr>
            <p:nvPr/>
          </p:nvSpPr>
          <p:spPr bwMode="auto">
            <a:xfrm>
              <a:off x="8042275" y="3260725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7717"/>
            <p:cNvSpPr>
              <a:spLocks/>
            </p:cNvSpPr>
            <p:nvPr/>
          </p:nvSpPr>
          <p:spPr bwMode="auto">
            <a:xfrm>
              <a:off x="8016875" y="3684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7718"/>
            <p:cNvSpPr>
              <a:spLocks/>
            </p:cNvSpPr>
            <p:nvPr/>
          </p:nvSpPr>
          <p:spPr bwMode="auto">
            <a:xfrm>
              <a:off x="8026400" y="3675063"/>
              <a:ext cx="0" cy="952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7719"/>
            <p:cNvSpPr>
              <a:spLocks/>
            </p:cNvSpPr>
            <p:nvPr/>
          </p:nvSpPr>
          <p:spPr bwMode="auto">
            <a:xfrm>
              <a:off x="8026400" y="3667125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7720"/>
            <p:cNvSpPr>
              <a:spLocks/>
            </p:cNvSpPr>
            <p:nvPr/>
          </p:nvSpPr>
          <p:spPr bwMode="auto">
            <a:xfrm>
              <a:off x="6843713" y="3371850"/>
              <a:ext cx="25400" cy="236538"/>
            </a:xfrm>
            <a:custGeom>
              <a:avLst/>
              <a:gdLst>
                <a:gd name="T0" fmla="*/ 1 w 3"/>
                <a:gd name="T1" fmla="*/ 27 h 28"/>
                <a:gd name="T2" fmla="*/ 1 w 3"/>
                <a:gd name="T3" fmla="*/ 26 h 28"/>
                <a:gd name="T4" fmla="*/ 1 w 3"/>
                <a:gd name="T5" fmla="*/ 24 h 28"/>
                <a:gd name="T6" fmla="*/ 1 w 3"/>
                <a:gd name="T7" fmla="*/ 21 h 28"/>
                <a:gd name="T8" fmla="*/ 0 w 3"/>
                <a:gd name="T9" fmla="*/ 16 h 28"/>
                <a:gd name="T10" fmla="*/ 1 w 3"/>
                <a:gd name="T11" fmla="*/ 15 h 28"/>
                <a:gd name="T12" fmla="*/ 1 w 3"/>
                <a:gd name="T13" fmla="*/ 14 h 28"/>
                <a:gd name="T14" fmla="*/ 1 w 3"/>
                <a:gd name="T15" fmla="*/ 13 h 28"/>
                <a:gd name="T16" fmla="*/ 1 w 3"/>
                <a:gd name="T17" fmla="*/ 9 h 28"/>
                <a:gd name="T18" fmla="*/ 1 w 3"/>
                <a:gd name="T19" fmla="*/ 8 h 28"/>
                <a:gd name="T20" fmla="*/ 1 w 3"/>
                <a:gd name="T21" fmla="*/ 8 h 28"/>
                <a:gd name="T22" fmla="*/ 1 w 3"/>
                <a:gd name="T23" fmla="*/ 7 h 28"/>
                <a:gd name="T24" fmla="*/ 2 w 3"/>
                <a:gd name="T25" fmla="*/ 6 h 28"/>
                <a:gd name="T26" fmla="*/ 2 w 3"/>
                <a:gd name="T27" fmla="*/ 6 h 28"/>
                <a:gd name="T28" fmla="*/ 2 w 3"/>
                <a:gd name="T29" fmla="*/ 6 h 28"/>
                <a:gd name="T30" fmla="*/ 2 w 3"/>
                <a:gd name="T31" fmla="*/ 3 h 28"/>
                <a:gd name="T32" fmla="*/ 3 w 3"/>
                <a:gd name="T33" fmla="*/ 2 h 28"/>
                <a:gd name="T34" fmla="*/ 3 w 3"/>
                <a:gd name="T35" fmla="*/ 1 h 28"/>
                <a:gd name="T36" fmla="*/ 3 w 3"/>
                <a:gd name="T37" fmla="*/ 1 h 28"/>
                <a:gd name="T38" fmla="*/ 3 w 3"/>
                <a:gd name="T39" fmla="*/ 1 h 28"/>
                <a:gd name="T40" fmla="*/ 3 w 3"/>
                <a:gd name="T41" fmla="*/ 2 h 28"/>
                <a:gd name="T42" fmla="*/ 3 w 3"/>
                <a:gd name="T43" fmla="*/ 4 h 28"/>
                <a:gd name="T44" fmla="*/ 2 w 3"/>
                <a:gd name="T45" fmla="*/ 4 h 28"/>
                <a:gd name="T46" fmla="*/ 2 w 3"/>
                <a:gd name="T47" fmla="*/ 5 h 28"/>
                <a:gd name="T48" fmla="*/ 2 w 3"/>
                <a:gd name="T49" fmla="*/ 6 h 28"/>
                <a:gd name="T50" fmla="*/ 2 w 3"/>
                <a:gd name="T51" fmla="*/ 12 h 28"/>
                <a:gd name="T52" fmla="*/ 2 w 3"/>
                <a:gd name="T53" fmla="*/ 13 h 28"/>
                <a:gd name="T54" fmla="*/ 1 w 3"/>
                <a:gd name="T55" fmla="*/ 14 h 28"/>
                <a:gd name="T56" fmla="*/ 1 w 3"/>
                <a:gd name="T57" fmla="*/ 15 h 28"/>
                <a:gd name="T58" fmla="*/ 1 w 3"/>
                <a:gd name="T59" fmla="*/ 15 h 28"/>
                <a:gd name="T60" fmla="*/ 1 w 3"/>
                <a:gd name="T61" fmla="*/ 16 h 28"/>
                <a:gd name="T62" fmla="*/ 1 w 3"/>
                <a:gd name="T63" fmla="*/ 16 h 28"/>
                <a:gd name="T64" fmla="*/ 1 w 3"/>
                <a:gd name="T65" fmla="*/ 17 h 28"/>
                <a:gd name="T66" fmla="*/ 1 w 3"/>
                <a:gd name="T67" fmla="*/ 18 h 28"/>
                <a:gd name="T68" fmla="*/ 1 w 3"/>
                <a:gd name="T69" fmla="*/ 20 h 28"/>
                <a:gd name="T70" fmla="*/ 1 w 3"/>
                <a:gd name="T71" fmla="*/ 21 h 28"/>
                <a:gd name="T72" fmla="*/ 1 w 3"/>
                <a:gd name="T73" fmla="*/ 22 h 28"/>
                <a:gd name="T74" fmla="*/ 1 w 3"/>
                <a:gd name="T75" fmla="*/ 22 h 28"/>
                <a:gd name="T76" fmla="*/ 1 w 3"/>
                <a:gd name="T77" fmla="*/ 23 h 28"/>
                <a:gd name="T78" fmla="*/ 1 w 3"/>
                <a:gd name="T79" fmla="*/ 23 h 28"/>
                <a:gd name="T80" fmla="*/ 1 w 3"/>
                <a:gd name="T81" fmla="*/ 23 h 28"/>
                <a:gd name="T82" fmla="*/ 1 w 3"/>
                <a:gd name="T83" fmla="*/ 23 h 28"/>
                <a:gd name="T84" fmla="*/ 1 w 3"/>
                <a:gd name="T85" fmla="*/ 24 h 28"/>
                <a:gd name="T86" fmla="*/ 1 w 3"/>
                <a:gd name="T87" fmla="*/ 25 h 28"/>
                <a:gd name="T88" fmla="*/ 1 w 3"/>
                <a:gd name="T89" fmla="*/ 25 h 28"/>
                <a:gd name="T90" fmla="*/ 1 w 3"/>
                <a:gd name="T91" fmla="*/ 27 h 28"/>
                <a:gd name="T92" fmla="*/ 1 w 3"/>
                <a:gd name="T93" fmla="*/ 27 h 28"/>
                <a:gd name="T94" fmla="*/ 1 w 3"/>
                <a:gd name="T95" fmla="*/ 28 h 28"/>
                <a:gd name="T96" fmla="*/ 1 w 3"/>
                <a:gd name="T9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8"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3"/>
                    <a:pt x="0" y="22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1" y="17"/>
                    <a:pt x="0" y="16"/>
                  </a:cubicBezTo>
                  <a:cubicBezTo>
                    <a:pt x="0" y="16"/>
                    <a:pt x="1" y="16"/>
                    <a:pt x="0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6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3" y="2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3"/>
                    <a:pt x="1" y="13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3"/>
                    <a:pt x="1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7721"/>
            <p:cNvSpPr>
              <a:spLocks/>
            </p:cNvSpPr>
            <p:nvPr/>
          </p:nvSpPr>
          <p:spPr bwMode="auto">
            <a:xfrm>
              <a:off x="6919913" y="3811588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7722"/>
            <p:cNvSpPr>
              <a:spLocks/>
            </p:cNvSpPr>
            <p:nvPr/>
          </p:nvSpPr>
          <p:spPr bwMode="auto">
            <a:xfrm>
              <a:off x="6894513" y="3751263"/>
              <a:ext cx="7938" cy="1746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2 h 2"/>
                <a:gd name="T12" fmla="*/ 1 w 1"/>
                <a:gd name="T13" fmla="*/ 1 h 2"/>
                <a:gd name="T14" fmla="*/ 0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7723"/>
            <p:cNvSpPr>
              <a:spLocks/>
            </p:cNvSpPr>
            <p:nvPr/>
          </p:nvSpPr>
          <p:spPr bwMode="auto">
            <a:xfrm>
              <a:off x="6884988" y="3735388"/>
              <a:ext cx="9525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7724"/>
            <p:cNvSpPr>
              <a:spLocks/>
            </p:cNvSpPr>
            <p:nvPr/>
          </p:nvSpPr>
          <p:spPr bwMode="auto">
            <a:xfrm>
              <a:off x="6884988" y="3725863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7725"/>
            <p:cNvSpPr>
              <a:spLocks/>
            </p:cNvSpPr>
            <p:nvPr/>
          </p:nvSpPr>
          <p:spPr bwMode="auto">
            <a:xfrm>
              <a:off x="6859588" y="3473450"/>
              <a:ext cx="0" cy="793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0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7726"/>
            <p:cNvSpPr>
              <a:spLocks/>
            </p:cNvSpPr>
            <p:nvPr/>
          </p:nvSpPr>
          <p:spPr bwMode="auto">
            <a:xfrm>
              <a:off x="6859588" y="3448050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7727"/>
            <p:cNvSpPr>
              <a:spLocks noEditPoints="1"/>
            </p:cNvSpPr>
            <p:nvPr/>
          </p:nvSpPr>
          <p:spPr bwMode="auto">
            <a:xfrm>
              <a:off x="6877050" y="2881313"/>
              <a:ext cx="1385888" cy="1301750"/>
            </a:xfrm>
            <a:custGeom>
              <a:avLst/>
              <a:gdLst>
                <a:gd name="T0" fmla="*/ 154 w 164"/>
                <a:gd name="T1" fmla="*/ 110 h 154"/>
                <a:gd name="T2" fmla="*/ 160 w 164"/>
                <a:gd name="T3" fmla="*/ 97 h 154"/>
                <a:gd name="T4" fmla="*/ 161 w 164"/>
                <a:gd name="T5" fmla="*/ 83 h 154"/>
                <a:gd name="T6" fmla="*/ 158 w 164"/>
                <a:gd name="T7" fmla="*/ 82 h 154"/>
                <a:gd name="T8" fmla="*/ 139 w 164"/>
                <a:gd name="T9" fmla="*/ 121 h 154"/>
                <a:gd name="T10" fmla="*/ 121 w 164"/>
                <a:gd name="T11" fmla="*/ 131 h 154"/>
                <a:gd name="T12" fmla="*/ 95 w 164"/>
                <a:gd name="T13" fmla="*/ 134 h 154"/>
                <a:gd name="T14" fmla="*/ 72 w 164"/>
                <a:gd name="T15" fmla="*/ 133 h 154"/>
                <a:gd name="T16" fmla="*/ 42 w 164"/>
                <a:gd name="T17" fmla="*/ 116 h 154"/>
                <a:gd name="T18" fmla="*/ 42 w 164"/>
                <a:gd name="T19" fmla="*/ 115 h 154"/>
                <a:gd name="T20" fmla="*/ 65 w 164"/>
                <a:gd name="T21" fmla="*/ 130 h 154"/>
                <a:gd name="T22" fmla="*/ 74 w 164"/>
                <a:gd name="T23" fmla="*/ 132 h 154"/>
                <a:gd name="T24" fmla="*/ 116 w 164"/>
                <a:gd name="T25" fmla="*/ 125 h 154"/>
                <a:gd name="T26" fmla="*/ 134 w 164"/>
                <a:gd name="T27" fmla="*/ 100 h 154"/>
                <a:gd name="T28" fmla="*/ 132 w 164"/>
                <a:gd name="T29" fmla="*/ 95 h 154"/>
                <a:gd name="T30" fmla="*/ 125 w 164"/>
                <a:gd name="T31" fmla="*/ 104 h 154"/>
                <a:gd name="T32" fmla="*/ 118 w 164"/>
                <a:gd name="T33" fmla="*/ 111 h 154"/>
                <a:gd name="T34" fmla="*/ 73 w 164"/>
                <a:gd name="T35" fmla="*/ 121 h 154"/>
                <a:gd name="T36" fmla="*/ 43 w 164"/>
                <a:gd name="T37" fmla="*/ 91 h 154"/>
                <a:gd name="T38" fmla="*/ 41 w 164"/>
                <a:gd name="T39" fmla="*/ 75 h 154"/>
                <a:gd name="T40" fmla="*/ 43 w 164"/>
                <a:gd name="T41" fmla="*/ 61 h 154"/>
                <a:gd name="T42" fmla="*/ 51 w 164"/>
                <a:gd name="T43" fmla="*/ 47 h 154"/>
                <a:gd name="T44" fmla="*/ 99 w 164"/>
                <a:gd name="T45" fmla="*/ 35 h 154"/>
                <a:gd name="T46" fmla="*/ 117 w 164"/>
                <a:gd name="T47" fmla="*/ 47 h 154"/>
                <a:gd name="T48" fmla="*/ 124 w 164"/>
                <a:gd name="T49" fmla="*/ 52 h 154"/>
                <a:gd name="T50" fmla="*/ 103 w 164"/>
                <a:gd name="T51" fmla="*/ 33 h 154"/>
                <a:gd name="T52" fmla="*/ 100 w 164"/>
                <a:gd name="T53" fmla="*/ 21 h 154"/>
                <a:gd name="T54" fmla="*/ 132 w 164"/>
                <a:gd name="T55" fmla="*/ 45 h 154"/>
                <a:gd name="T56" fmla="*/ 138 w 164"/>
                <a:gd name="T57" fmla="*/ 49 h 154"/>
                <a:gd name="T58" fmla="*/ 135 w 164"/>
                <a:gd name="T59" fmla="*/ 38 h 154"/>
                <a:gd name="T60" fmla="*/ 148 w 164"/>
                <a:gd name="T61" fmla="*/ 65 h 154"/>
                <a:gd name="T62" fmla="*/ 152 w 164"/>
                <a:gd name="T63" fmla="*/ 65 h 154"/>
                <a:gd name="T64" fmla="*/ 151 w 164"/>
                <a:gd name="T65" fmla="*/ 49 h 154"/>
                <a:gd name="T66" fmla="*/ 152 w 164"/>
                <a:gd name="T67" fmla="*/ 54 h 154"/>
                <a:gd name="T68" fmla="*/ 151 w 164"/>
                <a:gd name="T69" fmla="*/ 50 h 154"/>
                <a:gd name="T70" fmla="*/ 147 w 164"/>
                <a:gd name="T71" fmla="*/ 40 h 154"/>
                <a:gd name="T72" fmla="*/ 141 w 164"/>
                <a:gd name="T73" fmla="*/ 31 h 154"/>
                <a:gd name="T74" fmla="*/ 12 w 164"/>
                <a:gd name="T75" fmla="*/ 76 h 154"/>
                <a:gd name="T76" fmla="*/ 4 w 164"/>
                <a:gd name="T77" fmla="*/ 57 h 154"/>
                <a:gd name="T78" fmla="*/ 39 w 164"/>
                <a:gd name="T79" fmla="*/ 112 h 154"/>
                <a:gd name="T80" fmla="*/ 37 w 164"/>
                <a:gd name="T81" fmla="*/ 127 h 154"/>
                <a:gd name="T82" fmla="*/ 32 w 164"/>
                <a:gd name="T83" fmla="*/ 122 h 154"/>
                <a:gd name="T84" fmla="*/ 40 w 164"/>
                <a:gd name="T85" fmla="*/ 130 h 154"/>
                <a:gd name="T86" fmla="*/ 21 w 164"/>
                <a:gd name="T87" fmla="*/ 106 h 154"/>
                <a:gd name="T88" fmla="*/ 19 w 164"/>
                <a:gd name="T89" fmla="*/ 102 h 154"/>
                <a:gd name="T90" fmla="*/ 17 w 164"/>
                <a:gd name="T91" fmla="*/ 96 h 154"/>
                <a:gd name="T92" fmla="*/ 148 w 164"/>
                <a:gd name="T93" fmla="*/ 42 h 154"/>
                <a:gd name="T94" fmla="*/ 134 w 164"/>
                <a:gd name="T95" fmla="*/ 33 h 154"/>
                <a:gd name="T96" fmla="*/ 101 w 164"/>
                <a:gd name="T97" fmla="*/ 15 h 154"/>
                <a:gd name="T98" fmla="*/ 31 w 164"/>
                <a:gd name="T99" fmla="*/ 102 h 154"/>
                <a:gd name="T100" fmla="*/ 29 w 164"/>
                <a:gd name="T101" fmla="*/ 97 h 154"/>
                <a:gd name="T102" fmla="*/ 25 w 164"/>
                <a:gd name="T103" fmla="*/ 73 h 154"/>
                <a:gd name="T104" fmla="*/ 35 w 164"/>
                <a:gd name="T105" fmla="*/ 106 h 154"/>
                <a:gd name="T106" fmla="*/ 34 w 164"/>
                <a:gd name="T107" fmla="*/ 104 h 154"/>
                <a:gd name="T108" fmla="*/ 35 w 164"/>
                <a:gd name="T109" fmla="*/ 107 h 154"/>
                <a:gd name="T110" fmla="*/ 39 w 164"/>
                <a:gd name="T111" fmla="*/ 111 h 154"/>
                <a:gd name="T112" fmla="*/ 42 w 164"/>
                <a:gd name="T113" fmla="*/ 114 h 154"/>
                <a:gd name="T114" fmla="*/ 39 w 164"/>
                <a:gd name="T115" fmla="*/ 111 h 154"/>
                <a:gd name="T116" fmla="*/ 28 w 164"/>
                <a:gd name="T117" fmla="*/ 92 h 154"/>
                <a:gd name="T118" fmla="*/ 131 w 164"/>
                <a:gd name="T119" fmla="*/ 33 h 154"/>
                <a:gd name="T120" fmla="*/ 134 w 164"/>
                <a:gd name="T121" fmla="*/ 103 h 154"/>
                <a:gd name="T122" fmla="*/ 125 w 164"/>
                <a:gd name="T123" fmla="*/ 39 h 154"/>
                <a:gd name="T124" fmla="*/ 100 w 164"/>
                <a:gd name="T125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54">
                  <a:moveTo>
                    <a:pt x="1" y="79"/>
                  </a:moveTo>
                  <a:cubicBezTo>
                    <a:pt x="1" y="78"/>
                    <a:pt x="1" y="79"/>
                    <a:pt x="1" y="79"/>
                  </a:cubicBezTo>
                  <a:cubicBezTo>
                    <a:pt x="1" y="79"/>
                    <a:pt x="1" y="80"/>
                    <a:pt x="1" y="80"/>
                  </a:cubicBezTo>
                  <a:cubicBezTo>
                    <a:pt x="1" y="80"/>
                    <a:pt x="1" y="80"/>
                    <a:pt x="1" y="79"/>
                  </a:cubicBezTo>
                  <a:cubicBezTo>
                    <a:pt x="1" y="81"/>
                    <a:pt x="1" y="81"/>
                    <a:pt x="1" y="82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1" y="92"/>
                    <a:pt x="2" y="95"/>
                    <a:pt x="4" y="99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1" y="114"/>
                    <a:pt x="13" y="118"/>
                    <a:pt x="16" y="121"/>
                  </a:cubicBezTo>
                  <a:cubicBezTo>
                    <a:pt x="18" y="125"/>
                    <a:pt x="21" y="128"/>
                    <a:pt x="24" y="130"/>
                  </a:cubicBezTo>
                  <a:cubicBezTo>
                    <a:pt x="26" y="132"/>
                    <a:pt x="28" y="134"/>
                    <a:pt x="30" y="135"/>
                  </a:cubicBezTo>
                  <a:cubicBezTo>
                    <a:pt x="32" y="137"/>
                    <a:pt x="34" y="138"/>
                    <a:pt x="36" y="139"/>
                  </a:cubicBezTo>
                  <a:cubicBezTo>
                    <a:pt x="39" y="141"/>
                    <a:pt x="41" y="143"/>
                    <a:pt x="44" y="144"/>
                  </a:cubicBezTo>
                  <a:cubicBezTo>
                    <a:pt x="47" y="145"/>
                    <a:pt x="49" y="147"/>
                    <a:pt x="52" y="148"/>
                  </a:cubicBezTo>
                  <a:cubicBezTo>
                    <a:pt x="52" y="148"/>
                    <a:pt x="53" y="148"/>
                    <a:pt x="53" y="148"/>
                  </a:cubicBezTo>
                  <a:cubicBezTo>
                    <a:pt x="54" y="149"/>
                    <a:pt x="56" y="149"/>
                    <a:pt x="57" y="149"/>
                  </a:cubicBezTo>
                  <a:cubicBezTo>
                    <a:pt x="62" y="151"/>
                    <a:pt x="67" y="152"/>
                    <a:pt x="73" y="153"/>
                  </a:cubicBezTo>
                  <a:cubicBezTo>
                    <a:pt x="78" y="154"/>
                    <a:pt x="84" y="154"/>
                    <a:pt x="89" y="154"/>
                  </a:cubicBezTo>
                  <a:cubicBezTo>
                    <a:pt x="94" y="153"/>
                    <a:pt x="99" y="152"/>
                    <a:pt x="103" y="151"/>
                  </a:cubicBezTo>
                  <a:cubicBezTo>
                    <a:pt x="104" y="151"/>
                    <a:pt x="106" y="151"/>
                    <a:pt x="107" y="150"/>
                  </a:cubicBezTo>
                  <a:cubicBezTo>
                    <a:pt x="111" y="149"/>
                    <a:pt x="115" y="147"/>
                    <a:pt x="119" y="145"/>
                  </a:cubicBezTo>
                  <a:cubicBezTo>
                    <a:pt x="123" y="143"/>
                    <a:pt x="127" y="141"/>
                    <a:pt x="130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35" y="136"/>
                    <a:pt x="139" y="132"/>
                    <a:pt x="143" y="128"/>
                  </a:cubicBezTo>
                  <a:cubicBezTo>
                    <a:pt x="147" y="123"/>
                    <a:pt x="151" y="118"/>
                    <a:pt x="154" y="113"/>
                  </a:cubicBezTo>
                  <a:cubicBezTo>
                    <a:pt x="154" y="112"/>
                    <a:pt x="155" y="110"/>
                    <a:pt x="156" y="109"/>
                  </a:cubicBezTo>
                  <a:cubicBezTo>
                    <a:pt x="157" y="107"/>
                    <a:pt x="158" y="105"/>
                    <a:pt x="158" y="104"/>
                  </a:cubicBezTo>
                  <a:cubicBezTo>
                    <a:pt x="158" y="105"/>
                    <a:pt x="157" y="105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7"/>
                    <a:pt x="156" y="108"/>
                    <a:pt x="155" y="109"/>
                  </a:cubicBezTo>
                  <a:cubicBezTo>
                    <a:pt x="155" y="108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4" y="111"/>
                    <a:pt x="154" y="110"/>
                  </a:cubicBezTo>
                  <a:cubicBezTo>
                    <a:pt x="154" y="111"/>
                    <a:pt x="154" y="111"/>
                    <a:pt x="153" y="112"/>
                  </a:cubicBezTo>
                  <a:cubicBezTo>
                    <a:pt x="153" y="112"/>
                    <a:pt x="153" y="111"/>
                    <a:pt x="153" y="112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4" y="110"/>
                    <a:pt x="154" y="110"/>
                  </a:cubicBezTo>
                  <a:cubicBezTo>
                    <a:pt x="154" y="110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9"/>
                    <a:pt x="155" y="108"/>
                    <a:pt x="155" y="108"/>
                  </a:cubicBezTo>
                  <a:cubicBezTo>
                    <a:pt x="155" y="108"/>
                    <a:pt x="155" y="108"/>
                    <a:pt x="155" y="107"/>
                  </a:cubicBezTo>
                  <a:cubicBezTo>
                    <a:pt x="155" y="107"/>
                    <a:pt x="156" y="107"/>
                    <a:pt x="156" y="107"/>
                  </a:cubicBezTo>
                  <a:cubicBezTo>
                    <a:pt x="156" y="107"/>
                    <a:pt x="156" y="107"/>
                    <a:pt x="156" y="106"/>
                  </a:cubicBezTo>
                  <a:cubicBezTo>
                    <a:pt x="156" y="106"/>
                    <a:pt x="156" y="105"/>
                    <a:pt x="157" y="105"/>
                  </a:cubicBezTo>
                  <a:cubicBezTo>
                    <a:pt x="157" y="105"/>
                    <a:pt x="156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3"/>
                    <a:pt x="157" y="103"/>
                  </a:cubicBezTo>
                  <a:cubicBezTo>
                    <a:pt x="158" y="103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0"/>
                    <a:pt x="159" y="100"/>
                  </a:cubicBezTo>
                  <a:cubicBezTo>
                    <a:pt x="159" y="100"/>
                    <a:pt x="160" y="99"/>
                    <a:pt x="160" y="99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60" y="99"/>
                    <a:pt x="160" y="98"/>
                    <a:pt x="160" y="98"/>
                  </a:cubicBezTo>
                  <a:cubicBezTo>
                    <a:pt x="160" y="98"/>
                    <a:pt x="160" y="98"/>
                    <a:pt x="160" y="98"/>
                  </a:cubicBezTo>
                  <a:cubicBezTo>
                    <a:pt x="160" y="98"/>
                    <a:pt x="161" y="97"/>
                    <a:pt x="161" y="9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7"/>
                    <a:pt x="162" y="94"/>
                    <a:pt x="162" y="95"/>
                  </a:cubicBezTo>
                  <a:cubicBezTo>
                    <a:pt x="162" y="92"/>
                    <a:pt x="163" y="90"/>
                    <a:pt x="164" y="87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4" y="86"/>
                  </a:cubicBezTo>
                  <a:cubicBezTo>
                    <a:pt x="164" y="86"/>
                    <a:pt x="164" y="87"/>
                    <a:pt x="163" y="87"/>
                  </a:cubicBezTo>
                  <a:cubicBezTo>
                    <a:pt x="163" y="89"/>
                    <a:pt x="163" y="89"/>
                    <a:pt x="162" y="91"/>
                  </a:cubicBezTo>
                  <a:cubicBezTo>
                    <a:pt x="162" y="91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3"/>
                  </a:cubicBezTo>
                  <a:cubicBezTo>
                    <a:pt x="162" y="92"/>
                    <a:pt x="161" y="93"/>
                    <a:pt x="161" y="93"/>
                  </a:cubicBezTo>
                  <a:cubicBezTo>
                    <a:pt x="161" y="93"/>
                    <a:pt x="161" y="94"/>
                    <a:pt x="161" y="94"/>
                  </a:cubicBezTo>
                  <a:cubicBezTo>
                    <a:pt x="161" y="94"/>
                    <a:pt x="161" y="95"/>
                    <a:pt x="161" y="95"/>
                  </a:cubicBezTo>
                  <a:cubicBezTo>
                    <a:pt x="161" y="95"/>
                    <a:pt x="160" y="96"/>
                    <a:pt x="160" y="96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59" y="98"/>
                    <a:pt x="160" y="97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60" y="96"/>
                    <a:pt x="160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60" y="94"/>
                    <a:pt x="160" y="95"/>
                  </a:cubicBezTo>
                  <a:cubicBezTo>
                    <a:pt x="160" y="95"/>
                    <a:pt x="160" y="95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3"/>
                    <a:pt x="160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1"/>
                    <a:pt x="160" y="91"/>
                  </a:cubicBezTo>
                  <a:cubicBezTo>
                    <a:pt x="160" y="92"/>
                    <a:pt x="161" y="90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89"/>
                    <a:pt x="161" y="89"/>
                    <a:pt x="161" y="88"/>
                  </a:cubicBezTo>
                  <a:cubicBezTo>
                    <a:pt x="161" y="88"/>
                    <a:pt x="162" y="88"/>
                    <a:pt x="162" y="87"/>
                  </a:cubicBezTo>
                  <a:cubicBezTo>
                    <a:pt x="162" y="86"/>
                    <a:pt x="162" y="85"/>
                    <a:pt x="162" y="85"/>
                  </a:cubicBezTo>
                  <a:cubicBezTo>
                    <a:pt x="162" y="84"/>
                    <a:pt x="162" y="83"/>
                    <a:pt x="163" y="83"/>
                  </a:cubicBezTo>
                  <a:cubicBezTo>
                    <a:pt x="163" y="81"/>
                    <a:pt x="163" y="79"/>
                    <a:pt x="163" y="78"/>
                  </a:cubicBezTo>
                  <a:cubicBezTo>
                    <a:pt x="163" y="78"/>
                    <a:pt x="163" y="77"/>
                    <a:pt x="163" y="77"/>
                  </a:cubicBezTo>
                  <a:cubicBezTo>
                    <a:pt x="163" y="79"/>
                    <a:pt x="162" y="81"/>
                    <a:pt x="162" y="84"/>
                  </a:cubicBezTo>
                  <a:cubicBezTo>
                    <a:pt x="162" y="84"/>
                    <a:pt x="161" y="85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7"/>
                  </a:cubicBezTo>
                  <a:cubicBezTo>
                    <a:pt x="161" y="86"/>
                    <a:pt x="161" y="87"/>
                    <a:pt x="161" y="87"/>
                  </a:cubicBezTo>
                  <a:cubicBezTo>
                    <a:pt x="161" y="86"/>
                    <a:pt x="161" y="87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0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5"/>
                    <a:pt x="161" y="85"/>
                    <a:pt x="160" y="85"/>
                  </a:cubicBezTo>
                  <a:cubicBezTo>
                    <a:pt x="161" y="85"/>
                    <a:pt x="160" y="85"/>
                    <a:pt x="160" y="85"/>
                  </a:cubicBezTo>
                  <a:cubicBezTo>
                    <a:pt x="161" y="85"/>
                    <a:pt x="160" y="8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2"/>
                    <a:pt x="161" y="81"/>
                    <a:pt x="161" y="81"/>
                  </a:cubicBezTo>
                  <a:cubicBezTo>
                    <a:pt x="161" y="80"/>
                    <a:pt x="161" y="80"/>
                    <a:pt x="161" y="79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7"/>
                    <a:pt x="162" y="76"/>
                    <a:pt x="161" y="75"/>
                  </a:cubicBezTo>
                  <a:cubicBezTo>
                    <a:pt x="162" y="75"/>
                    <a:pt x="162" y="74"/>
                    <a:pt x="162" y="73"/>
                  </a:cubicBezTo>
                  <a:cubicBezTo>
                    <a:pt x="161" y="73"/>
                    <a:pt x="161" y="74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1" y="76"/>
                    <a:pt x="161" y="76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7"/>
                    <a:pt x="161" y="77"/>
                    <a:pt x="161" y="78"/>
                  </a:cubicBezTo>
                  <a:cubicBezTo>
                    <a:pt x="161" y="78"/>
                    <a:pt x="161" y="78"/>
                    <a:pt x="161" y="77"/>
                  </a:cubicBezTo>
                  <a:cubicBezTo>
                    <a:pt x="161" y="79"/>
                    <a:pt x="160" y="79"/>
                    <a:pt x="160" y="80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0"/>
                    <a:pt x="160" y="80"/>
                  </a:cubicBezTo>
                  <a:cubicBezTo>
                    <a:pt x="160" y="80"/>
                    <a:pt x="160" y="80"/>
                    <a:pt x="160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1" y="77"/>
                    <a:pt x="161" y="75"/>
                    <a:pt x="161" y="73"/>
                  </a:cubicBezTo>
                  <a:cubicBezTo>
                    <a:pt x="160" y="73"/>
                    <a:pt x="160" y="73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7"/>
                    <a:pt x="159" y="78"/>
                    <a:pt x="159" y="80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0"/>
                    <a:pt x="159" y="81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8" y="80"/>
                  </a:cubicBezTo>
                  <a:cubicBezTo>
                    <a:pt x="158" y="81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3"/>
                    <a:pt x="158" y="83"/>
                  </a:cubicBezTo>
                  <a:cubicBezTo>
                    <a:pt x="158" y="83"/>
                    <a:pt x="158" y="84"/>
                    <a:pt x="158" y="83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7" y="86"/>
                    <a:pt x="157" y="86"/>
                  </a:cubicBezTo>
                  <a:cubicBezTo>
                    <a:pt x="157" y="87"/>
                    <a:pt x="156" y="88"/>
                    <a:pt x="156" y="90"/>
                  </a:cubicBezTo>
                  <a:cubicBezTo>
                    <a:pt x="155" y="91"/>
                    <a:pt x="155" y="92"/>
                    <a:pt x="155" y="93"/>
                  </a:cubicBezTo>
                  <a:cubicBezTo>
                    <a:pt x="154" y="94"/>
                    <a:pt x="154" y="96"/>
                    <a:pt x="153" y="97"/>
                  </a:cubicBezTo>
                  <a:cubicBezTo>
                    <a:pt x="153" y="98"/>
                    <a:pt x="153" y="98"/>
                    <a:pt x="153" y="99"/>
                  </a:cubicBezTo>
                  <a:cubicBezTo>
                    <a:pt x="152" y="99"/>
                    <a:pt x="152" y="100"/>
                    <a:pt x="152" y="101"/>
                  </a:cubicBezTo>
                  <a:cubicBezTo>
                    <a:pt x="151" y="101"/>
                    <a:pt x="151" y="102"/>
                    <a:pt x="151" y="102"/>
                  </a:cubicBezTo>
                  <a:cubicBezTo>
                    <a:pt x="151" y="102"/>
                    <a:pt x="151" y="102"/>
                    <a:pt x="151" y="103"/>
                  </a:cubicBezTo>
                  <a:cubicBezTo>
                    <a:pt x="151" y="102"/>
                    <a:pt x="150" y="104"/>
                    <a:pt x="150" y="103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9" y="105"/>
                    <a:pt x="149" y="106"/>
                    <a:pt x="149" y="107"/>
                  </a:cubicBezTo>
                  <a:cubicBezTo>
                    <a:pt x="148" y="107"/>
                    <a:pt x="148" y="107"/>
                    <a:pt x="148" y="108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8" y="108"/>
                    <a:pt x="148" y="108"/>
                    <a:pt x="147" y="10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7" y="109"/>
                    <a:pt x="147" y="109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6" y="112"/>
                    <a:pt x="146" y="112"/>
                  </a:cubicBezTo>
                  <a:cubicBezTo>
                    <a:pt x="146" y="112"/>
                    <a:pt x="146" y="112"/>
                    <a:pt x="145" y="113"/>
                  </a:cubicBezTo>
                  <a:cubicBezTo>
                    <a:pt x="145" y="113"/>
                    <a:pt x="145" y="113"/>
                    <a:pt x="145" y="114"/>
                  </a:cubicBezTo>
                  <a:cubicBezTo>
                    <a:pt x="145" y="114"/>
                    <a:pt x="144" y="114"/>
                    <a:pt x="144" y="114"/>
                  </a:cubicBezTo>
                  <a:cubicBezTo>
                    <a:pt x="144" y="114"/>
                    <a:pt x="143" y="115"/>
                    <a:pt x="143" y="115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9"/>
                  </a:cubicBezTo>
                  <a:cubicBezTo>
                    <a:pt x="141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20"/>
                    <a:pt x="140" y="120"/>
                  </a:cubicBezTo>
                  <a:cubicBezTo>
                    <a:pt x="139" y="120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8" y="121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7" y="122"/>
                    <a:pt x="137" y="123"/>
                  </a:cubicBezTo>
                  <a:cubicBezTo>
                    <a:pt x="137" y="123"/>
                    <a:pt x="136" y="123"/>
                    <a:pt x="136" y="123"/>
                  </a:cubicBezTo>
                  <a:cubicBezTo>
                    <a:pt x="136" y="123"/>
                    <a:pt x="136" y="124"/>
                    <a:pt x="136" y="124"/>
                  </a:cubicBezTo>
                  <a:cubicBezTo>
                    <a:pt x="136" y="124"/>
                    <a:pt x="135" y="124"/>
                    <a:pt x="135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5" y="125"/>
                    <a:pt x="135" y="125"/>
                    <a:pt x="134" y="125"/>
                  </a:cubicBezTo>
                  <a:cubicBezTo>
                    <a:pt x="134" y="126"/>
                    <a:pt x="134" y="126"/>
                    <a:pt x="133" y="126"/>
                  </a:cubicBezTo>
                  <a:cubicBezTo>
                    <a:pt x="133" y="126"/>
                    <a:pt x="132" y="127"/>
                    <a:pt x="132" y="127"/>
                  </a:cubicBezTo>
                  <a:cubicBezTo>
                    <a:pt x="133" y="126"/>
                    <a:pt x="133" y="125"/>
                    <a:pt x="134" y="125"/>
                  </a:cubicBezTo>
                  <a:cubicBezTo>
                    <a:pt x="134" y="125"/>
                    <a:pt x="134" y="125"/>
                    <a:pt x="135" y="124"/>
                  </a:cubicBezTo>
                  <a:cubicBezTo>
                    <a:pt x="135" y="124"/>
                    <a:pt x="135" y="123"/>
                    <a:pt x="134" y="124"/>
                  </a:cubicBezTo>
                  <a:cubicBezTo>
                    <a:pt x="134" y="125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1" y="126"/>
                    <a:pt x="130" y="127"/>
                    <a:pt x="130" y="127"/>
                  </a:cubicBezTo>
                  <a:cubicBezTo>
                    <a:pt x="130" y="127"/>
                    <a:pt x="129" y="127"/>
                    <a:pt x="129" y="128"/>
                  </a:cubicBezTo>
                  <a:cubicBezTo>
                    <a:pt x="129" y="127"/>
                    <a:pt x="129" y="128"/>
                    <a:pt x="129" y="128"/>
                  </a:cubicBezTo>
                  <a:cubicBezTo>
                    <a:pt x="129" y="128"/>
                    <a:pt x="129" y="128"/>
                    <a:pt x="129" y="127"/>
                  </a:cubicBezTo>
                  <a:cubicBezTo>
                    <a:pt x="129" y="127"/>
                    <a:pt x="129" y="127"/>
                    <a:pt x="130" y="127"/>
                  </a:cubicBezTo>
                  <a:cubicBezTo>
                    <a:pt x="129" y="127"/>
                    <a:pt x="129" y="127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7"/>
                    <a:pt x="129" y="127"/>
                  </a:cubicBezTo>
                  <a:cubicBezTo>
                    <a:pt x="129" y="127"/>
                    <a:pt x="129" y="126"/>
                    <a:pt x="130" y="126"/>
                  </a:cubicBezTo>
                  <a:cubicBezTo>
                    <a:pt x="130" y="126"/>
                    <a:pt x="129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7"/>
                    <a:pt x="129" y="126"/>
                    <a:pt x="129" y="127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7"/>
                    <a:pt x="126" y="128"/>
                    <a:pt x="125" y="129"/>
                  </a:cubicBezTo>
                  <a:cubicBezTo>
                    <a:pt x="124" y="130"/>
                    <a:pt x="122" y="131"/>
                    <a:pt x="121" y="132"/>
                  </a:cubicBezTo>
                  <a:cubicBezTo>
                    <a:pt x="120" y="132"/>
                    <a:pt x="120" y="133"/>
                    <a:pt x="120" y="132"/>
                  </a:cubicBezTo>
                  <a:cubicBezTo>
                    <a:pt x="120" y="132"/>
                    <a:pt x="121" y="132"/>
                    <a:pt x="121" y="132"/>
                  </a:cubicBezTo>
                  <a:cubicBezTo>
                    <a:pt x="121" y="131"/>
                    <a:pt x="121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2"/>
                    <a:pt x="121" y="131"/>
                  </a:cubicBezTo>
                  <a:cubicBezTo>
                    <a:pt x="121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4" y="130"/>
                    <a:pt x="124" y="129"/>
                  </a:cubicBezTo>
                  <a:cubicBezTo>
                    <a:pt x="123" y="130"/>
                    <a:pt x="124" y="129"/>
                    <a:pt x="124" y="129"/>
                  </a:cubicBezTo>
                  <a:cubicBezTo>
                    <a:pt x="123" y="130"/>
                    <a:pt x="122" y="130"/>
                    <a:pt x="121" y="131"/>
                  </a:cubicBezTo>
                  <a:cubicBezTo>
                    <a:pt x="121" y="131"/>
                    <a:pt x="120" y="131"/>
                    <a:pt x="120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2"/>
                    <a:pt x="120" y="132"/>
                  </a:cubicBezTo>
                  <a:cubicBezTo>
                    <a:pt x="120" y="132"/>
                    <a:pt x="120" y="131"/>
                    <a:pt x="119" y="132"/>
                  </a:cubicBezTo>
                  <a:cubicBezTo>
                    <a:pt x="119" y="131"/>
                    <a:pt x="119" y="132"/>
                    <a:pt x="119" y="131"/>
                  </a:cubicBezTo>
                  <a:cubicBezTo>
                    <a:pt x="119" y="132"/>
                    <a:pt x="118" y="132"/>
                    <a:pt x="118" y="132"/>
                  </a:cubicBezTo>
                  <a:cubicBezTo>
                    <a:pt x="118" y="132"/>
                    <a:pt x="119" y="132"/>
                    <a:pt x="119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9" y="132"/>
                    <a:pt x="118" y="132"/>
                    <a:pt x="119" y="132"/>
                  </a:cubicBezTo>
                  <a:cubicBezTo>
                    <a:pt x="119" y="131"/>
                    <a:pt x="120" y="131"/>
                    <a:pt x="119" y="131"/>
                  </a:cubicBezTo>
                  <a:cubicBezTo>
                    <a:pt x="119" y="131"/>
                    <a:pt x="119" y="131"/>
                    <a:pt x="118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6" y="131"/>
                    <a:pt x="117" y="131"/>
                    <a:pt x="116" y="131"/>
                  </a:cubicBezTo>
                  <a:cubicBezTo>
                    <a:pt x="116" y="131"/>
                    <a:pt x="116" y="131"/>
                    <a:pt x="116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5" y="131"/>
                    <a:pt x="114" y="131"/>
                    <a:pt x="115" y="131"/>
                  </a:cubicBezTo>
                  <a:cubicBezTo>
                    <a:pt x="112" y="132"/>
                    <a:pt x="109" y="133"/>
                    <a:pt x="107" y="134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7" y="134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7" y="133"/>
                    <a:pt x="106" y="133"/>
                  </a:cubicBezTo>
                  <a:cubicBezTo>
                    <a:pt x="106" y="133"/>
                    <a:pt x="105" y="133"/>
                    <a:pt x="105" y="134"/>
                  </a:cubicBezTo>
                  <a:cubicBezTo>
                    <a:pt x="105" y="133"/>
                    <a:pt x="104" y="134"/>
                    <a:pt x="104" y="134"/>
                  </a:cubicBezTo>
                  <a:cubicBezTo>
                    <a:pt x="103" y="134"/>
                    <a:pt x="103" y="134"/>
                    <a:pt x="104" y="133"/>
                  </a:cubicBezTo>
                  <a:cubicBezTo>
                    <a:pt x="104" y="133"/>
                    <a:pt x="104" y="133"/>
                    <a:pt x="105" y="133"/>
                  </a:cubicBezTo>
                  <a:cubicBezTo>
                    <a:pt x="103" y="133"/>
                    <a:pt x="102" y="134"/>
                    <a:pt x="101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7" y="134"/>
                    <a:pt x="97" y="134"/>
                    <a:pt x="96" y="134"/>
                  </a:cubicBezTo>
                  <a:cubicBezTo>
                    <a:pt x="96" y="134"/>
                    <a:pt x="96" y="134"/>
                    <a:pt x="95" y="134"/>
                  </a:cubicBezTo>
                  <a:cubicBezTo>
                    <a:pt x="95" y="134"/>
                    <a:pt x="94" y="134"/>
                    <a:pt x="94" y="134"/>
                  </a:cubicBezTo>
                  <a:cubicBezTo>
                    <a:pt x="94" y="135"/>
                    <a:pt x="93" y="135"/>
                    <a:pt x="93" y="135"/>
                  </a:cubicBezTo>
                  <a:cubicBezTo>
                    <a:pt x="93" y="135"/>
                    <a:pt x="92" y="135"/>
                    <a:pt x="92" y="135"/>
                  </a:cubicBezTo>
                  <a:cubicBezTo>
                    <a:pt x="92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4"/>
                    <a:pt x="92" y="135"/>
                    <a:pt x="92" y="134"/>
                  </a:cubicBezTo>
                  <a:cubicBezTo>
                    <a:pt x="92" y="134"/>
                    <a:pt x="92" y="134"/>
                    <a:pt x="93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5"/>
                    <a:pt x="87" y="135"/>
                    <a:pt x="88" y="134"/>
                  </a:cubicBezTo>
                  <a:cubicBezTo>
                    <a:pt x="87" y="134"/>
                    <a:pt x="87" y="134"/>
                    <a:pt x="87" y="135"/>
                  </a:cubicBezTo>
                  <a:cubicBezTo>
                    <a:pt x="86" y="135"/>
                    <a:pt x="85" y="134"/>
                    <a:pt x="85" y="135"/>
                  </a:cubicBezTo>
                  <a:cubicBezTo>
                    <a:pt x="84" y="134"/>
                    <a:pt x="84" y="135"/>
                    <a:pt x="83" y="135"/>
                  </a:cubicBezTo>
                  <a:cubicBezTo>
                    <a:pt x="83" y="134"/>
                    <a:pt x="82" y="134"/>
                    <a:pt x="82" y="134"/>
                  </a:cubicBezTo>
                  <a:cubicBezTo>
                    <a:pt x="82" y="135"/>
                    <a:pt x="82" y="135"/>
                    <a:pt x="81" y="135"/>
                  </a:cubicBezTo>
                  <a:cubicBezTo>
                    <a:pt x="81" y="134"/>
                    <a:pt x="81" y="135"/>
                    <a:pt x="81" y="134"/>
                  </a:cubicBezTo>
                  <a:cubicBezTo>
                    <a:pt x="81" y="134"/>
                    <a:pt x="80" y="134"/>
                    <a:pt x="81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7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4"/>
                  </a:cubicBezTo>
                  <a:cubicBezTo>
                    <a:pt x="75" y="134"/>
                    <a:pt x="75" y="134"/>
                    <a:pt x="75" y="133"/>
                  </a:cubicBezTo>
                  <a:cubicBezTo>
                    <a:pt x="74" y="133"/>
                    <a:pt x="73" y="133"/>
                    <a:pt x="73" y="133"/>
                  </a:cubicBezTo>
                  <a:cubicBezTo>
                    <a:pt x="72" y="133"/>
                    <a:pt x="72" y="133"/>
                    <a:pt x="72" y="133"/>
                  </a:cubicBezTo>
                  <a:cubicBezTo>
                    <a:pt x="71" y="133"/>
                    <a:pt x="71" y="133"/>
                    <a:pt x="70" y="133"/>
                  </a:cubicBezTo>
                  <a:cubicBezTo>
                    <a:pt x="70" y="132"/>
                    <a:pt x="70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1"/>
                    <a:pt x="67" y="131"/>
                  </a:cubicBezTo>
                  <a:cubicBezTo>
                    <a:pt x="66" y="132"/>
                    <a:pt x="66" y="131"/>
                    <a:pt x="65" y="131"/>
                  </a:cubicBezTo>
                  <a:cubicBezTo>
                    <a:pt x="65" y="131"/>
                    <a:pt x="65" y="131"/>
                    <a:pt x="64" y="131"/>
                  </a:cubicBezTo>
                  <a:cubicBezTo>
                    <a:pt x="65" y="131"/>
                    <a:pt x="64" y="131"/>
                    <a:pt x="64" y="131"/>
                  </a:cubicBezTo>
                  <a:cubicBezTo>
                    <a:pt x="64" y="131"/>
                    <a:pt x="64" y="130"/>
                    <a:pt x="64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1" y="129"/>
                    <a:pt x="61" y="129"/>
                    <a:pt x="60" y="129"/>
                  </a:cubicBezTo>
                  <a:cubicBezTo>
                    <a:pt x="59" y="129"/>
                    <a:pt x="59" y="129"/>
                    <a:pt x="59" y="128"/>
                  </a:cubicBezTo>
                  <a:cubicBezTo>
                    <a:pt x="58" y="128"/>
                    <a:pt x="58" y="128"/>
                    <a:pt x="57" y="128"/>
                  </a:cubicBezTo>
                  <a:cubicBezTo>
                    <a:pt x="57" y="127"/>
                    <a:pt x="56" y="127"/>
                    <a:pt x="56" y="127"/>
                  </a:cubicBezTo>
                  <a:cubicBezTo>
                    <a:pt x="56" y="127"/>
                    <a:pt x="55" y="127"/>
                    <a:pt x="55" y="127"/>
                  </a:cubicBezTo>
                  <a:cubicBezTo>
                    <a:pt x="55" y="127"/>
                    <a:pt x="54" y="126"/>
                    <a:pt x="54" y="126"/>
                  </a:cubicBezTo>
                  <a:cubicBezTo>
                    <a:pt x="54" y="126"/>
                    <a:pt x="53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49" y="123"/>
                    <a:pt x="49" y="123"/>
                    <a:pt x="49" y="122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7" y="122"/>
                    <a:pt x="47" y="121"/>
                    <a:pt x="47" y="121"/>
                  </a:cubicBezTo>
                  <a:cubicBezTo>
                    <a:pt x="47" y="121"/>
                    <a:pt x="46" y="121"/>
                    <a:pt x="46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18"/>
                    <a:pt x="44" y="118"/>
                    <a:pt x="43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2" y="116"/>
                  </a:cubicBezTo>
                  <a:cubicBezTo>
                    <a:pt x="41" y="116"/>
                    <a:pt x="41" y="116"/>
                    <a:pt x="40" y="115"/>
                  </a:cubicBezTo>
                  <a:cubicBezTo>
                    <a:pt x="41" y="115"/>
                    <a:pt x="40" y="114"/>
                    <a:pt x="40" y="115"/>
                  </a:cubicBezTo>
                  <a:cubicBezTo>
                    <a:pt x="40" y="114"/>
                    <a:pt x="40" y="114"/>
                    <a:pt x="39" y="114"/>
                  </a:cubicBezTo>
                  <a:cubicBezTo>
                    <a:pt x="39" y="113"/>
                    <a:pt x="39" y="113"/>
                    <a:pt x="38" y="112"/>
                  </a:cubicBezTo>
                  <a:cubicBezTo>
                    <a:pt x="38" y="112"/>
                    <a:pt x="38" y="112"/>
                    <a:pt x="37" y="112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08"/>
                    <a:pt x="35" y="108"/>
                    <a:pt x="34" y="107"/>
                  </a:cubicBezTo>
                  <a:cubicBezTo>
                    <a:pt x="35" y="108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6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5" y="107"/>
                    <a:pt x="36" y="109"/>
                    <a:pt x="37" y="110"/>
                  </a:cubicBezTo>
                  <a:cubicBezTo>
                    <a:pt x="38" y="112"/>
                    <a:pt x="39" y="113"/>
                    <a:pt x="41" y="115"/>
                  </a:cubicBezTo>
                  <a:cubicBezTo>
                    <a:pt x="41" y="115"/>
                    <a:pt x="41" y="115"/>
                    <a:pt x="41" y="116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5" y="118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6" y="119"/>
                    <a:pt x="46" y="119"/>
                  </a:cubicBezTo>
                  <a:cubicBezTo>
                    <a:pt x="45" y="119"/>
                    <a:pt x="45" y="119"/>
                    <a:pt x="45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5" y="118"/>
                  </a:cubicBezTo>
                  <a:cubicBezTo>
                    <a:pt x="44" y="117"/>
                    <a:pt x="43" y="117"/>
                    <a:pt x="43" y="116"/>
                  </a:cubicBezTo>
                  <a:cubicBezTo>
                    <a:pt x="43" y="116"/>
                    <a:pt x="43" y="116"/>
                    <a:pt x="42" y="116"/>
                  </a:cubicBezTo>
                  <a:cubicBezTo>
                    <a:pt x="42" y="116"/>
                    <a:pt x="42" y="115"/>
                    <a:pt x="42" y="115"/>
                  </a:cubicBezTo>
                  <a:cubicBezTo>
                    <a:pt x="42" y="115"/>
                    <a:pt x="41" y="115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3" y="116"/>
                    <a:pt x="45" y="118"/>
                  </a:cubicBezTo>
                  <a:cubicBezTo>
                    <a:pt x="45" y="118"/>
                    <a:pt x="45" y="117"/>
                    <a:pt x="45" y="117"/>
                  </a:cubicBezTo>
                  <a:cubicBezTo>
                    <a:pt x="45" y="117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8"/>
                    <a:pt x="46" y="119"/>
                    <a:pt x="47" y="120"/>
                  </a:cubicBezTo>
                  <a:cubicBezTo>
                    <a:pt x="47" y="120"/>
                    <a:pt x="47" y="120"/>
                    <a:pt x="48" y="120"/>
                  </a:cubicBezTo>
                  <a:cubicBezTo>
                    <a:pt x="48" y="120"/>
                    <a:pt x="49" y="121"/>
                    <a:pt x="49" y="121"/>
                  </a:cubicBezTo>
                  <a:cubicBezTo>
                    <a:pt x="49" y="121"/>
                    <a:pt x="49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2" y="123"/>
                    <a:pt x="53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4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5"/>
                    <a:pt x="56" y="126"/>
                    <a:pt x="56" y="126"/>
                  </a:cubicBezTo>
                  <a:cubicBezTo>
                    <a:pt x="56" y="126"/>
                    <a:pt x="57" y="126"/>
                    <a:pt x="57" y="126"/>
                  </a:cubicBezTo>
                  <a:cubicBezTo>
                    <a:pt x="57" y="126"/>
                    <a:pt x="58" y="127"/>
                    <a:pt x="58" y="127"/>
                  </a:cubicBezTo>
                  <a:cubicBezTo>
                    <a:pt x="59" y="127"/>
                    <a:pt x="60" y="128"/>
                    <a:pt x="61" y="128"/>
                  </a:cubicBezTo>
                  <a:cubicBezTo>
                    <a:pt x="62" y="129"/>
                    <a:pt x="62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3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30"/>
                  </a:cubicBezTo>
                  <a:cubicBezTo>
                    <a:pt x="65" y="130"/>
                    <a:pt x="65" y="129"/>
                    <a:pt x="65" y="12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6" y="130"/>
                    <a:pt x="66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31"/>
                    <a:pt x="68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8" y="131"/>
                    <a:pt x="68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1" y="131"/>
                    <a:pt x="71" y="131"/>
                  </a:cubicBezTo>
                  <a:cubicBezTo>
                    <a:pt x="71" y="131"/>
                    <a:pt x="71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3" y="132"/>
                    <a:pt x="72" y="131"/>
                  </a:cubicBezTo>
                  <a:cubicBezTo>
                    <a:pt x="72" y="132"/>
                    <a:pt x="72" y="132"/>
                    <a:pt x="72" y="131"/>
                  </a:cubicBezTo>
                  <a:cubicBezTo>
                    <a:pt x="72" y="131"/>
                    <a:pt x="72" y="131"/>
                    <a:pt x="73" y="131"/>
                  </a:cubicBezTo>
                  <a:cubicBezTo>
                    <a:pt x="73" y="131"/>
                    <a:pt x="73" y="132"/>
                    <a:pt x="73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5" y="132"/>
                    <a:pt x="76" y="132"/>
                  </a:cubicBezTo>
                  <a:cubicBezTo>
                    <a:pt x="75" y="132"/>
                    <a:pt x="76" y="132"/>
                    <a:pt x="76" y="132"/>
                  </a:cubicBezTo>
                  <a:cubicBezTo>
                    <a:pt x="76" y="132"/>
                    <a:pt x="76" y="132"/>
                    <a:pt x="77" y="132"/>
                  </a:cubicBezTo>
                  <a:cubicBezTo>
                    <a:pt x="77" y="132"/>
                    <a:pt x="76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3"/>
                    <a:pt x="78" y="133"/>
                    <a:pt x="79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80" y="133"/>
                    <a:pt x="81" y="133"/>
                    <a:pt x="82" y="133"/>
                  </a:cubicBezTo>
                  <a:cubicBezTo>
                    <a:pt x="82" y="133"/>
                    <a:pt x="83" y="133"/>
                    <a:pt x="83" y="133"/>
                  </a:cubicBezTo>
                  <a:cubicBezTo>
                    <a:pt x="84" y="133"/>
                    <a:pt x="86" y="133"/>
                    <a:pt x="87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2" y="133"/>
                    <a:pt x="93" y="133"/>
                    <a:pt x="95" y="133"/>
                  </a:cubicBezTo>
                  <a:cubicBezTo>
                    <a:pt x="97" y="132"/>
                    <a:pt x="99" y="132"/>
                    <a:pt x="100" y="132"/>
                  </a:cubicBezTo>
                  <a:cubicBezTo>
                    <a:pt x="101" y="132"/>
                    <a:pt x="102" y="132"/>
                    <a:pt x="103" y="131"/>
                  </a:cubicBezTo>
                  <a:cubicBezTo>
                    <a:pt x="105" y="131"/>
                    <a:pt x="107" y="131"/>
                    <a:pt x="108" y="130"/>
                  </a:cubicBezTo>
                  <a:cubicBezTo>
                    <a:pt x="110" y="130"/>
                    <a:pt x="111" y="129"/>
                    <a:pt x="113" y="128"/>
                  </a:cubicBezTo>
                  <a:cubicBezTo>
                    <a:pt x="113" y="128"/>
                    <a:pt x="113" y="129"/>
                    <a:pt x="113" y="128"/>
                  </a:cubicBezTo>
                  <a:cubicBezTo>
                    <a:pt x="113" y="128"/>
                    <a:pt x="113" y="128"/>
                    <a:pt x="114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2" y="128"/>
                    <a:pt x="111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29"/>
                    <a:pt x="109" y="129"/>
                    <a:pt x="109" y="129"/>
                  </a:cubicBezTo>
                  <a:cubicBezTo>
                    <a:pt x="108" y="130"/>
                    <a:pt x="108" y="129"/>
                    <a:pt x="107" y="129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9" y="128"/>
                    <a:pt x="112" y="127"/>
                    <a:pt x="115" y="126"/>
                  </a:cubicBezTo>
                  <a:cubicBezTo>
                    <a:pt x="115" y="125"/>
                    <a:pt x="115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5"/>
                    <a:pt x="117" y="124"/>
                    <a:pt x="117" y="124"/>
                  </a:cubicBezTo>
                  <a:cubicBezTo>
                    <a:pt x="118" y="124"/>
                    <a:pt x="118" y="124"/>
                    <a:pt x="119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18" y="123"/>
                    <a:pt x="117" y="124"/>
                    <a:pt x="117" y="124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17" y="123"/>
                    <a:pt x="117" y="123"/>
                    <a:pt x="118" y="122"/>
                  </a:cubicBezTo>
                  <a:cubicBezTo>
                    <a:pt x="120" y="121"/>
                    <a:pt x="121" y="120"/>
                    <a:pt x="123" y="119"/>
                  </a:cubicBezTo>
                  <a:cubicBezTo>
                    <a:pt x="124" y="118"/>
                    <a:pt x="124" y="117"/>
                    <a:pt x="126" y="116"/>
                  </a:cubicBezTo>
                  <a:cubicBezTo>
                    <a:pt x="127" y="114"/>
                    <a:pt x="128" y="113"/>
                    <a:pt x="130" y="111"/>
                  </a:cubicBezTo>
                  <a:cubicBezTo>
                    <a:pt x="130" y="111"/>
                    <a:pt x="131" y="110"/>
                    <a:pt x="131" y="109"/>
                  </a:cubicBezTo>
                  <a:cubicBezTo>
                    <a:pt x="133" y="107"/>
                    <a:pt x="134" y="105"/>
                    <a:pt x="135" y="103"/>
                  </a:cubicBezTo>
                  <a:cubicBezTo>
                    <a:pt x="135" y="102"/>
                    <a:pt x="135" y="102"/>
                    <a:pt x="136" y="101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36" y="100"/>
                    <a:pt x="136" y="100"/>
                    <a:pt x="137" y="99"/>
                  </a:cubicBezTo>
                  <a:cubicBezTo>
                    <a:pt x="137" y="99"/>
                    <a:pt x="137" y="98"/>
                    <a:pt x="136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7"/>
                    <a:pt x="137" y="96"/>
                    <a:pt x="137" y="96"/>
                  </a:cubicBezTo>
                  <a:cubicBezTo>
                    <a:pt x="137" y="96"/>
                    <a:pt x="137" y="96"/>
                    <a:pt x="137" y="97"/>
                  </a:cubicBezTo>
                  <a:cubicBezTo>
                    <a:pt x="137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6" y="98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100"/>
                  </a:cubicBezTo>
                  <a:cubicBezTo>
                    <a:pt x="135" y="99"/>
                    <a:pt x="135" y="100"/>
                    <a:pt x="134" y="100"/>
                  </a:cubicBezTo>
                  <a:cubicBezTo>
                    <a:pt x="135" y="100"/>
                    <a:pt x="134" y="101"/>
                    <a:pt x="134" y="101"/>
                  </a:cubicBezTo>
                  <a:cubicBezTo>
                    <a:pt x="134" y="101"/>
                    <a:pt x="134" y="102"/>
                    <a:pt x="133" y="102"/>
                  </a:cubicBezTo>
                  <a:cubicBezTo>
                    <a:pt x="133" y="103"/>
                    <a:pt x="132" y="104"/>
                    <a:pt x="132" y="105"/>
                  </a:cubicBezTo>
                  <a:cubicBezTo>
                    <a:pt x="132" y="104"/>
                    <a:pt x="132" y="105"/>
                    <a:pt x="132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3" y="103"/>
                    <a:pt x="132" y="103"/>
                  </a:cubicBezTo>
                  <a:cubicBezTo>
                    <a:pt x="133" y="102"/>
                    <a:pt x="133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9"/>
                    <a:pt x="134" y="99"/>
                    <a:pt x="135" y="98"/>
                  </a:cubicBezTo>
                  <a:cubicBezTo>
                    <a:pt x="134" y="98"/>
                    <a:pt x="135" y="98"/>
                    <a:pt x="135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6"/>
                  </a:cubicBezTo>
                  <a:cubicBezTo>
                    <a:pt x="135" y="96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4" y="97"/>
                  </a:cubicBezTo>
                  <a:cubicBezTo>
                    <a:pt x="135" y="96"/>
                    <a:pt x="135" y="94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5" y="94"/>
                    <a:pt x="135" y="94"/>
                    <a:pt x="134" y="94"/>
                  </a:cubicBezTo>
                  <a:cubicBezTo>
                    <a:pt x="134" y="94"/>
                    <a:pt x="135" y="94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4" y="93"/>
                    <a:pt x="134" y="93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4" y="93"/>
                    <a:pt x="134" y="94"/>
                    <a:pt x="134" y="94"/>
                  </a:cubicBezTo>
                  <a:cubicBezTo>
                    <a:pt x="134" y="94"/>
                    <a:pt x="133" y="95"/>
                    <a:pt x="133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3" y="96"/>
                    <a:pt x="133" y="96"/>
                    <a:pt x="133" y="97"/>
                  </a:cubicBezTo>
                  <a:cubicBezTo>
                    <a:pt x="133" y="97"/>
                    <a:pt x="132" y="97"/>
                    <a:pt x="132" y="98"/>
                  </a:cubicBezTo>
                  <a:cubicBezTo>
                    <a:pt x="132" y="98"/>
                    <a:pt x="132" y="98"/>
                    <a:pt x="132" y="99"/>
                  </a:cubicBezTo>
                  <a:cubicBezTo>
                    <a:pt x="132" y="99"/>
                    <a:pt x="131" y="100"/>
                    <a:pt x="131" y="99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8"/>
                    <a:pt x="132" y="97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5"/>
                  </a:cubicBezTo>
                  <a:cubicBezTo>
                    <a:pt x="132" y="95"/>
                    <a:pt x="132" y="96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1" y="97"/>
                    <a:pt x="130" y="97"/>
                    <a:pt x="130" y="97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100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1"/>
                  </a:cubicBezTo>
                  <a:cubicBezTo>
                    <a:pt x="128" y="101"/>
                    <a:pt x="128" y="101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4"/>
                  </a:cubicBezTo>
                  <a:cubicBezTo>
                    <a:pt x="126" y="104"/>
                    <a:pt x="126" y="104"/>
                    <a:pt x="126" y="105"/>
                  </a:cubicBezTo>
                  <a:cubicBezTo>
                    <a:pt x="125" y="104"/>
                    <a:pt x="125" y="105"/>
                    <a:pt x="125" y="105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6" y="104"/>
                    <a:pt x="126" y="104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3"/>
                    <a:pt x="125" y="104"/>
                    <a:pt x="125" y="104"/>
                  </a:cubicBezTo>
                  <a:cubicBezTo>
                    <a:pt x="125" y="104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5" y="104"/>
                    <a:pt x="125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5"/>
                    <a:pt x="124" y="104"/>
                    <a:pt x="124" y="105"/>
                  </a:cubicBezTo>
                  <a:cubicBezTo>
                    <a:pt x="124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2" y="106"/>
                    <a:pt x="122" y="106"/>
                  </a:cubicBezTo>
                  <a:cubicBezTo>
                    <a:pt x="122" y="107"/>
                    <a:pt x="122" y="107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1" y="108"/>
                    <a:pt x="122" y="107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0" y="109"/>
                    <a:pt x="120" y="109"/>
                    <a:pt x="120" y="110"/>
                  </a:cubicBezTo>
                  <a:cubicBezTo>
                    <a:pt x="120" y="110"/>
                    <a:pt x="120" y="109"/>
                    <a:pt x="120" y="109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19" y="110"/>
                  </a:cubicBezTo>
                  <a:cubicBezTo>
                    <a:pt x="120" y="110"/>
                    <a:pt x="119" y="111"/>
                    <a:pt x="119" y="111"/>
                  </a:cubicBezTo>
                  <a:cubicBezTo>
                    <a:pt x="119" y="110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8" y="111"/>
                  </a:cubicBezTo>
                  <a:cubicBezTo>
                    <a:pt x="118" y="112"/>
                    <a:pt x="119" y="111"/>
                    <a:pt x="119" y="111"/>
                  </a:cubicBezTo>
                  <a:cubicBezTo>
                    <a:pt x="118" y="111"/>
                    <a:pt x="118" y="112"/>
                    <a:pt x="118" y="112"/>
                  </a:cubicBezTo>
                  <a:cubicBezTo>
                    <a:pt x="118" y="111"/>
                    <a:pt x="119" y="111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7" y="113"/>
                  </a:cubicBezTo>
                  <a:cubicBezTo>
                    <a:pt x="117" y="113"/>
                    <a:pt x="117" y="113"/>
                    <a:pt x="116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6" y="114"/>
                    <a:pt x="116" y="114"/>
                    <a:pt x="115" y="114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5"/>
                    <a:pt x="113" y="116"/>
                    <a:pt x="113" y="116"/>
                  </a:cubicBezTo>
                  <a:cubicBezTo>
                    <a:pt x="113" y="116"/>
                    <a:pt x="112" y="117"/>
                    <a:pt x="112" y="117"/>
                  </a:cubicBezTo>
                  <a:cubicBezTo>
                    <a:pt x="112" y="117"/>
                    <a:pt x="112" y="116"/>
                    <a:pt x="112" y="116"/>
                  </a:cubicBezTo>
                  <a:cubicBezTo>
                    <a:pt x="112" y="116"/>
                    <a:pt x="113" y="116"/>
                    <a:pt x="112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6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6"/>
                    <a:pt x="110" y="117"/>
                    <a:pt x="110" y="117"/>
                  </a:cubicBezTo>
                  <a:cubicBezTo>
                    <a:pt x="109" y="117"/>
                    <a:pt x="109" y="118"/>
                    <a:pt x="109" y="118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7" y="119"/>
                    <a:pt x="107" y="119"/>
                    <a:pt x="106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05" y="119"/>
                    <a:pt x="105" y="120"/>
                    <a:pt x="105" y="120"/>
                  </a:cubicBezTo>
                  <a:cubicBezTo>
                    <a:pt x="104" y="120"/>
                    <a:pt x="104" y="120"/>
                    <a:pt x="103" y="120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2" y="121"/>
                    <a:pt x="102" y="121"/>
                    <a:pt x="101" y="121"/>
                  </a:cubicBezTo>
                  <a:cubicBezTo>
                    <a:pt x="101" y="121"/>
                    <a:pt x="101" y="122"/>
                    <a:pt x="100" y="122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99" y="122"/>
                    <a:pt x="97" y="123"/>
                    <a:pt x="96" y="123"/>
                  </a:cubicBezTo>
                  <a:cubicBezTo>
                    <a:pt x="94" y="124"/>
                    <a:pt x="93" y="124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5" y="124"/>
                    <a:pt x="82" y="124"/>
                    <a:pt x="80" y="123"/>
                  </a:cubicBezTo>
                  <a:cubicBezTo>
                    <a:pt x="77" y="122"/>
                    <a:pt x="76" y="122"/>
                    <a:pt x="74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2" y="120"/>
                    <a:pt x="72" y="120"/>
                  </a:cubicBezTo>
                  <a:cubicBezTo>
                    <a:pt x="72" y="120"/>
                    <a:pt x="71" y="120"/>
                    <a:pt x="71" y="120"/>
                  </a:cubicBezTo>
                  <a:cubicBezTo>
                    <a:pt x="71" y="120"/>
                    <a:pt x="70" y="120"/>
                    <a:pt x="70" y="119"/>
                  </a:cubicBezTo>
                  <a:cubicBezTo>
                    <a:pt x="69" y="118"/>
                    <a:pt x="66" y="117"/>
                    <a:pt x="63" y="116"/>
                  </a:cubicBezTo>
                  <a:cubicBezTo>
                    <a:pt x="61" y="115"/>
                    <a:pt x="60" y="114"/>
                    <a:pt x="58" y="112"/>
                  </a:cubicBezTo>
                  <a:cubicBezTo>
                    <a:pt x="57" y="112"/>
                    <a:pt x="56" y="111"/>
                    <a:pt x="55" y="110"/>
                  </a:cubicBezTo>
                  <a:cubicBezTo>
                    <a:pt x="55" y="110"/>
                    <a:pt x="55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3" y="108"/>
                    <a:pt x="53" y="108"/>
                    <a:pt x="53" y="107"/>
                  </a:cubicBezTo>
                  <a:cubicBezTo>
                    <a:pt x="53" y="107"/>
                    <a:pt x="52" y="107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1" y="105"/>
                    <a:pt x="51" y="105"/>
                    <a:pt x="50" y="104"/>
                  </a:cubicBezTo>
                  <a:cubicBezTo>
                    <a:pt x="50" y="104"/>
                    <a:pt x="50" y="104"/>
                    <a:pt x="50" y="103"/>
                  </a:cubicBezTo>
                  <a:cubicBezTo>
                    <a:pt x="50" y="103"/>
                    <a:pt x="49" y="103"/>
                    <a:pt x="49" y="103"/>
                  </a:cubicBezTo>
                  <a:cubicBezTo>
                    <a:pt x="49" y="102"/>
                    <a:pt x="49" y="102"/>
                    <a:pt x="48" y="101"/>
                  </a:cubicBezTo>
                  <a:cubicBezTo>
                    <a:pt x="48" y="101"/>
                    <a:pt x="48" y="101"/>
                    <a:pt x="48" y="100"/>
                  </a:cubicBezTo>
                  <a:cubicBezTo>
                    <a:pt x="48" y="100"/>
                    <a:pt x="47" y="100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6" y="99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6"/>
                    <a:pt x="45" y="97"/>
                    <a:pt x="45" y="97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5"/>
                  </a:cubicBezTo>
                  <a:cubicBezTo>
                    <a:pt x="45" y="96"/>
                    <a:pt x="45" y="95"/>
                    <a:pt x="45" y="95"/>
                  </a:cubicBezTo>
                  <a:cubicBezTo>
                    <a:pt x="44" y="95"/>
                    <a:pt x="45" y="95"/>
                    <a:pt x="45" y="95"/>
                  </a:cubicBezTo>
                  <a:cubicBezTo>
                    <a:pt x="44" y="95"/>
                    <a:pt x="44" y="94"/>
                    <a:pt x="44" y="94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2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1"/>
                    <a:pt x="43" y="91"/>
                    <a:pt x="43" y="90"/>
                  </a:cubicBezTo>
                  <a:cubicBezTo>
                    <a:pt x="43" y="91"/>
                    <a:pt x="43" y="90"/>
                    <a:pt x="43" y="90"/>
                  </a:cubicBezTo>
                  <a:cubicBezTo>
                    <a:pt x="43" y="90"/>
                    <a:pt x="43" y="90"/>
                    <a:pt x="42" y="89"/>
                  </a:cubicBezTo>
                  <a:cubicBezTo>
                    <a:pt x="43" y="89"/>
                    <a:pt x="42" y="89"/>
                    <a:pt x="43" y="89"/>
                  </a:cubicBezTo>
                  <a:cubicBezTo>
                    <a:pt x="43" y="89"/>
                    <a:pt x="42" y="89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5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2" y="85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2"/>
                    <a:pt x="41" y="81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1"/>
                    <a:pt x="41" y="7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3" y="62"/>
                    <a:pt x="43" y="61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3" y="61"/>
                    <a:pt x="43" y="61"/>
                    <a:pt x="44" y="60"/>
                  </a:cubicBezTo>
                  <a:cubicBezTo>
                    <a:pt x="43" y="60"/>
                    <a:pt x="44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58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4"/>
                    <a:pt x="46" y="54"/>
                  </a:cubicBezTo>
                  <a:cubicBezTo>
                    <a:pt x="46" y="54"/>
                    <a:pt x="46" y="54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8" y="52"/>
                    <a:pt x="48" y="51"/>
                  </a:cubicBezTo>
                  <a:cubicBezTo>
                    <a:pt x="48" y="52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1"/>
                    <a:pt x="48" y="50"/>
                    <a:pt x="48" y="51"/>
                  </a:cubicBezTo>
                  <a:cubicBezTo>
                    <a:pt x="49" y="50"/>
                    <a:pt x="49" y="51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48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2" y="47"/>
                    <a:pt x="52" y="47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2" y="47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5"/>
                    <a:pt x="52" y="45"/>
                  </a:cubicBezTo>
                  <a:cubicBezTo>
                    <a:pt x="53" y="45"/>
                    <a:pt x="52" y="45"/>
                    <a:pt x="52" y="45"/>
                  </a:cubicBezTo>
                  <a:cubicBezTo>
                    <a:pt x="52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3"/>
                    <a:pt x="54" y="4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1"/>
                    <a:pt x="58" y="41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1" y="39"/>
                    <a:pt x="61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37"/>
                    <a:pt x="66" y="36"/>
                    <a:pt x="68" y="35"/>
                  </a:cubicBezTo>
                  <a:cubicBezTo>
                    <a:pt x="69" y="35"/>
                    <a:pt x="70" y="34"/>
                    <a:pt x="70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3"/>
                    <a:pt x="74" y="33"/>
                    <a:pt x="76" y="32"/>
                  </a:cubicBezTo>
                  <a:cubicBezTo>
                    <a:pt x="76" y="32"/>
                    <a:pt x="76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8" y="32"/>
                    <a:pt x="78" y="32"/>
                  </a:cubicBezTo>
                  <a:cubicBezTo>
                    <a:pt x="79" y="32"/>
                    <a:pt x="80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32"/>
                    <a:pt x="83" y="32"/>
                    <a:pt x="84" y="32"/>
                  </a:cubicBezTo>
                  <a:cubicBezTo>
                    <a:pt x="85" y="32"/>
                    <a:pt x="87" y="32"/>
                    <a:pt x="89" y="32"/>
                  </a:cubicBezTo>
                  <a:cubicBezTo>
                    <a:pt x="91" y="32"/>
                    <a:pt x="93" y="33"/>
                    <a:pt x="94" y="33"/>
                  </a:cubicBezTo>
                  <a:cubicBezTo>
                    <a:pt x="95" y="33"/>
                    <a:pt x="97" y="34"/>
                    <a:pt x="98" y="34"/>
                  </a:cubicBezTo>
                  <a:cubicBezTo>
                    <a:pt x="98" y="34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1" y="35"/>
                    <a:pt x="102" y="36"/>
                    <a:pt x="102" y="36"/>
                  </a:cubicBezTo>
                  <a:cubicBezTo>
                    <a:pt x="102" y="36"/>
                    <a:pt x="103" y="36"/>
                    <a:pt x="103" y="36"/>
                  </a:cubicBezTo>
                  <a:cubicBezTo>
                    <a:pt x="103" y="36"/>
                    <a:pt x="103" y="36"/>
                    <a:pt x="104" y="36"/>
                  </a:cubicBezTo>
                  <a:cubicBezTo>
                    <a:pt x="104" y="36"/>
                    <a:pt x="104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6" y="37"/>
                  </a:cubicBezTo>
                  <a:cubicBezTo>
                    <a:pt x="106" y="38"/>
                    <a:pt x="107" y="38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40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1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3" y="42"/>
                    <a:pt x="113" y="42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5" y="44"/>
                    <a:pt x="114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6"/>
                  </a:cubicBezTo>
                  <a:cubicBezTo>
                    <a:pt x="116" y="45"/>
                    <a:pt x="116" y="46"/>
                    <a:pt x="116" y="46"/>
                  </a:cubicBezTo>
                  <a:cubicBezTo>
                    <a:pt x="116" y="46"/>
                    <a:pt x="117" y="46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9"/>
                    <a:pt x="118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1"/>
                    <a:pt x="122" y="51"/>
                    <a:pt x="123" y="51"/>
                  </a:cubicBezTo>
                  <a:cubicBezTo>
                    <a:pt x="123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0"/>
                    <a:pt x="123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1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3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1"/>
                  </a:cubicBezTo>
                  <a:cubicBezTo>
                    <a:pt x="124" y="51"/>
                    <a:pt x="124" y="51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4" y="51"/>
                    <a:pt x="125" y="52"/>
                  </a:cubicBezTo>
                  <a:cubicBezTo>
                    <a:pt x="125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4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2"/>
                    <a:pt x="126" y="52"/>
                    <a:pt x="125" y="52"/>
                  </a:cubicBezTo>
                  <a:cubicBezTo>
                    <a:pt x="125" y="52"/>
                    <a:pt x="125" y="51"/>
                    <a:pt x="125" y="52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5" y="51"/>
                    <a:pt x="125" y="51"/>
                    <a:pt x="125" y="50"/>
                  </a:cubicBezTo>
                  <a:cubicBezTo>
                    <a:pt x="124" y="51"/>
                    <a:pt x="124" y="50"/>
                    <a:pt x="124" y="50"/>
                  </a:cubicBezTo>
                  <a:cubicBezTo>
                    <a:pt x="123" y="49"/>
                    <a:pt x="122" y="47"/>
                    <a:pt x="121" y="46"/>
                  </a:cubicBezTo>
                  <a:cubicBezTo>
                    <a:pt x="121" y="46"/>
                    <a:pt x="120" y="46"/>
                    <a:pt x="120" y="46"/>
                  </a:cubicBezTo>
                  <a:cubicBezTo>
                    <a:pt x="120" y="46"/>
                    <a:pt x="120" y="46"/>
                    <a:pt x="119" y="46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5"/>
                    <a:pt x="118" y="44"/>
                    <a:pt x="118" y="44"/>
                  </a:cubicBezTo>
                  <a:cubicBezTo>
                    <a:pt x="118" y="44"/>
                    <a:pt x="117" y="44"/>
                    <a:pt x="117" y="44"/>
                  </a:cubicBezTo>
                  <a:cubicBezTo>
                    <a:pt x="117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5" y="42"/>
                  </a:cubicBezTo>
                  <a:cubicBezTo>
                    <a:pt x="114" y="41"/>
                    <a:pt x="112" y="39"/>
                    <a:pt x="110" y="38"/>
                  </a:cubicBez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5" y="35"/>
                    <a:pt x="103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2" y="34"/>
                    <a:pt x="101" y="34"/>
                    <a:pt x="101" y="34"/>
                  </a:cubicBezTo>
                  <a:cubicBezTo>
                    <a:pt x="100" y="33"/>
                    <a:pt x="99" y="33"/>
                    <a:pt x="98" y="32"/>
                  </a:cubicBezTo>
                  <a:cubicBezTo>
                    <a:pt x="99" y="32"/>
                    <a:pt x="99" y="32"/>
                    <a:pt x="100" y="33"/>
                  </a:cubicBezTo>
                  <a:cubicBezTo>
                    <a:pt x="100" y="32"/>
                    <a:pt x="100" y="32"/>
                    <a:pt x="101" y="32"/>
                  </a:cubicBezTo>
                  <a:cubicBezTo>
                    <a:pt x="101" y="32"/>
                    <a:pt x="101" y="33"/>
                    <a:pt x="101" y="33"/>
                  </a:cubicBezTo>
                  <a:cubicBezTo>
                    <a:pt x="101" y="33"/>
                    <a:pt x="102" y="33"/>
                    <a:pt x="102" y="33"/>
                  </a:cubicBezTo>
                  <a:cubicBezTo>
                    <a:pt x="102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3" y="32"/>
                    <a:pt x="103" y="32"/>
                    <a:pt x="102" y="31"/>
                  </a:cubicBezTo>
                  <a:cubicBezTo>
                    <a:pt x="102" y="31"/>
                    <a:pt x="101" y="31"/>
                    <a:pt x="101" y="31"/>
                  </a:cubicBezTo>
                  <a:cubicBezTo>
                    <a:pt x="103" y="31"/>
                    <a:pt x="105" y="32"/>
                    <a:pt x="105" y="32"/>
                  </a:cubicBezTo>
                  <a:cubicBezTo>
                    <a:pt x="106" y="33"/>
                    <a:pt x="107" y="32"/>
                    <a:pt x="106" y="31"/>
                  </a:cubicBezTo>
                  <a:cubicBezTo>
                    <a:pt x="106" y="31"/>
                    <a:pt x="105" y="30"/>
                    <a:pt x="104" y="30"/>
                  </a:cubicBezTo>
                  <a:cubicBezTo>
                    <a:pt x="105" y="30"/>
                    <a:pt x="105" y="30"/>
                    <a:pt x="106" y="30"/>
                  </a:cubicBezTo>
                  <a:cubicBezTo>
                    <a:pt x="104" y="29"/>
                    <a:pt x="103" y="29"/>
                    <a:pt x="102" y="29"/>
                  </a:cubicBezTo>
                  <a:cubicBezTo>
                    <a:pt x="102" y="28"/>
                    <a:pt x="100" y="28"/>
                    <a:pt x="100" y="27"/>
                  </a:cubicBezTo>
                  <a:cubicBezTo>
                    <a:pt x="100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6"/>
                    <a:pt x="98" y="26"/>
                  </a:cubicBezTo>
                  <a:cubicBezTo>
                    <a:pt x="97" y="25"/>
                    <a:pt x="96" y="25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3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5" y="23"/>
                    <a:pt x="96" y="24"/>
                    <a:pt x="98" y="24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9" y="24"/>
                    <a:pt x="100" y="24"/>
                    <a:pt x="100" y="24"/>
                  </a:cubicBezTo>
                  <a:cubicBezTo>
                    <a:pt x="100" y="23"/>
                    <a:pt x="98" y="23"/>
                    <a:pt x="97" y="22"/>
                  </a:cubicBezTo>
                  <a:cubicBezTo>
                    <a:pt x="98" y="22"/>
                    <a:pt x="97" y="22"/>
                    <a:pt x="9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1"/>
                    <a:pt x="96" y="21"/>
                    <a:pt x="95" y="21"/>
                  </a:cubicBezTo>
                  <a:cubicBezTo>
                    <a:pt x="95" y="21"/>
                    <a:pt x="95" y="21"/>
                    <a:pt x="95" y="20"/>
                  </a:cubicBezTo>
                  <a:cubicBezTo>
                    <a:pt x="94" y="20"/>
                    <a:pt x="93" y="20"/>
                    <a:pt x="92" y="19"/>
                  </a:cubicBezTo>
                  <a:cubicBezTo>
                    <a:pt x="91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19"/>
                    <a:pt x="88" y="18"/>
                    <a:pt x="88" y="18"/>
                  </a:cubicBezTo>
                  <a:cubicBezTo>
                    <a:pt x="88" y="18"/>
                    <a:pt x="87" y="18"/>
                    <a:pt x="87" y="18"/>
                  </a:cubicBezTo>
                  <a:cubicBezTo>
                    <a:pt x="88" y="18"/>
                    <a:pt x="89" y="18"/>
                    <a:pt x="89" y="18"/>
                  </a:cubicBezTo>
                  <a:cubicBezTo>
                    <a:pt x="93" y="19"/>
                    <a:pt x="97" y="19"/>
                    <a:pt x="100" y="21"/>
                  </a:cubicBezTo>
                  <a:cubicBezTo>
                    <a:pt x="104" y="22"/>
                    <a:pt x="107" y="23"/>
                    <a:pt x="109" y="24"/>
                  </a:cubicBezTo>
                  <a:cubicBezTo>
                    <a:pt x="110" y="25"/>
                    <a:pt x="112" y="26"/>
                    <a:pt x="113" y="27"/>
                  </a:cubicBezTo>
                  <a:cubicBezTo>
                    <a:pt x="114" y="28"/>
                    <a:pt x="116" y="29"/>
                    <a:pt x="117" y="31"/>
                  </a:cubicBezTo>
                  <a:cubicBezTo>
                    <a:pt x="118" y="31"/>
                    <a:pt x="118" y="31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3"/>
                    <a:pt x="121" y="34"/>
                    <a:pt x="122" y="35"/>
                  </a:cubicBezTo>
                  <a:cubicBezTo>
                    <a:pt x="122" y="35"/>
                    <a:pt x="122" y="35"/>
                    <a:pt x="122" y="36"/>
                  </a:cubicBez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ubicBezTo>
                    <a:pt x="123" y="36"/>
                    <a:pt x="123" y="36"/>
                    <a:pt x="123" y="37"/>
                  </a:cubicBezTo>
                  <a:cubicBezTo>
                    <a:pt x="123" y="36"/>
                    <a:pt x="123" y="37"/>
                    <a:pt x="123" y="37"/>
                  </a:cubicBezTo>
                  <a:cubicBezTo>
                    <a:pt x="123" y="37"/>
                    <a:pt x="124" y="37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5" y="39"/>
                    <a:pt x="125" y="39"/>
                    <a:pt x="125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2"/>
                    <a:pt x="127" y="41"/>
                  </a:cubicBezTo>
                  <a:cubicBezTo>
                    <a:pt x="127" y="42"/>
                    <a:pt x="127" y="41"/>
                    <a:pt x="128" y="42"/>
                  </a:cubicBezTo>
                  <a:cubicBezTo>
                    <a:pt x="128" y="42"/>
                    <a:pt x="129" y="42"/>
                    <a:pt x="129" y="43"/>
                  </a:cubicBezTo>
                  <a:cubicBezTo>
                    <a:pt x="129" y="43"/>
                    <a:pt x="129" y="42"/>
                    <a:pt x="129" y="42"/>
                  </a:cubicBezTo>
                  <a:cubicBezTo>
                    <a:pt x="129" y="42"/>
                    <a:pt x="129" y="42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5"/>
                    <a:pt x="131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6"/>
                    <a:pt x="133" y="45"/>
                    <a:pt x="133" y="46"/>
                  </a:cubicBezTo>
                  <a:cubicBezTo>
                    <a:pt x="133" y="46"/>
                    <a:pt x="134" y="47"/>
                    <a:pt x="135" y="47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6" y="48"/>
                    <a:pt x="136" y="49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9"/>
                    <a:pt x="136" y="49"/>
                    <a:pt x="137" y="49"/>
                  </a:cubicBezTo>
                  <a:cubicBezTo>
                    <a:pt x="136" y="50"/>
                    <a:pt x="137" y="50"/>
                    <a:pt x="137" y="49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49"/>
                  </a:cubicBezTo>
                  <a:cubicBezTo>
                    <a:pt x="137" y="49"/>
                    <a:pt x="138" y="49"/>
                    <a:pt x="137" y="49"/>
                  </a:cubicBezTo>
                  <a:cubicBezTo>
                    <a:pt x="138" y="49"/>
                    <a:pt x="138" y="50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7"/>
                    <a:pt x="136" y="47"/>
                    <a:pt x="136" y="47"/>
                  </a:cubicBezTo>
                  <a:cubicBezTo>
                    <a:pt x="136" y="47"/>
                    <a:pt x="136" y="47"/>
                    <a:pt x="136" y="46"/>
                  </a:cubicBezTo>
                  <a:cubicBezTo>
                    <a:pt x="136" y="46"/>
                    <a:pt x="136" y="47"/>
                    <a:pt x="136" y="46"/>
                  </a:cubicBezTo>
                  <a:cubicBezTo>
                    <a:pt x="136" y="46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7" y="46"/>
                    <a:pt x="137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9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49"/>
                    <a:pt x="139" y="49"/>
                  </a:cubicBezTo>
                  <a:cubicBezTo>
                    <a:pt x="138" y="48"/>
                    <a:pt x="138" y="49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8" y="47"/>
                    <a:pt x="138" y="48"/>
                    <a:pt x="138" y="48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6"/>
                    <a:pt x="137" y="45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7" y="45"/>
                  </a:cubicBezTo>
                  <a:cubicBezTo>
                    <a:pt x="138" y="45"/>
                    <a:pt x="137" y="45"/>
                    <a:pt x="138" y="45"/>
                  </a:cubicBezTo>
                  <a:cubicBezTo>
                    <a:pt x="137" y="45"/>
                    <a:pt x="138" y="45"/>
                    <a:pt x="137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4"/>
                    <a:pt x="136" y="42"/>
                    <a:pt x="136" y="42"/>
                  </a:cubicBezTo>
                  <a:cubicBezTo>
                    <a:pt x="135" y="40"/>
                    <a:pt x="135" y="40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1"/>
                    <a:pt x="136" y="41"/>
                    <a:pt x="137" y="42"/>
                  </a:cubicBezTo>
                  <a:cubicBezTo>
                    <a:pt x="137" y="42"/>
                    <a:pt x="137" y="42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8" y="43"/>
                  </a:cubicBezTo>
                  <a:cubicBezTo>
                    <a:pt x="137" y="42"/>
                    <a:pt x="137" y="41"/>
                    <a:pt x="136" y="40"/>
                  </a:cubicBezTo>
                  <a:cubicBezTo>
                    <a:pt x="136" y="40"/>
                    <a:pt x="136" y="40"/>
                    <a:pt x="136" y="39"/>
                  </a:cubicBezTo>
                  <a:cubicBezTo>
                    <a:pt x="136" y="39"/>
                    <a:pt x="135" y="39"/>
                    <a:pt x="135" y="39"/>
                  </a:cubicBezTo>
                  <a:cubicBezTo>
                    <a:pt x="136" y="39"/>
                    <a:pt x="135" y="39"/>
                    <a:pt x="135" y="38"/>
                  </a:cubicBezTo>
                  <a:cubicBezTo>
                    <a:pt x="135" y="39"/>
                    <a:pt x="135" y="38"/>
                    <a:pt x="135" y="38"/>
                  </a:cubicBezTo>
                  <a:cubicBezTo>
                    <a:pt x="134" y="38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6"/>
                    <a:pt x="134" y="36"/>
                    <a:pt x="135" y="37"/>
                  </a:cubicBezTo>
                  <a:cubicBezTo>
                    <a:pt x="135" y="38"/>
                    <a:pt x="136" y="39"/>
                    <a:pt x="136" y="39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8" y="42"/>
                    <a:pt x="139" y="43"/>
                    <a:pt x="139" y="44"/>
                  </a:cubicBezTo>
                  <a:cubicBezTo>
                    <a:pt x="139" y="45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1" y="47"/>
                    <a:pt x="141" y="47"/>
                  </a:cubicBezTo>
                  <a:cubicBezTo>
                    <a:pt x="141" y="47"/>
                    <a:pt x="141" y="46"/>
                    <a:pt x="141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5"/>
                    <a:pt x="140" y="44"/>
                    <a:pt x="140" y="43"/>
                  </a:cubicBezTo>
                  <a:cubicBezTo>
                    <a:pt x="140" y="44"/>
                    <a:pt x="140" y="45"/>
                    <a:pt x="141" y="45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6"/>
                    <a:pt x="142" y="46"/>
                  </a:cubicBezTo>
                  <a:cubicBezTo>
                    <a:pt x="141" y="47"/>
                    <a:pt x="142" y="47"/>
                    <a:pt x="142" y="47"/>
                  </a:cubicBezTo>
                  <a:cubicBezTo>
                    <a:pt x="142" y="48"/>
                    <a:pt x="142" y="49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4" y="52"/>
                    <a:pt x="144" y="54"/>
                    <a:pt x="145" y="55"/>
                  </a:cubicBezTo>
                  <a:cubicBezTo>
                    <a:pt x="145" y="56"/>
                    <a:pt x="146" y="57"/>
                    <a:pt x="146" y="58"/>
                  </a:cubicBezTo>
                  <a:cubicBezTo>
                    <a:pt x="146" y="58"/>
                    <a:pt x="146" y="59"/>
                    <a:pt x="146" y="59"/>
                  </a:cubicBezTo>
                  <a:cubicBezTo>
                    <a:pt x="146" y="59"/>
                    <a:pt x="147" y="60"/>
                    <a:pt x="146" y="60"/>
                  </a:cubicBezTo>
                  <a:cubicBezTo>
                    <a:pt x="147" y="61"/>
                    <a:pt x="147" y="63"/>
                    <a:pt x="147" y="63"/>
                  </a:cubicBezTo>
                  <a:cubicBezTo>
                    <a:pt x="147" y="63"/>
                    <a:pt x="147" y="64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5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9" y="67"/>
                    <a:pt x="149" y="66"/>
                    <a:pt x="149" y="66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8"/>
                    <a:pt x="149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70"/>
                    <a:pt x="149" y="69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70"/>
                    <a:pt x="149" y="69"/>
                    <a:pt x="150" y="70"/>
                  </a:cubicBezTo>
                  <a:cubicBezTo>
                    <a:pt x="150" y="69"/>
                    <a:pt x="150" y="69"/>
                    <a:pt x="149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7"/>
                    <a:pt x="150" y="67"/>
                    <a:pt x="150" y="66"/>
                  </a:cubicBezTo>
                  <a:cubicBezTo>
                    <a:pt x="150" y="65"/>
                    <a:pt x="150" y="67"/>
                    <a:pt x="150" y="68"/>
                  </a:cubicBezTo>
                  <a:cubicBezTo>
                    <a:pt x="150" y="68"/>
                    <a:pt x="150" y="69"/>
                    <a:pt x="150" y="69"/>
                  </a:cubicBezTo>
                  <a:cubicBezTo>
                    <a:pt x="150" y="70"/>
                    <a:pt x="151" y="71"/>
                    <a:pt x="151" y="72"/>
                  </a:cubicBezTo>
                  <a:cubicBezTo>
                    <a:pt x="151" y="72"/>
                    <a:pt x="151" y="73"/>
                    <a:pt x="151" y="72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2"/>
                  </a:cubicBezTo>
                  <a:cubicBezTo>
                    <a:pt x="151" y="73"/>
                    <a:pt x="151" y="72"/>
                    <a:pt x="151" y="72"/>
                  </a:cubicBezTo>
                  <a:cubicBezTo>
                    <a:pt x="151" y="73"/>
                    <a:pt x="152" y="72"/>
                    <a:pt x="152" y="73"/>
                  </a:cubicBezTo>
                  <a:cubicBezTo>
                    <a:pt x="152" y="73"/>
                    <a:pt x="152" y="72"/>
                    <a:pt x="152" y="72"/>
                  </a:cubicBezTo>
                  <a:cubicBezTo>
                    <a:pt x="152" y="71"/>
                    <a:pt x="152" y="71"/>
                    <a:pt x="152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70"/>
                    <a:pt x="152" y="69"/>
                    <a:pt x="152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2" y="67"/>
                    <a:pt x="152" y="67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3"/>
                    <a:pt x="152" y="63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152" y="62"/>
                    <a:pt x="152" y="61"/>
                    <a:pt x="152" y="61"/>
                  </a:cubicBezTo>
                  <a:cubicBezTo>
                    <a:pt x="152" y="61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1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59"/>
                    <a:pt x="152" y="59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7"/>
                    <a:pt x="152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6"/>
                    <a:pt x="152" y="55"/>
                    <a:pt x="151" y="54"/>
                  </a:cubicBezTo>
                  <a:cubicBezTo>
                    <a:pt x="151" y="54"/>
                    <a:pt x="151" y="54"/>
                    <a:pt x="151" y="53"/>
                  </a:cubicBezTo>
                  <a:cubicBezTo>
                    <a:pt x="151" y="52"/>
                    <a:pt x="150" y="50"/>
                    <a:pt x="150" y="50"/>
                  </a:cubicBezTo>
                  <a:cubicBezTo>
                    <a:pt x="150" y="49"/>
                    <a:pt x="150" y="48"/>
                    <a:pt x="149" y="47"/>
                  </a:cubicBezTo>
                  <a:cubicBezTo>
                    <a:pt x="149" y="47"/>
                    <a:pt x="149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50" y="47"/>
                    <a:pt x="150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5"/>
                    <a:pt x="149" y="46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0" y="47"/>
                    <a:pt x="150" y="47"/>
                  </a:cubicBezTo>
                  <a:cubicBezTo>
                    <a:pt x="150" y="48"/>
                    <a:pt x="150" y="48"/>
                    <a:pt x="150" y="49"/>
                  </a:cubicBezTo>
                  <a:cubicBezTo>
                    <a:pt x="151" y="49"/>
                    <a:pt x="151" y="49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4"/>
                    <a:pt x="152" y="54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2" y="54"/>
                    <a:pt x="152" y="55"/>
                    <a:pt x="152" y="54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6"/>
                    <a:pt x="152" y="55"/>
                    <a:pt x="152" y="56"/>
                  </a:cubicBezTo>
                  <a:cubicBezTo>
                    <a:pt x="152" y="56"/>
                    <a:pt x="153" y="56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9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1"/>
                  </a:cubicBezTo>
                  <a:cubicBezTo>
                    <a:pt x="153" y="60"/>
                    <a:pt x="153" y="61"/>
                    <a:pt x="154" y="61"/>
                  </a:cubicBezTo>
                  <a:cubicBezTo>
                    <a:pt x="154" y="61"/>
                    <a:pt x="153" y="61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5"/>
                    <a:pt x="153" y="55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53" y="55"/>
                    <a:pt x="152" y="55"/>
                    <a:pt x="152" y="55"/>
                  </a:cubicBezTo>
                  <a:cubicBezTo>
                    <a:pt x="153" y="55"/>
                    <a:pt x="153" y="55"/>
                    <a:pt x="152" y="55"/>
                  </a:cubicBezTo>
                  <a:cubicBezTo>
                    <a:pt x="152" y="55"/>
                    <a:pt x="152" y="54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2"/>
                  </a:cubicBezTo>
                  <a:cubicBezTo>
                    <a:pt x="152" y="53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3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2"/>
                    <a:pt x="152" y="51"/>
                    <a:pt x="152" y="52"/>
                  </a:cubicBezTo>
                  <a:cubicBezTo>
                    <a:pt x="152" y="51"/>
                    <a:pt x="152" y="51"/>
                    <a:pt x="151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1" y="51"/>
                    <a:pt x="151" y="50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49"/>
                  </a:cubicBezTo>
                  <a:cubicBezTo>
                    <a:pt x="151" y="50"/>
                    <a:pt x="151" y="49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0" y="48"/>
                    <a:pt x="150" y="48"/>
                  </a:cubicBezTo>
                  <a:cubicBezTo>
                    <a:pt x="150" y="48"/>
                    <a:pt x="151" y="48"/>
                    <a:pt x="151" y="48"/>
                  </a:cubicBezTo>
                  <a:cubicBezTo>
                    <a:pt x="150" y="48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1" y="47"/>
                    <a:pt x="151" y="47"/>
                  </a:cubicBezTo>
                  <a:cubicBezTo>
                    <a:pt x="151" y="48"/>
                    <a:pt x="151" y="48"/>
                    <a:pt x="151" y="49"/>
                  </a:cubicBezTo>
                  <a:cubicBezTo>
                    <a:pt x="151" y="48"/>
                    <a:pt x="151" y="49"/>
                    <a:pt x="151" y="49"/>
                  </a:cubicBezTo>
                  <a:cubicBezTo>
                    <a:pt x="151" y="49"/>
                    <a:pt x="151" y="50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2" y="51"/>
                    <a:pt x="152" y="5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3"/>
                    <a:pt x="152" y="53"/>
                  </a:cubicBezTo>
                  <a:cubicBezTo>
                    <a:pt x="152" y="53"/>
                    <a:pt x="153" y="53"/>
                    <a:pt x="152" y="53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0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1" y="48"/>
                    <a:pt x="151" y="48"/>
                  </a:cubicBezTo>
                  <a:cubicBezTo>
                    <a:pt x="151" y="48"/>
                    <a:pt x="151" y="47"/>
                    <a:pt x="151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49" y="43"/>
                    <a:pt x="150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2"/>
                    <a:pt x="148" y="41"/>
                  </a:cubicBezTo>
                  <a:cubicBezTo>
                    <a:pt x="148" y="41"/>
                    <a:pt x="148" y="41"/>
                    <a:pt x="148" y="42"/>
                  </a:cubicBezTo>
                  <a:cubicBezTo>
                    <a:pt x="149" y="42"/>
                    <a:pt x="149" y="42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5"/>
                    <a:pt x="149" y="44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3"/>
                    <a:pt x="149" y="44"/>
                    <a:pt x="149" y="43"/>
                  </a:cubicBezTo>
                  <a:cubicBezTo>
                    <a:pt x="149" y="43"/>
                    <a:pt x="148" y="42"/>
                    <a:pt x="148" y="42"/>
                  </a:cubicBezTo>
                  <a:cubicBezTo>
                    <a:pt x="148" y="42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1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39"/>
                    <a:pt x="147" y="39"/>
                    <a:pt x="146" y="39"/>
                  </a:cubicBezTo>
                  <a:cubicBezTo>
                    <a:pt x="146" y="38"/>
                    <a:pt x="146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8"/>
                    <a:pt x="146" y="39"/>
                    <a:pt x="146" y="39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5" y="36"/>
                    <a:pt x="145" y="37"/>
                  </a:cubicBezTo>
                  <a:cubicBezTo>
                    <a:pt x="145" y="37"/>
                    <a:pt x="146" y="37"/>
                    <a:pt x="146" y="37"/>
                  </a:cubicBezTo>
                  <a:cubicBezTo>
                    <a:pt x="145" y="37"/>
                    <a:pt x="145" y="37"/>
                    <a:pt x="145" y="36"/>
                  </a:cubicBezTo>
                  <a:cubicBezTo>
                    <a:pt x="145" y="36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5"/>
                    <a:pt x="144" y="35"/>
                  </a:cubicBezTo>
                  <a:cubicBezTo>
                    <a:pt x="144" y="35"/>
                    <a:pt x="144" y="35"/>
                    <a:pt x="145" y="35"/>
                  </a:cubicBezTo>
                  <a:cubicBezTo>
                    <a:pt x="144" y="35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3"/>
                  </a:cubicBezTo>
                  <a:cubicBezTo>
                    <a:pt x="143" y="33"/>
                    <a:pt x="143" y="34"/>
                    <a:pt x="143" y="33"/>
                  </a:cubicBezTo>
                  <a:cubicBezTo>
                    <a:pt x="143" y="34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4"/>
                    <a:pt x="144" y="34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2"/>
                    <a:pt x="142" y="31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1"/>
                    <a:pt x="141" y="31"/>
                    <a:pt x="141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1" y="30"/>
                    <a:pt x="140" y="29"/>
                    <a:pt x="140" y="29"/>
                  </a:cubicBezTo>
                  <a:cubicBezTo>
                    <a:pt x="140" y="29"/>
                    <a:pt x="141" y="30"/>
                    <a:pt x="141" y="30"/>
                  </a:cubicBezTo>
                  <a:cubicBezTo>
                    <a:pt x="140" y="29"/>
                    <a:pt x="141" y="30"/>
                    <a:pt x="140" y="30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1" y="29"/>
                    <a:pt x="140" y="29"/>
                  </a:cubicBezTo>
                  <a:cubicBezTo>
                    <a:pt x="140" y="29"/>
                    <a:pt x="140" y="28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39" y="28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8" y="25"/>
                    <a:pt x="137" y="23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3" y="19"/>
                    <a:pt x="130" y="16"/>
                    <a:pt x="126" y="14"/>
                  </a:cubicBezTo>
                  <a:cubicBezTo>
                    <a:pt x="119" y="9"/>
                    <a:pt x="110" y="4"/>
                    <a:pt x="101" y="2"/>
                  </a:cubicBezTo>
                  <a:cubicBezTo>
                    <a:pt x="95" y="1"/>
                    <a:pt x="89" y="0"/>
                    <a:pt x="83" y="0"/>
                  </a:cubicBezTo>
                  <a:cubicBezTo>
                    <a:pt x="75" y="1"/>
                    <a:pt x="68" y="2"/>
                    <a:pt x="61" y="4"/>
                  </a:cubicBezTo>
                  <a:cubicBezTo>
                    <a:pt x="54" y="6"/>
                    <a:pt x="47" y="9"/>
                    <a:pt x="42" y="14"/>
                  </a:cubicBezTo>
                  <a:cubicBezTo>
                    <a:pt x="38" y="17"/>
                    <a:pt x="34" y="20"/>
                    <a:pt x="31" y="23"/>
                  </a:cubicBezTo>
                  <a:cubicBezTo>
                    <a:pt x="27" y="28"/>
                    <a:pt x="23" y="33"/>
                    <a:pt x="20" y="40"/>
                  </a:cubicBezTo>
                  <a:cubicBezTo>
                    <a:pt x="17" y="46"/>
                    <a:pt x="15" y="5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3"/>
                    <a:pt x="12" y="67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2"/>
                    <a:pt x="12" y="75"/>
                    <a:pt x="12" y="76"/>
                  </a:cubicBezTo>
                  <a:cubicBezTo>
                    <a:pt x="13" y="81"/>
                    <a:pt x="13" y="87"/>
                    <a:pt x="15" y="92"/>
                  </a:cubicBezTo>
                  <a:cubicBezTo>
                    <a:pt x="16" y="98"/>
                    <a:pt x="19" y="103"/>
                    <a:pt x="21" y="108"/>
                  </a:cubicBezTo>
                  <a:cubicBezTo>
                    <a:pt x="21" y="108"/>
                    <a:pt x="21" y="108"/>
                    <a:pt x="22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5" y="115"/>
                    <a:pt x="27" y="117"/>
                    <a:pt x="29" y="119"/>
                  </a:cubicBezTo>
                  <a:cubicBezTo>
                    <a:pt x="31" y="122"/>
                    <a:pt x="32" y="124"/>
                    <a:pt x="34" y="125"/>
                  </a:cubicBezTo>
                  <a:cubicBezTo>
                    <a:pt x="34" y="126"/>
                    <a:pt x="35" y="126"/>
                    <a:pt x="35" y="126"/>
                  </a:cubicBezTo>
                  <a:cubicBezTo>
                    <a:pt x="35" y="126"/>
                    <a:pt x="35" y="126"/>
                    <a:pt x="36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6" y="127"/>
                    <a:pt x="37" y="128"/>
                    <a:pt x="36" y="128"/>
                  </a:cubicBezTo>
                  <a:cubicBezTo>
                    <a:pt x="37" y="128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6" y="128"/>
                    <a:pt x="35" y="127"/>
                    <a:pt x="34" y="126"/>
                  </a:cubicBezTo>
                  <a:cubicBezTo>
                    <a:pt x="32" y="125"/>
                    <a:pt x="29" y="122"/>
                    <a:pt x="27" y="120"/>
                  </a:cubicBezTo>
                  <a:cubicBezTo>
                    <a:pt x="26" y="119"/>
                    <a:pt x="24" y="117"/>
                    <a:pt x="23" y="114"/>
                  </a:cubicBezTo>
                  <a:cubicBezTo>
                    <a:pt x="21" y="113"/>
                    <a:pt x="21" y="112"/>
                    <a:pt x="20" y="111"/>
                  </a:cubicBezTo>
                  <a:cubicBezTo>
                    <a:pt x="18" y="108"/>
                    <a:pt x="17" y="105"/>
                    <a:pt x="15" y="103"/>
                  </a:cubicBezTo>
                  <a:cubicBezTo>
                    <a:pt x="14" y="100"/>
                    <a:pt x="13" y="97"/>
                    <a:pt x="12" y="94"/>
                  </a:cubicBezTo>
                  <a:cubicBezTo>
                    <a:pt x="11" y="93"/>
                    <a:pt x="11" y="92"/>
                    <a:pt x="10" y="90"/>
                  </a:cubicBezTo>
                  <a:cubicBezTo>
                    <a:pt x="10" y="88"/>
                    <a:pt x="9" y="86"/>
                    <a:pt x="9" y="83"/>
                  </a:cubicBezTo>
                  <a:cubicBezTo>
                    <a:pt x="9" y="83"/>
                    <a:pt x="8" y="82"/>
                    <a:pt x="8" y="81"/>
                  </a:cubicBezTo>
                  <a:cubicBezTo>
                    <a:pt x="8" y="80"/>
                    <a:pt x="8" y="79"/>
                    <a:pt x="8" y="79"/>
                  </a:cubicBezTo>
                  <a:cubicBezTo>
                    <a:pt x="8" y="77"/>
                    <a:pt x="8" y="75"/>
                    <a:pt x="7" y="74"/>
                  </a:cubicBezTo>
                  <a:cubicBezTo>
                    <a:pt x="7" y="74"/>
                    <a:pt x="7" y="73"/>
                    <a:pt x="7" y="71"/>
                  </a:cubicBezTo>
                  <a:cubicBezTo>
                    <a:pt x="7" y="70"/>
                    <a:pt x="7" y="68"/>
                    <a:pt x="7" y="67"/>
                  </a:cubicBezTo>
                  <a:cubicBezTo>
                    <a:pt x="6" y="67"/>
                    <a:pt x="6" y="67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5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5"/>
                    <a:pt x="5" y="62"/>
                    <a:pt x="5" y="60"/>
                  </a:cubicBezTo>
                  <a:cubicBezTo>
                    <a:pt x="5" y="60"/>
                    <a:pt x="6" y="58"/>
                    <a:pt x="5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8"/>
                    <a:pt x="5" y="58"/>
                    <a:pt x="4" y="57"/>
                  </a:cubicBezTo>
                  <a:cubicBezTo>
                    <a:pt x="4" y="59"/>
                    <a:pt x="4" y="61"/>
                    <a:pt x="4" y="63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2"/>
                    <a:pt x="3" y="64"/>
                    <a:pt x="3" y="66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68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70"/>
                    <a:pt x="1" y="73"/>
                    <a:pt x="2" y="75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5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5"/>
                    <a:pt x="1" y="78"/>
                    <a:pt x="1" y="79"/>
                  </a:cubicBezTo>
                  <a:close/>
                  <a:moveTo>
                    <a:pt x="122" y="50"/>
                  </a:move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lose/>
                  <a:moveTo>
                    <a:pt x="68" y="130"/>
                  </a:moveTo>
                  <a:cubicBezTo>
                    <a:pt x="68" y="130"/>
                    <a:pt x="68" y="131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lose/>
                  <a:moveTo>
                    <a:pt x="38" y="111"/>
                  </a:move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9" y="111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40" y="112"/>
                    <a:pt x="40" y="113"/>
                  </a:cubicBezTo>
                  <a:cubicBezTo>
                    <a:pt x="40" y="113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1"/>
                    <a:pt x="39" y="111"/>
                  </a:cubicBezTo>
                  <a:cubicBezTo>
                    <a:pt x="39" y="111"/>
                    <a:pt x="39" y="111"/>
                    <a:pt x="38" y="111"/>
                  </a:cubicBezTo>
                  <a:close/>
                  <a:moveTo>
                    <a:pt x="37" y="110"/>
                  </a:moveTo>
                  <a:cubicBezTo>
                    <a:pt x="37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10"/>
                    <a:pt x="38" y="110"/>
                  </a:cubicBezTo>
                  <a:cubicBezTo>
                    <a:pt x="38" y="110"/>
                    <a:pt x="37" y="110"/>
                    <a:pt x="37" y="110"/>
                  </a:cubicBezTo>
                  <a:close/>
                  <a:moveTo>
                    <a:pt x="3" y="69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1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1"/>
                    <a:pt x="3" y="70"/>
                    <a:pt x="3" y="69"/>
                  </a:cubicBezTo>
                  <a:close/>
                  <a:moveTo>
                    <a:pt x="5" y="59"/>
                  </a:moveTo>
                  <a:cubicBezTo>
                    <a:pt x="5" y="59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59"/>
                  </a:cubicBezTo>
                  <a:close/>
                  <a:moveTo>
                    <a:pt x="5" y="70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lose/>
                  <a:moveTo>
                    <a:pt x="6" y="67"/>
                  </a:moveTo>
                  <a:cubicBezTo>
                    <a:pt x="6" y="67"/>
                    <a:pt x="6" y="68"/>
                    <a:pt x="6" y="67"/>
                  </a:cubicBezTo>
                  <a:cubicBezTo>
                    <a:pt x="6" y="68"/>
                    <a:pt x="6" y="68"/>
                    <a:pt x="6" y="69"/>
                  </a:cubicBezTo>
                  <a:cubicBezTo>
                    <a:pt x="6" y="68"/>
                    <a:pt x="6" y="69"/>
                    <a:pt x="6" y="67"/>
                  </a:cubicBezTo>
                  <a:close/>
                  <a:moveTo>
                    <a:pt x="160" y="98"/>
                  </a:moveTo>
                  <a:cubicBezTo>
                    <a:pt x="159" y="99"/>
                    <a:pt x="159" y="99"/>
                    <a:pt x="159" y="99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8"/>
                    <a:pt x="160" y="98"/>
                    <a:pt x="160" y="98"/>
                  </a:cubicBezTo>
                  <a:close/>
                  <a:moveTo>
                    <a:pt x="154" y="110"/>
                  </a:move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3" y="111"/>
                    <a:pt x="153" y="110"/>
                    <a:pt x="153" y="111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3" y="110"/>
                    <a:pt x="154" y="110"/>
                  </a:cubicBezTo>
                  <a:close/>
                  <a:moveTo>
                    <a:pt x="37" y="127"/>
                  </a:move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38" y="128"/>
                    <a:pt x="38" y="127"/>
                    <a:pt x="38" y="12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7" y="127"/>
                    <a:pt x="37" y="127"/>
                  </a:cubicBezTo>
                  <a:close/>
                  <a:moveTo>
                    <a:pt x="27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27" y="116"/>
                    <a:pt x="28" y="116"/>
                    <a:pt x="28" y="116"/>
                  </a:cubicBezTo>
                  <a:cubicBezTo>
                    <a:pt x="28" y="117"/>
                    <a:pt x="28" y="116"/>
                    <a:pt x="28" y="117"/>
                  </a:cubicBezTo>
                  <a:cubicBezTo>
                    <a:pt x="28" y="117"/>
                    <a:pt x="28" y="116"/>
                    <a:pt x="28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7" y="116"/>
                    <a:pt x="28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7" y="116"/>
                    <a:pt x="27" y="116"/>
                  </a:cubicBezTo>
                  <a:cubicBezTo>
                    <a:pt x="27" y="115"/>
                    <a:pt x="27" y="115"/>
                    <a:pt x="27" y="115"/>
                  </a:cubicBezTo>
                  <a:close/>
                  <a:moveTo>
                    <a:pt x="3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4" y="123"/>
                    <a:pt x="34" y="124"/>
                  </a:cubicBezTo>
                  <a:cubicBezTo>
                    <a:pt x="34" y="123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4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lose/>
                  <a:moveTo>
                    <a:pt x="35" y="125"/>
                  </a:move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4" y="125"/>
                  </a:cubicBezTo>
                  <a:cubicBezTo>
                    <a:pt x="34" y="124"/>
                    <a:pt x="35" y="124"/>
                    <a:pt x="34" y="124"/>
                  </a:cubicBezTo>
                  <a:cubicBezTo>
                    <a:pt x="34" y="124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lose/>
                  <a:moveTo>
                    <a:pt x="32" y="122"/>
                  </a:move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1"/>
                    <a:pt x="32" y="121"/>
                  </a:cubicBezTo>
                  <a:cubicBezTo>
                    <a:pt x="31" y="121"/>
                    <a:pt x="32" y="121"/>
                    <a:pt x="32" y="122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2"/>
                    <a:pt x="32" y="122"/>
                  </a:cubicBezTo>
                  <a:cubicBezTo>
                    <a:pt x="32" y="122"/>
                    <a:pt x="33" y="122"/>
                    <a:pt x="33" y="122"/>
                  </a:cubicBezTo>
                  <a:cubicBezTo>
                    <a:pt x="33" y="123"/>
                    <a:pt x="32" y="122"/>
                    <a:pt x="32" y="122"/>
                  </a:cubicBezTo>
                  <a:close/>
                  <a:moveTo>
                    <a:pt x="31" y="121"/>
                  </a:moveTo>
                  <a:cubicBezTo>
                    <a:pt x="31" y="121"/>
                    <a:pt x="31" y="121"/>
                    <a:pt x="30" y="120"/>
                  </a:cubicBezTo>
                  <a:cubicBezTo>
                    <a:pt x="31" y="120"/>
                    <a:pt x="30" y="120"/>
                    <a:pt x="30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lose/>
                  <a:moveTo>
                    <a:pt x="29" y="118"/>
                  </a:moveTo>
                  <a:cubicBezTo>
                    <a:pt x="29" y="118"/>
                    <a:pt x="28" y="118"/>
                    <a:pt x="28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17"/>
                    <a:pt x="29" y="117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lose/>
                  <a:moveTo>
                    <a:pt x="23" y="109"/>
                  </a:moveTo>
                  <a:cubicBezTo>
                    <a:pt x="23" y="109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ubicBezTo>
                    <a:pt x="23" y="109"/>
                    <a:pt x="23" y="110"/>
                    <a:pt x="24" y="110"/>
                  </a:cubicBezTo>
                  <a:cubicBezTo>
                    <a:pt x="24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lose/>
                  <a:moveTo>
                    <a:pt x="41" y="131"/>
                  </a:moveTo>
                  <a:cubicBezTo>
                    <a:pt x="41" y="131"/>
                    <a:pt x="42" y="131"/>
                    <a:pt x="41" y="130"/>
                  </a:cubicBezTo>
                  <a:cubicBezTo>
                    <a:pt x="41" y="130"/>
                    <a:pt x="42" y="130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1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40" y="130"/>
                    <a:pt x="40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0" y="129"/>
                    <a:pt x="40" y="129"/>
                    <a:pt x="40" y="130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lose/>
                  <a:moveTo>
                    <a:pt x="35" y="125"/>
                  </a:moveTo>
                  <a:cubicBezTo>
                    <a:pt x="36" y="125"/>
                    <a:pt x="36" y="126"/>
                    <a:pt x="36" y="126"/>
                  </a:cubicBezTo>
                  <a:cubicBezTo>
                    <a:pt x="36" y="126"/>
                    <a:pt x="37" y="126"/>
                    <a:pt x="37" y="127"/>
                  </a:cubicBezTo>
                  <a:cubicBezTo>
                    <a:pt x="37" y="127"/>
                    <a:pt x="36" y="126"/>
                    <a:pt x="36" y="126"/>
                  </a:cubicBezTo>
                  <a:cubicBezTo>
                    <a:pt x="36" y="126"/>
                    <a:pt x="36" y="126"/>
                    <a:pt x="37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5"/>
                    <a:pt x="36" y="126"/>
                    <a:pt x="35" y="125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6" y="115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7" y="115"/>
                    <a:pt x="27" y="115"/>
                  </a:cubicBezTo>
                  <a:cubicBezTo>
                    <a:pt x="26" y="115"/>
                    <a:pt x="27" y="115"/>
                    <a:pt x="26" y="115"/>
                  </a:cubicBezTo>
                  <a:close/>
                  <a:moveTo>
                    <a:pt x="25" y="113"/>
                  </a:moveTo>
                  <a:cubicBezTo>
                    <a:pt x="25" y="112"/>
                    <a:pt x="25" y="113"/>
                    <a:pt x="26" y="114"/>
                  </a:cubicBezTo>
                  <a:cubicBezTo>
                    <a:pt x="25" y="113"/>
                    <a:pt x="25" y="113"/>
                    <a:pt x="25" y="113"/>
                  </a:cubicBezTo>
                  <a:close/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5" y="112"/>
                  </a:cubicBezTo>
                  <a:cubicBezTo>
                    <a:pt x="24" y="112"/>
                    <a:pt x="24" y="111"/>
                    <a:pt x="24" y="111"/>
                  </a:cubicBezTo>
                  <a:close/>
                  <a:moveTo>
                    <a:pt x="22" y="107"/>
                  </a:moveTo>
                  <a:cubicBezTo>
                    <a:pt x="22" y="107"/>
                    <a:pt x="21" y="107"/>
                    <a:pt x="21" y="107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0" y="105"/>
                    <a:pt x="20" y="104"/>
                  </a:cubicBezTo>
                  <a:cubicBezTo>
                    <a:pt x="20" y="104"/>
                    <a:pt x="21" y="104"/>
                    <a:pt x="20" y="104"/>
                  </a:cubicBezTo>
                  <a:cubicBezTo>
                    <a:pt x="20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6"/>
                    <a:pt x="21" y="106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8"/>
                    <a:pt x="22" y="108"/>
                  </a:cubicBezTo>
                  <a:cubicBezTo>
                    <a:pt x="22" y="108"/>
                    <a:pt x="23" y="108"/>
                    <a:pt x="22" y="108"/>
                  </a:cubicBezTo>
                  <a:cubicBezTo>
                    <a:pt x="22" y="108"/>
                    <a:pt x="23" y="108"/>
                    <a:pt x="2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7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lose/>
                  <a:moveTo>
                    <a:pt x="43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3" y="132"/>
                    <a:pt x="43" y="132"/>
                  </a:cubicBezTo>
                  <a:close/>
                  <a:moveTo>
                    <a:pt x="29" y="119"/>
                  </a:moveTo>
                  <a:cubicBezTo>
                    <a:pt x="29" y="119"/>
                    <a:pt x="29" y="119"/>
                    <a:pt x="29" y="118"/>
                  </a:cubicBezTo>
                  <a:cubicBezTo>
                    <a:pt x="29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30" y="119"/>
                  </a:cubicBezTo>
                  <a:cubicBezTo>
                    <a:pt x="30" y="119"/>
                    <a:pt x="29" y="118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lose/>
                  <a:moveTo>
                    <a:pt x="19" y="102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19" y="102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lose/>
                  <a:moveTo>
                    <a:pt x="18" y="99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9" y="100"/>
                    <a:pt x="19" y="100"/>
                  </a:cubicBezTo>
                  <a:cubicBezTo>
                    <a:pt x="18" y="100"/>
                    <a:pt x="18" y="100"/>
                    <a:pt x="18" y="99"/>
                  </a:cubicBezTo>
                  <a:close/>
                  <a:moveTo>
                    <a:pt x="20" y="103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3"/>
                    <a:pt x="20" y="103"/>
                    <a:pt x="19" y="102"/>
                  </a:cubicBezTo>
                  <a:cubicBezTo>
                    <a:pt x="19" y="102"/>
                    <a:pt x="20" y="103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3"/>
                  </a:cubicBezTo>
                  <a:close/>
                  <a:moveTo>
                    <a:pt x="18" y="98"/>
                  </a:moveTo>
                  <a:cubicBezTo>
                    <a:pt x="17" y="98"/>
                    <a:pt x="17" y="98"/>
                    <a:pt x="17" y="97"/>
                  </a:cubicBezTo>
                  <a:cubicBezTo>
                    <a:pt x="18" y="98"/>
                    <a:pt x="18" y="98"/>
                    <a:pt x="17" y="97"/>
                  </a:cubicBezTo>
                  <a:cubicBezTo>
                    <a:pt x="18" y="97"/>
                    <a:pt x="18" y="98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lose/>
                  <a:moveTo>
                    <a:pt x="16" y="94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17" y="96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5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lose/>
                  <a:moveTo>
                    <a:pt x="45" y="133"/>
                  </a:moveTo>
                  <a:cubicBezTo>
                    <a:pt x="45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2"/>
                  </a:cubicBezTo>
                  <a:cubicBezTo>
                    <a:pt x="44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4"/>
                    <a:pt x="45" y="133"/>
                    <a:pt x="45" y="133"/>
                  </a:cubicBezTo>
                  <a:close/>
                  <a:moveTo>
                    <a:pt x="16" y="93"/>
                  </a:moveTo>
                  <a:cubicBezTo>
                    <a:pt x="16" y="93"/>
                    <a:pt x="16" y="93"/>
                    <a:pt x="16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lose/>
                  <a:moveTo>
                    <a:pt x="15" y="91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6" y="91"/>
                  </a:cubicBezTo>
                  <a:lnTo>
                    <a:pt x="15" y="91"/>
                  </a:lnTo>
                  <a:close/>
                  <a:moveTo>
                    <a:pt x="15" y="88"/>
                  </a:moveTo>
                  <a:cubicBezTo>
                    <a:pt x="15" y="88"/>
                    <a:pt x="15" y="89"/>
                    <a:pt x="15" y="89"/>
                  </a:cubicBezTo>
                  <a:cubicBezTo>
                    <a:pt x="15" y="89"/>
                    <a:pt x="15" y="88"/>
                    <a:pt x="15" y="88"/>
                  </a:cubicBezTo>
                  <a:close/>
                  <a:moveTo>
                    <a:pt x="141" y="30"/>
                  </a:move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4"/>
                    <a:pt x="149" y="43"/>
                    <a:pt x="148" y="43"/>
                  </a:cubicBezTo>
                  <a:close/>
                  <a:moveTo>
                    <a:pt x="148" y="42"/>
                  </a:move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lose/>
                  <a:moveTo>
                    <a:pt x="65" y="11"/>
                  </a:moveTo>
                  <a:cubicBezTo>
                    <a:pt x="64" y="12"/>
                    <a:pt x="63" y="12"/>
                    <a:pt x="62" y="13"/>
                  </a:cubicBezTo>
                  <a:cubicBezTo>
                    <a:pt x="61" y="14"/>
                    <a:pt x="59" y="14"/>
                    <a:pt x="58" y="15"/>
                  </a:cubicBezTo>
                  <a:cubicBezTo>
                    <a:pt x="58" y="15"/>
                    <a:pt x="58" y="15"/>
                    <a:pt x="57" y="15"/>
                  </a:cubicBezTo>
                  <a:cubicBezTo>
                    <a:pt x="57" y="16"/>
                    <a:pt x="56" y="16"/>
                    <a:pt x="55" y="17"/>
                  </a:cubicBezTo>
                  <a:cubicBezTo>
                    <a:pt x="54" y="17"/>
                    <a:pt x="52" y="19"/>
                    <a:pt x="52" y="19"/>
                  </a:cubicBezTo>
                  <a:cubicBezTo>
                    <a:pt x="52" y="19"/>
                    <a:pt x="52" y="19"/>
                    <a:pt x="51" y="19"/>
                  </a:cubicBezTo>
                  <a:cubicBezTo>
                    <a:pt x="51" y="19"/>
                    <a:pt x="50" y="20"/>
                    <a:pt x="50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8" y="21"/>
                  </a:cubicBezTo>
                  <a:cubicBezTo>
                    <a:pt x="48" y="21"/>
                    <a:pt x="47" y="21"/>
                    <a:pt x="47" y="21"/>
                  </a:cubicBezTo>
                  <a:cubicBezTo>
                    <a:pt x="49" y="19"/>
                    <a:pt x="53" y="17"/>
                    <a:pt x="56" y="15"/>
                  </a:cubicBezTo>
                  <a:cubicBezTo>
                    <a:pt x="57" y="15"/>
                    <a:pt x="57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0" y="13"/>
                    <a:pt x="61" y="13"/>
                    <a:pt x="63" y="12"/>
                  </a:cubicBezTo>
                  <a:cubicBezTo>
                    <a:pt x="64" y="12"/>
                    <a:pt x="64" y="11"/>
                    <a:pt x="65" y="11"/>
                  </a:cubicBezTo>
                  <a:close/>
                  <a:moveTo>
                    <a:pt x="99" y="11"/>
                  </a:moveTo>
                  <a:cubicBezTo>
                    <a:pt x="99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2"/>
                  </a:cubicBezTo>
                  <a:cubicBezTo>
                    <a:pt x="102" y="12"/>
                    <a:pt x="102" y="12"/>
                    <a:pt x="103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5" y="13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9" y="14"/>
                    <a:pt x="109" y="14"/>
                  </a:cubicBezTo>
                  <a:cubicBezTo>
                    <a:pt x="112" y="15"/>
                    <a:pt x="115" y="16"/>
                    <a:pt x="117" y="18"/>
                  </a:cubicBezTo>
                  <a:cubicBezTo>
                    <a:pt x="117" y="18"/>
                    <a:pt x="117" y="18"/>
                    <a:pt x="118" y="18"/>
                  </a:cubicBezTo>
                  <a:cubicBezTo>
                    <a:pt x="119" y="19"/>
                    <a:pt x="121" y="20"/>
                    <a:pt x="122" y="21"/>
                  </a:cubicBezTo>
                  <a:cubicBezTo>
                    <a:pt x="123" y="22"/>
                    <a:pt x="124" y="23"/>
                    <a:pt x="125" y="24"/>
                  </a:cubicBezTo>
                  <a:cubicBezTo>
                    <a:pt x="126" y="24"/>
                    <a:pt x="126" y="25"/>
                    <a:pt x="127" y="25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8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30"/>
                  </a:cubicBezTo>
                  <a:cubicBezTo>
                    <a:pt x="131" y="30"/>
                    <a:pt x="132" y="30"/>
                    <a:pt x="132" y="31"/>
                  </a:cubicBezTo>
                  <a:cubicBezTo>
                    <a:pt x="133" y="31"/>
                    <a:pt x="133" y="32"/>
                    <a:pt x="133" y="32"/>
                  </a:cubicBezTo>
                  <a:cubicBezTo>
                    <a:pt x="133" y="33"/>
                    <a:pt x="134" y="33"/>
                    <a:pt x="134" y="33"/>
                  </a:cubicBezTo>
                  <a:cubicBezTo>
                    <a:pt x="134" y="34"/>
                    <a:pt x="134" y="34"/>
                    <a:pt x="135" y="34"/>
                  </a:cubicBezTo>
                  <a:cubicBezTo>
                    <a:pt x="135" y="34"/>
                    <a:pt x="135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7" y="37"/>
                    <a:pt x="137" y="37"/>
                    <a:pt x="137" y="38"/>
                  </a:cubicBezTo>
                  <a:cubicBezTo>
                    <a:pt x="138" y="39"/>
                    <a:pt x="138" y="40"/>
                    <a:pt x="139" y="41"/>
                  </a:cubicBezTo>
                  <a:cubicBezTo>
                    <a:pt x="139" y="41"/>
                    <a:pt x="139" y="42"/>
                    <a:pt x="139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40" y="42"/>
                  </a:cubicBezTo>
                  <a:cubicBezTo>
                    <a:pt x="140" y="42"/>
                    <a:pt x="140" y="42"/>
                    <a:pt x="140" y="43"/>
                  </a:cubicBezTo>
                  <a:cubicBezTo>
                    <a:pt x="139" y="42"/>
                    <a:pt x="139" y="42"/>
                    <a:pt x="139" y="41"/>
                  </a:cubicBezTo>
                  <a:cubicBezTo>
                    <a:pt x="138" y="40"/>
                    <a:pt x="136" y="37"/>
                    <a:pt x="135" y="35"/>
                  </a:cubicBezTo>
                  <a:cubicBezTo>
                    <a:pt x="134" y="35"/>
                    <a:pt x="134" y="35"/>
                    <a:pt x="134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2" y="33"/>
                    <a:pt x="132" y="33"/>
                  </a:cubicBezTo>
                  <a:cubicBezTo>
                    <a:pt x="132" y="32"/>
                    <a:pt x="132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0" y="32"/>
                    <a:pt x="130" y="32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0"/>
                    <a:pt x="129" y="30"/>
                  </a:cubicBezTo>
                  <a:cubicBezTo>
                    <a:pt x="129" y="30"/>
                    <a:pt x="128" y="30"/>
                    <a:pt x="128" y="30"/>
                  </a:cubicBez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8"/>
                    <a:pt x="127" y="28"/>
                  </a:cubicBezTo>
                  <a:cubicBezTo>
                    <a:pt x="127" y="28"/>
                    <a:pt x="126" y="28"/>
                    <a:pt x="125" y="27"/>
                  </a:cubicBezTo>
                  <a:cubicBezTo>
                    <a:pt x="125" y="27"/>
                    <a:pt x="124" y="26"/>
                    <a:pt x="123" y="26"/>
                  </a:cubicBezTo>
                  <a:cubicBezTo>
                    <a:pt x="123" y="26"/>
                    <a:pt x="123" y="26"/>
                    <a:pt x="123" y="25"/>
                  </a:cubicBezTo>
                  <a:cubicBezTo>
                    <a:pt x="120" y="24"/>
                    <a:pt x="118" y="22"/>
                    <a:pt x="115" y="20"/>
                  </a:cubicBezTo>
                  <a:cubicBezTo>
                    <a:pt x="115" y="20"/>
                    <a:pt x="114" y="20"/>
                    <a:pt x="114" y="20"/>
                  </a:cubicBezTo>
                  <a:cubicBezTo>
                    <a:pt x="114" y="20"/>
                    <a:pt x="113" y="19"/>
                    <a:pt x="113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9" y="18"/>
                    <a:pt x="106" y="17"/>
                    <a:pt x="104" y="16"/>
                  </a:cubicBezTo>
                  <a:cubicBezTo>
                    <a:pt x="104" y="16"/>
                    <a:pt x="102" y="15"/>
                    <a:pt x="102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2" y="14"/>
                    <a:pt x="102" y="14"/>
                  </a:cubicBezTo>
                  <a:cubicBezTo>
                    <a:pt x="102" y="14"/>
                    <a:pt x="103" y="14"/>
                    <a:pt x="104" y="14"/>
                  </a:cubicBezTo>
                  <a:cubicBezTo>
                    <a:pt x="105" y="14"/>
                    <a:pt x="106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8" y="14"/>
                    <a:pt x="107" y="14"/>
                    <a:pt x="107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4" y="13"/>
                    <a:pt x="102" y="12"/>
                    <a:pt x="101" y="12"/>
                  </a:cubicBezTo>
                  <a:cubicBezTo>
                    <a:pt x="100" y="12"/>
                    <a:pt x="100" y="12"/>
                    <a:pt x="99" y="12"/>
                  </a:cubicBezTo>
                  <a:cubicBezTo>
                    <a:pt x="98" y="12"/>
                    <a:pt x="99" y="12"/>
                    <a:pt x="99" y="11"/>
                  </a:cubicBezTo>
                  <a:close/>
                  <a:moveTo>
                    <a:pt x="100" y="11"/>
                  </a:moveTo>
                  <a:cubicBezTo>
                    <a:pt x="100" y="11"/>
                    <a:pt x="101" y="11"/>
                    <a:pt x="100" y="11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8" y="11"/>
                    <a:pt x="99" y="11"/>
                    <a:pt x="100" y="11"/>
                  </a:cubicBezTo>
                  <a:close/>
                  <a:moveTo>
                    <a:pt x="61" y="130"/>
                  </a:moveTo>
                  <a:cubicBezTo>
                    <a:pt x="61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1" y="130"/>
                  </a:cubicBezTo>
                  <a:close/>
                  <a:moveTo>
                    <a:pt x="63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4" y="131"/>
                    <a:pt x="63" y="131"/>
                  </a:cubicBezTo>
                  <a:close/>
                  <a:moveTo>
                    <a:pt x="65" y="131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lose/>
                  <a:moveTo>
                    <a:pt x="30" y="101"/>
                  </a:moveTo>
                  <a:cubicBezTo>
                    <a:pt x="30" y="100"/>
                    <a:pt x="30" y="100"/>
                    <a:pt x="30" y="100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100"/>
                    <a:pt x="31" y="101"/>
                    <a:pt x="32" y="103"/>
                  </a:cubicBezTo>
                  <a:cubicBezTo>
                    <a:pt x="32" y="103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1"/>
                    <a:pt x="31" y="101"/>
                    <a:pt x="30" y="101"/>
                  </a:cubicBezTo>
                  <a:close/>
                  <a:moveTo>
                    <a:pt x="27" y="93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1"/>
                    <a:pt x="27" y="91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91"/>
                    <a:pt x="27" y="92"/>
                    <a:pt x="28" y="94"/>
                  </a:cubicBezTo>
                  <a:cubicBezTo>
                    <a:pt x="28" y="94"/>
                    <a:pt x="27" y="93"/>
                    <a:pt x="27" y="93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5" y="81"/>
                  </a:cubicBezTo>
                  <a:cubicBezTo>
                    <a:pt x="25" y="80"/>
                    <a:pt x="24" y="80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2"/>
                  </a:cubicBezTo>
                  <a:cubicBezTo>
                    <a:pt x="25" y="82"/>
                    <a:pt x="25" y="81"/>
                    <a:pt x="24" y="81"/>
                  </a:cubicBezTo>
                  <a:close/>
                  <a:moveTo>
                    <a:pt x="24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8"/>
                    <a:pt x="24" y="78"/>
                  </a:cubicBezTo>
                  <a:cubicBezTo>
                    <a:pt x="24" y="78"/>
                    <a:pt x="24" y="77"/>
                    <a:pt x="24" y="77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4" y="74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lose/>
                  <a:moveTo>
                    <a:pt x="33" y="104"/>
                  </a:moveTo>
                  <a:cubicBezTo>
                    <a:pt x="32" y="104"/>
                    <a:pt x="32" y="104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4"/>
                    <a:pt x="32" y="104"/>
                  </a:cubicBezTo>
                  <a:cubicBezTo>
                    <a:pt x="33" y="105"/>
                    <a:pt x="33" y="105"/>
                    <a:pt x="33" y="106"/>
                  </a:cubicBezTo>
                  <a:cubicBezTo>
                    <a:pt x="33" y="105"/>
                    <a:pt x="33" y="105"/>
                    <a:pt x="33" y="104"/>
                  </a:cubicBezTo>
                  <a:close/>
                  <a:moveTo>
                    <a:pt x="29" y="97"/>
                  </a:moveTo>
                  <a:cubicBezTo>
                    <a:pt x="29" y="97"/>
                    <a:pt x="29" y="96"/>
                    <a:pt x="29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6"/>
                    <a:pt x="29" y="97"/>
                    <a:pt x="30" y="98"/>
                  </a:cubicBezTo>
                  <a:cubicBezTo>
                    <a:pt x="29" y="98"/>
                    <a:pt x="29" y="97"/>
                    <a:pt x="29" y="97"/>
                  </a:cubicBezTo>
                  <a:close/>
                  <a:moveTo>
                    <a:pt x="28" y="95"/>
                  </a:moveTo>
                  <a:cubicBezTo>
                    <a:pt x="28" y="94"/>
                    <a:pt x="28" y="94"/>
                    <a:pt x="28" y="94"/>
                  </a:cubicBezTo>
                  <a:cubicBezTo>
                    <a:pt x="28" y="94"/>
                    <a:pt x="28" y="95"/>
                    <a:pt x="28" y="96"/>
                  </a:cubicBezTo>
                  <a:cubicBezTo>
                    <a:pt x="28" y="96"/>
                    <a:pt x="28" y="95"/>
                    <a:pt x="28" y="95"/>
                  </a:cubicBezTo>
                  <a:close/>
                  <a:moveTo>
                    <a:pt x="26" y="87"/>
                  </a:moveTo>
                  <a:cubicBezTo>
                    <a:pt x="25" y="87"/>
                    <a:pt x="26" y="87"/>
                    <a:pt x="26" y="86"/>
                  </a:cubicBezTo>
                  <a:cubicBezTo>
                    <a:pt x="26" y="87"/>
                    <a:pt x="26" y="89"/>
                    <a:pt x="26" y="89"/>
                  </a:cubicBezTo>
                  <a:cubicBezTo>
                    <a:pt x="26" y="89"/>
                    <a:pt x="26" y="88"/>
                    <a:pt x="26" y="87"/>
                  </a:cubicBezTo>
                  <a:close/>
                  <a:moveTo>
                    <a:pt x="25" y="86"/>
                  </a:moveTo>
                  <a:cubicBezTo>
                    <a:pt x="25" y="85"/>
                    <a:pt x="25" y="86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lose/>
                  <a:moveTo>
                    <a:pt x="24" y="75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77"/>
                    <a:pt x="24" y="75"/>
                    <a:pt x="24" y="75"/>
                  </a:cubicBezTo>
                  <a:close/>
                  <a:moveTo>
                    <a:pt x="24" y="72"/>
                  </a:move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24" y="72"/>
                    <a:pt x="24" y="72"/>
                  </a:cubicBezTo>
                  <a:close/>
                  <a:moveTo>
                    <a:pt x="88" y="135"/>
                  </a:moveTo>
                  <a:cubicBezTo>
                    <a:pt x="88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8" y="135"/>
                    <a:pt x="88" y="135"/>
                    <a:pt x="88" y="135"/>
                  </a:cubicBezTo>
                  <a:close/>
                  <a:moveTo>
                    <a:pt x="86" y="135"/>
                  </a:moveTo>
                  <a:cubicBezTo>
                    <a:pt x="86" y="135"/>
                    <a:pt x="87" y="135"/>
                    <a:pt x="87" y="135"/>
                  </a:cubicBezTo>
                  <a:cubicBezTo>
                    <a:pt x="87" y="135"/>
                    <a:pt x="87" y="135"/>
                    <a:pt x="86" y="135"/>
                  </a:cubicBezTo>
                  <a:close/>
                  <a:moveTo>
                    <a:pt x="89" y="135"/>
                  </a:moveTo>
                  <a:cubicBezTo>
                    <a:pt x="90" y="135"/>
                    <a:pt x="90" y="135"/>
                    <a:pt x="89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43" y="117"/>
                  </a:move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lose/>
                  <a:moveTo>
                    <a:pt x="44" y="117"/>
                  </a:moveTo>
                  <a:cubicBezTo>
                    <a:pt x="44" y="117"/>
                    <a:pt x="43" y="117"/>
                    <a:pt x="43" y="117"/>
                  </a:cubicBezTo>
                  <a:cubicBezTo>
                    <a:pt x="43" y="117"/>
                    <a:pt x="44" y="117"/>
                    <a:pt x="44" y="117"/>
                  </a:cubicBezTo>
                  <a:close/>
                  <a:moveTo>
                    <a:pt x="25" y="73"/>
                  </a:moveTo>
                  <a:cubicBezTo>
                    <a:pt x="25" y="73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2"/>
                    <a:pt x="25" y="73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6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7" y="109"/>
                    <a:pt x="36" y="109"/>
                    <a:pt x="36" y="109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7"/>
                  </a:move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lose/>
                  <a:moveTo>
                    <a:pt x="34" y="106"/>
                  </a:moveTo>
                  <a:cubicBezTo>
                    <a:pt x="34" y="105"/>
                    <a:pt x="35" y="106"/>
                    <a:pt x="35" y="105"/>
                  </a:cubicBezTo>
                  <a:cubicBezTo>
                    <a:pt x="35" y="105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5"/>
                    <a:pt x="35" y="105"/>
                    <a:pt x="35" y="106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5"/>
                    <a:pt x="35" y="106"/>
                  </a:cubicBezTo>
                  <a:cubicBezTo>
                    <a:pt x="35" y="106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6"/>
                  </a:cubicBezTo>
                  <a:close/>
                  <a:moveTo>
                    <a:pt x="34" y="105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5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5"/>
                  </a:cubicBezTo>
                  <a:cubicBezTo>
                    <a:pt x="25" y="75"/>
                    <a:pt x="25" y="74"/>
                    <a:pt x="25" y="74"/>
                  </a:cubicBezTo>
                  <a:close/>
                  <a:moveTo>
                    <a:pt x="25" y="66"/>
                  </a:moveTo>
                  <a:cubicBezTo>
                    <a:pt x="25" y="66"/>
                    <a:pt x="26" y="66"/>
                    <a:pt x="26" y="66"/>
                  </a:cubicBezTo>
                  <a:cubicBezTo>
                    <a:pt x="26" y="66"/>
                    <a:pt x="25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7"/>
                    <a:pt x="26" y="67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6" y="66"/>
                    <a:pt x="26" y="67"/>
                    <a:pt x="25" y="67"/>
                  </a:cubicBezTo>
                  <a:cubicBezTo>
                    <a:pt x="26" y="66"/>
                    <a:pt x="26" y="66"/>
                    <a:pt x="25" y="66"/>
                  </a:cubicBezTo>
                  <a:close/>
                  <a:moveTo>
                    <a:pt x="25" y="68"/>
                  </a:move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4"/>
                    <a:pt x="34" y="104"/>
                  </a:cubicBezTo>
                  <a:cubicBezTo>
                    <a:pt x="34" y="105"/>
                    <a:pt x="34" y="105"/>
                    <a:pt x="34" y="104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70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2"/>
                    <a:pt x="33" y="102"/>
                  </a:cubicBezTo>
                  <a:cubicBezTo>
                    <a:pt x="33" y="102"/>
                    <a:pt x="33" y="103"/>
                    <a:pt x="33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36" y="107"/>
                  </a:moveTo>
                  <a:cubicBezTo>
                    <a:pt x="36" y="107"/>
                    <a:pt x="36" y="106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6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lose/>
                  <a:moveTo>
                    <a:pt x="32" y="101"/>
                  </a:move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1"/>
                    <a:pt x="32" y="102"/>
                    <a:pt x="32" y="101"/>
                  </a:cubicBezTo>
                  <a:close/>
                  <a:moveTo>
                    <a:pt x="25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2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lose/>
                  <a:moveTo>
                    <a:pt x="37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7" y="107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lose/>
                  <a:moveTo>
                    <a:pt x="32" y="100"/>
                  </a:moveTo>
                  <a:cubicBezTo>
                    <a:pt x="32" y="100"/>
                    <a:pt x="31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25" y="77"/>
                  </a:moveTo>
                  <a:cubicBezTo>
                    <a:pt x="25" y="77"/>
                    <a:pt x="26" y="77"/>
                    <a:pt x="26" y="77"/>
                  </a:cubicBezTo>
                  <a:cubicBezTo>
                    <a:pt x="26" y="77"/>
                    <a:pt x="25" y="77"/>
                    <a:pt x="25" y="77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lose/>
                  <a:moveTo>
                    <a:pt x="37" y="109"/>
                  </a:moveTo>
                  <a:cubicBezTo>
                    <a:pt x="37" y="109"/>
                    <a:pt x="38" y="110"/>
                    <a:pt x="38" y="110"/>
                  </a:cubicBezTo>
                  <a:cubicBezTo>
                    <a:pt x="38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7" y="109"/>
                  </a:cubicBezTo>
                  <a:close/>
                  <a:moveTo>
                    <a:pt x="25" y="70"/>
                  </a:moveTo>
                  <a:cubicBezTo>
                    <a:pt x="25" y="69"/>
                    <a:pt x="26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5" y="70"/>
                  </a:cubicBezTo>
                  <a:cubicBezTo>
                    <a:pt x="26" y="69"/>
                    <a:pt x="25" y="69"/>
                    <a:pt x="25" y="70"/>
                  </a:cubicBezTo>
                  <a:close/>
                  <a:moveTo>
                    <a:pt x="25" y="68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68"/>
                    <a:pt x="26" y="68"/>
                    <a:pt x="25" y="68"/>
                  </a:cubicBezTo>
                  <a:close/>
                  <a:moveTo>
                    <a:pt x="26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6" y="74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5" y="74"/>
                    <a:pt x="25" y="74"/>
                    <a:pt x="25" y="74"/>
                  </a:cubicBezTo>
                  <a:close/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1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42" y="114"/>
                  </a:moveTo>
                  <a:cubicBezTo>
                    <a:pt x="42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41" y="113"/>
                  </a:moveTo>
                  <a:cubicBezTo>
                    <a:pt x="41" y="113"/>
                    <a:pt x="41" y="113"/>
                    <a:pt x="40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33" y="101"/>
                    <a:pt x="33" y="102"/>
                    <a:pt x="33" y="102"/>
                  </a:cubicBezTo>
                  <a:cubicBezTo>
                    <a:pt x="33" y="102"/>
                    <a:pt x="33" y="101"/>
                    <a:pt x="32" y="101"/>
                  </a:cubicBezTo>
                  <a:cubicBezTo>
                    <a:pt x="32" y="101"/>
                    <a:pt x="33" y="101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lose/>
                  <a:moveTo>
                    <a:pt x="30" y="96"/>
                  </a:move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lose/>
                  <a:moveTo>
                    <a:pt x="27" y="87"/>
                  </a:move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lose/>
                  <a:moveTo>
                    <a:pt x="26" y="78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7"/>
                    <a:pt x="26" y="78"/>
                  </a:cubicBezTo>
                  <a:close/>
                  <a:moveTo>
                    <a:pt x="26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8" y="110"/>
                    <a:pt x="39" y="110"/>
                    <a:pt x="38" y="110"/>
                  </a:cubicBezTo>
                  <a:cubicBezTo>
                    <a:pt x="38" y="110"/>
                    <a:pt x="39" y="111"/>
                    <a:pt x="39" y="110"/>
                  </a:cubicBezTo>
                  <a:cubicBezTo>
                    <a:pt x="39" y="110"/>
                    <a:pt x="39" y="111"/>
                    <a:pt x="39" y="111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5" y="104"/>
                  </a:cubicBezTo>
                  <a:cubicBezTo>
                    <a:pt x="34" y="104"/>
                    <a:pt x="34" y="104"/>
                    <a:pt x="35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98"/>
                    <a:pt x="31" y="99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28" y="90"/>
                  </a:move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89"/>
                  </a:cubicBezTo>
                  <a:cubicBezTo>
                    <a:pt x="28" y="89"/>
                    <a:pt x="28" y="90"/>
                    <a:pt x="28" y="90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3"/>
                  </a:cubicBezTo>
                  <a:close/>
                  <a:moveTo>
                    <a:pt x="38" y="109"/>
                  </a:move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10"/>
                    <a:pt x="38" y="109"/>
                    <a:pt x="38" y="109"/>
                  </a:cubicBezTo>
                  <a:cubicBezTo>
                    <a:pt x="38" y="109"/>
                    <a:pt x="37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lose/>
                  <a:moveTo>
                    <a:pt x="31" y="97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0" y="97"/>
                    <a:pt x="31" y="97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1" y="98"/>
                    <a:pt x="31" y="97"/>
                    <a:pt x="31" y="97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30" y="95"/>
                  </a:cubicBezTo>
                  <a:cubicBezTo>
                    <a:pt x="30" y="95"/>
                    <a:pt x="29" y="94"/>
                    <a:pt x="29" y="94"/>
                  </a:cubicBezTo>
                  <a:close/>
                  <a:moveTo>
                    <a:pt x="28" y="91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8" y="92"/>
                  </a:cubicBezTo>
                  <a:cubicBezTo>
                    <a:pt x="28" y="91"/>
                    <a:pt x="28" y="91"/>
                    <a:pt x="28" y="91"/>
                  </a:cubicBezTo>
                  <a:close/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6" y="84"/>
                    <a:pt x="27" y="84"/>
                    <a:pt x="27" y="83"/>
                  </a:cubicBezTo>
                  <a:close/>
                  <a:moveTo>
                    <a:pt x="52" y="123"/>
                  </a:move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3" y="123"/>
                    <a:pt x="52" y="123"/>
                    <a:pt x="53" y="123"/>
                  </a:cubicBezTo>
                  <a:cubicBezTo>
                    <a:pt x="53" y="124"/>
                    <a:pt x="52" y="123"/>
                    <a:pt x="52" y="123"/>
                  </a:cubicBezTo>
                  <a:close/>
                  <a:moveTo>
                    <a:pt x="50" y="122"/>
                  </a:move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2"/>
                  </a:cubicBezTo>
                  <a:cubicBezTo>
                    <a:pt x="50" y="122"/>
                    <a:pt x="50" y="121"/>
                    <a:pt x="50" y="122"/>
                  </a:cubicBezTo>
                  <a:close/>
                  <a:moveTo>
                    <a:pt x="29" y="92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9" y="92"/>
                    <a:pt x="29" y="92"/>
                  </a:cubicBezTo>
                  <a:close/>
                  <a:moveTo>
                    <a:pt x="42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lose/>
                  <a:moveTo>
                    <a:pt x="27" y="85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lose/>
                  <a:moveTo>
                    <a:pt x="62" y="128"/>
                  </a:moveTo>
                  <a:cubicBezTo>
                    <a:pt x="62" y="128"/>
                    <a:pt x="62" y="128"/>
                    <a:pt x="62" y="129"/>
                  </a:cubicBezTo>
                  <a:cubicBezTo>
                    <a:pt x="62" y="129"/>
                    <a:pt x="62" y="128"/>
                    <a:pt x="62" y="128"/>
                  </a:cubicBezTo>
                  <a:close/>
                  <a:moveTo>
                    <a:pt x="131" y="32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3"/>
                    <a:pt x="131" y="32"/>
                    <a:pt x="131" y="32"/>
                  </a:cubicBezTo>
                  <a:close/>
                  <a:moveTo>
                    <a:pt x="131" y="33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1" y="33"/>
                  </a:cubicBezTo>
                  <a:cubicBezTo>
                    <a:pt x="131" y="33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3"/>
                    <a:pt x="132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3"/>
                  </a:cubicBezTo>
                  <a:close/>
                  <a:moveTo>
                    <a:pt x="71" y="131"/>
                  </a:move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lose/>
                  <a:moveTo>
                    <a:pt x="70" y="131"/>
                  </a:moveTo>
                  <a:cubicBezTo>
                    <a:pt x="70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132" y="106"/>
                  </a:moveTo>
                  <a:cubicBezTo>
                    <a:pt x="132" y="107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lose/>
                  <a:moveTo>
                    <a:pt x="135" y="101"/>
                  </a:moveTo>
                  <a:cubicBezTo>
                    <a:pt x="135" y="102"/>
                    <a:pt x="135" y="102"/>
                    <a:pt x="135" y="102"/>
                  </a:cubicBezTo>
                  <a:cubicBezTo>
                    <a:pt x="135" y="102"/>
                    <a:pt x="134" y="103"/>
                    <a:pt x="135" y="103"/>
                  </a:cubicBezTo>
                  <a:cubicBezTo>
                    <a:pt x="134" y="103"/>
                    <a:pt x="134" y="103"/>
                    <a:pt x="134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5"/>
                    <a:pt x="133" y="105"/>
                  </a:cubicBezTo>
                  <a:cubicBezTo>
                    <a:pt x="133" y="105"/>
                    <a:pt x="134" y="104"/>
                    <a:pt x="134" y="104"/>
                  </a:cubicBezTo>
                  <a:cubicBezTo>
                    <a:pt x="134" y="104"/>
                    <a:pt x="134" y="104"/>
                    <a:pt x="134" y="103"/>
                  </a:cubicBezTo>
                  <a:cubicBezTo>
                    <a:pt x="134" y="104"/>
                    <a:pt x="134" y="103"/>
                    <a:pt x="134" y="103"/>
                  </a:cubicBezTo>
                  <a:cubicBezTo>
                    <a:pt x="135" y="102"/>
                    <a:pt x="135" y="102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0"/>
                    <a:pt x="135" y="101"/>
                    <a:pt x="135" y="100"/>
                  </a:cubicBezTo>
                  <a:cubicBezTo>
                    <a:pt x="136" y="100"/>
                    <a:pt x="136" y="10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5" y="101"/>
                  </a:cubicBezTo>
                  <a:cubicBezTo>
                    <a:pt x="136" y="100"/>
                    <a:pt x="135" y="101"/>
                    <a:pt x="136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lose/>
                  <a:moveTo>
                    <a:pt x="137" y="98"/>
                  </a:moveTo>
                  <a:cubicBezTo>
                    <a:pt x="136" y="98"/>
                    <a:pt x="136" y="99"/>
                    <a:pt x="136" y="98"/>
                  </a:cubicBezTo>
                  <a:cubicBezTo>
                    <a:pt x="136" y="98"/>
                    <a:pt x="136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106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1"/>
                  </a:moveTo>
                  <a:cubicBezTo>
                    <a:pt x="131" y="101"/>
                    <a:pt x="131" y="101"/>
                    <a:pt x="130" y="101"/>
                  </a:cubicBezTo>
                  <a:cubicBezTo>
                    <a:pt x="130" y="101"/>
                    <a:pt x="130" y="101"/>
                    <a:pt x="131" y="101"/>
                  </a:cubicBezTo>
                  <a:cubicBezTo>
                    <a:pt x="131" y="101"/>
                    <a:pt x="130" y="101"/>
                    <a:pt x="131" y="101"/>
                  </a:cubicBezTo>
                  <a:close/>
                  <a:moveTo>
                    <a:pt x="126" y="39"/>
                  </a:move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39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39"/>
                    <a:pt x="126" y="39"/>
                  </a:cubicBezTo>
                  <a:close/>
                  <a:moveTo>
                    <a:pt x="125" y="38"/>
                  </a:moveTo>
                  <a:cubicBezTo>
                    <a:pt x="125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8"/>
                    <a:pt x="125" y="39"/>
                  </a:cubicBezTo>
                  <a:cubicBezTo>
                    <a:pt x="125" y="39"/>
                    <a:pt x="125" y="39"/>
                    <a:pt x="125" y="38"/>
                  </a:cubicBezTo>
                  <a:cubicBezTo>
                    <a:pt x="125" y="39"/>
                    <a:pt x="125" y="39"/>
                    <a:pt x="125" y="38"/>
                  </a:cubicBezTo>
                  <a:close/>
                  <a:moveTo>
                    <a:pt x="131" y="98"/>
                  </a:move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lose/>
                  <a:moveTo>
                    <a:pt x="111" y="117"/>
                  </a:moveTo>
                  <a:cubicBezTo>
                    <a:pt x="111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lose/>
                  <a:moveTo>
                    <a:pt x="123" y="107"/>
                  </a:move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2" y="107"/>
                  </a:cubicBezTo>
                  <a:cubicBezTo>
                    <a:pt x="123" y="107"/>
                    <a:pt x="123" y="107"/>
                    <a:pt x="123" y="107"/>
                  </a:cubicBezTo>
                  <a:close/>
                  <a:moveTo>
                    <a:pt x="123" y="106"/>
                  </a:moveTo>
                  <a:cubicBezTo>
                    <a:pt x="123" y="107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4" y="105"/>
                  </a:cubicBezTo>
                  <a:cubicBezTo>
                    <a:pt x="124" y="106"/>
                    <a:pt x="124" y="105"/>
                    <a:pt x="124" y="105"/>
                  </a:cubicBezTo>
                  <a:cubicBezTo>
                    <a:pt x="123" y="106"/>
                    <a:pt x="124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00" y="28"/>
                  </a:moveTo>
                  <a:cubicBezTo>
                    <a:pt x="101" y="29"/>
                    <a:pt x="101" y="29"/>
                    <a:pt x="101" y="29"/>
                  </a:cubicBezTo>
                  <a:cubicBezTo>
                    <a:pt x="100" y="29"/>
                    <a:pt x="101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9"/>
                    <a:pt x="100" y="28"/>
                    <a:pt x="100" y="28"/>
                  </a:cubicBezTo>
                  <a:close/>
                  <a:moveTo>
                    <a:pt x="102" y="29"/>
                  </a:moveTo>
                  <a:cubicBezTo>
                    <a:pt x="102" y="29"/>
                    <a:pt x="102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2" y="29"/>
                    <a:pt x="102" y="29"/>
                  </a:cubicBezTo>
                  <a:close/>
                  <a:moveTo>
                    <a:pt x="123" y="50"/>
                  </a:move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49"/>
                    <a:pt x="123" y="49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lose/>
                  <a:moveTo>
                    <a:pt x="121" y="49"/>
                  </a:move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50"/>
                  </a:cubicBezTo>
                  <a:cubicBezTo>
                    <a:pt x="121" y="50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7728"/>
            <p:cNvSpPr>
              <a:spLocks/>
            </p:cNvSpPr>
            <p:nvPr/>
          </p:nvSpPr>
          <p:spPr bwMode="auto">
            <a:xfrm>
              <a:off x="8110538" y="3194050"/>
              <a:ext cx="17463" cy="3333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1 w 2"/>
                <a:gd name="T5" fmla="*/ 1 h 4"/>
                <a:gd name="T6" fmla="*/ 1 w 2"/>
                <a:gd name="T7" fmla="*/ 1 h 4"/>
                <a:gd name="T8" fmla="*/ 1 w 2"/>
                <a:gd name="T9" fmla="*/ 2 h 4"/>
                <a:gd name="T10" fmla="*/ 1 w 2"/>
                <a:gd name="T11" fmla="*/ 2 h 4"/>
                <a:gd name="T12" fmla="*/ 2 w 2"/>
                <a:gd name="T13" fmla="*/ 3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4 h 4"/>
                <a:gd name="T24" fmla="*/ 2 w 2"/>
                <a:gd name="T25" fmla="*/ 4 h 4"/>
                <a:gd name="T26" fmla="*/ 2 w 2"/>
                <a:gd name="T27" fmla="*/ 4 h 4"/>
                <a:gd name="T28" fmla="*/ 2 w 2"/>
                <a:gd name="T29" fmla="*/ 4 h 4"/>
                <a:gd name="T30" fmla="*/ 2 w 2"/>
                <a:gd name="T31" fmla="*/ 3 h 4"/>
                <a:gd name="T32" fmla="*/ 1 w 2"/>
                <a:gd name="T33" fmla="*/ 2 h 4"/>
                <a:gd name="T34" fmla="*/ 1 w 2"/>
                <a:gd name="T35" fmla="*/ 2 h 4"/>
                <a:gd name="T36" fmla="*/ 0 w 2"/>
                <a:gd name="T37" fmla="*/ 0 h 4"/>
                <a:gd name="T38" fmla="*/ 0 w 2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7729"/>
            <p:cNvSpPr>
              <a:spLocks/>
            </p:cNvSpPr>
            <p:nvPr/>
          </p:nvSpPr>
          <p:spPr bwMode="auto">
            <a:xfrm>
              <a:off x="8077200" y="3143250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7730"/>
            <p:cNvSpPr>
              <a:spLocks noEditPoints="1"/>
            </p:cNvSpPr>
            <p:nvPr/>
          </p:nvSpPr>
          <p:spPr bwMode="auto">
            <a:xfrm>
              <a:off x="6935788" y="2914650"/>
              <a:ext cx="330200" cy="388938"/>
            </a:xfrm>
            <a:custGeom>
              <a:avLst/>
              <a:gdLst>
                <a:gd name="T0" fmla="*/ 17 w 39"/>
                <a:gd name="T1" fmla="*/ 16 h 46"/>
                <a:gd name="T2" fmla="*/ 8 w 39"/>
                <a:gd name="T3" fmla="*/ 28 h 46"/>
                <a:gd name="T4" fmla="*/ 0 w 39"/>
                <a:gd name="T5" fmla="*/ 45 h 46"/>
                <a:gd name="T6" fmla="*/ 1 w 39"/>
                <a:gd name="T7" fmla="*/ 43 h 46"/>
                <a:gd name="T8" fmla="*/ 1 w 39"/>
                <a:gd name="T9" fmla="*/ 42 h 46"/>
                <a:gd name="T10" fmla="*/ 3 w 39"/>
                <a:gd name="T11" fmla="*/ 40 h 46"/>
                <a:gd name="T12" fmla="*/ 3 w 39"/>
                <a:gd name="T13" fmla="*/ 38 h 46"/>
                <a:gd name="T14" fmla="*/ 3 w 39"/>
                <a:gd name="T15" fmla="*/ 38 h 46"/>
                <a:gd name="T16" fmla="*/ 4 w 39"/>
                <a:gd name="T17" fmla="*/ 37 h 46"/>
                <a:gd name="T18" fmla="*/ 4 w 39"/>
                <a:gd name="T19" fmla="*/ 37 h 46"/>
                <a:gd name="T20" fmla="*/ 6 w 39"/>
                <a:gd name="T21" fmla="*/ 34 h 46"/>
                <a:gd name="T22" fmla="*/ 7 w 39"/>
                <a:gd name="T23" fmla="*/ 33 h 46"/>
                <a:gd name="T24" fmla="*/ 9 w 39"/>
                <a:gd name="T25" fmla="*/ 29 h 46"/>
                <a:gd name="T26" fmla="*/ 9 w 39"/>
                <a:gd name="T27" fmla="*/ 29 h 46"/>
                <a:gd name="T28" fmla="*/ 11 w 39"/>
                <a:gd name="T29" fmla="*/ 27 h 46"/>
                <a:gd name="T30" fmla="*/ 11 w 39"/>
                <a:gd name="T31" fmla="*/ 27 h 46"/>
                <a:gd name="T32" fmla="*/ 23 w 39"/>
                <a:gd name="T33" fmla="*/ 13 h 46"/>
                <a:gd name="T34" fmla="*/ 29 w 39"/>
                <a:gd name="T35" fmla="*/ 7 h 46"/>
                <a:gd name="T36" fmla="*/ 31 w 39"/>
                <a:gd name="T37" fmla="*/ 5 h 46"/>
                <a:gd name="T38" fmla="*/ 33 w 39"/>
                <a:gd name="T39" fmla="*/ 4 h 46"/>
                <a:gd name="T40" fmla="*/ 34 w 39"/>
                <a:gd name="T41" fmla="*/ 3 h 46"/>
                <a:gd name="T42" fmla="*/ 36 w 39"/>
                <a:gd name="T43" fmla="*/ 2 h 46"/>
                <a:gd name="T44" fmla="*/ 38 w 39"/>
                <a:gd name="T45" fmla="*/ 1 h 46"/>
                <a:gd name="T46" fmla="*/ 38 w 39"/>
                <a:gd name="T47" fmla="*/ 0 h 46"/>
                <a:gd name="T48" fmla="*/ 38 w 39"/>
                <a:gd name="T49" fmla="*/ 0 h 46"/>
                <a:gd name="T50" fmla="*/ 39 w 39"/>
                <a:gd name="T51" fmla="*/ 0 h 46"/>
                <a:gd name="T52" fmla="*/ 38 w 39"/>
                <a:gd name="T53" fmla="*/ 0 h 46"/>
                <a:gd name="T54" fmla="*/ 36 w 39"/>
                <a:gd name="T55" fmla="*/ 1 h 46"/>
                <a:gd name="T56" fmla="*/ 36 w 39"/>
                <a:gd name="T57" fmla="*/ 1 h 46"/>
                <a:gd name="T58" fmla="*/ 37 w 39"/>
                <a:gd name="T59" fmla="*/ 1 h 46"/>
                <a:gd name="T60" fmla="*/ 30 w 39"/>
                <a:gd name="T61" fmla="*/ 5 h 46"/>
                <a:gd name="T62" fmla="*/ 26 w 39"/>
                <a:gd name="T63" fmla="*/ 8 h 46"/>
                <a:gd name="T64" fmla="*/ 20 w 39"/>
                <a:gd name="T65" fmla="*/ 13 h 46"/>
                <a:gd name="T66" fmla="*/ 36 w 39"/>
                <a:gd name="T67" fmla="*/ 1 h 46"/>
                <a:gd name="T68" fmla="*/ 35 w 39"/>
                <a:gd name="T6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6">
                  <a:moveTo>
                    <a:pt x="20" y="13"/>
                  </a:moveTo>
                  <a:cubicBezTo>
                    <a:pt x="20" y="13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20"/>
                    <a:pt x="11" y="23"/>
                    <a:pt x="8" y="28"/>
                  </a:cubicBezTo>
                  <a:cubicBezTo>
                    <a:pt x="5" y="33"/>
                    <a:pt x="2" y="39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1" y="43"/>
                    <a:pt x="1" y="44"/>
                    <a:pt x="1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1"/>
                    <a:pt x="2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7"/>
                    <a:pt x="4" y="38"/>
                    <a:pt x="4" y="37"/>
                  </a:cubicBezTo>
                  <a:cubicBezTo>
                    <a:pt x="4" y="38"/>
                    <a:pt x="4" y="37"/>
                    <a:pt x="4" y="37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5" y="36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8" y="31"/>
                    <a:pt x="7" y="33"/>
                  </a:cubicBezTo>
                  <a:cubicBezTo>
                    <a:pt x="8" y="31"/>
                    <a:pt x="8" y="31"/>
                    <a:pt x="9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30"/>
                    <a:pt x="9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5"/>
                    <a:pt x="14" y="22"/>
                    <a:pt x="16" y="20"/>
                  </a:cubicBezTo>
                  <a:cubicBezTo>
                    <a:pt x="18" y="17"/>
                    <a:pt x="20" y="15"/>
                    <a:pt x="23" y="13"/>
                  </a:cubicBezTo>
                  <a:cubicBezTo>
                    <a:pt x="25" y="11"/>
                    <a:pt x="27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4"/>
                    <a:pt x="33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5" y="2"/>
                    <a:pt x="36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5" y="1"/>
                    <a:pt x="32" y="3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7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9"/>
                    <a:pt x="22" y="11"/>
                    <a:pt x="20" y="13"/>
                  </a:cubicBezTo>
                  <a:close/>
                  <a:moveTo>
                    <a:pt x="35" y="2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7731"/>
            <p:cNvSpPr>
              <a:spLocks/>
            </p:cNvSpPr>
            <p:nvPr/>
          </p:nvSpPr>
          <p:spPr bwMode="auto">
            <a:xfrm>
              <a:off x="6994525" y="31845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7732"/>
            <p:cNvSpPr>
              <a:spLocks/>
            </p:cNvSpPr>
            <p:nvPr/>
          </p:nvSpPr>
          <p:spPr bwMode="auto">
            <a:xfrm>
              <a:off x="7273925" y="2906713"/>
              <a:ext cx="793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7733"/>
            <p:cNvSpPr>
              <a:spLocks/>
            </p:cNvSpPr>
            <p:nvPr/>
          </p:nvSpPr>
          <p:spPr bwMode="auto">
            <a:xfrm>
              <a:off x="8059738" y="31178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7734"/>
            <p:cNvSpPr>
              <a:spLocks/>
            </p:cNvSpPr>
            <p:nvPr/>
          </p:nvSpPr>
          <p:spPr bwMode="auto">
            <a:xfrm>
              <a:off x="8067675" y="3125788"/>
              <a:ext cx="17463" cy="25400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3 h 3"/>
                <a:gd name="T20" fmla="*/ 1 w 2"/>
                <a:gd name="T21" fmla="*/ 2 h 3"/>
                <a:gd name="T22" fmla="*/ 1 w 2"/>
                <a:gd name="T23" fmla="*/ 2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7735"/>
            <p:cNvSpPr>
              <a:spLocks/>
            </p:cNvSpPr>
            <p:nvPr/>
          </p:nvSpPr>
          <p:spPr bwMode="auto">
            <a:xfrm>
              <a:off x="8085138" y="3151188"/>
              <a:ext cx="7938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7736"/>
            <p:cNvSpPr>
              <a:spLocks/>
            </p:cNvSpPr>
            <p:nvPr/>
          </p:nvSpPr>
          <p:spPr bwMode="auto">
            <a:xfrm>
              <a:off x="8093075" y="3168650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7737"/>
            <p:cNvSpPr>
              <a:spLocks/>
            </p:cNvSpPr>
            <p:nvPr/>
          </p:nvSpPr>
          <p:spPr bwMode="auto">
            <a:xfrm>
              <a:off x="8102600" y="3176588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Oval 7738"/>
            <p:cNvSpPr>
              <a:spLocks noChangeArrowheads="1"/>
            </p:cNvSpPr>
            <p:nvPr/>
          </p:nvSpPr>
          <p:spPr bwMode="auto">
            <a:xfrm>
              <a:off x="8110538" y="3194050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7739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7740"/>
            <p:cNvSpPr>
              <a:spLocks/>
            </p:cNvSpPr>
            <p:nvPr/>
          </p:nvSpPr>
          <p:spPr bwMode="auto">
            <a:xfrm>
              <a:off x="8169275" y="3346450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1 w 1"/>
                <a:gd name="T13" fmla="*/ 3 h 3"/>
                <a:gd name="T14" fmla="*/ 1 w 1"/>
                <a:gd name="T15" fmla="*/ 3 h 3"/>
                <a:gd name="T16" fmla="*/ 0 w 1"/>
                <a:gd name="T17" fmla="*/ 3 h 3"/>
                <a:gd name="T18" fmla="*/ 0 w 1"/>
                <a:gd name="T19" fmla="*/ 2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7741"/>
            <p:cNvSpPr>
              <a:spLocks/>
            </p:cNvSpPr>
            <p:nvPr/>
          </p:nvSpPr>
          <p:spPr bwMode="auto">
            <a:xfrm>
              <a:off x="8169275" y="3371850"/>
              <a:ext cx="7938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7742"/>
            <p:cNvSpPr>
              <a:spLocks/>
            </p:cNvSpPr>
            <p:nvPr/>
          </p:nvSpPr>
          <p:spPr bwMode="auto">
            <a:xfrm>
              <a:off x="8161338" y="33972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7743"/>
            <p:cNvSpPr>
              <a:spLocks/>
            </p:cNvSpPr>
            <p:nvPr/>
          </p:nvSpPr>
          <p:spPr bwMode="auto">
            <a:xfrm>
              <a:off x="8128000" y="3448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7744"/>
            <p:cNvSpPr>
              <a:spLocks/>
            </p:cNvSpPr>
            <p:nvPr/>
          </p:nvSpPr>
          <p:spPr bwMode="auto">
            <a:xfrm>
              <a:off x="7265988" y="3886200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7745"/>
            <p:cNvSpPr>
              <a:spLocks/>
            </p:cNvSpPr>
            <p:nvPr/>
          </p:nvSpPr>
          <p:spPr bwMode="auto">
            <a:xfrm>
              <a:off x="7375525" y="3962400"/>
              <a:ext cx="152400" cy="42863"/>
            </a:xfrm>
            <a:custGeom>
              <a:avLst/>
              <a:gdLst>
                <a:gd name="T0" fmla="*/ 14 w 18"/>
                <a:gd name="T1" fmla="*/ 4 h 5"/>
                <a:gd name="T2" fmla="*/ 14 w 18"/>
                <a:gd name="T3" fmla="*/ 4 h 5"/>
                <a:gd name="T4" fmla="*/ 16 w 18"/>
                <a:gd name="T5" fmla="*/ 5 h 5"/>
                <a:gd name="T6" fmla="*/ 18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8 w 18"/>
                <a:gd name="T13" fmla="*/ 3 h 5"/>
                <a:gd name="T14" fmla="*/ 0 w 18"/>
                <a:gd name="T15" fmla="*/ 0 h 5"/>
                <a:gd name="T16" fmla="*/ 0 w 18"/>
                <a:gd name="T17" fmla="*/ 0 h 5"/>
                <a:gd name="T18" fmla="*/ 1 w 18"/>
                <a:gd name="T19" fmla="*/ 0 h 5"/>
                <a:gd name="T20" fmla="*/ 1 w 18"/>
                <a:gd name="T21" fmla="*/ 0 h 5"/>
                <a:gd name="T22" fmla="*/ 1 w 18"/>
                <a:gd name="T23" fmla="*/ 0 h 5"/>
                <a:gd name="T24" fmla="*/ 0 w 18"/>
                <a:gd name="T25" fmla="*/ 0 h 5"/>
                <a:gd name="T26" fmla="*/ 0 w 18"/>
                <a:gd name="T27" fmla="*/ 0 h 5"/>
                <a:gd name="T28" fmla="*/ 0 w 18"/>
                <a:gd name="T29" fmla="*/ 0 h 5"/>
                <a:gd name="T30" fmla="*/ 1 w 18"/>
                <a:gd name="T31" fmla="*/ 0 h 5"/>
                <a:gd name="T32" fmla="*/ 1 w 18"/>
                <a:gd name="T33" fmla="*/ 0 h 5"/>
                <a:gd name="T34" fmla="*/ 1 w 18"/>
                <a:gd name="T35" fmla="*/ 0 h 5"/>
                <a:gd name="T36" fmla="*/ 2 w 18"/>
                <a:gd name="T37" fmla="*/ 1 h 5"/>
                <a:gd name="T38" fmla="*/ 2 w 18"/>
                <a:gd name="T39" fmla="*/ 0 h 5"/>
                <a:gd name="T40" fmla="*/ 2 w 18"/>
                <a:gd name="T41" fmla="*/ 1 h 5"/>
                <a:gd name="T42" fmla="*/ 3 w 18"/>
                <a:gd name="T43" fmla="*/ 1 h 5"/>
                <a:gd name="T44" fmla="*/ 3 w 18"/>
                <a:gd name="T45" fmla="*/ 1 h 5"/>
                <a:gd name="T46" fmla="*/ 5 w 18"/>
                <a:gd name="T47" fmla="*/ 2 h 5"/>
                <a:gd name="T48" fmla="*/ 6 w 18"/>
                <a:gd name="T49" fmla="*/ 2 h 5"/>
                <a:gd name="T50" fmla="*/ 7 w 18"/>
                <a:gd name="T51" fmla="*/ 3 h 5"/>
                <a:gd name="T52" fmla="*/ 8 w 18"/>
                <a:gd name="T53" fmla="*/ 3 h 5"/>
                <a:gd name="T54" fmla="*/ 9 w 18"/>
                <a:gd name="T55" fmla="*/ 3 h 5"/>
                <a:gd name="T56" fmla="*/ 9 w 18"/>
                <a:gd name="T57" fmla="*/ 3 h 5"/>
                <a:gd name="T58" fmla="*/ 10 w 18"/>
                <a:gd name="T59" fmla="*/ 3 h 5"/>
                <a:gd name="T60" fmla="*/ 11 w 18"/>
                <a:gd name="T61" fmla="*/ 3 h 5"/>
                <a:gd name="T62" fmla="*/ 12 w 18"/>
                <a:gd name="T63" fmla="*/ 4 h 5"/>
                <a:gd name="T64" fmla="*/ 12 w 18"/>
                <a:gd name="T65" fmla="*/ 4 h 5"/>
                <a:gd name="T66" fmla="*/ 13 w 18"/>
                <a:gd name="T67" fmla="*/ 4 h 5"/>
                <a:gd name="T68" fmla="*/ 14 w 18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5"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1" y="4"/>
                    <a:pt x="8" y="3"/>
                  </a:cubicBezTo>
                  <a:cubicBezTo>
                    <a:pt x="5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7746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7747"/>
            <p:cNvSpPr>
              <a:spLocks/>
            </p:cNvSpPr>
            <p:nvPr/>
          </p:nvSpPr>
          <p:spPr bwMode="auto">
            <a:xfrm>
              <a:off x="7299325" y="3911600"/>
              <a:ext cx="17463" cy="174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7748"/>
            <p:cNvSpPr>
              <a:spLocks/>
            </p:cNvSpPr>
            <p:nvPr/>
          </p:nvSpPr>
          <p:spPr bwMode="auto">
            <a:xfrm>
              <a:off x="7332663" y="393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7749"/>
            <p:cNvSpPr>
              <a:spLocks/>
            </p:cNvSpPr>
            <p:nvPr/>
          </p:nvSpPr>
          <p:spPr bwMode="auto">
            <a:xfrm>
              <a:off x="8042275" y="3244850"/>
              <a:ext cx="0" cy="7938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7750"/>
            <p:cNvSpPr>
              <a:spLocks/>
            </p:cNvSpPr>
            <p:nvPr/>
          </p:nvSpPr>
          <p:spPr bwMode="auto">
            <a:xfrm>
              <a:off x="8051800" y="32861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7751"/>
            <p:cNvSpPr>
              <a:spLocks/>
            </p:cNvSpPr>
            <p:nvPr/>
          </p:nvSpPr>
          <p:spPr bwMode="auto">
            <a:xfrm>
              <a:off x="7932738" y="3303588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1 h 3"/>
                <a:gd name="T26" fmla="*/ 0 w 1"/>
                <a:gd name="T27" fmla="*/ 1 h 3"/>
                <a:gd name="T28" fmla="*/ 1 w 1"/>
                <a:gd name="T29" fmla="*/ 1 h 3"/>
                <a:gd name="T30" fmla="*/ 0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2 h 3"/>
                <a:gd name="T38" fmla="*/ 1 w 1"/>
                <a:gd name="T39" fmla="*/ 2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2 h 3"/>
                <a:gd name="T46" fmla="*/ 1 w 1"/>
                <a:gd name="T47" fmla="*/ 2 h 3"/>
                <a:gd name="T48" fmla="*/ 1 w 1"/>
                <a:gd name="T49" fmla="*/ 2 h 3"/>
                <a:gd name="T50" fmla="*/ 1 w 1"/>
                <a:gd name="T51" fmla="*/ 2 h 3"/>
                <a:gd name="T52" fmla="*/ 1 w 1"/>
                <a:gd name="T53" fmla="*/ 2 h 3"/>
                <a:gd name="T54" fmla="*/ 0 w 1"/>
                <a:gd name="T55" fmla="*/ 2 h 3"/>
                <a:gd name="T56" fmla="*/ 0 w 1"/>
                <a:gd name="T57" fmla="*/ 1 h 3"/>
                <a:gd name="T58" fmla="*/ 0 w 1"/>
                <a:gd name="T59" fmla="*/ 0 h 3"/>
                <a:gd name="T60" fmla="*/ 0 w 1"/>
                <a:gd name="T61" fmla="*/ 0 h 3"/>
                <a:gd name="T62" fmla="*/ 0 w 1"/>
                <a:gd name="T63" fmla="*/ 0 h 3"/>
                <a:gd name="T64" fmla="*/ 0 w 1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7752"/>
            <p:cNvSpPr>
              <a:spLocks/>
            </p:cNvSpPr>
            <p:nvPr/>
          </p:nvSpPr>
          <p:spPr bwMode="auto">
            <a:xfrm>
              <a:off x="7924800" y="3321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7753"/>
            <p:cNvSpPr>
              <a:spLocks/>
            </p:cNvSpPr>
            <p:nvPr/>
          </p:nvSpPr>
          <p:spPr bwMode="auto">
            <a:xfrm>
              <a:off x="6884988" y="3717925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7754"/>
            <p:cNvSpPr>
              <a:spLocks/>
            </p:cNvSpPr>
            <p:nvPr/>
          </p:nvSpPr>
          <p:spPr bwMode="auto">
            <a:xfrm>
              <a:off x="6869113" y="3430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7755"/>
            <p:cNvSpPr>
              <a:spLocks/>
            </p:cNvSpPr>
            <p:nvPr/>
          </p:nvSpPr>
          <p:spPr bwMode="auto">
            <a:xfrm>
              <a:off x="6919913" y="2805112"/>
              <a:ext cx="481013" cy="422275"/>
            </a:xfrm>
            <a:custGeom>
              <a:avLst/>
              <a:gdLst>
                <a:gd name="T0" fmla="*/ 57 w 57"/>
                <a:gd name="T1" fmla="*/ 0 h 50"/>
                <a:gd name="T2" fmla="*/ 53 w 57"/>
                <a:gd name="T3" fmla="*/ 1 h 50"/>
                <a:gd name="T4" fmla="*/ 49 w 57"/>
                <a:gd name="T5" fmla="*/ 2 h 50"/>
                <a:gd name="T6" fmla="*/ 37 w 57"/>
                <a:gd name="T7" fmla="*/ 8 h 50"/>
                <a:gd name="T8" fmla="*/ 21 w 57"/>
                <a:gd name="T9" fmla="*/ 20 h 50"/>
                <a:gd name="T10" fmla="*/ 10 w 57"/>
                <a:gd name="T11" fmla="*/ 32 h 50"/>
                <a:gd name="T12" fmla="*/ 2 w 57"/>
                <a:gd name="T13" fmla="*/ 47 h 50"/>
                <a:gd name="T14" fmla="*/ 1 w 57"/>
                <a:gd name="T15" fmla="*/ 49 h 50"/>
                <a:gd name="T16" fmla="*/ 0 w 57"/>
                <a:gd name="T17" fmla="*/ 50 h 50"/>
                <a:gd name="T18" fmla="*/ 1 w 57"/>
                <a:gd name="T19" fmla="*/ 47 h 50"/>
                <a:gd name="T20" fmla="*/ 10 w 57"/>
                <a:gd name="T21" fmla="*/ 31 h 50"/>
                <a:gd name="T22" fmla="*/ 31 w 57"/>
                <a:gd name="T23" fmla="*/ 10 h 50"/>
                <a:gd name="T24" fmla="*/ 39 w 57"/>
                <a:gd name="T25" fmla="*/ 5 h 50"/>
                <a:gd name="T26" fmla="*/ 47 w 57"/>
                <a:gd name="T27" fmla="*/ 2 h 50"/>
                <a:gd name="T28" fmla="*/ 53 w 57"/>
                <a:gd name="T29" fmla="*/ 0 h 50"/>
                <a:gd name="T30" fmla="*/ 57 w 57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50">
                  <a:moveTo>
                    <a:pt x="57" y="0"/>
                  </a:moveTo>
                  <a:cubicBezTo>
                    <a:pt x="56" y="0"/>
                    <a:pt x="54" y="1"/>
                    <a:pt x="53" y="1"/>
                  </a:cubicBezTo>
                  <a:cubicBezTo>
                    <a:pt x="52" y="2"/>
                    <a:pt x="51" y="2"/>
                    <a:pt x="49" y="2"/>
                  </a:cubicBezTo>
                  <a:cubicBezTo>
                    <a:pt x="45" y="4"/>
                    <a:pt x="41" y="6"/>
                    <a:pt x="37" y="8"/>
                  </a:cubicBezTo>
                  <a:cubicBezTo>
                    <a:pt x="31" y="11"/>
                    <a:pt x="26" y="15"/>
                    <a:pt x="21" y="20"/>
                  </a:cubicBezTo>
                  <a:cubicBezTo>
                    <a:pt x="17" y="23"/>
                    <a:pt x="14" y="27"/>
                    <a:pt x="10" y="32"/>
                  </a:cubicBezTo>
                  <a:cubicBezTo>
                    <a:pt x="7" y="37"/>
                    <a:pt x="4" y="42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3" y="42"/>
                    <a:pt x="7" y="36"/>
                    <a:pt x="10" y="31"/>
                  </a:cubicBezTo>
                  <a:cubicBezTo>
                    <a:pt x="16" y="23"/>
                    <a:pt x="22" y="16"/>
                    <a:pt x="31" y="10"/>
                  </a:cubicBezTo>
                  <a:cubicBezTo>
                    <a:pt x="34" y="8"/>
                    <a:pt x="36" y="7"/>
                    <a:pt x="39" y="5"/>
                  </a:cubicBezTo>
                  <a:cubicBezTo>
                    <a:pt x="42" y="4"/>
                    <a:pt x="44" y="3"/>
                    <a:pt x="47" y="2"/>
                  </a:cubicBezTo>
                  <a:cubicBezTo>
                    <a:pt x="49" y="2"/>
                    <a:pt x="51" y="1"/>
                    <a:pt x="53" y="0"/>
                  </a:cubicBezTo>
                  <a:cubicBezTo>
                    <a:pt x="54" y="0"/>
                    <a:pt x="55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7756"/>
            <p:cNvSpPr>
              <a:spLocks/>
            </p:cNvSpPr>
            <p:nvPr/>
          </p:nvSpPr>
          <p:spPr bwMode="auto">
            <a:xfrm>
              <a:off x="8093075" y="3176588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4962"/>
            <a:ext cx="4194560" cy="51584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360223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253536" y="1059582"/>
            <a:ext cx="6000750" cy="44958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3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8" name="Freeform 30"/>
          <p:cNvSpPr>
            <a:spLocks/>
          </p:cNvSpPr>
          <p:nvPr/>
        </p:nvSpPr>
        <p:spPr bwMode="auto">
          <a:xfrm>
            <a:off x="-25879" y="1160249"/>
            <a:ext cx="4535280" cy="2146180"/>
          </a:xfrm>
          <a:custGeom>
            <a:avLst/>
            <a:gdLst>
              <a:gd name="T0" fmla="*/ 405 w 439"/>
              <a:gd name="T1" fmla="*/ 122 h 166"/>
              <a:gd name="T2" fmla="*/ 392 w 439"/>
              <a:gd name="T3" fmla="*/ 112 h 166"/>
              <a:gd name="T4" fmla="*/ 410 w 439"/>
              <a:gd name="T5" fmla="*/ 96 h 166"/>
              <a:gd name="T6" fmla="*/ 405 w 439"/>
              <a:gd name="T7" fmla="*/ 94 h 166"/>
              <a:gd name="T8" fmla="*/ 396 w 439"/>
              <a:gd name="T9" fmla="*/ 86 h 166"/>
              <a:gd name="T10" fmla="*/ 406 w 439"/>
              <a:gd name="T11" fmla="*/ 77 h 166"/>
              <a:gd name="T12" fmla="*/ 426 w 439"/>
              <a:gd name="T13" fmla="*/ 74 h 166"/>
              <a:gd name="T14" fmla="*/ 400 w 439"/>
              <a:gd name="T15" fmla="*/ 75 h 166"/>
              <a:gd name="T16" fmla="*/ 426 w 439"/>
              <a:gd name="T17" fmla="*/ 51 h 166"/>
              <a:gd name="T18" fmla="*/ 407 w 439"/>
              <a:gd name="T19" fmla="*/ 68 h 166"/>
              <a:gd name="T20" fmla="*/ 404 w 439"/>
              <a:gd name="T21" fmla="*/ 63 h 166"/>
              <a:gd name="T22" fmla="*/ 395 w 439"/>
              <a:gd name="T23" fmla="*/ 51 h 166"/>
              <a:gd name="T24" fmla="*/ 380 w 439"/>
              <a:gd name="T25" fmla="*/ 44 h 166"/>
              <a:gd name="T26" fmla="*/ 391 w 439"/>
              <a:gd name="T27" fmla="*/ 33 h 166"/>
              <a:gd name="T28" fmla="*/ 367 w 439"/>
              <a:gd name="T29" fmla="*/ 43 h 166"/>
              <a:gd name="T30" fmla="*/ 358 w 439"/>
              <a:gd name="T31" fmla="*/ 33 h 166"/>
              <a:gd name="T32" fmla="*/ 348 w 439"/>
              <a:gd name="T33" fmla="*/ 37 h 166"/>
              <a:gd name="T34" fmla="*/ 337 w 439"/>
              <a:gd name="T35" fmla="*/ 35 h 166"/>
              <a:gd name="T36" fmla="*/ 321 w 439"/>
              <a:gd name="T37" fmla="*/ 30 h 166"/>
              <a:gd name="T38" fmla="*/ 305 w 439"/>
              <a:gd name="T39" fmla="*/ 32 h 166"/>
              <a:gd name="T40" fmla="*/ 285 w 439"/>
              <a:gd name="T41" fmla="*/ 25 h 166"/>
              <a:gd name="T42" fmla="*/ 275 w 439"/>
              <a:gd name="T43" fmla="*/ 23 h 166"/>
              <a:gd name="T44" fmla="*/ 266 w 439"/>
              <a:gd name="T45" fmla="*/ 22 h 166"/>
              <a:gd name="T46" fmla="*/ 250 w 439"/>
              <a:gd name="T47" fmla="*/ 28 h 166"/>
              <a:gd name="T48" fmla="*/ 243 w 439"/>
              <a:gd name="T49" fmla="*/ 21 h 166"/>
              <a:gd name="T50" fmla="*/ 228 w 439"/>
              <a:gd name="T51" fmla="*/ 21 h 166"/>
              <a:gd name="T52" fmla="*/ 213 w 439"/>
              <a:gd name="T53" fmla="*/ 11 h 166"/>
              <a:gd name="T54" fmla="*/ 208 w 439"/>
              <a:gd name="T55" fmla="*/ 21 h 166"/>
              <a:gd name="T56" fmla="*/ 195 w 439"/>
              <a:gd name="T57" fmla="*/ 18 h 166"/>
              <a:gd name="T58" fmla="*/ 198 w 439"/>
              <a:gd name="T59" fmla="*/ 6 h 166"/>
              <a:gd name="T60" fmla="*/ 179 w 439"/>
              <a:gd name="T61" fmla="*/ 9 h 166"/>
              <a:gd name="T62" fmla="*/ 171 w 439"/>
              <a:gd name="T63" fmla="*/ 5 h 166"/>
              <a:gd name="T64" fmla="*/ 156 w 439"/>
              <a:gd name="T65" fmla="*/ 6 h 166"/>
              <a:gd name="T66" fmla="*/ 140 w 439"/>
              <a:gd name="T67" fmla="*/ 3 h 166"/>
              <a:gd name="T68" fmla="*/ 131 w 439"/>
              <a:gd name="T69" fmla="*/ 9 h 166"/>
              <a:gd name="T70" fmla="*/ 118 w 439"/>
              <a:gd name="T71" fmla="*/ 6 h 166"/>
              <a:gd name="T72" fmla="*/ 60 w 439"/>
              <a:gd name="T73" fmla="*/ 7 h 166"/>
              <a:gd name="T74" fmla="*/ 63 w 439"/>
              <a:gd name="T75" fmla="*/ 25 h 166"/>
              <a:gd name="T76" fmla="*/ 64 w 439"/>
              <a:gd name="T77" fmla="*/ 40 h 166"/>
              <a:gd name="T78" fmla="*/ 6 w 439"/>
              <a:gd name="T79" fmla="*/ 51 h 166"/>
              <a:gd name="T80" fmla="*/ 6 w 439"/>
              <a:gd name="T81" fmla="*/ 66 h 166"/>
              <a:gd name="T82" fmla="*/ 8 w 439"/>
              <a:gd name="T83" fmla="*/ 84 h 166"/>
              <a:gd name="T84" fmla="*/ 38 w 439"/>
              <a:gd name="T85" fmla="*/ 102 h 166"/>
              <a:gd name="T86" fmla="*/ 43 w 439"/>
              <a:gd name="T87" fmla="*/ 119 h 166"/>
              <a:gd name="T88" fmla="*/ 51 w 439"/>
              <a:gd name="T89" fmla="*/ 137 h 166"/>
              <a:gd name="T90" fmla="*/ 60 w 439"/>
              <a:gd name="T91" fmla="*/ 148 h 166"/>
              <a:gd name="T92" fmla="*/ 103 w 439"/>
              <a:gd name="T93" fmla="*/ 144 h 166"/>
              <a:gd name="T94" fmla="*/ 129 w 439"/>
              <a:gd name="T95" fmla="*/ 155 h 166"/>
              <a:gd name="T96" fmla="*/ 137 w 439"/>
              <a:gd name="T97" fmla="*/ 154 h 166"/>
              <a:gd name="T98" fmla="*/ 156 w 439"/>
              <a:gd name="T99" fmla="*/ 160 h 166"/>
              <a:gd name="T100" fmla="*/ 215 w 439"/>
              <a:gd name="T101" fmla="*/ 162 h 166"/>
              <a:gd name="T102" fmla="*/ 232 w 439"/>
              <a:gd name="T103" fmla="*/ 163 h 166"/>
              <a:gd name="T104" fmla="*/ 274 w 439"/>
              <a:gd name="T105" fmla="*/ 160 h 166"/>
              <a:gd name="T106" fmla="*/ 295 w 439"/>
              <a:gd name="T107" fmla="*/ 162 h 166"/>
              <a:gd name="T108" fmla="*/ 325 w 439"/>
              <a:gd name="T109" fmla="*/ 160 h 166"/>
              <a:gd name="T110" fmla="*/ 343 w 439"/>
              <a:gd name="T111" fmla="*/ 164 h 166"/>
              <a:gd name="T112" fmla="*/ 380 w 439"/>
              <a:gd name="T113" fmla="*/ 160 h 166"/>
              <a:gd name="T114" fmla="*/ 389 w 439"/>
              <a:gd name="T115" fmla="*/ 158 h 166"/>
              <a:gd name="T116" fmla="*/ 401 w 439"/>
              <a:gd name="T117" fmla="*/ 159 h 166"/>
              <a:gd name="T118" fmla="*/ 403 w 439"/>
              <a:gd name="T119" fmla="*/ 150 h 166"/>
              <a:gd name="T120" fmla="*/ 407 w 439"/>
              <a:gd name="T121" fmla="*/ 138 h 166"/>
              <a:gd name="T122" fmla="*/ 413 w 439"/>
              <a:gd name="T123" fmla="*/ 131 h 166"/>
              <a:gd name="T124" fmla="*/ 433 w 439"/>
              <a:gd name="T125" fmla="*/ 12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9" h="166">
                <a:moveTo>
                  <a:pt x="433" y="125"/>
                </a:moveTo>
                <a:cubicBezTo>
                  <a:pt x="430" y="123"/>
                  <a:pt x="428" y="126"/>
                  <a:pt x="426" y="124"/>
                </a:cubicBezTo>
                <a:cubicBezTo>
                  <a:pt x="426" y="125"/>
                  <a:pt x="425" y="125"/>
                  <a:pt x="425" y="125"/>
                </a:cubicBezTo>
                <a:cubicBezTo>
                  <a:pt x="424" y="124"/>
                  <a:pt x="422" y="125"/>
                  <a:pt x="421" y="124"/>
                </a:cubicBezTo>
                <a:cubicBezTo>
                  <a:pt x="423" y="123"/>
                  <a:pt x="423" y="123"/>
                  <a:pt x="423" y="123"/>
                </a:cubicBezTo>
                <a:cubicBezTo>
                  <a:pt x="422" y="123"/>
                  <a:pt x="422" y="123"/>
                  <a:pt x="422" y="123"/>
                </a:cubicBezTo>
                <a:cubicBezTo>
                  <a:pt x="422" y="124"/>
                  <a:pt x="422" y="124"/>
                  <a:pt x="422" y="124"/>
                </a:cubicBezTo>
                <a:cubicBezTo>
                  <a:pt x="420" y="125"/>
                  <a:pt x="418" y="125"/>
                  <a:pt x="415" y="124"/>
                </a:cubicBezTo>
                <a:cubicBezTo>
                  <a:pt x="412" y="124"/>
                  <a:pt x="413" y="124"/>
                  <a:pt x="410" y="124"/>
                </a:cubicBezTo>
                <a:cubicBezTo>
                  <a:pt x="414" y="122"/>
                  <a:pt x="407" y="121"/>
                  <a:pt x="409" y="118"/>
                </a:cubicBezTo>
                <a:cubicBezTo>
                  <a:pt x="405" y="118"/>
                  <a:pt x="405" y="118"/>
                  <a:pt x="405" y="118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7" y="118"/>
                  <a:pt x="407" y="118"/>
                  <a:pt x="407" y="118"/>
                </a:cubicBezTo>
                <a:cubicBezTo>
                  <a:pt x="410" y="120"/>
                  <a:pt x="405" y="120"/>
                  <a:pt x="405" y="121"/>
                </a:cubicBezTo>
                <a:cubicBezTo>
                  <a:pt x="407" y="121"/>
                  <a:pt x="408" y="120"/>
                  <a:pt x="409" y="121"/>
                </a:cubicBezTo>
                <a:cubicBezTo>
                  <a:pt x="405" y="122"/>
                  <a:pt x="405" y="122"/>
                  <a:pt x="405" y="122"/>
                </a:cubicBezTo>
                <a:cubicBezTo>
                  <a:pt x="405" y="122"/>
                  <a:pt x="406" y="122"/>
                  <a:pt x="406" y="122"/>
                </a:cubicBezTo>
                <a:cubicBezTo>
                  <a:pt x="406" y="123"/>
                  <a:pt x="406" y="124"/>
                  <a:pt x="405" y="125"/>
                </a:cubicBezTo>
                <a:cubicBezTo>
                  <a:pt x="403" y="124"/>
                  <a:pt x="403" y="124"/>
                  <a:pt x="401" y="124"/>
                </a:cubicBezTo>
                <a:cubicBezTo>
                  <a:pt x="400" y="124"/>
                  <a:pt x="398" y="123"/>
                  <a:pt x="400" y="122"/>
                </a:cubicBezTo>
                <a:cubicBezTo>
                  <a:pt x="401" y="122"/>
                  <a:pt x="401" y="123"/>
                  <a:pt x="402" y="123"/>
                </a:cubicBezTo>
                <a:cubicBezTo>
                  <a:pt x="402" y="118"/>
                  <a:pt x="402" y="118"/>
                  <a:pt x="402" y="118"/>
                </a:cubicBezTo>
                <a:cubicBezTo>
                  <a:pt x="400" y="119"/>
                  <a:pt x="404" y="120"/>
                  <a:pt x="401" y="120"/>
                </a:cubicBezTo>
                <a:cubicBezTo>
                  <a:pt x="400" y="119"/>
                  <a:pt x="398" y="119"/>
                  <a:pt x="398" y="118"/>
                </a:cubicBezTo>
                <a:cubicBezTo>
                  <a:pt x="396" y="119"/>
                  <a:pt x="396" y="119"/>
                  <a:pt x="396" y="119"/>
                </a:cubicBezTo>
                <a:cubicBezTo>
                  <a:pt x="392" y="118"/>
                  <a:pt x="395" y="116"/>
                  <a:pt x="391" y="115"/>
                </a:cubicBezTo>
                <a:cubicBezTo>
                  <a:pt x="388" y="115"/>
                  <a:pt x="385" y="116"/>
                  <a:pt x="383" y="115"/>
                </a:cubicBezTo>
                <a:cubicBezTo>
                  <a:pt x="381" y="115"/>
                  <a:pt x="384" y="114"/>
                  <a:pt x="381" y="114"/>
                </a:cubicBezTo>
                <a:cubicBezTo>
                  <a:pt x="391" y="113"/>
                  <a:pt x="391" y="113"/>
                  <a:pt x="391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0" y="113"/>
                  <a:pt x="380" y="113"/>
                  <a:pt x="380" y="113"/>
                </a:cubicBezTo>
                <a:cubicBezTo>
                  <a:pt x="384" y="112"/>
                  <a:pt x="387" y="113"/>
                  <a:pt x="392" y="112"/>
                </a:cubicBezTo>
                <a:cubicBezTo>
                  <a:pt x="392" y="112"/>
                  <a:pt x="392" y="111"/>
                  <a:pt x="391" y="111"/>
                </a:cubicBezTo>
                <a:cubicBezTo>
                  <a:pt x="392" y="110"/>
                  <a:pt x="394" y="111"/>
                  <a:pt x="396" y="110"/>
                </a:cubicBezTo>
                <a:cubicBezTo>
                  <a:pt x="398" y="110"/>
                  <a:pt x="397" y="109"/>
                  <a:pt x="398" y="108"/>
                </a:cubicBezTo>
                <a:cubicBezTo>
                  <a:pt x="410" y="109"/>
                  <a:pt x="410" y="109"/>
                  <a:pt x="410" y="109"/>
                </a:cubicBezTo>
                <a:cubicBezTo>
                  <a:pt x="409" y="107"/>
                  <a:pt x="409" y="107"/>
                  <a:pt x="409" y="107"/>
                </a:cubicBezTo>
                <a:cubicBezTo>
                  <a:pt x="412" y="107"/>
                  <a:pt x="417" y="108"/>
                  <a:pt x="419" y="107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9" y="105"/>
                  <a:pt x="419" y="105"/>
                  <a:pt x="419" y="105"/>
                </a:cubicBezTo>
                <a:cubicBezTo>
                  <a:pt x="417" y="105"/>
                  <a:pt x="417" y="105"/>
                  <a:pt x="417" y="105"/>
                </a:cubicBezTo>
                <a:cubicBezTo>
                  <a:pt x="413" y="103"/>
                  <a:pt x="421" y="105"/>
                  <a:pt x="420" y="103"/>
                </a:cubicBezTo>
                <a:cubicBezTo>
                  <a:pt x="418" y="103"/>
                  <a:pt x="418" y="103"/>
                  <a:pt x="418" y="103"/>
                </a:cubicBezTo>
                <a:cubicBezTo>
                  <a:pt x="418" y="100"/>
                  <a:pt x="412" y="102"/>
                  <a:pt x="409" y="101"/>
                </a:cubicBezTo>
                <a:cubicBezTo>
                  <a:pt x="412" y="100"/>
                  <a:pt x="412" y="100"/>
                  <a:pt x="412" y="100"/>
                </a:cubicBezTo>
                <a:cubicBezTo>
                  <a:pt x="410" y="99"/>
                  <a:pt x="412" y="98"/>
                  <a:pt x="409" y="97"/>
                </a:cubicBezTo>
                <a:cubicBezTo>
                  <a:pt x="412" y="96"/>
                  <a:pt x="412" y="96"/>
                  <a:pt x="412" y="96"/>
                </a:cubicBezTo>
                <a:cubicBezTo>
                  <a:pt x="410" y="96"/>
                  <a:pt x="410" y="96"/>
                  <a:pt x="410" y="96"/>
                </a:cubicBezTo>
                <a:cubicBezTo>
                  <a:pt x="405" y="97"/>
                  <a:pt x="404" y="100"/>
                  <a:pt x="405" y="102"/>
                </a:cubicBezTo>
                <a:cubicBezTo>
                  <a:pt x="400" y="102"/>
                  <a:pt x="400" y="102"/>
                  <a:pt x="400" y="102"/>
                </a:cubicBezTo>
                <a:cubicBezTo>
                  <a:pt x="401" y="103"/>
                  <a:pt x="401" y="103"/>
                  <a:pt x="401" y="103"/>
                </a:cubicBezTo>
                <a:cubicBezTo>
                  <a:pt x="400" y="103"/>
                  <a:pt x="399" y="104"/>
                  <a:pt x="398" y="103"/>
                </a:cubicBezTo>
                <a:cubicBezTo>
                  <a:pt x="396" y="102"/>
                  <a:pt x="400" y="102"/>
                  <a:pt x="397" y="101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399" y="100"/>
                  <a:pt x="397" y="100"/>
                  <a:pt x="396" y="100"/>
                </a:cubicBezTo>
                <a:cubicBezTo>
                  <a:pt x="399" y="99"/>
                  <a:pt x="401" y="99"/>
                  <a:pt x="402" y="98"/>
                </a:cubicBezTo>
                <a:cubicBezTo>
                  <a:pt x="395" y="98"/>
                  <a:pt x="395" y="98"/>
                  <a:pt x="395" y="98"/>
                </a:cubicBezTo>
                <a:cubicBezTo>
                  <a:pt x="395" y="99"/>
                  <a:pt x="394" y="100"/>
                  <a:pt x="392" y="101"/>
                </a:cubicBezTo>
                <a:cubicBezTo>
                  <a:pt x="392" y="98"/>
                  <a:pt x="392" y="98"/>
                  <a:pt x="392" y="98"/>
                </a:cubicBezTo>
                <a:cubicBezTo>
                  <a:pt x="392" y="97"/>
                  <a:pt x="396" y="97"/>
                  <a:pt x="396" y="96"/>
                </a:cubicBezTo>
                <a:cubicBezTo>
                  <a:pt x="397" y="97"/>
                  <a:pt x="399" y="96"/>
                  <a:pt x="400" y="97"/>
                </a:cubicBezTo>
                <a:cubicBezTo>
                  <a:pt x="404" y="97"/>
                  <a:pt x="404" y="97"/>
                  <a:pt x="404" y="97"/>
                </a:cubicBezTo>
                <a:cubicBezTo>
                  <a:pt x="406" y="96"/>
                  <a:pt x="402" y="94"/>
                  <a:pt x="407" y="94"/>
                </a:cubicBezTo>
                <a:cubicBezTo>
                  <a:pt x="406" y="94"/>
                  <a:pt x="405" y="94"/>
                  <a:pt x="405" y="94"/>
                </a:cubicBezTo>
                <a:cubicBezTo>
                  <a:pt x="406" y="92"/>
                  <a:pt x="405" y="90"/>
                  <a:pt x="408" y="89"/>
                </a:cubicBezTo>
                <a:cubicBezTo>
                  <a:pt x="408" y="89"/>
                  <a:pt x="407" y="89"/>
                  <a:pt x="407" y="89"/>
                </a:cubicBezTo>
                <a:cubicBezTo>
                  <a:pt x="405" y="89"/>
                  <a:pt x="402" y="90"/>
                  <a:pt x="402" y="91"/>
                </a:cubicBezTo>
                <a:cubicBezTo>
                  <a:pt x="399" y="91"/>
                  <a:pt x="396" y="91"/>
                  <a:pt x="393" y="90"/>
                </a:cubicBezTo>
                <a:cubicBezTo>
                  <a:pt x="395" y="89"/>
                  <a:pt x="395" y="89"/>
                  <a:pt x="395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9"/>
                  <a:pt x="392" y="89"/>
                  <a:pt x="392" y="89"/>
                </a:cubicBezTo>
                <a:cubicBezTo>
                  <a:pt x="392" y="90"/>
                  <a:pt x="392" y="90"/>
                  <a:pt x="392" y="90"/>
                </a:cubicBezTo>
                <a:cubicBezTo>
                  <a:pt x="391" y="90"/>
                  <a:pt x="391" y="90"/>
                  <a:pt x="391" y="90"/>
                </a:cubicBezTo>
                <a:cubicBezTo>
                  <a:pt x="391" y="90"/>
                  <a:pt x="390" y="90"/>
                  <a:pt x="390" y="90"/>
                </a:cubicBezTo>
                <a:cubicBezTo>
                  <a:pt x="390" y="90"/>
                  <a:pt x="390" y="89"/>
                  <a:pt x="391" y="89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94" y="87"/>
                  <a:pt x="402" y="88"/>
                  <a:pt x="408" y="88"/>
                </a:cubicBezTo>
                <a:cubicBezTo>
                  <a:pt x="401" y="88"/>
                  <a:pt x="401" y="88"/>
                  <a:pt x="401" y="88"/>
                </a:cubicBezTo>
                <a:cubicBezTo>
                  <a:pt x="398" y="86"/>
                  <a:pt x="394" y="87"/>
                  <a:pt x="391" y="87"/>
                </a:cubicBezTo>
                <a:cubicBezTo>
                  <a:pt x="392" y="86"/>
                  <a:pt x="394" y="86"/>
                  <a:pt x="396" y="86"/>
                </a:cubicBezTo>
                <a:cubicBezTo>
                  <a:pt x="398" y="85"/>
                  <a:pt x="403" y="86"/>
                  <a:pt x="404" y="85"/>
                </a:cubicBezTo>
                <a:cubicBezTo>
                  <a:pt x="403" y="85"/>
                  <a:pt x="402" y="85"/>
                  <a:pt x="401" y="85"/>
                </a:cubicBezTo>
                <a:cubicBezTo>
                  <a:pt x="400" y="84"/>
                  <a:pt x="402" y="84"/>
                  <a:pt x="402" y="83"/>
                </a:cubicBezTo>
                <a:cubicBezTo>
                  <a:pt x="398" y="83"/>
                  <a:pt x="398" y="83"/>
                  <a:pt x="398" y="83"/>
                </a:cubicBezTo>
                <a:cubicBezTo>
                  <a:pt x="401" y="81"/>
                  <a:pt x="406" y="82"/>
                  <a:pt x="409" y="81"/>
                </a:cubicBezTo>
                <a:cubicBezTo>
                  <a:pt x="405" y="81"/>
                  <a:pt x="401" y="80"/>
                  <a:pt x="398" y="81"/>
                </a:cubicBezTo>
                <a:cubicBezTo>
                  <a:pt x="396" y="79"/>
                  <a:pt x="391" y="82"/>
                  <a:pt x="388" y="80"/>
                </a:cubicBezTo>
                <a:cubicBezTo>
                  <a:pt x="388" y="80"/>
                  <a:pt x="389" y="80"/>
                  <a:pt x="389" y="80"/>
                </a:cubicBezTo>
                <a:cubicBezTo>
                  <a:pt x="394" y="80"/>
                  <a:pt x="401" y="80"/>
                  <a:pt x="404" y="7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87" y="78"/>
                  <a:pt x="389" y="79"/>
                  <a:pt x="390" y="78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2" y="77"/>
                  <a:pt x="396" y="77"/>
                  <a:pt x="399" y="77"/>
                </a:cubicBezTo>
                <a:cubicBezTo>
                  <a:pt x="394" y="78"/>
                  <a:pt x="394" y="78"/>
                  <a:pt x="394" y="78"/>
                </a:cubicBezTo>
                <a:cubicBezTo>
                  <a:pt x="400" y="78"/>
                  <a:pt x="400" y="78"/>
                  <a:pt x="400" y="78"/>
                </a:cubicBezTo>
                <a:cubicBezTo>
                  <a:pt x="399" y="76"/>
                  <a:pt x="404" y="77"/>
                  <a:pt x="406" y="77"/>
                </a:cubicBezTo>
                <a:cubicBezTo>
                  <a:pt x="408" y="76"/>
                  <a:pt x="410" y="75"/>
                  <a:pt x="411" y="74"/>
                </a:cubicBezTo>
                <a:cubicBezTo>
                  <a:pt x="413" y="75"/>
                  <a:pt x="410" y="76"/>
                  <a:pt x="410" y="77"/>
                </a:cubicBezTo>
                <a:cubicBezTo>
                  <a:pt x="411" y="77"/>
                  <a:pt x="413" y="76"/>
                  <a:pt x="413" y="75"/>
                </a:cubicBezTo>
                <a:cubicBezTo>
                  <a:pt x="414" y="75"/>
                  <a:pt x="415" y="76"/>
                  <a:pt x="416" y="76"/>
                </a:cubicBezTo>
                <a:cubicBezTo>
                  <a:pt x="415" y="76"/>
                  <a:pt x="415" y="76"/>
                  <a:pt x="415" y="76"/>
                </a:cubicBezTo>
                <a:cubicBezTo>
                  <a:pt x="416" y="77"/>
                  <a:pt x="417" y="78"/>
                  <a:pt x="420" y="77"/>
                </a:cubicBezTo>
                <a:cubicBezTo>
                  <a:pt x="420" y="77"/>
                  <a:pt x="420" y="77"/>
                  <a:pt x="420" y="77"/>
                </a:cubicBezTo>
                <a:cubicBezTo>
                  <a:pt x="420" y="76"/>
                  <a:pt x="421" y="77"/>
                  <a:pt x="422" y="77"/>
                </a:cubicBezTo>
                <a:cubicBezTo>
                  <a:pt x="423" y="77"/>
                  <a:pt x="423" y="77"/>
                  <a:pt x="423" y="77"/>
                </a:cubicBezTo>
                <a:cubicBezTo>
                  <a:pt x="424" y="76"/>
                  <a:pt x="426" y="77"/>
                  <a:pt x="427" y="77"/>
                </a:cubicBezTo>
                <a:cubicBezTo>
                  <a:pt x="425" y="75"/>
                  <a:pt x="421" y="77"/>
                  <a:pt x="419" y="76"/>
                </a:cubicBezTo>
                <a:cubicBezTo>
                  <a:pt x="419" y="75"/>
                  <a:pt x="419" y="75"/>
                  <a:pt x="420" y="75"/>
                </a:cubicBezTo>
                <a:cubicBezTo>
                  <a:pt x="421" y="75"/>
                  <a:pt x="423" y="75"/>
                  <a:pt x="424" y="75"/>
                </a:cubicBezTo>
                <a:cubicBezTo>
                  <a:pt x="423" y="74"/>
                  <a:pt x="423" y="74"/>
                  <a:pt x="423" y="74"/>
                </a:cubicBezTo>
                <a:cubicBezTo>
                  <a:pt x="424" y="73"/>
                  <a:pt x="427" y="74"/>
                  <a:pt x="427" y="74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428" y="70"/>
                  <a:pt x="416" y="73"/>
                  <a:pt x="415" y="71"/>
                </a:cubicBezTo>
                <a:cubicBezTo>
                  <a:pt x="416" y="70"/>
                  <a:pt x="418" y="69"/>
                  <a:pt x="420" y="70"/>
                </a:cubicBezTo>
                <a:cubicBezTo>
                  <a:pt x="420" y="70"/>
                  <a:pt x="420" y="71"/>
                  <a:pt x="420" y="71"/>
                </a:cubicBezTo>
                <a:cubicBezTo>
                  <a:pt x="422" y="71"/>
                  <a:pt x="422" y="71"/>
                  <a:pt x="422" y="71"/>
                </a:cubicBezTo>
                <a:cubicBezTo>
                  <a:pt x="424" y="71"/>
                  <a:pt x="423" y="70"/>
                  <a:pt x="424" y="70"/>
                </a:cubicBezTo>
                <a:cubicBezTo>
                  <a:pt x="425" y="70"/>
                  <a:pt x="425" y="70"/>
                  <a:pt x="426" y="70"/>
                </a:cubicBezTo>
                <a:cubicBezTo>
                  <a:pt x="425" y="70"/>
                  <a:pt x="425" y="71"/>
                  <a:pt x="425" y="71"/>
                </a:cubicBezTo>
                <a:cubicBezTo>
                  <a:pt x="427" y="71"/>
                  <a:pt x="427" y="71"/>
                  <a:pt x="427" y="71"/>
                </a:cubicBezTo>
                <a:cubicBezTo>
                  <a:pt x="425" y="70"/>
                  <a:pt x="424" y="68"/>
                  <a:pt x="428" y="68"/>
                </a:cubicBezTo>
                <a:cubicBezTo>
                  <a:pt x="425" y="68"/>
                  <a:pt x="427" y="67"/>
                  <a:pt x="426" y="66"/>
                </a:cubicBezTo>
                <a:cubicBezTo>
                  <a:pt x="423" y="67"/>
                  <a:pt x="419" y="68"/>
                  <a:pt x="415" y="68"/>
                </a:cubicBezTo>
                <a:cubicBezTo>
                  <a:pt x="416" y="69"/>
                  <a:pt x="416" y="69"/>
                  <a:pt x="416" y="69"/>
                </a:cubicBezTo>
                <a:cubicBezTo>
                  <a:pt x="415" y="69"/>
                  <a:pt x="414" y="70"/>
                  <a:pt x="415" y="70"/>
                </a:cubicBezTo>
                <a:cubicBezTo>
                  <a:pt x="411" y="72"/>
                  <a:pt x="411" y="76"/>
                  <a:pt x="404" y="75"/>
                </a:cubicBezTo>
                <a:cubicBezTo>
                  <a:pt x="404" y="75"/>
                  <a:pt x="404" y="76"/>
                  <a:pt x="403" y="76"/>
                </a:cubicBezTo>
                <a:cubicBezTo>
                  <a:pt x="403" y="75"/>
                  <a:pt x="401" y="75"/>
                  <a:pt x="400" y="75"/>
                </a:cubicBezTo>
                <a:cubicBezTo>
                  <a:pt x="401" y="73"/>
                  <a:pt x="403" y="75"/>
                  <a:pt x="404" y="73"/>
                </a:cubicBezTo>
                <a:cubicBezTo>
                  <a:pt x="411" y="75"/>
                  <a:pt x="406" y="71"/>
                  <a:pt x="412" y="71"/>
                </a:cubicBezTo>
                <a:cubicBezTo>
                  <a:pt x="412" y="70"/>
                  <a:pt x="411" y="68"/>
                  <a:pt x="413" y="66"/>
                </a:cubicBezTo>
                <a:cubicBezTo>
                  <a:pt x="415" y="67"/>
                  <a:pt x="419" y="66"/>
                  <a:pt x="422" y="66"/>
                </a:cubicBezTo>
                <a:cubicBezTo>
                  <a:pt x="423" y="66"/>
                  <a:pt x="422" y="65"/>
                  <a:pt x="422" y="65"/>
                </a:cubicBezTo>
                <a:cubicBezTo>
                  <a:pt x="420" y="65"/>
                  <a:pt x="418" y="65"/>
                  <a:pt x="417" y="66"/>
                </a:cubicBezTo>
                <a:cubicBezTo>
                  <a:pt x="416" y="66"/>
                  <a:pt x="413" y="66"/>
                  <a:pt x="413" y="65"/>
                </a:cubicBezTo>
                <a:cubicBezTo>
                  <a:pt x="413" y="64"/>
                  <a:pt x="414" y="64"/>
                  <a:pt x="416" y="64"/>
                </a:cubicBezTo>
                <a:cubicBezTo>
                  <a:pt x="431" y="68"/>
                  <a:pt x="424" y="59"/>
                  <a:pt x="429" y="58"/>
                </a:cubicBezTo>
                <a:cubicBezTo>
                  <a:pt x="428" y="58"/>
                  <a:pt x="428" y="58"/>
                  <a:pt x="428" y="58"/>
                </a:cubicBezTo>
                <a:cubicBezTo>
                  <a:pt x="426" y="57"/>
                  <a:pt x="431" y="57"/>
                  <a:pt x="428" y="56"/>
                </a:cubicBezTo>
                <a:cubicBezTo>
                  <a:pt x="428" y="57"/>
                  <a:pt x="427" y="58"/>
                  <a:pt x="424" y="59"/>
                </a:cubicBezTo>
                <a:cubicBezTo>
                  <a:pt x="423" y="59"/>
                  <a:pt x="424" y="58"/>
                  <a:pt x="424" y="58"/>
                </a:cubicBezTo>
                <a:cubicBezTo>
                  <a:pt x="422" y="58"/>
                  <a:pt x="422" y="58"/>
                  <a:pt x="422" y="58"/>
                </a:cubicBezTo>
                <a:cubicBezTo>
                  <a:pt x="422" y="55"/>
                  <a:pt x="422" y="55"/>
                  <a:pt x="422" y="55"/>
                </a:cubicBezTo>
                <a:cubicBezTo>
                  <a:pt x="422" y="54"/>
                  <a:pt x="426" y="53"/>
                  <a:pt x="426" y="51"/>
                </a:cubicBezTo>
                <a:cubicBezTo>
                  <a:pt x="426" y="50"/>
                  <a:pt x="428" y="49"/>
                  <a:pt x="431" y="49"/>
                </a:cubicBezTo>
                <a:cubicBezTo>
                  <a:pt x="433" y="49"/>
                  <a:pt x="428" y="50"/>
                  <a:pt x="431" y="51"/>
                </a:cubicBezTo>
                <a:cubicBezTo>
                  <a:pt x="429" y="51"/>
                  <a:pt x="428" y="51"/>
                  <a:pt x="429" y="52"/>
                </a:cubicBezTo>
                <a:cubicBezTo>
                  <a:pt x="434" y="49"/>
                  <a:pt x="434" y="49"/>
                  <a:pt x="434" y="49"/>
                </a:cubicBezTo>
                <a:cubicBezTo>
                  <a:pt x="432" y="49"/>
                  <a:pt x="432" y="49"/>
                  <a:pt x="432" y="49"/>
                </a:cubicBezTo>
                <a:cubicBezTo>
                  <a:pt x="431" y="48"/>
                  <a:pt x="433" y="47"/>
                  <a:pt x="433" y="46"/>
                </a:cubicBezTo>
                <a:cubicBezTo>
                  <a:pt x="432" y="46"/>
                  <a:pt x="432" y="46"/>
                  <a:pt x="432" y="46"/>
                </a:cubicBezTo>
                <a:cubicBezTo>
                  <a:pt x="431" y="45"/>
                  <a:pt x="433" y="44"/>
                  <a:pt x="431" y="43"/>
                </a:cubicBezTo>
                <a:cubicBezTo>
                  <a:pt x="430" y="44"/>
                  <a:pt x="428" y="45"/>
                  <a:pt x="429" y="46"/>
                </a:cubicBezTo>
                <a:cubicBezTo>
                  <a:pt x="433" y="48"/>
                  <a:pt x="425" y="49"/>
                  <a:pt x="424" y="51"/>
                </a:cubicBezTo>
                <a:cubicBezTo>
                  <a:pt x="423" y="54"/>
                  <a:pt x="419" y="56"/>
                  <a:pt x="417" y="58"/>
                </a:cubicBezTo>
                <a:cubicBezTo>
                  <a:pt x="415" y="57"/>
                  <a:pt x="415" y="57"/>
                  <a:pt x="415" y="57"/>
                </a:cubicBezTo>
                <a:cubicBezTo>
                  <a:pt x="414" y="62"/>
                  <a:pt x="414" y="62"/>
                  <a:pt x="414" y="62"/>
                </a:cubicBezTo>
                <a:cubicBezTo>
                  <a:pt x="410" y="63"/>
                  <a:pt x="413" y="66"/>
                  <a:pt x="408" y="67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9" y="68"/>
                  <a:pt x="407" y="68"/>
                </a:cubicBezTo>
                <a:cubicBezTo>
                  <a:pt x="408" y="69"/>
                  <a:pt x="408" y="69"/>
                  <a:pt x="408" y="69"/>
                </a:cubicBezTo>
                <a:cubicBezTo>
                  <a:pt x="402" y="69"/>
                  <a:pt x="409" y="72"/>
                  <a:pt x="404" y="73"/>
                </a:cubicBezTo>
                <a:cubicBezTo>
                  <a:pt x="402" y="72"/>
                  <a:pt x="402" y="72"/>
                  <a:pt x="402" y="72"/>
                </a:cubicBezTo>
                <a:cubicBezTo>
                  <a:pt x="402" y="72"/>
                  <a:pt x="402" y="71"/>
                  <a:pt x="403" y="70"/>
                </a:cubicBezTo>
                <a:cubicBezTo>
                  <a:pt x="406" y="69"/>
                  <a:pt x="404" y="68"/>
                  <a:pt x="407" y="66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6" y="65"/>
                  <a:pt x="406" y="65"/>
                  <a:pt x="406" y="65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6" y="63"/>
                  <a:pt x="406" y="63"/>
                  <a:pt x="406" y="63"/>
                </a:cubicBezTo>
                <a:cubicBezTo>
                  <a:pt x="406" y="63"/>
                  <a:pt x="407" y="63"/>
                  <a:pt x="407" y="63"/>
                </a:cubicBezTo>
                <a:cubicBezTo>
                  <a:pt x="405" y="63"/>
                  <a:pt x="405" y="61"/>
                  <a:pt x="407" y="61"/>
                </a:cubicBezTo>
                <a:cubicBezTo>
                  <a:pt x="405" y="60"/>
                  <a:pt x="406" y="59"/>
                  <a:pt x="404" y="59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4" y="60"/>
                  <a:pt x="405" y="60"/>
                </a:cubicBezTo>
                <a:cubicBezTo>
                  <a:pt x="402" y="61"/>
                  <a:pt x="402" y="61"/>
                  <a:pt x="402" y="61"/>
                </a:cubicBezTo>
                <a:cubicBezTo>
                  <a:pt x="402" y="62"/>
                  <a:pt x="403" y="62"/>
                  <a:pt x="404" y="63"/>
                </a:cubicBezTo>
                <a:cubicBezTo>
                  <a:pt x="398" y="64"/>
                  <a:pt x="407" y="66"/>
                  <a:pt x="401" y="67"/>
                </a:cubicBezTo>
                <a:cubicBezTo>
                  <a:pt x="398" y="67"/>
                  <a:pt x="395" y="67"/>
                  <a:pt x="392" y="67"/>
                </a:cubicBezTo>
                <a:cubicBezTo>
                  <a:pt x="393" y="67"/>
                  <a:pt x="393" y="66"/>
                  <a:pt x="394" y="66"/>
                </a:cubicBezTo>
                <a:cubicBezTo>
                  <a:pt x="392" y="66"/>
                  <a:pt x="395" y="64"/>
                  <a:pt x="396" y="64"/>
                </a:cubicBezTo>
                <a:cubicBezTo>
                  <a:pt x="395" y="64"/>
                  <a:pt x="395" y="64"/>
                  <a:pt x="395" y="64"/>
                </a:cubicBezTo>
                <a:cubicBezTo>
                  <a:pt x="397" y="63"/>
                  <a:pt x="397" y="63"/>
                  <a:pt x="397" y="63"/>
                </a:cubicBezTo>
                <a:cubicBezTo>
                  <a:pt x="397" y="63"/>
                  <a:pt x="395" y="62"/>
                  <a:pt x="396" y="61"/>
                </a:cubicBezTo>
                <a:cubicBezTo>
                  <a:pt x="397" y="62"/>
                  <a:pt x="397" y="62"/>
                  <a:pt x="397" y="62"/>
                </a:cubicBezTo>
                <a:cubicBezTo>
                  <a:pt x="396" y="61"/>
                  <a:pt x="399" y="60"/>
                  <a:pt x="396" y="60"/>
                </a:cubicBezTo>
                <a:cubicBezTo>
                  <a:pt x="396" y="59"/>
                  <a:pt x="396" y="59"/>
                  <a:pt x="397" y="59"/>
                </a:cubicBezTo>
                <a:cubicBezTo>
                  <a:pt x="400" y="58"/>
                  <a:pt x="401" y="56"/>
                  <a:pt x="400" y="55"/>
                </a:cubicBezTo>
                <a:cubicBezTo>
                  <a:pt x="400" y="54"/>
                  <a:pt x="396" y="53"/>
                  <a:pt x="398" y="52"/>
                </a:cubicBezTo>
                <a:cubicBezTo>
                  <a:pt x="398" y="53"/>
                  <a:pt x="398" y="53"/>
                  <a:pt x="399" y="53"/>
                </a:cubicBezTo>
                <a:cubicBezTo>
                  <a:pt x="399" y="52"/>
                  <a:pt x="399" y="52"/>
                  <a:pt x="398" y="52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5" y="52"/>
                  <a:pt x="396" y="51"/>
                  <a:pt x="395" y="51"/>
                </a:cubicBezTo>
                <a:cubicBezTo>
                  <a:pt x="393" y="51"/>
                  <a:pt x="392" y="51"/>
                  <a:pt x="391" y="51"/>
                </a:cubicBezTo>
                <a:cubicBezTo>
                  <a:pt x="391" y="50"/>
                  <a:pt x="386" y="49"/>
                  <a:pt x="390" y="48"/>
                </a:cubicBezTo>
                <a:cubicBezTo>
                  <a:pt x="388" y="47"/>
                  <a:pt x="390" y="46"/>
                  <a:pt x="386" y="46"/>
                </a:cubicBezTo>
                <a:cubicBezTo>
                  <a:pt x="386" y="47"/>
                  <a:pt x="387" y="49"/>
                  <a:pt x="383" y="49"/>
                </a:cubicBezTo>
                <a:cubicBezTo>
                  <a:pt x="382" y="49"/>
                  <a:pt x="382" y="48"/>
                  <a:pt x="380" y="48"/>
                </a:cubicBezTo>
                <a:cubicBezTo>
                  <a:pt x="380" y="49"/>
                  <a:pt x="381" y="49"/>
                  <a:pt x="381" y="49"/>
                </a:cubicBezTo>
                <a:cubicBezTo>
                  <a:pt x="379" y="50"/>
                  <a:pt x="379" y="50"/>
                  <a:pt x="379" y="50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6" y="51"/>
                  <a:pt x="373" y="51"/>
                  <a:pt x="372" y="50"/>
                </a:cubicBezTo>
                <a:cubicBezTo>
                  <a:pt x="372" y="49"/>
                  <a:pt x="370" y="48"/>
                  <a:pt x="372" y="48"/>
                </a:cubicBezTo>
                <a:cubicBezTo>
                  <a:pt x="374" y="48"/>
                  <a:pt x="376" y="48"/>
                  <a:pt x="376" y="49"/>
                </a:cubicBezTo>
                <a:cubicBezTo>
                  <a:pt x="377" y="49"/>
                  <a:pt x="377" y="49"/>
                  <a:pt x="377" y="48"/>
                </a:cubicBezTo>
                <a:cubicBezTo>
                  <a:pt x="376" y="48"/>
                  <a:pt x="376" y="48"/>
                  <a:pt x="376" y="48"/>
                </a:cubicBezTo>
                <a:cubicBezTo>
                  <a:pt x="376" y="47"/>
                  <a:pt x="374" y="47"/>
                  <a:pt x="376" y="46"/>
                </a:cubicBezTo>
                <a:cubicBezTo>
                  <a:pt x="375" y="45"/>
                  <a:pt x="375" y="45"/>
                  <a:pt x="375" y="45"/>
                </a:cubicBezTo>
                <a:cubicBezTo>
                  <a:pt x="376" y="44"/>
                  <a:pt x="378" y="45"/>
                  <a:pt x="380" y="44"/>
                </a:cubicBezTo>
                <a:cubicBezTo>
                  <a:pt x="377" y="43"/>
                  <a:pt x="377" y="43"/>
                  <a:pt x="377" y="43"/>
                </a:cubicBezTo>
                <a:cubicBezTo>
                  <a:pt x="376" y="42"/>
                  <a:pt x="380" y="41"/>
                  <a:pt x="382" y="40"/>
                </a:cubicBezTo>
                <a:cubicBezTo>
                  <a:pt x="386" y="42"/>
                  <a:pt x="381" y="43"/>
                  <a:pt x="383" y="45"/>
                </a:cubicBezTo>
                <a:cubicBezTo>
                  <a:pt x="387" y="45"/>
                  <a:pt x="387" y="45"/>
                  <a:pt x="389" y="44"/>
                </a:cubicBezTo>
                <a:cubicBezTo>
                  <a:pt x="387" y="43"/>
                  <a:pt x="387" y="44"/>
                  <a:pt x="385" y="44"/>
                </a:cubicBezTo>
                <a:cubicBezTo>
                  <a:pt x="384" y="44"/>
                  <a:pt x="385" y="43"/>
                  <a:pt x="385" y="43"/>
                </a:cubicBezTo>
                <a:cubicBezTo>
                  <a:pt x="384" y="41"/>
                  <a:pt x="388" y="42"/>
                  <a:pt x="391" y="42"/>
                </a:cubicBezTo>
                <a:cubicBezTo>
                  <a:pt x="391" y="41"/>
                  <a:pt x="391" y="41"/>
                  <a:pt x="391" y="41"/>
                </a:cubicBezTo>
                <a:cubicBezTo>
                  <a:pt x="388" y="40"/>
                  <a:pt x="385" y="41"/>
                  <a:pt x="384" y="39"/>
                </a:cubicBezTo>
                <a:cubicBezTo>
                  <a:pt x="387" y="39"/>
                  <a:pt x="390" y="40"/>
                  <a:pt x="393" y="39"/>
                </a:cubicBezTo>
                <a:cubicBezTo>
                  <a:pt x="393" y="39"/>
                  <a:pt x="393" y="39"/>
                  <a:pt x="393" y="39"/>
                </a:cubicBezTo>
                <a:cubicBezTo>
                  <a:pt x="394" y="38"/>
                  <a:pt x="392" y="38"/>
                  <a:pt x="392" y="38"/>
                </a:cubicBezTo>
                <a:cubicBezTo>
                  <a:pt x="393" y="37"/>
                  <a:pt x="395" y="37"/>
                  <a:pt x="394" y="37"/>
                </a:cubicBezTo>
                <a:cubicBezTo>
                  <a:pt x="394" y="33"/>
                  <a:pt x="394" y="33"/>
                  <a:pt x="394" y="33"/>
                </a:cubicBezTo>
                <a:cubicBezTo>
                  <a:pt x="392" y="34"/>
                  <a:pt x="392" y="34"/>
                  <a:pt x="392" y="34"/>
                </a:cubicBezTo>
                <a:cubicBezTo>
                  <a:pt x="391" y="33"/>
                  <a:pt x="391" y="33"/>
                  <a:pt x="391" y="33"/>
                </a:cubicBezTo>
                <a:cubicBezTo>
                  <a:pt x="391" y="34"/>
                  <a:pt x="391" y="34"/>
                  <a:pt x="391" y="34"/>
                </a:cubicBezTo>
                <a:cubicBezTo>
                  <a:pt x="393" y="34"/>
                  <a:pt x="393" y="34"/>
                  <a:pt x="393" y="34"/>
                </a:cubicBezTo>
                <a:cubicBezTo>
                  <a:pt x="391" y="35"/>
                  <a:pt x="392" y="38"/>
                  <a:pt x="391" y="38"/>
                </a:cubicBezTo>
                <a:cubicBezTo>
                  <a:pt x="391" y="38"/>
                  <a:pt x="391" y="38"/>
                  <a:pt x="391" y="39"/>
                </a:cubicBezTo>
                <a:cubicBezTo>
                  <a:pt x="391" y="39"/>
                  <a:pt x="391" y="39"/>
                  <a:pt x="391" y="39"/>
                </a:cubicBezTo>
                <a:cubicBezTo>
                  <a:pt x="389" y="39"/>
                  <a:pt x="386" y="39"/>
                  <a:pt x="385" y="39"/>
                </a:cubicBezTo>
                <a:cubicBezTo>
                  <a:pt x="386" y="38"/>
                  <a:pt x="386" y="38"/>
                  <a:pt x="386" y="38"/>
                </a:cubicBezTo>
                <a:cubicBezTo>
                  <a:pt x="383" y="36"/>
                  <a:pt x="382" y="35"/>
                  <a:pt x="383" y="33"/>
                </a:cubicBezTo>
                <a:cubicBezTo>
                  <a:pt x="383" y="33"/>
                  <a:pt x="380" y="32"/>
                  <a:pt x="382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1" y="32"/>
                  <a:pt x="381" y="32"/>
                  <a:pt x="381" y="32"/>
                </a:cubicBezTo>
                <a:cubicBezTo>
                  <a:pt x="380" y="34"/>
                  <a:pt x="385" y="38"/>
                  <a:pt x="380" y="40"/>
                </a:cubicBezTo>
                <a:cubicBezTo>
                  <a:pt x="378" y="40"/>
                  <a:pt x="378" y="40"/>
                  <a:pt x="378" y="40"/>
                </a:cubicBezTo>
                <a:cubicBezTo>
                  <a:pt x="374" y="41"/>
                  <a:pt x="372" y="43"/>
                  <a:pt x="367" y="43"/>
                </a:cubicBezTo>
                <a:cubicBezTo>
                  <a:pt x="367" y="43"/>
                  <a:pt x="367" y="43"/>
                  <a:pt x="367" y="43"/>
                </a:cubicBezTo>
                <a:cubicBezTo>
                  <a:pt x="368" y="43"/>
                  <a:pt x="368" y="42"/>
                  <a:pt x="369" y="42"/>
                </a:cubicBezTo>
                <a:cubicBezTo>
                  <a:pt x="367" y="41"/>
                  <a:pt x="371" y="40"/>
                  <a:pt x="374" y="40"/>
                </a:cubicBezTo>
                <a:cubicBezTo>
                  <a:pt x="373" y="40"/>
                  <a:pt x="373" y="40"/>
                  <a:pt x="373" y="40"/>
                </a:cubicBezTo>
                <a:cubicBezTo>
                  <a:pt x="370" y="38"/>
                  <a:pt x="367" y="41"/>
                  <a:pt x="363" y="40"/>
                </a:cubicBezTo>
                <a:cubicBezTo>
                  <a:pt x="364" y="40"/>
                  <a:pt x="365" y="40"/>
                  <a:pt x="366" y="39"/>
                </a:cubicBezTo>
                <a:cubicBezTo>
                  <a:pt x="368" y="38"/>
                  <a:pt x="365" y="37"/>
                  <a:pt x="364" y="36"/>
                </a:cubicBezTo>
                <a:cubicBezTo>
                  <a:pt x="365" y="36"/>
                  <a:pt x="365" y="36"/>
                  <a:pt x="365" y="36"/>
                </a:cubicBezTo>
                <a:cubicBezTo>
                  <a:pt x="363" y="35"/>
                  <a:pt x="361" y="37"/>
                  <a:pt x="359" y="35"/>
                </a:cubicBezTo>
                <a:cubicBezTo>
                  <a:pt x="359" y="34"/>
                  <a:pt x="363" y="35"/>
                  <a:pt x="363" y="35"/>
                </a:cubicBezTo>
                <a:cubicBezTo>
                  <a:pt x="359" y="35"/>
                  <a:pt x="362" y="33"/>
                  <a:pt x="361" y="33"/>
                </a:cubicBezTo>
                <a:cubicBezTo>
                  <a:pt x="360" y="32"/>
                  <a:pt x="368" y="30"/>
                  <a:pt x="361" y="29"/>
                </a:cubicBezTo>
                <a:cubicBezTo>
                  <a:pt x="359" y="29"/>
                  <a:pt x="362" y="30"/>
                  <a:pt x="361" y="30"/>
                </a:cubicBezTo>
                <a:cubicBezTo>
                  <a:pt x="357" y="31"/>
                  <a:pt x="362" y="32"/>
                  <a:pt x="359" y="33"/>
                </a:cubicBezTo>
                <a:cubicBezTo>
                  <a:pt x="358" y="32"/>
                  <a:pt x="355" y="33"/>
                  <a:pt x="354" y="33"/>
                </a:cubicBezTo>
                <a:cubicBezTo>
                  <a:pt x="354" y="34"/>
                  <a:pt x="354" y="35"/>
                  <a:pt x="355" y="35"/>
                </a:cubicBezTo>
                <a:cubicBezTo>
                  <a:pt x="358" y="34"/>
                  <a:pt x="356" y="34"/>
                  <a:pt x="358" y="33"/>
                </a:cubicBezTo>
                <a:cubicBezTo>
                  <a:pt x="359" y="34"/>
                  <a:pt x="359" y="35"/>
                  <a:pt x="358" y="36"/>
                </a:cubicBezTo>
                <a:cubicBezTo>
                  <a:pt x="359" y="36"/>
                  <a:pt x="360" y="36"/>
                  <a:pt x="360" y="36"/>
                </a:cubicBezTo>
                <a:cubicBezTo>
                  <a:pt x="357" y="36"/>
                  <a:pt x="358" y="37"/>
                  <a:pt x="357" y="38"/>
                </a:cubicBezTo>
                <a:cubicBezTo>
                  <a:pt x="358" y="38"/>
                  <a:pt x="359" y="38"/>
                  <a:pt x="360" y="39"/>
                </a:cubicBezTo>
                <a:cubicBezTo>
                  <a:pt x="356" y="39"/>
                  <a:pt x="356" y="39"/>
                  <a:pt x="356" y="39"/>
                </a:cubicBezTo>
                <a:cubicBezTo>
                  <a:pt x="357" y="40"/>
                  <a:pt x="360" y="40"/>
                  <a:pt x="361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7" y="42"/>
                  <a:pt x="353" y="41"/>
                  <a:pt x="352" y="40"/>
                </a:cubicBezTo>
                <a:cubicBezTo>
                  <a:pt x="353" y="39"/>
                  <a:pt x="353" y="39"/>
                  <a:pt x="353" y="39"/>
                </a:cubicBezTo>
                <a:cubicBezTo>
                  <a:pt x="350" y="39"/>
                  <a:pt x="350" y="39"/>
                  <a:pt x="350" y="39"/>
                </a:cubicBezTo>
                <a:cubicBezTo>
                  <a:pt x="351" y="38"/>
                  <a:pt x="350" y="37"/>
                  <a:pt x="351" y="37"/>
                </a:cubicBezTo>
                <a:cubicBezTo>
                  <a:pt x="351" y="37"/>
                  <a:pt x="352" y="37"/>
                  <a:pt x="353" y="37"/>
                </a:cubicBezTo>
                <a:cubicBezTo>
                  <a:pt x="350" y="37"/>
                  <a:pt x="350" y="37"/>
                  <a:pt x="350" y="37"/>
                </a:cubicBezTo>
                <a:cubicBezTo>
                  <a:pt x="352" y="36"/>
                  <a:pt x="352" y="36"/>
                  <a:pt x="352" y="36"/>
                </a:cubicBezTo>
                <a:cubicBezTo>
                  <a:pt x="350" y="36"/>
                  <a:pt x="350" y="36"/>
                  <a:pt x="350" y="36"/>
                </a:cubicBezTo>
                <a:cubicBezTo>
                  <a:pt x="349" y="36"/>
                  <a:pt x="349" y="37"/>
                  <a:pt x="348" y="37"/>
                </a:cubicBezTo>
                <a:cubicBezTo>
                  <a:pt x="348" y="37"/>
                  <a:pt x="348" y="37"/>
                  <a:pt x="348" y="37"/>
                </a:cubicBezTo>
                <a:cubicBezTo>
                  <a:pt x="346" y="37"/>
                  <a:pt x="344" y="39"/>
                  <a:pt x="342" y="38"/>
                </a:cubicBezTo>
                <a:cubicBezTo>
                  <a:pt x="345" y="37"/>
                  <a:pt x="345" y="37"/>
                  <a:pt x="345" y="37"/>
                </a:cubicBezTo>
                <a:cubicBezTo>
                  <a:pt x="344" y="37"/>
                  <a:pt x="344" y="37"/>
                  <a:pt x="343" y="36"/>
                </a:cubicBezTo>
                <a:cubicBezTo>
                  <a:pt x="344" y="36"/>
                  <a:pt x="344" y="36"/>
                  <a:pt x="345" y="36"/>
                </a:cubicBezTo>
                <a:cubicBezTo>
                  <a:pt x="344" y="35"/>
                  <a:pt x="348" y="34"/>
                  <a:pt x="346" y="33"/>
                </a:cubicBezTo>
                <a:cubicBezTo>
                  <a:pt x="346" y="34"/>
                  <a:pt x="344" y="33"/>
                  <a:pt x="343" y="33"/>
                </a:cubicBezTo>
                <a:cubicBezTo>
                  <a:pt x="342" y="32"/>
                  <a:pt x="345" y="32"/>
                  <a:pt x="345" y="32"/>
                </a:cubicBezTo>
                <a:cubicBezTo>
                  <a:pt x="340" y="32"/>
                  <a:pt x="340" y="32"/>
                  <a:pt x="340" y="32"/>
                </a:cubicBezTo>
                <a:cubicBezTo>
                  <a:pt x="340" y="32"/>
                  <a:pt x="341" y="33"/>
                  <a:pt x="341" y="33"/>
                </a:cubicBezTo>
                <a:cubicBezTo>
                  <a:pt x="340" y="33"/>
                  <a:pt x="342" y="35"/>
                  <a:pt x="339" y="34"/>
                </a:cubicBezTo>
                <a:cubicBezTo>
                  <a:pt x="341" y="35"/>
                  <a:pt x="341" y="35"/>
                  <a:pt x="341" y="35"/>
                </a:cubicBezTo>
                <a:cubicBezTo>
                  <a:pt x="340" y="35"/>
                  <a:pt x="339" y="35"/>
                  <a:pt x="339" y="35"/>
                </a:cubicBezTo>
                <a:cubicBezTo>
                  <a:pt x="340" y="35"/>
                  <a:pt x="341" y="36"/>
                  <a:pt x="339" y="37"/>
                </a:cubicBezTo>
                <a:cubicBezTo>
                  <a:pt x="337" y="37"/>
                  <a:pt x="336" y="37"/>
                  <a:pt x="335" y="36"/>
                </a:cubicBezTo>
                <a:cubicBezTo>
                  <a:pt x="335" y="36"/>
                  <a:pt x="337" y="35"/>
                  <a:pt x="337" y="35"/>
                </a:cubicBezTo>
                <a:cubicBezTo>
                  <a:pt x="337" y="35"/>
                  <a:pt x="336" y="35"/>
                  <a:pt x="336" y="34"/>
                </a:cubicBezTo>
                <a:cubicBezTo>
                  <a:pt x="337" y="34"/>
                  <a:pt x="337" y="34"/>
                  <a:pt x="338" y="34"/>
                </a:cubicBezTo>
                <a:cubicBezTo>
                  <a:pt x="339" y="33"/>
                  <a:pt x="337" y="33"/>
                  <a:pt x="336" y="32"/>
                </a:cubicBezTo>
                <a:cubicBezTo>
                  <a:pt x="335" y="33"/>
                  <a:pt x="335" y="33"/>
                  <a:pt x="335" y="33"/>
                </a:cubicBezTo>
                <a:cubicBezTo>
                  <a:pt x="334" y="33"/>
                  <a:pt x="334" y="33"/>
                  <a:pt x="333" y="33"/>
                </a:cubicBezTo>
                <a:cubicBezTo>
                  <a:pt x="333" y="32"/>
                  <a:pt x="334" y="32"/>
                  <a:pt x="334" y="32"/>
                </a:cubicBezTo>
                <a:cubicBezTo>
                  <a:pt x="338" y="32"/>
                  <a:pt x="336" y="31"/>
                  <a:pt x="337" y="30"/>
                </a:cubicBezTo>
                <a:cubicBezTo>
                  <a:pt x="335" y="30"/>
                  <a:pt x="336" y="31"/>
                  <a:pt x="335" y="31"/>
                </a:cubicBezTo>
                <a:cubicBezTo>
                  <a:pt x="334" y="31"/>
                  <a:pt x="333" y="31"/>
                  <a:pt x="332" y="30"/>
                </a:cubicBezTo>
                <a:cubicBezTo>
                  <a:pt x="332" y="30"/>
                  <a:pt x="332" y="30"/>
                  <a:pt x="333" y="29"/>
                </a:cubicBezTo>
                <a:cubicBezTo>
                  <a:pt x="335" y="29"/>
                  <a:pt x="339" y="29"/>
                  <a:pt x="337" y="27"/>
                </a:cubicBezTo>
                <a:cubicBezTo>
                  <a:pt x="333" y="26"/>
                  <a:pt x="336" y="30"/>
                  <a:pt x="332" y="29"/>
                </a:cubicBezTo>
                <a:cubicBezTo>
                  <a:pt x="332" y="31"/>
                  <a:pt x="329" y="30"/>
                  <a:pt x="328" y="32"/>
                </a:cubicBezTo>
                <a:cubicBezTo>
                  <a:pt x="325" y="32"/>
                  <a:pt x="325" y="33"/>
                  <a:pt x="322" y="33"/>
                </a:cubicBezTo>
                <a:cubicBezTo>
                  <a:pt x="320" y="31"/>
                  <a:pt x="320" y="30"/>
                  <a:pt x="322" y="29"/>
                </a:cubicBezTo>
                <a:cubicBezTo>
                  <a:pt x="321" y="30"/>
                  <a:pt x="321" y="30"/>
                  <a:pt x="321" y="30"/>
                </a:cubicBezTo>
                <a:cubicBezTo>
                  <a:pt x="320" y="30"/>
                  <a:pt x="320" y="30"/>
                  <a:pt x="319" y="30"/>
                </a:cubicBezTo>
                <a:cubicBezTo>
                  <a:pt x="319" y="29"/>
                  <a:pt x="320" y="28"/>
                  <a:pt x="321" y="28"/>
                </a:cubicBezTo>
                <a:cubicBezTo>
                  <a:pt x="323" y="29"/>
                  <a:pt x="324" y="28"/>
                  <a:pt x="327" y="29"/>
                </a:cubicBezTo>
                <a:cubicBezTo>
                  <a:pt x="327" y="30"/>
                  <a:pt x="322" y="30"/>
                  <a:pt x="322" y="32"/>
                </a:cubicBezTo>
                <a:cubicBezTo>
                  <a:pt x="326" y="31"/>
                  <a:pt x="326" y="30"/>
                  <a:pt x="329" y="28"/>
                </a:cubicBezTo>
                <a:cubicBezTo>
                  <a:pt x="328" y="28"/>
                  <a:pt x="328" y="28"/>
                  <a:pt x="328" y="28"/>
                </a:cubicBezTo>
                <a:cubicBezTo>
                  <a:pt x="328" y="28"/>
                  <a:pt x="328" y="29"/>
                  <a:pt x="327" y="28"/>
                </a:cubicBezTo>
                <a:cubicBezTo>
                  <a:pt x="325" y="28"/>
                  <a:pt x="319" y="27"/>
                  <a:pt x="321" y="25"/>
                </a:cubicBezTo>
                <a:cubicBezTo>
                  <a:pt x="318" y="26"/>
                  <a:pt x="317" y="25"/>
                  <a:pt x="315" y="24"/>
                </a:cubicBezTo>
                <a:cubicBezTo>
                  <a:pt x="315" y="25"/>
                  <a:pt x="315" y="25"/>
                  <a:pt x="315" y="25"/>
                </a:cubicBezTo>
                <a:cubicBezTo>
                  <a:pt x="313" y="26"/>
                  <a:pt x="317" y="25"/>
                  <a:pt x="318" y="26"/>
                </a:cubicBezTo>
                <a:cubicBezTo>
                  <a:pt x="314" y="27"/>
                  <a:pt x="317" y="30"/>
                  <a:pt x="317" y="31"/>
                </a:cubicBezTo>
                <a:cubicBezTo>
                  <a:pt x="317" y="32"/>
                  <a:pt x="317" y="33"/>
                  <a:pt x="315" y="33"/>
                </a:cubicBezTo>
                <a:cubicBezTo>
                  <a:pt x="314" y="33"/>
                  <a:pt x="314" y="33"/>
                  <a:pt x="314" y="33"/>
                </a:cubicBezTo>
                <a:cubicBezTo>
                  <a:pt x="318" y="30"/>
                  <a:pt x="310" y="31"/>
                  <a:pt x="309" y="29"/>
                </a:cubicBezTo>
                <a:cubicBezTo>
                  <a:pt x="308" y="30"/>
                  <a:pt x="308" y="31"/>
                  <a:pt x="305" y="32"/>
                </a:cubicBezTo>
                <a:cubicBezTo>
                  <a:pt x="304" y="31"/>
                  <a:pt x="304" y="31"/>
                  <a:pt x="304" y="31"/>
                </a:cubicBezTo>
                <a:cubicBezTo>
                  <a:pt x="305" y="31"/>
                  <a:pt x="304" y="30"/>
                  <a:pt x="305" y="30"/>
                </a:cubicBezTo>
                <a:cubicBezTo>
                  <a:pt x="304" y="30"/>
                  <a:pt x="302" y="29"/>
                  <a:pt x="303" y="28"/>
                </a:cubicBezTo>
                <a:cubicBezTo>
                  <a:pt x="304" y="27"/>
                  <a:pt x="306" y="29"/>
                  <a:pt x="308" y="28"/>
                </a:cubicBezTo>
                <a:cubicBezTo>
                  <a:pt x="307" y="27"/>
                  <a:pt x="306" y="26"/>
                  <a:pt x="304" y="26"/>
                </a:cubicBezTo>
                <a:cubicBezTo>
                  <a:pt x="304" y="25"/>
                  <a:pt x="305" y="24"/>
                  <a:pt x="306" y="24"/>
                </a:cubicBezTo>
                <a:cubicBezTo>
                  <a:pt x="300" y="24"/>
                  <a:pt x="305" y="26"/>
                  <a:pt x="300" y="27"/>
                </a:cubicBezTo>
                <a:cubicBezTo>
                  <a:pt x="302" y="29"/>
                  <a:pt x="297" y="30"/>
                  <a:pt x="300" y="32"/>
                </a:cubicBezTo>
                <a:cubicBezTo>
                  <a:pt x="297" y="32"/>
                  <a:pt x="297" y="34"/>
                  <a:pt x="295" y="35"/>
                </a:cubicBezTo>
                <a:cubicBezTo>
                  <a:pt x="294" y="34"/>
                  <a:pt x="294" y="33"/>
                  <a:pt x="295" y="32"/>
                </a:cubicBezTo>
                <a:cubicBezTo>
                  <a:pt x="294" y="31"/>
                  <a:pt x="297" y="29"/>
                  <a:pt x="293" y="29"/>
                </a:cubicBezTo>
                <a:cubicBezTo>
                  <a:pt x="291" y="31"/>
                  <a:pt x="291" y="31"/>
                  <a:pt x="291" y="31"/>
                </a:cubicBezTo>
                <a:cubicBezTo>
                  <a:pt x="285" y="31"/>
                  <a:pt x="293" y="29"/>
                  <a:pt x="289" y="28"/>
                </a:cubicBezTo>
                <a:cubicBezTo>
                  <a:pt x="290" y="27"/>
                  <a:pt x="293" y="28"/>
                  <a:pt x="293" y="27"/>
                </a:cubicBezTo>
                <a:cubicBezTo>
                  <a:pt x="291" y="27"/>
                  <a:pt x="293" y="26"/>
                  <a:pt x="293" y="26"/>
                </a:cubicBezTo>
                <a:cubicBezTo>
                  <a:pt x="291" y="27"/>
                  <a:pt x="289" y="25"/>
                  <a:pt x="285" y="25"/>
                </a:cubicBezTo>
                <a:cubicBezTo>
                  <a:pt x="290" y="24"/>
                  <a:pt x="287" y="23"/>
                  <a:pt x="291" y="22"/>
                </a:cubicBezTo>
                <a:cubicBezTo>
                  <a:pt x="294" y="23"/>
                  <a:pt x="298" y="22"/>
                  <a:pt x="299" y="21"/>
                </a:cubicBezTo>
                <a:cubicBezTo>
                  <a:pt x="298" y="21"/>
                  <a:pt x="298" y="21"/>
                  <a:pt x="298" y="21"/>
                </a:cubicBezTo>
                <a:cubicBezTo>
                  <a:pt x="297" y="21"/>
                  <a:pt x="297" y="21"/>
                  <a:pt x="296" y="22"/>
                </a:cubicBezTo>
                <a:cubicBezTo>
                  <a:pt x="293" y="22"/>
                  <a:pt x="293" y="20"/>
                  <a:pt x="292" y="20"/>
                </a:cubicBezTo>
                <a:cubicBezTo>
                  <a:pt x="291" y="21"/>
                  <a:pt x="287" y="21"/>
                  <a:pt x="287" y="20"/>
                </a:cubicBezTo>
                <a:cubicBezTo>
                  <a:pt x="283" y="21"/>
                  <a:pt x="285" y="23"/>
                  <a:pt x="285" y="24"/>
                </a:cubicBezTo>
                <a:cubicBezTo>
                  <a:pt x="284" y="24"/>
                  <a:pt x="284" y="24"/>
                  <a:pt x="284" y="24"/>
                </a:cubicBezTo>
                <a:cubicBezTo>
                  <a:pt x="283" y="24"/>
                  <a:pt x="282" y="23"/>
                  <a:pt x="282" y="24"/>
                </a:cubicBezTo>
                <a:cubicBezTo>
                  <a:pt x="281" y="25"/>
                  <a:pt x="286" y="25"/>
                  <a:pt x="282" y="26"/>
                </a:cubicBezTo>
                <a:cubicBezTo>
                  <a:pt x="280" y="27"/>
                  <a:pt x="278" y="25"/>
                  <a:pt x="276" y="25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7"/>
                  <a:pt x="274" y="28"/>
                  <a:pt x="272" y="27"/>
                </a:cubicBezTo>
                <a:cubicBezTo>
                  <a:pt x="273" y="26"/>
                  <a:pt x="270" y="24"/>
                  <a:pt x="274" y="24"/>
                </a:cubicBezTo>
                <a:cubicBezTo>
                  <a:pt x="273" y="23"/>
                  <a:pt x="273" y="23"/>
                  <a:pt x="273" y="23"/>
                </a:cubicBezTo>
                <a:cubicBezTo>
                  <a:pt x="275" y="23"/>
                  <a:pt x="275" y="23"/>
                  <a:pt x="275" y="23"/>
                </a:cubicBezTo>
                <a:cubicBezTo>
                  <a:pt x="274" y="20"/>
                  <a:pt x="275" y="18"/>
                  <a:pt x="271" y="16"/>
                </a:cubicBezTo>
                <a:cubicBezTo>
                  <a:pt x="272" y="16"/>
                  <a:pt x="272" y="16"/>
                  <a:pt x="273" y="16"/>
                </a:cubicBezTo>
                <a:cubicBezTo>
                  <a:pt x="273" y="13"/>
                  <a:pt x="273" y="13"/>
                  <a:pt x="273" y="13"/>
                </a:cubicBezTo>
                <a:cubicBezTo>
                  <a:pt x="270" y="13"/>
                  <a:pt x="270" y="14"/>
                  <a:pt x="269" y="15"/>
                </a:cubicBezTo>
                <a:cubicBezTo>
                  <a:pt x="273" y="15"/>
                  <a:pt x="273" y="15"/>
                  <a:pt x="273" y="15"/>
                </a:cubicBezTo>
                <a:cubicBezTo>
                  <a:pt x="272" y="16"/>
                  <a:pt x="269" y="16"/>
                  <a:pt x="268" y="16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73" y="19"/>
                  <a:pt x="269" y="21"/>
                  <a:pt x="272" y="22"/>
                </a:cubicBezTo>
                <a:cubicBezTo>
                  <a:pt x="273" y="24"/>
                  <a:pt x="269" y="24"/>
                  <a:pt x="267" y="25"/>
                </a:cubicBezTo>
                <a:cubicBezTo>
                  <a:pt x="266" y="26"/>
                  <a:pt x="268" y="27"/>
                  <a:pt x="269" y="28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6" y="28"/>
                  <a:pt x="264" y="28"/>
                  <a:pt x="263" y="28"/>
                </a:cubicBezTo>
                <a:cubicBezTo>
                  <a:pt x="267" y="27"/>
                  <a:pt x="262" y="25"/>
                  <a:pt x="263" y="24"/>
                </a:cubicBezTo>
                <a:cubicBezTo>
                  <a:pt x="266" y="25"/>
                  <a:pt x="267" y="23"/>
                  <a:pt x="269" y="23"/>
                </a:cubicBezTo>
                <a:cubicBezTo>
                  <a:pt x="268" y="22"/>
                  <a:pt x="267" y="22"/>
                  <a:pt x="266" y="22"/>
                </a:cubicBezTo>
                <a:cubicBezTo>
                  <a:pt x="267" y="22"/>
                  <a:pt x="267" y="22"/>
                  <a:pt x="267" y="22"/>
                </a:cubicBezTo>
                <a:cubicBezTo>
                  <a:pt x="265" y="23"/>
                  <a:pt x="265" y="23"/>
                  <a:pt x="265" y="23"/>
                </a:cubicBezTo>
                <a:cubicBezTo>
                  <a:pt x="263" y="22"/>
                  <a:pt x="263" y="22"/>
                  <a:pt x="263" y="22"/>
                </a:cubicBezTo>
                <a:cubicBezTo>
                  <a:pt x="262" y="24"/>
                  <a:pt x="262" y="25"/>
                  <a:pt x="261" y="27"/>
                </a:cubicBezTo>
                <a:cubicBezTo>
                  <a:pt x="258" y="27"/>
                  <a:pt x="258" y="26"/>
                  <a:pt x="256" y="26"/>
                </a:cubicBezTo>
                <a:cubicBezTo>
                  <a:pt x="259" y="25"/>
                  <a:pt x="259" y="22"/>
                  <a:pt x="262" y="21"/>
                </a:cubicBezTo>
                <a:cubicBezTo>
                  <a:pt x="261" y="20"/>
                  <a:pt x="266" y="19"/>
                  <a:pt x="263" y="18"/>
                </a:cubicBezTo>
                <a:cubicBezTo>
                  <a:pt x="262" y="16"/>
                  <a:pt x="262" y="14"/>
                  <a:pt x="258" y="13"/>
                </a:cubicBezTo>
                <a:cubicBezTo>
                  <a:pt x="258" y="14"/>
                  <a:pt x="258" y="14"/>
                  <a:pt x="258" y="14"/>
                </a:cubicBezTo>
                <a:cubicBezTo>
                  <a:pt x="260" y="16"/>
                  <a:pt x="263" y="17"/>
                  <a:pt x="260" y="19"/>
                </a:cubicBezTo>
                <a:cubicBezTo>
                  <a:pt x="259" y="19"/>
                  <a:pt x="258" y="19"/>
                  <a:pt x="258" y="19"/>
                </a:cubicBezTo>
                <a:cubicBezTo>
                  <a:pt x="259" y="18"/>
                  <a:pt x="259" y="18"/>
                  <a:pt x="259" y="18"/>
                </a:cubicBezTo>
                <a:cubicBezTo>
                  <a:pt x="258" y="18"/>
                  <a:pt x="258" y="17"/>
                  <a:pt x="256" y="17"/>
                </a:cubicBezTo>
                <a:cubicBezTo>
                  <a:pt x="255" y="19"/>
                  <a:pt x="256" y="20"/>
                  <a:pt x="256" y="21"/>
                </a:cubicBezTo>
                <a:cubicBezTo>
                  <a:pt x="259" y="21"/>
                  <a:pt x="255" y="24"/>
                  <a:pt x="256" y="25"/>
                </a:cubicBezTo>
                <a:cubicBezTo>
                  <a:pt x="250" y="24"/>
                  <a:pt x="255" y="28"/>
                  <a:pt x="250" y="28"/>
                </a:cubicBezTo>
                <a:cubicBezTo>
                  <a:pt x="250" y="29"/>
                  <a:pt x="250" y="29"/>
                  <a:pt x="250" y="29"/>
                </a:cubicBezTo>
                <a:cubicBezTo>
                  <a:pt x="249" y="29"/>
                  <a:pt x="249" y="29"/>
                  <a:pt x="248" y="29"/>
                </a:cubicBezTo>
                <a:cubicBezTo>
                  <a:pt x="248" y="30"/>
                  <a:pt x="248" y="30"/>
                  <a:pt x="248" y="30"/>
                </a:cubicBezTo>
                <a:cubicBezTo>
                  <a:pt x="245" y="30"/>
                  <a:pt x="245" y="29"/>
                  <a:pt x="243" y="28"/>
                </a:cubicBezTo>
                <a:cubicBezTo>
                  <a:pt x="244" y="28"/>
                  <a:pt x="246" y="28"/>
                  <a:pt x="247" y="28"/>
                </a:cubicBezTo>
                <a:cubicBezTo>
                  <a:pt x="247" y="25"/>
                  <a:pt x="247" y="25"/>
                  <a:pt x="247" y="25"/>
                </a:cubicBezTo>
                <a:cubicBezTo>
                  <a:pt x="248" y="23"/>
                  <a:pt x="250" y="24"/>
                  <a:pt x="252" y="24"/>
                </a:cubicBezTo>
                <a:cubicBezTo>
                  <a:pt x="249" y="24"/>
                  <a:pt x="250" y="22"/>
                  <a:pt x="248" y="22"/>
                </a:cubicBezTo>
                <a:cubicBezTo>
                  <a:pt x="245" y="21"/>
                  <a:pt x="245" y="23"/>
                  <a:pt x="243" y="23"/>
                </a:cubicBezTo>
                <a:cubicBezTo>
                  <a:pt x="245" y="23"/>
                  <a:pt x="245" y="23"/>
                  <a:pt x="245" y="23"/>
                </a:cubicBezTo>
                <a:cubicBezTo>
                  <a:pt x="248" y="25"/>
                  <a:pt x="243" y="26"/>
                  <a:pt x="245" y="28"/>
                </a:cubicBezTo>
                <a:cubicBezTo>
                  <a:pt x="245" y="28"/>
                  <a:pt x="244" y="27"/>
                  <a:pt x="244" y="27"/>
                </a:cubicBezTo>
                <a:cubicBezTo>
                  <a:pt x="243" y="26"/>
                  <a:pt x="240" y="24"/>
                  <a:pt x="242" y="23"/>
                </a:cubicBezTo>
                <a:cubicBezTo>
                  <a:pt x="240" y="22"/>
                  <a:pt x="240" y="22"/>
                  <a:pt x="240" y="22"/>
                </a:cubicBezTo>
                <a:cubicBezTo>
                  <a:pt x="241" y="21"/>
                  <a:pt x="238" y="20"/>
                  <a:pt x="241" y="20"/>
                </a:cubicBezTo>
                <a:cubicBezTo>
                  <a:pt x="242" y="20"/>
                  <a:pt x="241" y="21"/>
                  <a:pt x="243" y="21"/>
                </a:cubicBezTo>
                <a:cubicBezTo>
                  <a:pt x="243" y="21"/>
                  <a:pt x="241" y="20"/>
                  <a:pt x="243" y="20"/>
                </a:cubicBezTo>
                <a:cubicBezTo>
                  <a:pt x="243" y="20"/>
                  <a:pt x="242" y="19"/>
                  <a:pt x="241" y="20"/>
                </a:cubicBezTo>
                <a:cubicBezTo>
                  <a:pt x="238" y="19"/>
                  <a:pt x="245" y="16"/>
                  <a:pt x="239" y="16"/>
                </a:cubicBezTo>
                <a:cubicBezTo>
                  <a:pt x="239" y="16"/>
                  <a:pt x="239" y="16"/>
                  <a:pt x="240" y="16"/>
                </a:cubicBezTo>
                <a:cubicBezTo>
                  <a:pt x="240" y="14"/>
                  <a:pt x="242" y="14"/>
                  <a:pt x="244" y="14"/>
                </a:cubicBezTo>
                <a:cubicBezTo>
                  <a:pt x="243" y="13"/>
                  <a:pt x="242" y="14"/>
                  <a:pt x="241" y="13"/>
                </a:cubicBezTo>
                <a:cubicBezTo>
                  <a:pt x="242" y="12"/>
                  <a:pt x="240" y="11"/>
                  <a:pt x="243" y="11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38" y="10"/>
                  <a:pt x="239" y="12"/>
                  <a:pt x="237" y="12"/>
                </a:cubicBezTo>
                <a:cubicBezTo>
                  <a:pt x="236" y="11"/>
                  <a:pt x="238" y="9"/>
                  <a:pt x="238" y="8"/>
                </a:cubicBezTo>
                <a:cubicBezTo>
                  <a:pt x="236" y="6"/>
                  <a:pt x="235" y="9"/>
                  <a:pt x="232" y="8"/>
                </a:cubicBezTo>
                <a:cubicBezTo>
                  <a:pt x="232" y="9"/>
                  <a:pt x="233" y="10"/>
                  <a:pt x="235" y="10"/>
                </a:cubicBezTo>
                <a:cubicBezTo>
                  <a:pt x="233" y="11"/>
                  <a:pt x="236" y="12"/>
                  <a:pt x="233" y="13"/>
                </a:cubicBezTo>
                <a:cubicBezTo>
                  <a:pt x="227" y="13"/>
                  <a:pt x="231" y="15"/>
                  <a:pt x="228" y="17"/>
                </a:cubicBezTo>
                <a:cubicBezTo>
                  <a:pt x="227" y="18"/>
                  <a:pt x="230" y="18"/>
                  <a:pt x="231" y="19"/>
                </a:cubicBezTo>
                <a:cubicBezTo>
                  <a:pt x="231" y="20"/>
                  <a:pt x="229" y="21"/>
                  <a:pt x="228" y="21"/>
                </a:cubicBezTo>
                <a:cubicBezTo>
                  <a:pt x="227" y="21"/>
                  <a:pt x="227" y="21"/>
                  <a:pt x="227" y="21"/>
                </a:cubicBezTo>
                <a:cubicBezTo>
                  <a:pt x="224" y="21"/>
                  <a:pt x="223" y="20"/>
                  <a:pt x="221" y="19"/>
                </a:cubicBezTo>
                <a:cubicBezTo>
                  <a:pt x="223" y="18"/>
                  <a:pt x="223" y="18"/>
                  <a:pt x="223" y="18"/>
                </a:cubicBezTo>
                <a:cubicBezTo>
                  <a:pt x="222" y="16"/>
                  <a:pt x="227" y="14"/>
                  <a:pt x="228" y="11"/>
                </a:cubicBezTo>
                <a:cubicBezTo>
                  <a:pt x="224" y="11"/>
                  <a:pt x="228" y="13"/>
                  <a:pt x="225" y="14"/>
                </a:cubicBezTo>
                <a:cubicBezTo>
                  <a:pt x="224" y="14"/>
                  <a:pt x="224" y="14"/>
                  <a:pt x="224" y="13"/>
                </a:cubicBezTo>
                <a:cubicBezTo>
                  <a:pt x="221" y="13"/>
                  <a:pt x="221" y="13"/>
                  <a:pt x="221" y="13"/>
                </a:cubicBezTo>
                <a:cubicBezTo>
                  <a:pt x="221" y="14"/>
                  <a:pt x="219" y="15"/>
                  <a:pt x="221" y="16"/>
                </a:cubicBezTo>
                <a:cubicBezTo>
                  <a:pt x="216" y="17"/>
                  <a:pt x="220" y="19"/>
                  <a:pt x="219" y="21"/>
                </a:cubicBezTo>
                <a:cubicBezTo>
                  <a:pt x="215" y="20"/>
                  <a:pt x="215" y="18"/>
                  <a:pt x="212" y="17"/>
                </a:cubicBezTo>
                <a:cubicBezTo>
                  <a:pt x="211" y="16"/>
                  <a:pt x="214" y="16"/>
                  <a:pt x="215" y="15"/>
                </a:cubicBezTo>
                <a:cubicBezTo>
                  <a:pt x="214" y="15"/>
                  <a:pt x="214" y="14"/>
                  <a:pt x="214" y="14"/>
                </a:cubicBezTo>
                <a:cubicBezTo>
                  <a:pt x="218" y="13"/>
                  <a:pt x="218" y="13"/>
                  <a:pt x="218" y="13"/>
                </a:cubicBezTo>
                <a:cubicBezTo>
                  <a:pt x="216" y="13"/>
                  <a:pt x="213" y="14"/>
                  <a:pt x="212" y="13"/>
                </a:cubicBezTo>
                <a:cubicBezTo>
                  <a:pt x="214" y="12"/>
                  <a:pt x="214" y="12"/>
                  <a:pt x="214" y="12"/>
                </a:cubicBezTo>
                <a:cubicBezTo>
                  <a:pt x="214" y="12"/>
                  <a:pt x="213" y="12"/>
                  <a:pt x="213" y="11"/>
                </a:cubicBezTo>
                <a:cubicBezTo>
                  <a:pt x="215" y="11"/>
                  <a:pt x="215" y="11"/>
                  <a:pt x="215" y="11"/>
                </a:cubicBezTo>
                <a:cubicBezTo>
                  <a:pt x="213" y="11"/>
                  <a:pt x="212" y="11"/>
                  <a:pt x="212" y="12"/>
                </a:cubicBezTo>
                <a:cubicBezTo>
                  <a:pt x="211" y="12"/>
                  <a:pt x="209" y="12"/>
                  <a:pt x="208" y="11"/>
                </a:cubicBezTo>
                <a:cubicBezTo>
                  <a:pt x="208" y="11"/>
                  <a:pt x="209" y="11"/>
                  <a:pt x="209" y="11"/>
                </a:cubicBezTo>
                <a:cubicBezTo>
                  <a:pt x="210" y="11"/>
                  <a:pt x="210" y="11"/>
                  <a:pt x="210" y="11"/>
                </a:cubicBezTo>
                <a:cubicBezTo>
                  <a:pt x="206" y="9"/>
                  <a:pt x="216" y="11"/>
                  <a:pt x="217" y="9"/>
                </a:cubicBezTo>
                <a:cubicBezTo>
                  <a:pt x="216" y="9"/>
                  <a:pt x="216" y="8"/>
                  <a:pt x="214" y="8"/>
                </a:cubicBezTo>
                <a:cubicBezTo>
                  <a:pt x="214" y="9"/>
                  <a:pt x="216" y="9"/>
                  <a:pt x="215" y="10"/>
                </a:cubicBezTo>
                <a:cubicBezTo>
                  <a:pt x="213" y="10"/>
                  <a:pt x="210" y="10"/>
                  <a:pt x="209" y="9"/>
                </a:cubicBezTo>
                <a:cubicBezTo>
                  <a:pt x="213" y="9"/>
                  <a:pt x="209" y="7"/>
                  <a:pt x="210" y="6"/>
                </a:cubicBezTo>
                <a:cubicBezTo>
                  <a:pt x="207" y="6"/>
                  <a:pt x="207" y="6"/>
                  <a:pt x="207" y="6"/>
                </a:cubicBezTo>
                <a:cubicBezTo>
                  <a:pt x="205" y="8"/>
                  <a:pt x="207" y="11"/>
                  <a:pt x="207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5" y="15"/>
                  <a:pt x="207" y="14"/>
                  <a:pt x="208" y="14"/>
                </a:cubicBezTo>
                <a:cubicBezTo>
                  <a:pt x="210" y="16"/>
                  <a:pt x="210" y="19"/>
                  <a:pt x="208" y="21"/>
                </a:cubicBezTo>
                <a:cubicBezTo>
                  <a:pt x="207" y="20"/>
                  <a:pt x="204" y="20"/>
                  <a:pt x="204" y="19"/>
                </a:cubicBezTo>
                <a:cubicBezTo>
                  <a:pt x="205" y="18"/>
                  <a:pt x="204" y="16"/>
                  <a:pt x="203" y="15"/>
                </a:cubicBezTo>
                <a:cubicBezTo>
                  <a:pt x="203" y="18"/>
                  <a:pt x="201" y="21"/>
                  <a:pt x="204" y="23"/>
                </a:cubicBezTo>
                <a:cubicBezTo>
                  <a:pt x="204" y="22"/>
                  <a:pt x="204" y="22"/>
                  <a:pt x="204" y="22"/>
                </a:cubicBezTo>
                <a:cubicBezTo>
                  <a:pt x="205" y="22"/>
                  <a:pt x="206" y="21"/>
                  <a:pt x="208" y="21"/>
                </a:cubicBezTo>
                <a:cubicBezTo>
                  <a:pt x="209" y="23"/>
                  <a:pt x="209" y="23"/>
                  <a:pt x="209" y="23"/>
                </a:cubicBezTo>
                <a:cubicBezTo>
                  <a:pt x="208" y="24"/>
                  <a:pt x="206" y="23"/>
                  <a:pt x="204" y="23"/>
                </a:cubicBezTo>
                <a:cubicBezTo>
                  <a:pt x="207" y="25"/>
                  <a:pt x="203" y="26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2" y="26"/>
                  <a:pt x="198" y="25"/>
                  <a:pt x="202" y="24"/>
                </a:cubicBezTo>
                <a:cubicBezTo>
                  <a:pt x="201" y="24"/>
                  <a:pt x="199" y="24"/>
                  <a:pt x="199" y="23"/>
                </a:cubicBezTo>
                <a:cubicBezTo>
                  <a:pt x="195" y="23"/>
                  <a:pt x="200" y="20"/>
                  <a:pt x="197" y="20"/>
                </a:cubicBezTo>
                <a:cubicBezTo>
                  <a:pt x="197" y="19"/>
                  <a:pt x="199" y="19"/>
                  <a:pt x="200" y="19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89" y="20"/>
                  <a:pt x="197" y="19"/>
                  <a:pt x="195" y="18"/>
                </a:cubicBezTo>
                <a:cubicBezTo>
                  <a:pt x="198" y="17"/>
                  <a:pt x="198" y="15"/>
                  <a:pt x="200" y="13"/>
                </a:cubicBezTo>
                <a:cubicBezTo>
                  <a:pt x="197" y="13"/>
                  <a:pt x="199" y="12"/>
                  <a:pt x="197" y="11"/>
                </a:cubicBezTo>
                <a:cubicBezTo>
                  <a:pt x="195" y="12"/>
                  <a:pt x="193" y="15"/>
                  <a:pt x="192" y="17"/>
                </a:cubicBezTo>
                <a:cubicBezTo>
                  <a:pt x="191" y="18"/>
                  <a:pt x="186" y="18"/>
                  <a:pt x="186" y="20"/>
                </a:cubicBezTo>
                <a:cubicBezTo>
                  <a:pt x="188" y="20"/>
                  <a:pt x="191" y="20"/>
                  <a:pt x="190" y="21"/>
                </a:cubicBezTo>
                <a:cubicBezTo>
                  <a:pt x="188" y="22"/>
                  <a:pt x="185" y="23"/>
                  <a:pt x="182" y="22"/>
                </a:cubicBezTo>
                <a:cubicBezTo>
                  <a:pt x="183" y="22"/>
                  <a:pt x="182" y="21"/>
                  <a:pt x="183" y="21"/>
                </a:cubicBezTo>
                <a:cubicBezTo>
                  <a:pt x="184" y="22"/>
                  <a:pt x="184" y="22"/>
                  <a:pt x="184" y="22"/>
                </a:cubicBezTo>
                <a:cubicBezTo>
                  <a:pt x="185" y="22"/>
                  <a:pt x="186" y="22"/>
                  <a:pt x="186" y="22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4" y="21"/>
                  <a:pt x="183" y="21"/>
                  <a:pt x="182" y="21"/>
                </a:cubicBezTo>
                <a:cubicBezTo>
                  <a:pt x="176" y="17"/>
                  <a:pt x="188" y="17"/>
                  <a:pt x="188" y="13"/>
                </a:cubicBezTo>
                <a:cubicBezTo>
                  <a:pt x="190" y="11"/>
                  <a:pt x="196" y="11"/>
                  <a:pt x="195" y="9"/>
                </a:cubicBezTo>
                <a:cubicBezTo>
                  <a:pt x="199" y="5"/>
                  <a:pt x="197" y="11"/>
                  <a:pt x="201" y="10"/>
                </a:cubicBezTo>
                <a:cubicBezTo>
                  <a:pt x="202" y="9"/>
                  <a:pt x="197" y="8"/>
                  <a:pt x="201" y="6"/>
                </a:cubicBezTo>
                <a:cubicBezTo>
                  <a:pt x="198" y="6"/>
                  <a:pt x="198" y="6"/>
                  <a:pt x="198" y="6"/>
                </a:cubicBezTo>
                <a:cubicBezTo>
                  <a:pt x="199" y="5"/>
                  <a:pt x="202" y="4"/>
                  <a:pt x="204" y="3"/>
                </a:cubicBezTo>
                <a:cubicBezTo>
                  <a:pt x="204" y="1"/>
                  <a:pt x="204" y="1"/>
                  <a:pt x="204" y="1"/>
                </a:cubicBezTo>
                <a:cubicBezTo>
                  <a:pt x="202" y="1"/>
                  <a:pt x="202" y="1"/>
                  <a:pt x="202" y="1"/>
                </a:cubicBezTo>
                <a:cubicBezTo>
                  <a:pt x="202" y="1"/>
                  <a:pt x="202" y="1"/>
                  <a:pt x="201" y="1"/>
                </a:cubicBezTo>
                <a:cubicBezTo>
                  <a:pt x="201" y="2"/>
                  <a:pt x="201" y="2"/>
                  <a:pt x="201" y="2"/>
                </a:cubicBezTo>
                <a:cubicBezTo>
                  <a:pt x="194" y="4"/>
                  <a:pt x="196" y="10"/>
                  <a:pt x="186" y="12"/>
                </a:cubicBezTo>
                <a:cubicBezTo>
                  <a:pt x="185" y="13"/>
                  <a:pt x="184" y="15"/>
                  <a:pt x="180" y="15"/>
                </a:cubicBezTo>
                <a:cubicBezTo>
                  <a:pt x="182" y="14"/>
                  <a:pt x="178" y="13"/>
                  <a:pt x="181" y="12"/>
                </a:cubicBezTo>
                <a:cubicBezTo>
                  <a:pt x="178" y="11"/>
                  <a:pt x="179" y="13"/>
                  <a:pt x="175" y="13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7" y="15"/>
                  <a:pt x="177" y="18"/>
                  <a:pt x="173" y="18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3"/>
                  <a:pt x="173" y="12"/>
                  <a:pt x="176" y="12"/>
                </a:cubicBezTo>
                <a:cubicBezTo>
                  <a:pt x="176" y="10"/>
                  <a:pt x="183" y="12"/>
                  <a:pt x="184" y="10"/>
                </a:cubicBezTo>
                <a:cubicBezTo>
                  <a:pt x="183" y="10"/>
                  <a:pt x="182" y="10"/>
                  <a:pt x="182" y="9"/>
                </a:cubicBezTo>
                <a:cubicBezTo>
                  <a:pt x="181" y="9"/>
                  <a:pt x="179" y="9"/>
                  <a:pt x="179" y="9"/>
                </a:cubicBezTo>
                <a:cubicBezTo>
                  <a:pt x="179" y="7"/>
                  <a:pt x="182" y="8"/>
                  <a:pt x="184" y="8"/>
                </a:cubicBezTo>
                <a:cubicBezTo>
                  <a:pt x="184" y="7"/>
                  <a:pt x="184" y="7"/>
                  <a:pt x="184" y="7"/>
                </a:cubicBezTo>
                <a:cubicBezTo>
                  <a:pt x="181" y="8"/>
                  <a:pt x="181" y="8"/>
                  <a:pt x="181" y="8"/>
                </a:cubicBezTo>
                <a:cubicBezTo>
                  <a:pt x="178" y="6"/>
                  <a:pt x="184" y="5"/>
                  <a:pt x="184" y="3"/>
                </a:cubicBezTo>
                <a:cubicBezTo>
                  <a:pt x="180" y="3"/>
                  <a:pt x="178" y="3"/>
                  <a:pt x="175" y="4"/>
                </a:cubicBezTo>
                <a:cubicBezTo>
                  <a:pt x="175" y="4"/>
                  <a:pt x="176" y="4"/>
                  <a:pt x="177" y="4"/>
                </a:cubicBezTo>
                <a:cubicBezTo>
                  <a:pt x="176" y="4"/>
                  <a:pt x="176" y="4"/>
                  <a:pt x="176" y="4"/>
                </a:cubicBezTo>
                <a:cubicBezTo>
                  <a:pt x="177" y="5"/>
                  <a:pt x="177" y="5"/>
                  <a:pt x="177" y="5"/>
                </a:cubicBezTo>
                <a:cubicBezTo>
                  <a:pt x="177" y="5"/>
                  <a:pt x="177" y="5"/>
                  <a:pt x="177" y="5"/>
                </a:cubicBezTo>
                <a:cubicBezTo>
                  <a:pt x="176" y="5"/>
                  <a:pt x="175" y="5"/>
                  <a:pt x="175" y="5"/>
                </a:cubicBezTo>
                <a:cubicBezTo>
                  <a:pt x="173" y="5"/>
                  <a:pt x="173" y="5"/>
                  <a:pt x="173" y="5"/>
                </a:cubicBezTo>
                <a:cubicBezTo>
                  <a:pt x="174" y="6"/>
                  <a:pt x="171" y="10"/>
                  <a:pt x="177" y="9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3" y="9"/>
                  <a:pt x="173" y="9"/>
                  <a:pt x="173" y="9"/>
                </a:cubicBezTo>
                <a:cubicBezTo>
                  <a:pt x="169" y="10"/>
                  <a:pt x="171" y="7"/>
                  <a:pt x="169" y="6"/>
                </a:cubicBezTo>
                <a:cubicBezTo>
                  <a:pt x="171" y="6"/>
                  <a:pt x="172" y="5"/>
                  <a:pt x="171" y="5"/>
                </a:cubicBezTo>
                <a:cubicBezTo>
                  <a:pt x="169" y="6"/>
                  <a:pt x="164" y="7"/>
                  <a:pt x="166" y="9"/>
                </a:cubicBezTo>
                <a:cubicBezTo>
                  <a:pt x="166" y="10"/>
                  <a:pt x="161" y="12"/>
                  <a:pt x="165" y="11"/>
                </a:cubicBezTo>
                <a:cubicBezTo>
                  <a:pt x="166" y="11"/>
                  <a:pt x="166" y="10"/>
                  <a:pt x="167" y="11"/>
                </a:cubicBezTo>
                <a:cubicBezTo>
                  <a:pt x="167" y="12"/>
                  <a:pt x="167" y="14"/>
                  <a:pt x="164" y="15"/>
                </a:cubicBezTo>
                <a:cubicBezTo>
                  <a:pt x="163" y="15"/>
                  <a:pt x="161" y="15"/>
                  <a:pt x="160" y="14"/>
                </a:cubicBezTo>
                <a:cubicBezTo>
                  <a:pt x="159" y="15"/>
                  <a:pt x="160" y="15"/>
                  <a:pt x="158" y="16"/>
                </a:cubicBezTo>
                <a:cubicBezTo>
                  <a:pt x="157" y="15"/>
                  <a:pt x="156" y="15"/>
                  <a:pt x="155" y="15"/>
                </a:cubicBezTo>
                <a:cubicBezTo>
                  <a:pt x="155" y="14"/>
                  <a:pt x="156" y="13"/>
                  <a:pt x="156" y="13"/>
                </a:cubicBezTo>
                <a:cubicBezTo>
                  <a:pt x="154" y="12"/>
                  <a:pt x="154" y="13"/>
                  <a:pt x="152" y="12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4" y="9"/>
                  <a:pt x="151" y="10"/>
                  <a:pt x="150" y="9"/>
                </a:cubicBezTo>
                <a:cubicBezTo>
                  <a:pt x="152" y="8"/>
                  <a:pt x="157" y="9"/>
                  <a:pt x="159" y="9"/>
                </a:cubicBezTo>
                <a:cubicBezTo>
                  <a:pt x="158" y="8"/>
                  <a:pt x="156" y="9"/>
                  <a:pt x="154" y="8"/>
                </a:cubicBezTo>
                <a:cubicBezTo>
                  <a:pt x="156" y="7"/>
                  <a:pt x="160" y="9"/>
                  <a:pt x="161" y="7"/>
                </a:cubicBezTo>
                <a:cubicBezTo>
                  <a:pt x="158" y="8"/>
                  <a:pt x="156" y="8"/>
                  <a:pt x="153" y="7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5"/>
                  <a:pt x="151" y="4"/>
                  <a:pt x="154" y="3"/>
                </a:cubicBezTo>
                <a:cubicBezTo>
                  <a:pt x="155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2" y="2"/>
                  <a:pt x="159" y="1"/>
                  <a:pt x="157" y="0"/>
                </a:cubicBezTo>
                <a:cubicBezTo>
                  <a:pt x="155" y="0"/>
                  <a:pt x="156" y="1"/>
                  <a:pt x="155" y="1"/>
                </a:cubicBezTo>
                <a:cubicBezTo>
                  <a:pt x="154" y="1"/>
                  <a:pt x="154" y="1"/>
                  <a:pt x="153" y="1"/>
                </a:cubicBezTo>
                <a:cubicBezTo>
                  <a:pt x="154" y="0"/>
                  <a:pt x="154" y="0"/>
                  <a:pt x="154" y="0"/>
                </a:cubicBezTo>
                <a:cubicBezTo>
                  <a:pt x="152" y="0"/>
                  <a:pt x="148" y="1"/>
                  <a:pt x="145" y="0"/>
                </a:cubicBezTo>
                <a:cubicBezTo>
                  <a:pt x="145" y="1"/>
                  <a:pt x="145" y="1"/>
                  <a:pt x="145" y="1"/>
                </a:cubicBezTo>
                <a:cubicBezTo>
                  <a:pt x="146" y="1"/>
                  <a:pt x="147" y="1"/>
                  <a:pt x="147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49" y="2"/>
                  <a:pt x="149" y="2"/>
                  <a:pt x="149" y="2"/>
                </a:cubicBezTo>
                <a:cubicBezTo>
                  <a:pt x="149" y="2"/>
                  <a:pt x="148" y="2"/>
                  <a:pt x="147" y="2"/>
                </a:cubicBezTo>
                <a:cubicBezTo>
                  <a:pt x="148" y="3"/>
                  <a:pt x="147" y="4"/>
                  <a:pt x="146" y="4"/>
                </a:cubicBezTo>
                <a:cubicBezTo>
                  <a:pt x="144" y="5"/>
                  <a:pt x="142" y="5"/>
                  <a:pt x="140" y="4"/>
                </a:cubicBezTo>
                <a:cubicBezTo>
                  <a:pt x="139" y="4"/>
                  <a:pt x="140" y="3"/>
                  <a:pt x="140" y="3"/>
                </a:cubicBezTo>
                <a:cubicBezTo>
                  <a:pt x="144" y="2"/>
                  <a:pt x="140" y="1"/>
                  <a:pt x="142" y="0"/>
                </a:cubicBezTo>
                <a:cubicBezTo>
                  <a:pt x="140" y="1"/>
                  <a:pt x="140" y="1"/>
                  <a:pt x="140" y="1"/>
                </a:cubicBezTo>
                <a:cubicBezTo>
                  <a:pt x="142" y="3"/>
                  <a:pt x="138" y="5"/>
                  <a:pt x="136" y="7"/>
                </a:cubicBezTo>
                <a:cubicBezTo>
                  <a:pt x="135" y="8"/>
                  <a:pt x="140" y="10"/>
                  <a:pt x="139" y="11"/>
                </a:cubicBezTo>
                <a:cubicBezTo>
                  <a:pt x="138" y="11"/>
                  <a:pt x="138" y="11"/>
                  <a:pt x="138" y="11"/>
                </a:cubicBezTo>
                <a:cubicBezTo>
                  <a:pt x="138" y="12"/>
                  <a:pt x="138" y="12"/>
                  <a:pt x="138" y="12"/>
                </a:cubicBezTo>
                <a:cubicBezTo>
                  <a:pt x="139" y="12"/>
                  <a:pt x="140" y="12"/>
                  <a:pt x="141" y="11"/>
                </a:cubicBezTo>
                <a:cubicBezTo>
                  <a:pt x="143" y="13"/>
                  <a:pt x="146" y="15"/>
                  <a:pt x="141" y="15"/>
                </a:cubicBezTo>
                <a:cubicBezTo>
                  <a:pt x="142" y="16"/>
                  <a:pt x="142" y="17"/>
                  <a:pt x="142" y="17"/>
                </a:cubicBezTo>
                <a:cubicBezTo>
                  <a:pt x="141" y="17"/>
                  <a:pt x="140" y="17"/>
                  <a:pt x="140" y="17"/>
                </a:cubicBezTo>
                <a:cubicBezTo>
                  <a:pt x="137" y="16"/>
                  <a:pt x="140" y="15"/>
                  <a:pt x="140" y="14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37" y="12"/>
                  <a:pt x="137" y="12"/>
                  <a:pt x="137" y="12"/>
                </a:cubicBezTo>
                <a:cubicBezTo>
                  <a:pt x="138" y="11"/>
                  <a:pt x="130" y="11"/>
                  <a:pt x="134" y="9"/>
                </a:cubicBezTo>
                <a:cubicBezTo>
                  <a:pt x="133" y="9"/>
                  <a:pt x="132" y="9"/>
                  <a:pt x="131" y="9"/>
                </a:cubicBezTo>
                <a:cubicBezTo>
                  <a:pt x="130" y="8"/>
                  <a:pt x="132" y="8"/>
                  <a:pt x="133" y="7"/>
                </a:cubicBezTo>
                <a:cubicBezTo>
                  <a:pt x="131" y="5"/>
                  <a:pt x="138" y="2"/>
                  <a:pt x="136" y="0"/>
                </a:cubicBezTo>
                <a:cubicBezTo>
                  <a:pt x="133" y="1"/>
                  <a:pt x="133" y="1"/>
                  <a:pt x="133" y="1"/>
                </a:cubicBezTo>
                <a:cubicBezTo>
                  <a:pt x="135" y="3"/>
                  <a:pt x="130" y="5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8" y="5"/>
                  <a:pt x="126" y="4"/>
                  <a:pt x="124" y="3"/>
                </a:cubicBezTo>
                <a:cubicBezTo>
                  <a:pt x="127" y="2"/>
                  <a:pt x="127" y="5"/>
                  <a:pt x="131" y="4"/>
                </a:cubicBezTo>
                <a:cubicBezTo>
                  <a:pt x="128" y="3"/>
                  <a:pt x="131" y="2"/>
                  <a:pt x="129" y="0"/>
                </a:cubicBezTo>
                <a:cubicBezTo>
                  <a:pt x="124" y="1"/>
                  <a:pt x="120" y="0"/>
                  <a:pt x="116" y="1"/>
                </a:cubicBezTo>
                <a:cubicBezTo>
                  <a:pt x="116" y="1"/>
                  <a:pt x="118" y="2"/>
                  <a:pt x="118" y="2"/>
                </a:cubicBezTo>
                <a:cubicBezTo>
                  <a:pt x="118" y="3"/>
                  <a:pt x="116" y="2"/>
                  <a:pt x="115" y="3"/>
                </a:cubicBezTo>
                <a:cubicBezTo>
                  <a:pt x="116" y="4"/>
                  <a:pt x="126" y="1"/>
                  <a:pt x="121" y="4"/>
                </a:cubicBezTo>
                <a:cubicBezTo>
                  <a:pt x="121" y="5"/>
                  <a:pt x="122" y="6"/>
                  <a:pt x="123" y="7"/>
                </a:cubicBezTo>
                <a:cubicBezTo>
                  <a:pt x="122" y="7"/>
                  <a:pt x="120" y="7"/>
                  <a:pt x="118" y="7"/>
                </a:cubicBezTo>
                <a:cubicBezTo>
                  <a:pt x="118" y="7"/>
                  <a:pt x="117" y="7"/>
                  <a:pt x="117" y="6"/>
                </a:cubicBezTo>
                <a:cubicBezTo>
                  <a:pt x="117" y="6"/>
                  <a:pt x="118" y="6"/>
                  <a:pt x="118" y="6"/>
                </a:cubicBezTo>
                <a:cubicBezTo>
                  <a:pt x="116" y="6"/>
                  <a:pt x="117" y="3"/>
                  <a:pt x="114" y="4"/>
                </a:cubicBezTo>
                <a:cubicBezTo>
                  <a:pt x="112" y="4"/>
                  <a:pt x="112" y="3"/>
                  <a:pt x="113" y="3"/>
                </a:cubicBezTo>
                <a:cubicBezTo>
                  <a:pt x="112" y="2"/>
                  <a:pt x="110" y="2"/>
                  <a:pt x="110" y="1"/>
                </a:cubicBezTo>
                <a:cubicBezTo>
                  <a:pt x="109" y="2"/>
                  <a:pt x="110" y="3"/>
                  <a:pt x="108" y="3"/>
                </a:cubicBezTo>
                <a:cubicBezTo>
                  <a:pt x="108" y="0"/>
                  <a:pt x="102" y="1"/>
                  <a:pt x="99" y="1"/>
                </a:cubicBezTo>
                <a:cubicBezTo>
                  <a:pt x="99" y="3"/>
                  <a:pt x="105" y="4"/>
                  <a:pt x="108" y="5"/>
                </a:cubicBezTo>
                <a:cubicBezTo>
                  <a:pt x="107" y="6"/>
                  <a:pt x="107" y="6"/>
                  <a:pt x="107" y="6"/>
                </a:cubicBezTo>
                <a:cubicBezTo>
                  <a:pt x="104" y="6"/>
                  <a:pt x="103" y="5"/>
                  <a:pt x="102" y="4"/>
                </a:cubicBezTo>
                <a:cubicBezTo>
                  <a:pt x="101" y="5"/>
                  <a:pt x="101" y="5"/>
                  <a:pt x="101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4" y="4"/>
                  <a:pt x="96" y="2"/>
                  <a:pt x="96" y="1"/>
                </a:cubicBezTo>
                <a:cubicBezTo>
                  <a:pt x="84" y="1"/>
                  <a:pt x="71" y="3"/>
                  <a:pt x="59" y="4"/>
                </a:cubicBezTo>
                <a:cubicBezTo>
                  <a:pt x="62" y="5"/>
                  <a:pt x="62" y="5"/>
                  <a:pt x="62" y="5"/>
                </a:cubicBezTo>
                <a:cubicBezTo>
                  <a:pt x="61" y="5"/>
                  <a:pt x="60" y="5"/>
                  <a:pt x="59" y="5"/>
                </a:cubicBezTo>
                <a:cubicBezTo>
                  <a:pt x="64" y="6"/>
                  <a:pt x="64" y="6"/>
                  <a:pt x="64" y="6"/>
                </a:cubicBezTo>
                <a:cubicBezTo>
                  <a:pt x="63" y="7"/>
                  <a:pt x="59" y="6"/>
                  <a:pt x="60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9"/>
                  <a:pt x="66" y="9"/>
                  <a:pt x="66" y="9"/>
                </a:cubicBezTo>
                <a:cubicBezTo>
                  <a:pt x="62" y="10"/>
                  <a:pt x="58" y="10"/>
                  <a:pt x="56" y="11"/>
                </a:cubicBezTo>
                <a:cubicBezTo>
                  <a:pt x="59" y="12"/>
                  <a:pt x="62" y="13"/>
                  <a:pt x="65" y="13"/>
                </a:cubicBezTo>
                <a:cubicBezTo>
                  <a:pt x="64" y="14"/>
                  <a:pt x="60" y="14"/>
                  <a:pt x="58" y="14"/>
                </a:cubicBezTo>
                <a:cubicBezTo>
                  <a:pt x="62" y="14"/>
                  <a:pt x="62" y="17"/>
                  <a:pt x="66" y="17"/>
                </a:cubicBezTo>
                <a:cubicBezTo>
                  <a:pt x="65" y="18"/>
                  <a:pt x="63" y="18"/>
                  <a:pt x="61" y="18"/>
                </a:cubicBezTo>
                <a:cubicBezTo>
                  <a:pt x="64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2"/>
                  <a:pt x="62" y="21"/>
                  <a:pt x="60" y="22"/>
                </a:cubicBezTo>
                <a:cubicBezTo>
                  <a:pt x="64" y="23"/>
                  <a:pt x="64" y="23"/>
                  <a:pt x="64" y="23"/>
                </a:cubicBezTo>
                <a:cubicBezTo>
                  <a:pt x="63" y="24"/>
                  <a:pt x="60" y="23"/>
                  <a:pt x="61" y="24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5"/>
                  <a:pt x="64" y="25"/>
                  <a:pt x="63" y="25"/>
                </a:cubicBezTo>
                <a:cubicBezTo>
                  <a:pt x="64" y="26"/>
                  <a:pt x="64" y="26"/>
                  <a:pt x="64" y="26"/>
                </a:cubicBezTo>
                <a:cubicBezTo>
                  <a:pt x="63" y="27"/>
                  <a:pt x="62" y="25"/>
                  <a:pt x="60" y="26"/>
                </a:cubicBezTo>
                <a:cubicBezTo>
                  <a:pt x="60" y="27"/>
                  <a:pt x="65" y="28"/>
                  <a:pt x="61" y="28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3" y="30"/>
                  <a:pt x="63" y="30"/>
                  <a:pt x="62" y="30"/>
                </a:cubicBezTo>
                <a:cubicBezTo>
                  <a:pt x="64" y="31"/>
                  <a:pt x="64" y="31"/>
                  <a:pt x="64" y="31"/>
                </a:cubicBezTo>
                <a:cubicBezTo>
                  <a:pt x="63" y="31"/>
                  <a:pt x="63" y="31"/>
                  <a:pt x="62" y="31"/>
                </a:cubicBezTo>
                <a:cubicBezTo>
                  <a:pt x="65" y="33"/>
                  <a:pt x="65" y="33"/>
                  <a:pt x="65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3" y="34"/>
                  <a:pt x="64" y="35"/>
                  <a:pt x="66" y="35"/>
                </a:cubicBezTo>
                <a:cubicBezTo>
                  <a:pt x="66" y="36"/>
                  <a:pt x="66" y="36"/>
                  <a:pt x="66" y="36"/>
                </a:cubicBezTo>
                <a:cubicBezTo>
                  <a:pt x="66" y="37"/>
                  <a:pt x="69" y="37"/>
                  <a:pt x="71" y="38"/>
                </a:cubicBezTo>
                <a:cubicBezTo>
                  <a:pt x="67" y="39"/>
                  <a:pt x="65" y="37"/>
                  <a:pt x="61" y="37"/>
                </a:cubicBezTo>
                <a:cubicBezTo>
                  <a:pt x="64" y="38"/>
                  <a:pt x="65" y="39"/>
                  <a:pt x="68" y="39"/>
                </a:cubicBezTo>
                <a:cubicBezTo>
                  <a:pt x="68" y="41"/>
                  <a:pt x="66" y="39"/>
                  <a:pt x="64" y="40"/>
                </a:cubicBezTo>
                <a:cubicBezTo>
                  <a:pt x="64" y="40"/>
                  <a:pt x="67" y="41"/>
                  <a:pt x="65" y="41"/>
                </a:cubicBezTo>
                <a:cubicBezTo>
                  <a:pt x="64" y="41"/>
                  <a:pt x="62" y="40"/>
                  <a:pt x="60" y="41"/>
                </a:cubicBezTo>
                <a:cubicBezTo>
                  <a:pt x="62" y="44"/>
                  <a:pt x="72" y="43"/>
                  <a:pt x="68" y="47"/>
                </a:cubicBezTo>
                <a:cubicBezTo>
                  <a:pt x="63" y="49"/>
                  <a:pt x="68" y="51"/>
                  <a:pt x="66" y="54"/>
                </a:cubicBezTo>
                <a:cubicBezTo>
                  <a:pt x="65" y="54"/>
                  <a:pt x="65" y="54"/>
                  <a:pt x="64" y="54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8"/>
                  <a:pt x="61" y="47"/>
                  <a:pt x="59" y="48"/>
                </a:cubicBezTo>
                <a:cubicBezTo>
                  <a:pt x="56" y="49"/>
                  <a:pt x="61" y="49"/>
                  <a:pt x="60" y="51"/>
                </a:cubicBezTo>
                <a:cubicBezTo>
                  <a:pt x="61" y="51"/>
                  <a:pt x="60" y="51"/>
                  <a:pt x="59" y="51"/>
                </a:cubicBezTo>
                <a:cubicBezTo>
                  <a:pt x="58" y="51"/>
                  <a:pt x="57" y="50"/>
                  <a:pt x="57" y="50"/>
                </a:cubicBezTo>
                <a:cubicBezTo>
                  <a:pt x="54" y="49"/>
                  <a:pt x="51" y="46"/>
                  <a:pt x="47" y="48"/>
                </a:cubicBezTo>
                <a:cubicBezTo>
                  <a:pt x="46" y="47"/>
                  <a:pt x="42" y="49"/>
                  <a:pt x="40" y="48"/>
                </a:cubicBezTo>
                <a:cubicBezTo>
                  <a:pt x="30" y="48"/>
                  <a:pt x="19" y="45"/>
                  <a:pt x="8" y="47"/>
                </a:cubicBezTo>
                <a:cubicBezTo>
                  <a:pt x="8" y="47"/>
                  <a:pt x="8" y="49"/>
                  <a:pt x="5" y="49"/>
                </a:cubicBezTo>
                <a:cubicBezTo>
                  <a:pt x="10" y="50"/>
                  <a:pt x="10" y="50"/>
                  <a:pt x="10" y="50"/>
                </a:cubicBezTo>
                <a:cubicBezTo>
                  <a:pt x="6" y="51"/>
                  <a:pt x="6" y="51"/>
                  <a:pt x="6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10" y="52"/>
                  <a:pt x="5" y="51"/>
                  <a:pt x="5" y="52"/>
                </a:cubicBezTo>
                <a:cubicBezTo>
                  <a:pt x="7" y="53"/>
                  <a:pt x="12" y="52"/>
                  <a:pt x="13" y="54"/>
                </a:cubicBezTo>
                <a:cubicBezTo>
                  <a:pt x="10" y="54"/>
                  <a:pt x="5" y="53"/>
                  <a:pt x="3" y="54"/>
                </a:cubicBezTo>
                <a:cubicBezTo>
                  <a:pt x="4" y="55"/>
                  <a:pt x="7" y="55"/>
                  <a:pt x="9" y="55"/>
                </a:cubicBezTo>
                <a:cubicBezTo>
                  <a:pt x="5" y="56"/>
                  <a:pt x="5" y="56"/>
                  <a:pt x="5" y="56"/>
                </a:cubicBezTo>
                <a:cubicBezTo>
                  <a:pt x="7" y="56"/>
                  <a:pt x="7" y="58"/>
                  <a:pt x="9" y="58"/>
                </a:cubicBezTo>
                <a:cubicBezTo>
                  <a:pt x="9" y="58"/>
                  <a:pt x="8" y="58"/>
                  <a:pt x="7" y="58"/>
                </a:cubicBezTo>
                <a:cubicBezTo>
                  <a:pt x="11" y="59"/>
                  <a:pt x="11" y="59"/>
                  <a:pt x="11" y="59"/>
                </a:cubicBezTo>
                <a:cubicBezTo>
                  <a:pt x="7" y="60"/>
                  <a:pt x="7" y="60"/>
                  <a:pt x="7" y="60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1"/>
                  <a:pt x="10" y="62"/>
                  <a:pt x="9" y="62"/>
                </a:cubicBezTo>
                <a:cubicBezTo>
                  <a:pt x="8" y="62"/>
                  <a:pt x="8" y="63"/>
                  <a:pt x="9" y="63"/>
                </a:cubicBezTo>
                <a:cubicBezTo>
                  <a:pt x="9" y="64"/>
                  <a:pt x="6" y="64"/>
                  <a:pt x="7" y="64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8" y="65"/>
                  <a:pt x="6" y="66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8"/>
                  <a:pt x="8" y="68"/>
                  <a:pt x="6" y="68"/>
                </a:cubicBezTo>
                <a:cubicBezTo>
                  <a:pt x="9" y="69"/>
                  <a:pt x="9" y="69"/>
                  <a:pt x="9" y="69"/>
                </a:cubicBezTo>
                <a:cubicBezTo>
                  <a:pt x="5" y="69"/>
                  <a:pt x="10" y="70"/>
                  <a:pt x="7" y="70"/>
                </a:cubicBezTo>
                <a:cubicBezTo>
                  <a:pt x="0" y="71"/>
                  <a:pt x="13" y="74"/>
                  <a:pt x="6" y="76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78"/>
                  <a:pt x="8" y="77"/>
                  <a:pt x="7" y="77"/>
                </a:cubicBezTo>
                <a:cubicBezTo>
                  <a:pt x="12" y="80"/>
                  <a:pt x="12" y="80"/>
                  <a:pt x="12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80"/>
                  <a:pt x="10" y="80"/>
                  <a:pt x="9" y="80"/>
                </a:cubicBezTo>
                <a:cubicBezTo>
                  <a:pt x="12" y="81"/>
                  <a:pt x="12" y="81"/>
                  <a:pt x="12" y="81"/>
                </a:cubicBezTo>
                <a:cubicBezTo>
                  <a:pt x="11" y="82"/>
                  <a:pt x="11" y="82"/>
                  <a:pt x="11" y="82"/>
                </a:cubicBezTo>
                <a:cubicBezTo>
                  <a:pt x="10" y="81"/>
                  <a:pt x="7" y="81"/>
                  <a:pt x="5" y="81"/>
                </a:cubicBezTo>
                <a:cubicBezTo>
                  <a:pt x="7" y="82"/>
                  <a:pt x="8" y="82"/>
                  <a:pt x="10" y="83"/>
                </a:cubicBezTo>
                <a:cubicBezTo>
                  <a:pt x="5" y="84"/>
                  <a:pt x="5" y="84"/>
                  <a:pt x="5" y="84"/>
                </a:cubicBezTo>
                <a:cubicBezTo>
                  <a:pt x="6" y="83"/>
                  <a:pt x="7" y="84"/>
                  <a:pt x="8" y="84"/>
                </a:cubicBezTo>
                <a:cubicBezTo>
                  <a:pt x="7" y="85"/>
                  <a:pt x="4" y="84"/>
                  <a:pt x="5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7" y="87"/>
                  <a:pt x="7" y="87"/>
                  <a:pt x="7" y="87"/>
                </a:cubicBezTo>
                <a:cubicBezTo>
                  <a:pt x="10" y="88"/>
                  <a:pt x="14" y="88"/>
                  <a:pt x="16" y="90"/>
                </a:cubicBezTo>
                <a:cubicBezTo>
                  <a:pt x="19" y="90"/>
                  <a:pt x="22" y="92"/>
                  <a:pt x="26" y="92"/>
                </a:cubicBezTo>
                <a:cubicBezTo>
                  <a:pt x="28" y="93"/>
                  <a:pt x="32" y="93"/>
                  <a:pt x="35" y="94"/>
                </a:cubicBezTo>
                <a:cubicBezTo>
                  <a:pt x="35" y="94"/>
                  <a:pt x="33" y="94"/>
                  <a:pt x="32" y="94"/>
                </a:cubicBezTo>
                <a:cubicBezTo>
                  <a:pt x="33" y="96"/>
                  <a:pt x="35" y="93"/>
                  <a:pt x="36" y="95"/>
                </a:cubicBezTo>
                <a:cubicBezTo>
                  <a:pt x="37" y="96"/>
                  <a:pt x="39" y="96"/>
                  <a:pt x="36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3" y="96"/>
                  <a:pt x="32" y="96"/>
                  <a:pt x="31" y="96"/>
                </a:cubicBezTo>
                <a:cubicBezTo>
                  <a:pt x="32" y="97"/>
                  <a:pt x="33" y="97"/>
                  <a:pt x="34" y="97"/>
                </a:cubicBezTo>
                <a:cubicBezTo>
                  <a:pt x="32" y="98"/>
                  <a:pt x="32" y="98"/>
                  <a:pt x="32" y="98"/>
                </a:cubicBezTo>
                <a:cubicBezTo>
                  <a:pt x="33" y="99"/>
                  <a:pt x="34" y="100"/>
                  <a:pt x="36" y="100"/>
                </a:cubicBezTo>
                <a:cubicBezTo>
                  <a:pt x="36" y="101"/>
                  <a:pt x="33" y="100"/>
                  <a:pt x="35" y="101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6" y="105"/>
                  <a:pt x="41" y="105"/>
                  <a:pt x="37" y="106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9"/>
                  <a:pt x="39" y="109"/>
                  <a:pt x="40" y="110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0"/>
                  <a:pt x="39" y="110"/>
                  <a:pt x="40" y="111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9" y="111"/>
                  <a:pt x="39" y="111"/>
                  <a:pt x="40" y="112"/>
                </a:cubicBezTo>
                <a:cubicBezTo>
                  <a:pt x="39" y="112"/>
                  <a:pt x="39" y="112"/>
                  <a:pt x="38" y="112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9" y="114"/>
                  <a:pt x="39" y="116"/>
                  <a:pt x="41" y="117"/>
                </a:cubicBezTo>
                <a:cubicBezTo>
                  <a:pt x="40" y="118"/>
                  <a:pt x="40" y="118"/>
                  <a:pt x="40" y="118"/>
                </a:cubicBezTo>
                <a:cubicBezTo>
                  <a:pt x="43" y="119"/>
                  <a:pt x="43" y="119"/>
                  <a:pt x="43" y="119"/>
                </a:cubicBezTo>
                <a:cubicBezTo>
                  <a:pt x="41" y="120"/>
                  <a:pt x="41" y="120"/>
                  <a:pt x="41" y="120"/>
                </a:cubicBezTo>
                <a:cubicBezTo>
                  <a:pt x="43" y="120"/>
                  <a:pt x="44" y="121"/>
                  <a:pt x="46" y="121"/>
                </a:cubicBezTo>
                <a:cubicBezTo>
                  <a:pt x="47" y="123"/>
                  <a:pt x="42" y="122"/>
                  <a:pt x="42" y="123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43" y="125"/>
                  <a:pt x="39" y="124"/>
                  <a:pt x="39" y="125"/>
                </a:cubicBezTo>
                <a:cubicBezTo>
                  <a:pt x="41" y="125"/>
                  <a:pt x="42" y="126"/>
                  <a:pt x="44" y="126"/>
                </a:cubicBezTo>
                <a:cubicBezTo>
                  <a:pt x="43" y="127"/>
                  <a:pt x="42" y="126"/>
                  <a:pt x="42" y="126"/>
                </a:cubicBezTo>
                <a:cubicBezTo>
                  <a:pt x="45" y="127"/>
                  <a:pt x="41" y="128"/>
                  <a:pt x="42" y="128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39" y="132"/>
                  <a:pt x="50" y="130"/>
                  <a:pt x="51" y="132"/>
                </a:cubicBezTo>
                <a:cubicBezTo>
                  <a:pt x="49" y="132"/>
                  <a:pt x="49" y="132"/>
                  <a:pt x="49" y="132"/>
                </a:cubicBezTo>
                <a:cubicBezTo>
                  <a:pt x="53" y="133"/>
                  <a:pt x="57" y="133"/>
                  <a:pt x="60" y="133"/>
                </a:cubicBezTo>
                <a:cubicBezTo>
                  <a:pt x="59" y="135"/>
                  <a:pt x="53" y="133"/>
                  <a:pt x="52" y="134"/>
                </a:cubicBezTo>
                <a:cubicBezTo>
                  <a:pt x="55" y="135"/>
                  <a:pt x="59" y="134"/>
                  <a:pt x="61" y="135"/>
                </a:cubicBezTo>
                <a:cubicBezTo>
                  <a:pt x="58" y="136"/>
                  <a:pt x="52" y="136"/>
                  <a:pt x="48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2" y="139"/>
                  <a:pt x="59" y="137"/>
                  <a:pt x="62" y="139"/>
                </a:cubicBezTo>
                <a:cubicBezTo>
                  <a:pt x="61" y="140"/>
                  <a:pt x="56" y="140"/>
                  <a:pt x="53" y="140"/>
                </a:cubicBezTo>
                <a:cubicBezTo>
                  <a:pt x="56" y="140"/>
                  <a:pt x="58" y="140"/>
                  <a:pt x="60" y="141"/>
                </a:cubicBezTo>
                <a:cubicBezTo>
                  <a:pt x="57" y="142"/>
                  <a:pt x="53" y="142"/>
                  <a:pt x="50" y="142"/>
                </a:cubicBezTo>
                <a:cubicBezTo>
                  <a:pt x="55" y="142"/>
                  <a:pt x="62" y="142"/>
                  <a:pt x="66" y="143"/>
                </a:cubicBezTo>
                <a:cubicBezTo>
                  <a:pt x="60" y="143"/>
                  <a:pt x="60" y="143"/>
                  <a:pt x="60" y="143"/>
                </a:cubicBezTo>
                <a:cubicBezTo>
                  <a:pt x="62" y="143"/>
                  <a:pt x="63" y="143"/>
                  <a:pt x="64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8" y="145"/>
                  <a:pt x="52" y="143"/>
                  <a:pt x="51" y="146"/>
                </a:cubicBezTo>
                <a:cubicBezTo>
                  <a:pt x="52" y="146"/>
                  <a:pt x="53" y="146"/>
                  <a:pt x="55" y="146"/>
                </a:cubicBezTo>
                <a:cubicBezTo>
                  <a:pt x="54" y="146"/>
                  <a:pt x="55" y="146"/>
                  <a:pt x="55" y="146"/>
                </a:cubicBezTo>
                <a:cubicBezTo>
                  <a:pt x="58" y="147"/>
                  <a:pt x="58" y="147"/>
                  <a:pt x="58" y="147"/>
                </a:cubicBezTo>
                <a:cubicBezTo>
                  <a:pt x="61" y="148"/>
                  <a:pt x="64" y="146"/>
                  <a:pt x="66" y="148"/>
                </a:cubicBezTo>
                <a:cubicBezTo>
                  <a:pt x="66" y="148"/>
                  <a:pt x="65" y="148"/>
                  <a:pt x="64" y="148"/>
                </a:cubicBezTo>
                <a:cubicBezTo>
                  <a:pt x="63" y="148"/>
                  <a:pt x="63" y="149"/>
                  <a:pt x="62" y="149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60" y="150"/>
                  <a:pt x="55" y="149"/>
                  <a:pt x="53" y="150"/>
                </a:cubicBezTo>
                <a:cubicBezTo>
                  <a:pt x="57" y="150"/>
                  <a:pt x="61" y="150"/>
                  <a:pt x="65" y="151"/>
                </a:cubicBezTo>
                <a:cubicBezTo>
                  <a:pt x="68" y="149"/>
                  <a:pt x="71" y="152"/>
                  <a:pt x="74" y="151"/>
                </a:cubicBezTo>
                <a:cubicBezTo>
                  <a:pt x="73" y="152"/>
                  <a:pt x="69" y="151"/>
                  <a:pt x="68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5" y="152"/>
                  <a:pt x="62" y="151"/>
                  <a:pt x="62" y="152"/>
                </a:cubicBezTo>
                <a:cubicBezTo>
                  <a:pt x="65" y="153"/>
                  <a:pt x="68" y="153"/>
                  <a:pt x="71" y="153"/>
                </a:cubicBezTo>
                <a:cubicBezTo>
                  <a:pt x="79" y="151"/>
                  <a:pt x="78" y="156"/>
                  <a:pt x="86" y="154"/>
                </a:cubicBezTo>
                <a:cubicBezTo>
                  <a:pt x="85" y="152"/>
                  <a:pt x="92" y="154"/>
                  <a:pt x="94" y="153"/>
                </a:cubicBezTo>
                <a:cubicBezTo>
                  <a:pt x="95" y="153"/>
                  <a:pt x="95" y="153"/>
                  <a:pt x="95" y="153"/>
                </a:cubicBezTo>
                <a:cubicBezTo>
                  <a:pt x="97" y="153"/>
                  <a:pt x="97" y="153"/>
                  <a:pt x="97" y="153"/>
                </a:cubicBezTo>
                <a:cubicBezTo>
                  <a:pt x="98" y="153"/>
                  <a:pt x="97" y="153"/>
                  <a:pt x="97" y="152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95" y="152"/>
                  <a:pt x="95" y="152"/>
                  <a:pt x="95" y="151"/>
                </a:cubicBezTo>
                <a:cubicBezTo>
                  <a:pt x="99" y="150"/>
                  <a:pt x="97" y="149"/>
                  <a:pt x="98" y="147"/>
                </a:cubicBezTo>
                <a:cubicBezTo>
                  <a:pt x="104" y="147"/>
                  <a:pt x="101" y="145"/>
                  <a:pt x="103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4"/>
                  <a:pt x="102" y="143"/>
                </a:cubicBezTo>
                <a:cubicBezTo>
                  <a:pt x="104" y="143"/>
                  <a:pt x="105" y="144"/>
                  <a:pt x="107" y="145"/>
                </a:cubicBezTo>
                <a:cubicBezTo>
                  <a:pt x="106" y="147"/>
                  <a:pt x="102" y="148"/>
                  <a:pt x="103" y="151"/>
                </a:cubicBezTo>
                <a:cubicBezTo>
                  <a:pt x="98" y="151"/>
                  <a:pt x="101" y="153"/>
                  <a:pt x="99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09" y="157"/>
                  <a:pt x="109" y="152"/>
                  <a:pt x="114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6" y="151"/>
                  <a:pt x="111" y="149"/>
                  <a:pt x="114" y="148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6" y="148"/>
                  <a:pt x="116" y="148"/>
                  <a:pt x="116" y="148"/>
                </a:cubicBezTo>
                <a:cubicBezTo>
                  <a:pt x="116" y="147"/>
                  <a:pt x="113" y="147"/>
                  <a:pt x="112" y="146"/>
                </a:cubicBezTo>
                <a:cubicBezTo>
                  <a:pt x="113" y="146"/>
                  <a:pt x="117" y="147"/>
                  <a:pt x="118" y="145"/>
                </a:cubicBezTo>
                <a:cubicBezTo>
                  <a:pt x="119" y="145"/>
                  <a:pt x="121" y="145"/>
                  <a:pt x="122" y="145"/>
                </a:cubicBezTo>
                <a:cubicBezTo>
                  <a:pt x="123" y="147"/>
                  <a:pt x="119" y="148"/>
                  <a:pt x="119" y="149"/>
                </a:cubicBezTo>
                <a:cubicBezTo>
                  <a:pt x="124" y="151"/>
                  <a:pt x="124" y="154"/>
                  <a:pt x="129" y="155"/>
                </a:cubicBezTo>
                <a:cubicBezTo>
                  <a:pt x="129" y="154"/>
                  <a:pt x="129" y="154"/>
                  <a:pt x="129" y="154"/>
                </a:cubicBezTo>
                <a:cubicBezTo>
                  <a:pt x="128" y="154"/>
                  <a:pt x="128" y="154"/>
                  <a:pt x="127" y="154"/>
                </a:cubicBezTo>
                <a:cubicBezTo>
                  <a:pt x="128" y="154"/>
                  <a:pt x="128" y="154"/>
                  <a:pt x="128" y="154"/>
                </a:cubicBezTo>
                <a:cubicBezTo>
                  <a:pt x="127" y="152"/>
                  <a:pt x="122" y="151"/>
                  <a:pt x="122" y="149"/>
                </a:cubicBezTo>
                <a:cubicBezTo>
                  <a:pt x="124" y="149"/>
                  <a:pt x="123" y="150"/>
                  <a:pt x="124" y="150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26" y="150"/>
                  <a:pt x="128" y="150"/>
                  <a:pt x="128" y="151"/>
                </a:cubicBezTo>
                <a:cubicBezTo>
                  <a:pt x="126" y="153"/>
                  <a:pt x="134" y="152"/>
                  <a:pt x="131" y="155"/>
                </a:cubicBezTo>
                <a:cubicBezTo>
                  <a:pt x="133" y="155"/>
                  <a:pt x="133" y="155"/>
                  <a:pt x="133" y="155"/>
                </a:cubicBezTo>
                <a:cubicBezTo>
                  <a:pt x="132" y="154"/>
                  <a:pt x="132" y="153"/>
                  <a:pt x="134" y="152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7" y="153"/>
                  <a:pt x="136" y="154"/>
                  <a:pt x="136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8" y="155"/>
                  <a:pt x="138" y="155"/>
                  <a:pt x="138" y="155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41" y="153"/>
                  <a:pt x="138" y="152"/>
                  <a:pt x="142" y="151"/>
                </a:cubicBezTo>
                <a:cubicBezTo>
                  <a:pt x="146" y="152"/>
                  <a:pt x="147" y="154"/>
                  <a:pt x="149" y="155"/>
                </a:cubicBezTo>
                <a:cubicBezTo>
                  <a:pt x="144" y="158"/>
                  <a:pt x="144" y="158"/>
                  <a:pt x="144" y="158"/>
                </a:cubicBezTo>
                <a:cubicBezTo>
                  <a:pt x="143" y="157"/>
                  <a:pt x="143" y="157"/>
                  <a:pt x="143" y="157"/>
                </a:cubicBezTo>
                <a:cubicBezTo>
                  <a:pt x="143" y="157"/>
                  <a:pt x="143" y="156"/>
                  <a:pt x="144" y="156"/>
                </a:cubicBezTo>
                <a:cubicBezTo>
                  <a:pt x="143" y="155"/>
                  <a:pt x="142" y="156"/>
                  <a:pt x="142" y="155"/>
                </a:cubicBezTo>
                <a:cubicBezTo>
                  <a:pt x="141" y="159"/>
                  <a:pt x="139" y="154"/>
                  <a:pt x="135" y="155"/>
                </a:cubicBezTo>
                <a:cubicBezTo>
                  <a:pt x="134" y="156"/>
                  <a:pt x="137" y="157"/>
                  <a:pt x="137" y="157"/>
                </a:cubicBezTo>
                <a:cubicBezTo>
                  <a:pt x="135" y="158"/>
                  <a:pt x="136" y="160"/>
                  <a:pt x="136" y="161"/>
                </a:cubicBezTo>
                <a:cubicBezTo>
                  <a:pt x="137" y="161"/>
                  <a:pt x="139" y="160"/>
                  <a:pt x="140" y="159"/>
                </a:cubicBezTo>
                <a:cubicBezTo>
                  <a:pt x="142" y="160"/>
                  <a:pt x="137" y="161"/>
                  <a:pt x="138" y="162"/>
                </a:cubicBezTo>
                <a:cubicBezTo>
                  <a:pt x="141" y="162"/>
                  <a:pt x="143" y="161"/>
                  <a:pt x="146" y="161"/>
                </a:cubicBezTo>
                <a:cubicBezTo>
                  <a:pt x="147" y="162"/>
                  <a:pt x="148" y="162"/>
                  <a:pt x="147" y="162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51" y="162"/>
                  <a:pt x="153" y="164"/>
                  <a:pt x="156" y="162"/>
                </a:cubicBezTo>
                <a:cubicBezTo>
                  <a:pt x="157" y="162"/>
                  <a:pt x="159" y="161"/>
                  <a:pt x="156" y="160"/>
                </a:cubicBezTo>
                <a:cubicBezTo>
                  <a:pt x="158" y="159"/>
                  <a:pt x="158" y="158"/>
                  <a:pt x="160" y="158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2" y="159"/>
                  <a:pt x="165" y="159"/>
                  <a:pt x="167" y="159"/>
                </a:cubicBezTo>
                <a:cubicBezTo>
                  <a:pt x="166" y="160"/>
                  <a:pt x="166" y="161"/>
                  <a:pt x="165" y="161"/>
                </a:cubicBezTo>
                <a:cubicBezTo>
                  <a:pt x="166" y="161"/>
                  <a:pt x="167" y="161"/>
                  <a:pt x="168" y="161"/>
                </a:cubicBezTo>
                <a:cubicBezTo>
                  <a:pt x="167" y="162"/>
                  <a:pt x="166" y="162"/>
                  <a:pt x="166" y="162"/>
                </a:cubicBezTo>
                <a:cubicBezTo>
                  <a:pt x="169" y="163"/>
                  <a:pt x="176" y="162"/>
                  <a:pt x="179" y="163"/>
                </a:cubicBezTo>
                <a:cubicBezTo>
                  <a:pt x="180" y="159"/>
                  <a:pt x="180" y="159"/>
                  <a:pt x="180" y="159"/>
                </a:cubicBezTo>
                <a:cubicBezTo>
                  <a:pt x="185" y="159"/>
                  <a:pt x="180" y="161"/>
                  <a:pt x="184" y="162"/>
                </a:cubicBezTo>
                <a:cubicBezTo>
                  <a:pt x="186" y="161"/>
                  <a:pt x="190" y="161"/>
                  <a:pt x="190" y="160"/>
                </a:cubicBezTo>
                <a:cubicBezTo>
                  <a:pt x="193" y="159"/>
                  <a:pt x="195" y="158"/>
                  <a:pt x="197" y="159"/>
                </a:cubicBezTo>
                <a:cubicBezTo>
                  <a:pt x="198" y="160"/>
                  <a:pt x="193" y="161"/>
                  <a:pt x="192" y="162"/>
                </a:cubicBezTo>
                <a:cubicBezTo>
                  <a:pt x="193" y="163"/>
                  <a:pt x="194" y="163"/>
                  <a:pt x="195" y="163"/>
                </a:cubicBezTo>
                <a:cubicBezTo>
                  <a:pt x="201" y="164"/>
                  <a:pt x="201" y="161"/>
                  <a:pt x="206" y="161"/>
                </a:cubicBezTo>
                <a:cubicBezTo>
                  <a:pt x="207" y="162"/>
                  <a:pt x="208" y="162"/>
                  <a:pt x="208" y="163"/>
                </a:cubicBezTo>
                <a:cubicBezTo>
                  <a:pt x="210" y="161"/>
                  <a:pt x="213" y="164"/>
                  <a:pt x="215" y="162"/>
                </a:cubicBezTo>
                <a:cubicBezTo>
                  <a:pt x="213" y="161"/>
                  <a:pt x="214" y="160"/>
                  <a:pt x="214" y="160"/>
                </a:cubicBezTo>
                <a:cubicBezTo>
                  <a:pt x="213" y="157"/>
                  <a:pt x="218" y="159"/>
                  <a:pt x="219" y="159"/>
                </a:cubicBezTo>
                <a:cubicBezTo>
                  <a:pt x="222" y="161"/>
                  <a:pt x="215" y="160"/>
                  <a:pt x="217" y="162"/>
                </a:cubicBezTo>
                <a:cubicBezTo>
                  <a:pt x="218" y="162"/>
                  <a:pt x="219" y="162"/>
                  <a:pt x="220" y="162"/>
                </a:cubicBezTo>
                <a:cubicBezTo>
                  <a:pt x="219" y="163"/>
                  <a:pt x="219" y="163"/>
                  <a:pt x="219" y="163"/>
                </a:cubicBezTo>
                <a:cubicBezTo>
                  <a:pt x="225" y="165"/>
                  <a:pt x="226" y="161"/>
                  <a:pt x="231" y="161"/>
                </a:cubicBezTo>
                <a:cubicBezTo>
                  <a:pt x="231" y="161"/>
                  <a:pt x="231" y="160"/>
                  <a:pt x="232" y="160"/>
                </a:cubicBezTo>
                <a:cubicBezTo>
                  <a:pt x="234" y="160"/>
                  <a:pt x="233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0"/>
                  <a:pt x="239" y="160"/>
                  <a:pt x="240" y="160"/>
                </a:cubicBezTo>
                <a:cubicBezTo>
                  <a:pt x="245" y="158"/>
                  <a:pt x="249" y="161"/>
                  <a:pt x="253" y="159"/>
                </a:cubicBezTo>
                <a:cubicBezTo>
                  <a:pt x="254" y="159"/>
                  <a:pt x="255" y="159"/>
                  <a:pt x="254" y="160"/>
                </a:cubicBezTo>
                <a:cubicBezTo>
                  <a:pt x="253" y="161"/>
                  <a:pt x="251" y="162"/>
                  <a:pt x="248" y="162"/>
                </a:cubicBezTo>
                <a:cubicBezTo>
                  <a:pt x="247" y="162"/>
                  <a:pt x="246" y="161"/>
                  <a:pt x="246" y="161"/>
                </a:cubicBezTo>
                <a:cubicBezTo>
                  <a:pt x="245" y="160"/>
                  <a:pt x="242" y="160"/>
                  <a:pt x="241" y="161"/>
                </a:cubicBezTo>
                <a:cubicBezTo>
                  <a:pt x="236" y="160"/>
                  <a:pt x="235" y="163"/>
                  <a:pt x="232" y="163"/>
                </a:cubicBezTo>
                <a:cubicBezTo>
                  <a:pt x="232" y="163"/>
                  <a:pt x="232" y="163"/>
                  <a:pt x="232" y="163"/>
                </a:cubicBezTo>
                <a:cubicBezTo>
                  <a:pt x="241" y="160"/>
                  <a:pt x="248" y="166"/>
                  <a:pt x="256" y="163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7" y="162"/>
                  <a:pt x="258" y="162"/>
                  <a:pt x="259" y="162"/>
                </a:cubicBezTo>
                <a:cubicBezTo>
                  <a:pt x="262" y="160"/>
                  <a:pt x="258" y="159"/>
                  <a:pt x="260" y="157"/>
                </a:cubicBezTo>
                <a:cubicBezTo>
                  <a:pt x="261" y="157"/>
                  <a:pt x="263" y="157"/>
                  <a:pt x="263" y="157"/>
                </a:cubicBezTo>
                <a:cubicBezTo>
                  <a:pt x="264" y="158"/>
                  <a:pt x="263" y="158"/>
                  <a:pt x="262" y="159"/>
                </a:cubicBezTo>
                <a:cubicBezTo>
                  <a:pt x="265" y="160"/>
                  <a:pt x="265" y="160"/>
                  <a:pt x="265" y="160"/>
                </a:cubicBezTo>
                <a:cubicBezTo>
                  <a:pt x="265" y="161"/>
                  <a:pt x="266" y="162"/>
                  <a:pt x="264" y="162"/>
                </a:cubicBezTo>
                <a:cubicBezTo>
                  <a:pt x="263" y="162"/>
                  <a:pt x="263" y="162"/>
                  <a:pt x="262" y="162"/>
                </a:cubicBezTo>
                <a:cubicBezTo>
                  <a:pt x="262" y="163"/>
                  <a:pt x="262" y="163"/>
                  <a:pt x="262" y="163"/>
                </a:cubicBezTo>
                <a:cubicBezTo>
                  <a:pt x="263" y="163"/>
                  <a:pt x="264" y="164"/>
                  <a:pt x="265" y="164"/>
                </a:cubicBezTo>
                <a:cubicBezTo>
                  <a:pt x="265" y="163"/>
                  <a:pt x="265" y="163"/>
                  <a:pt x="265" y="163"/>
                </a:cubicBezTo>
                <a:cubicBezTo>
                  <a:pt x="267" y="164"/>
                  <a:pt x="267" y="164"/>
                  <a:pt x="267" y="164"/>
                </a:cubicBezTo>
                <a:cubicBezTo>
                  <a:pt x="268" y="163"/>
                  <a:pt x="270" y="162"/>
                  <a:pt x="269" y="161"/>
                </a:cubicBezTo>
                <a:cubicBezTo>
                  <a:pt x="270" y="159"/>
                  <a:pt x="272" y="160"/>
                  <a:pt x="274" y="160"/>
                </a:cubicBezTo>
                <a:cubicBezTo>
                  <a:pt x="274" y="161"/>
                  <a:pt x="273" y="161"/>
                  <a:pt x="272" y="162"/>
                </a:cubicBezTo>
                <a:cubicBezTo>
                  <a:pt x="272" y="162"/>
                  <a:pt x="272" y="163"/>
                  <a:pt x="273" y="164"/>
                </a:cubicBezTo>
                <a:cubicBezTo>
                  <a:pt x="275" y="164"/>
                  <a:pt x="274" y="162"/>
                  <a:pt x="276" y="162"/>
                </a:cubicBezTo>
                <a:cubicBezTo>
                  <a:pt x="278" y="162"/>
                  <a:pt x="276" y="163"/>
                  <a:pt x="276" y="163"/>
                </a:cubicBezTo>
                <a:cubicBezTo>
                  <a:pt x="278" y="163"/>
                  <a:pt x="280" y="162"/>
                  <a:pt x="282" y="163"/>
                </a:cubicBezTo>
                <a:cubicBezTo>
                  <a:pt x="285" y="162"/>
                  <a:pt x="285" y="162"/>
                  <a:pt x="285" y="162"/>
                </a:cubicBezTo>
                <a:cubicBezTo>
                  <a:pt x="284" y="161"/>
                  <a:pt x="283" y="161"/>
                  <a:pt x="284" y="161"/>
                </a:cubicBezTo>
                <a:cubicBezTo>
                  <a:pt x="284" y="160"/>
                  <a:pt x="284" y="160"/>
                  <a:pt x="285" y="160"/>
                </a:cubicBezTo>
                <a:cubicBezTo>
                  <a:pt x="285" y="160"/>
                  <a:pt x="284" y="159"/>
                  <a:pt x="284" y="159"/>
                </a:cubicBezTo>
                <a:cubicBezTo>
                  <a:pt x="286" y="157"/>
                  <a:pt x="289" y="159"/>
                  <a:pt x="291" y="159"/>
                </a:cubicBezTo>
                <a:cubicBezTo>
                  <a:pt x="288" y="160"/>
                  <a:pt x="288" y="160"/>
                  <a:pt x="288" y="160"/>
                </a:cubicBezTo>
                <a:cubicBezTo>
                  <a:pt x="289" y="161"/>
                  <a:pt x="289" y="161"/>
                  <a:pt x="289" y="161"/>
                </a:cubicBezTo>
                <a:cubicBezTo>
                  <a:pt x="286" y="162"/>
                  <a:pt x="286" y="162"/>
                  <a:pt x="286" y="162"/>
                </a:cubicBezTo>
                <a:cubicBezTo>
                  <a:pt x="287" y="163"/>
                  <a:pt x="289" y="162"/>
                  <a:pt x="291" y="162"/>
                </a:cubicBezTo>
                <a:cubicBezTo>
                  <a:pt x="291" y="162"/>
                  <a:pt x="291" y="162"/>
                  <a:pt x="291" y="162"/>
                </a:cubicBezTo>
                <a:cubicBezTo>
                  <a:pt x="292" y="161"/>
                  <a:pt x="294" y="161"/>
                  <a:pt x="295" y="162"/>
                </a:cubicBezTo>
                <a:cubicBezTo>
                  <a:pt x="296" y="162"/>
                  <a:pt x="291" y="163"/>
                  <a:pt x="294" y="162"/>
                </a:cubicBezTo>
                <a:cubicBezTo>
                  <a:pt x="296" y="163"/>
                  <a:pt x="296" y="161"/>
                  <a:pt x="298" y="161"/>
                </a:cubicBezTo>
                <a:cubicBezTo>
                  <a:pt x="299" y="161"/>
                  <a:pt x="298" y="161"/>
                  <a:pt x="298" y="162"/>
                </a:cubicBezTo>
                <a:cubicBezTo>
                  <a:pt x="300" y="162"/>
                  <a:pt x="300" y="162"/>
                  <a:pt x="300" y="162"/>
                </a:cubicBezTo>
                <a:cubicBezTo>
                  <a:pt x="304" y="162"/>
                  <a:pt x="300" y="163"/>
                  <a:pt x="301" y="164"/>
                </a:cubicBezTo>
                <a:cubicBezTo>
                  <a:pt x="304" y="164"/>
                  <a:pt x="304" y="163"/>
                  <a:pt x="306" y="162"/>
                </a:cubicBezTo>
                <a:cubicBezTo>
                  <a:pt x="307" y="162"/>
                  <a:pt x="307" y="163"/>
                  <a:pt x="308" y="163"/>
                </a:cubicBezTo>
                <a:cubicBezTo>
                  <a:pt x="309" y="162"/>
                  <a:pt x="312" y="163"/>
                  <a:pt x="313" y="163"/>
                </a:cubicBezTo>
                <a:cubicBezTo>
                  <a:pt x="313" y="162"/>
                  <a:pt x="313" y="162"/>
                  <a:pt x="313" y="162"/>
                </a:cubicBezTo>
                <a:cubicBezTo>
                  <a:pt x="309" y="162"/>
                  <a:pt x="309" y="162"/>
                  <a:pt x="309" y="162"/>
                </a:cubicBezTo>
                <a:cubicBezTo>
                  <a:pt x="309" y="161"/>
                  <a:pt x="313" y="161"/>
                  <a:pt x="315" y="161"/>
                </a:cubicBezTo>
                <a:cubicBezTo>
                  <a:pt x="318" y="162"/>
                  <a:pt x="316" y="162"/>
                  <a:pt x="317" y="163"/>
                </a:cubicBezTo>
                <a:cubicBezTo>
                  <a:pt x="318" y="163"/>
                  <a:pt x="318" y="163"/>
                  <a:pt x="319" y="163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1" y="162"/>
                  <a:pt x="325" y="161"/>
                  <a:pt x="326" y="160"/>
                </a:cubicBezTo>
                <a:cubicBezTo>
                  <a:pt x="326" y="160"/>
                  <a:pt x="325" y="160"/>
                  <a:pt x="325" y="160"/>
                </a:cubicBezTo>
                <a:cubicBezTo>
                  <a:pt x="328" y="160"/>
                  <a:pt x="330" y="159"/>
                  <a:pt x="333" y="160"/>
                </a:cubicBezTo>
                <a:cubicBezTo>
                  <a:pt x="333" y="160"/>
                  <a:pt x="333" y="160"/>
                  <a:pt x="333" y="160"/>
                </a:cubicBezTo>
                <a:cubicBezTo>
                  <a:pt x="330" y="161"/>
                  <a:pt x="333" y="163"/>
                  <a:pt x="330" y="163"/>
                </a:cubicBezTo>
                <a:cubicBezTo>
                  <a:pt x="328" y="162"/>
                  <a:pt x="328" y="162"/>
                  <a:pt x="328" y="162"/>
                </a:cubicBezTo>
                <a:cubicBezTo>
                  <a:pt x="327" y="162"/>
                  <a:pt x="327" y="163"/>
                  <a:pt x="326" y="163"/>
                </a:cubicBezTo>
                <a:cubicBezTo>
                  <a:pt x="324" y="162"/>
                  <a:pt x="324" y="162"/>
                  <a:pt x="324" y="162"/>
                </a:cubicBezTo>
                <a:cubicBezTo>
                  <a:pt x="323" y="163"/>
                  <a:pt x="323" y="163"/>
                  <a:pt x="323" y="163"/>
                </a:cubicBezTo>
                <a:cubicBezTo>
                  <a:pt x="323" y="163"/>
                  <a:pt x="323" y="164"/>
                  <a:pt x="324" y="164"/>
                </a:cubicBezTo>
                <a:cubicBezTo>
                  <a:pt x="329" y="163"/>
                  <a:pt x="329" y="163"/>
                  <a:pt x="329" y="163"/>
                </a:cubicBezTo>
                <a:cubicBezTo>
                  <a:pt x="331" y="164"/>
                  <a:pt x="331" y="164"/>
                  <a:pt x="331" y="164"/>
                </a:cubicBezTo>
                <a:cubicBezTo>
                  <a:pt x="333" y="163"/>
                  <a:pt x="339" y="163"/>
                  <a:pt x="339" y="16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40" y="161"/>
                  <a:pt x="340" y="161"/>
                  <a:pt x="340" y="161"/>
                </a:cubicBezTo>
                <a:cubicBezTo>
                  <a:pt x="342" y="161"/>
                  <a:pt x="345" y="161"/>
                  <a:pt x="346" y="162"/>
                </a:cubicBezTo>
                <a:cubicBezTo>
                  <a:pt x="345" y="163"/>
                  <a:pt x="342" y="162"/>
                  <a:pt x="342" y="163"/>
                </a:cubicBezTo>
                <a:cubicBezTo>
                  <a:pt x="343" y="164"/>
                  <a:pt x="343" y="164"/>
                  <a:pt x="343" y="164"/>
                </a:cubicBezTo>
                <a:cubicBezTo>
                  <a:pt x="345" y="164"/>
                  <a:pt x="347" y="163"/>
                  <a:pt x="348" y="162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49" y="163"/>
                  <a:pt x="351" y="161"/>
                  <a:pt x="354" y="161"/>
                </a:cubicBezTo>
                <a:cubicBezTo>
                  <a:pt x="356" y="163"/>
                  <a:pt x="350" y="162"/>
                  <a:pt x="350" y="164"/>
                </a:cubicBezTo>
                <a:cubicBezTo>
                  <a:pt x="354" y="164"/>
                  <a:pt x="356" y="162"/>
                  <a:pt x="359" y="162"/>
                </a:cubicBezTo>
                <a:cubicBezTo>
                  <a:pt x="362" y="162"/>
                  <a:pt x="366" y="161"/>
                  <a:pt x="369" y="162"/>
                </a:cubicBezTo>
                <a:cubicBezTo>
                  <a:pt x="368" y="162"/>
                  <a:pt x="367" y="163"/>
                  <a:pt x="367" y="163"/>
                </a:cubicBezTo>
                <a:cubicBezTo>
                  <a:pt x="370" y="164"/>
                  <a:pt x="369" y="162"/>
                  <a:pt x="370" y="162"/>
                </a:cubicBezTo>
                <a:cubicBezTo>
                  <a:pt x="369" y="161"/>
                  <a:pt x="369" y="161"/>
                  <a:pt x="369" y="161"/>
                </a:cubicBezTo>
                <a:cubicBezTo>
                  <a:pt x="369" y="161"/>
                  <a:pt x="370" y="160"/>
                  <a:pt x="371" y="160"/>
                </a:cubicBezTo>
                <a:cubicBezTo>
                  <a:pt x="376" y="160"/>
                  <a:pt x="371" y="158"/>
                  <a:pt x="374" y="157"/>
                </a:cubicBezTo>
                <a:cubicBezTo>
                  <a:pt x="379" y="158"/>
                  <a:pt x="374" y="160"/>
                  <a:pt x="376" y="160"/>
                </a:cubicBezTo>
                <a:cubicBezTo>
                  <a:pt x="377" y="160"/>
                  <a:pt x="379" y="160"/>
                  <a:pt x="380" y="159"/>
                </a:cubicBezTo>
                <a:cubicBezTo>
                  <a:pt x="379" y="159"/>
                  <a:pt x="378" y="159"/>
                  <a:pt x="378" y="158"/>
                </a:cubicBezTo>
                <a:cubicBezTo>
                  <a:pt x="379" y="157"/>
                  <a:pt x="380" y="158"/>
                  <a:pt x="381" y="159"/>
                </a:cubicBezTo>
                <a:cubicBezTo>
                  <a:pt x="382" y="159"/>
                  <a:pt x="381" y="159"/>
                  <a:pt x="380" y="160"/>
                </a:cubicBezTo>
                <a:cubicBezTo>
                  <a:pt x="381" y="160"/>
                  <a:pt x="381" y="160"/>
                  <a:pt x="381" y="160"/>
                </a:cubicBezTo>
                <a:cubicBezTo>
                  <a:pt x="382" y="160"/>
                  <a:pt x="382" y="160"/>
                  <a:pt x="383" y="159"/>
                </a:cubicBezTo>
                <a:cubicBezTo>
                  <a:pt x="384" y="161"/>
                  <a:pt x="384" y="161"/>
                  <a:pt x="384" y="161"/>
                </a:cubicBezTo>
                <a:cubicBezTo>
                  <a:pt x="385" y="160"/>
                  <a:pt x="386" y="159"/>
                  <a:pt x="384" y="159"/>
                </a:cubicBezTo>
                <a:cubicBezTo>
                  <a:pt x="383" y="159"/>
                  <a:pt x="383" y="159"/>
                  <a:pt x="383" y="159"/>
                </a:cubicBezTo>
                <a:cubicBezTo>
                  <a:pt x="381" y="157"/>
                  <a:pt x="385" y="156"/>
                  <a:pt x="383" y="155"/>
                </a:cubicBezTo>
                <a:cubicBezTo>
                  <a:pt x="384" y="154"/>
                  <a:pt x="385" y="153"/>
                  <a:pt x="387" y="153"/>
                </a:cubicBezTo>
                <a:cubicBezTo>
                  <a:pt x="390" y="153"/>
                  <a:pt x="389" y="155"/>
                  <a:pt x="389" y="155"/>
                </a:cubicBezTo>
                <a:cubicBezTo>
                  <a:pt x="388" y="155"/>
                  <a:pt x="388" y="155"/>
                  <a:pt x="388" y="155"/>
                </a:cubicBezTo>
                <a:cubicBezTo>
                  <a:pt x="387" y="155"/>
                  <a:pt x="387" y="155"/>
                  <a:pt x="387" y="154"/>
                </a:cubicBezTo>
                <a:cubicBezTo>
                  <a:pt x="386" y="154"/>
                  <a:pt x="386" y="154"/>
                  <a:pt x="386" y="154"/>
                </a:cubicBezTo>
                <a:cubicBezTo>
                  <a:pt x="386" y="155"/>
                  <a:pt x="386" y="155"/>
                  <a:pt x="386" y="155"/>
                </a:cubicBezTo>
                <a:cubicBezTo>
                  <a:pt x="387" y="156"/>
                  <a:pt x="390" y="155"/>
                  <a:pt x="391" y="156"/>
                </a:cubicBezTo>
                <a:cubicBezTo>
                  <a:pt x="390" y="156"/>
                  <a:pt x="390" y="156"/>
                  <a:pt x="390" y="156"/>
                </a:cubicBezTo>
                <a:cubicBezTo>
                  <a:pt x="391" y="157"/>
                  <a:pt x="392" y="157"/>
                  <a:pt x="392" y="157"/>
                </a:cubicBezTo>
                <a:cubicBezTo>
                  <a:pt x="389" y="158"/>
                  <a:pt x="389" y="158"/>
                  <a:pt x="389" y="158"/>
                </a:cubicBezTo>
                <a:cubicBezTo>
                  <a:pt x="389" y="157"/>
                  <a:pt x="389" y="155"/>
                  <a:pt x="385" y="156"/>
                </a:cubicBezTo>
                <a:cubicBezTo>
                  <a:pt x="387" y="157"/>
                  <a:pt x="387" y="157"/>
                  <a:pt x="387" y="157"/>
                </a:cubicBezTo>
                <a:cubicBezTo>
                  <a:pt x="385" y="158"/>
                  <a:pt x="385" y="158"/>
                  <a:pt x="385" y="158"/>
                </a:cubicBezTo>
                <a:cubicBezTo>
                  <a:pt x="386" y="159"/>
                  <a:pt x="387" y="158"/>
                  <a:pt x="389" y="158"/>
                </a:cubicBezTo>
                <a:cubicBezTo>
                  <a:pt x="390" y="158"/>
                  <a:pt x="392" y="159"/>
                  <a:pt x="391" y="160"/>
                </a:cubicBezTo>
                <a:cubicBezTo>
                  <a:pt x="387" y="159"/>
                  <a:pt x="387" y="159"/>
                  <a:pt x="387" y="159"/>
                </a:cubicBezTo>
                <a:cubicBezTo>
                  <a:pt x="387" y="160"/>
                  <a:pt x="387" y="160"/>
                  <a:pt x="387" y="160"/>
                </a:cubicBezTo>
                <a:cubicBezTo>
                  <a:pt x="388" y="160"/>
                  <a:pt x="388" y="160"/>
                  <a:pt x="389" y="160"/>
                </a:cubicBezTo>
                <a:cubicBezTo>
                  <a:pt x="389" y="161"/>
                  <a:pt x="389" y="161"/>
                  <a:pt x="389" y="161"/>
                </a:cubicBezTo>
                <a:cubicBezTo>
                  <a:pt x="390" y="160"/>
                  <a:pt x="396" y="160"/>
                  <a:pt x="396" y="159"/>
                </a:cubicBezTo>
                <a:cubicBezTo>
                  <a:pt x="397" y="159"/>
                  <a:pt x="398" y="159"/>
                  <a:pt x="399" y="160"/>
                </a:cubicBezTo>
                <a:cubicBezTo>
                  <a:pt x="398" y="160"/>
                  <a:pt x="398" y="160"/>
                  <a:pt x="398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400" y="160"/>
                  <a:pt x="400" y="160"/>
                  <a:pt x="400" y="160"/>
                </a:cubicBezTo>
                <a:cubicBezTo>
                  <a:pt x="399" y="160"/>
                  <a:pt x="399" y="160"/>
                  <a:pt x="398" y="159"/>
                </a:cubicBezTo>
                <a:cubicBezTo>
                  <a:pt x="399" y="159"/>
                  <a:pt x="400" y="159"/>
                  <a:pt x="401" y="159"/>
                </a:cubicBezTo>
                <a:cubicBezTo>
                  <a:pt x="399" y="158"/>
                  <a:pt x="401" y="157"/>
                  <a:pt x="402" y="156"/>
                </a:cubicBezTo>
                <a:cubicBezTo>
                  <a:pt x="401" y="156"/>
                  <a:pt x="400" y="156"/>
                  <a:pt x="400" y="156"/>
                </a:cubicBezTo>
                <a:cubicBezTo>
                  <a:pt x="398" y="156"/>
                  <a:pt x="398" y="156"/>
                  <a:pt x="398" y="156"/>
                </a:cubicBezTo>
                <a:cubicBezTo>
                  <a:pt x="399" y="157"/>
                  <a:pt x="399" y="157"/>
                  <a:pt x="399" y="157"/>
                </a:cubicBezTo>
                <a:cubicBezTo>
                  <a:pt x="399" y="157"/>
                  <a:pt x="399" y="158"/>
                  <a:pt x="398" y="158"/>
                </a:cubicBezTo>
                <a:cubicBezTo>
                  <a:pt x="397" y="159"/>
                  <a:pt x="396" y="158"/>
                  <a:pt x="394" y="157"/>
                </a:cubicBezTo>
                <a:cubicBezTo>
                  <a:pt x="394" y="156"/>
                  <a:pt x="395" y="155"/>
                  <a:pt x="395" y="154"/>
                </a:cubicBezTo>
                <a:cubicBezTo>
                  <a:pt x="392" y="155"/>
                  <a:pt x="392" y="155"/>
                  <a:pt x="392" y="155"/>
                </a:cubicBezTo>
                <a:cubicBezTo>
                  <a:pt x="391" y="155"/>
                  <a:pt x="390" y="154"/>
                  <a:pt x="391" y="154"/>
                </a:cubicBezTo>
                <a:cubicBezTo>
                  <a:pt x="393" y="154"/>
                  <a:pt x="395" y="154"/>
                  <a:pt x="396" y="153"/>
                </a:cubicBezTo>
                <a:cubicBezTo>
                  <a:pt x="397" y="155"/>
                  <a:pt x="402" y="152"/>
                  <a:pt x="401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2" y="153"/>
                  <a:pt x="402" y="153"/>
                  <a:pt x="402" y="153"/>
                </a:cubicBezTo>
                <a:cubicBezTo>
                  <a:pt x="401" y="153"/>
                  <a:pt x="401" y="153"/>
                  <a:pt x="401" y="153"/>
                </a:cubicBezTo>
                <a:cubicBezTo>
                  <a:pt x="400" y="153"/>
                  <a:pt x="398" y="153"/>
                  <a:pt x="398" y="153"/>
                </a:cubicBezTo>
                <a:cubicBezTo>
                  <a:pt x="401" y="153"/>
                  <a:pt x="402" y="151"/>
                  <a:pt x="403" y="150"/>
                </a:cubicBezTo>
                <a:cubicBezTo>
                  <a:pt x="407" y="152"/>
                  <a:pt x="407" y="152"/>
                  <a:pt x="407" y="152"/>
                </a:cubicBezTo>
                <a:cubicBezTo>
                  <a:pt x="410" y="152"/>
                  <a:pt x="410" y="150"/>
                  <a:pt x="409" y="149"/>
                </a:cubicBezTo>
                <a:cubicBezTo>
                  <a:pt x="408" y="150"/>
                  <a:pt x="408" y="150"/>
                  <a:pt x="408" y="150"/>
                </a:cubicBezTo>
                <a:cubicBezTo>
                  <a:pt x="405" y="151"/>
                  <a:pt x="403" y="149"/>
                  <a:pt x="402" y="148"/>
                </a:cubicBezTo>
                <a:cubicBezTo>
                  <a:pt x="403" y="147"/>
                  <a:pt x="406" y="146"/>
                  <a:pt x="406" y="145"/>
                </a:cubicBezTo>
                <a:cubicBezTo>
                  <a:pt x="407" y="145"/>
                  <a:pt x="407" y="145"/>
                  <a:pt x="408" y="145"/>
                </a:cubicBezTo>
                <a:cubicBezTo>
                  <a:pt x="408" y="144"/>
                  <a:pt x="408" y="143"/>
                  <a:pt x="409" y="143"/>
                </a:cubicBezTo>
                <a:cubicBezTo>
                  <a:pt x="410" y="144"/>
                  <a:pt x="412" y="146"/>
                  <a:pt x="407" y="146"/>
                </a:cubicBezTo>
                <a:cubicBezTo>
                  <a:pt x="411" y="147"/>
                  <a:pt x="406" y="148"/>
                  <a:pt x="407" y="148"/>
                </a:cubicBezTo>
                <a:cubicBezTo>
                  <a:pt x="414" y="150"/>
                  <a:pt x="409" y="145"/>
                  <a:pt x="413" y="145"/>
                </a:cubicBezTo>
                <a:cubicBezTo>
                  <a:pt x="411" y="145"/>
                  <a:pt x="409" y="144"/>
                  <a:pt x="409" y="143"/>
                </a:cubicBezTo>
                <a:cubicBezTo>
                  <a:pt x="412" y="143"/>
                  <a:pt x="409" y="141"/>
                  <a:pt x="407" y="141"/>
                </a:cubicBezTo>
                <a:cubicBezTo>
                  <a:pt x="406" y="141"/>
                  <a:pt x="406" y="143"/>
                  <a:pt x="404" y="142"/>
                </a:cubicBezTo>
                <a:cubicBezTo>
                  <a:pt x="401" y="142"/>
                  <a:pt x="403" y="141"/>
                  <a:pt x="402" y="140"/>
                </a:cubicBezTo>
                <a:cubicBezTo>
                  <a:pt x="409" y="140"/>
                  <a:pt x="409" y="140"/>
                  <a:pt x="409" y="140"/>
                </a:cubicBezTo>
                <a:cubicBezTo>
                  <a:pt x="409" y="139"/>
                  <a:pt x="408" y="138"/>
                  <a:pt x="407" y="138"/>
                </a:cubicBezTo>
                <a:cubicBezTo>
                  <a:pt x="409" y="138"/>
                  <a:pt x="410" y="137"/>
                  <a:pt x="411" y="137"/>
                </a:cubicBezTo>
                <a:cubicBezTo>
                  <a:pt x="412" y="137"/>
                  <a:pt x="411" y="137"/>
                  <a:pt x="411" y="138"/>
                </a:cubicBezTo>
                <a:cubicBezTo>
                  <a:pt x="414" y="138"/>
                  <a:pt x="411" y="137"/>
                  <a:pt x="413" y="137"/>
                </a:cubicBezTo>
                <a:cubicBezTo>
                  <a:pt x="414" y="137"/>
                  <a:pt x="416" y="137"/>
                  <a:pt x="416" y="138"/>
                </a:cubicBezTo>
                <a:cubicBezTo>
                  <a:pt x="417" y="137"/>
                  <a:pt x="417" y="137"/>
                  <a:pt x="417" y="137"/>
                </a:cubicBezTo>
                <a:cubicBezTo>
                  <a:pt x="417" y="137"/>
                  <a:pt x="416" y="136"/>
                  <a:pt x="415" y="136"/>
                </a:cubicBezTo>
                <a:cubicBezTo>
                  <a:pt x="414" y="137"/>
                  <a:pt x="412" y="136"/>
                  <a:pt x="410" y="136"/>
                </a:cubicBezTo>
                <a:cubicBezTo>
                  <a:pt x="410" y="135"/>
                  <a:pt x="412" y="135"/>
                  <a:pt x="412" y="134"/>
                </a:cubicBezTo>
                <a:cubicBezTo>
                  <a:pt x="410" y="135"/>
                  <a:pt x="408" y="137"/>
                  <a:pt x="406" y="135"/>
                </a:cubicBezTo>
                <a:cubicBezTo>
                  <a:pt x="409" y="134"/>
                  <a:pt x="412" y="133"/>
                  <a:pt x="415" y="133"/>
                </a:cubicBezTo>
                <a:cubicBezTo>
                  <a:pt x="414" y="133"/>
                  <a:pt x="414" y="134"/>
                  <a:pt x="414" y="13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15" y="132"/>
                  <a:pt x="415" y="132"/>
                  <a:pt x="415" y="132"/>
                </a:cubicBezTo>
                <a:cubicBezTo>
                  <a:pt x="413" y="133"/>
                  <a:pt x="408" y="131"/>
                  <a:pt x="407" y="133"/>
                </a:cubicBezTo>
                <a:cubicBezTo>
                  <a:pt x="406" y="133"/>
                  <a:pt x="407" y="132"/>
                  <a:pt x="406" y="132"/>
                </a:cubicBezTo>
                <a:cubicBezTo>
                  <a:pt x="408" y="131"/>
                  <a:pt x="411" y="130"/>
                  <a:pt x="413" y="131"/>
                </a:cubicBezTo>
                <a:cubicBezTo>
                  <a:pt x="413" y="132"/>
                  <a:pt x="413" y="132"/>
                  <a:pt x="413" y="132"/>
                </a:cubicBezTo>
                <a:cubicBezTo>
                  <a:pt x="417" y="131"/>
                  <a:pt x="423" y="131"/>
                  <a:pt x="427" y="131"/>
                </a:cubicBezTo>
                <a:cubicBezTo>
                  <a:pt x="427" y="130"/>
                  <a:pt x="427" y="130"/>
                  <a:pt x="427" y="130"/>
                </a:cubicBezTo>
                <a:cubicBezTo>
                  <a:pt x="421" y="129"/>
                  <a:pt x="414" y="130"/>
                  <a:pt x="407" y="129"/>
                </a:cubicBezTo>
                <a:cubicBezTo>
                  <a:pt x="410" y="128"/>
                  <a:pt x="410" y="128"/>
                  <a:pt x="410" y="128"/>
                </a:cubicBezTo>
                <a:cubicBezTo>
                  <a:pt x="412" y="129"/>
                  <a:pt x="412" y="129"/>
                  <a:pt x="412" y="129"/>
                </a:cubicBezTo>
                <a:cubicBezTo>
                  <a:pt x="415" y="128"/>
                  <a:pt x="413" y="126"/>
                  <a:pt x="416" y="127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419" y="127"/>
                  <a:pt x="423" y="129"/>
                  <a:pt x="426" y="128"/>
                </a:cubicBezTo>
                <a:cubicBezTo>
                  <a:pt x="426" y="128"/>
                  <a:pt x="426" y="128"/>
                  <a:pt x="426" y="128"/>
                </a:cubicBezTo>
                <a:cubicBezTo>
                  <a:pt x="425" y="126"/>
                  <a:pt x="421" y="126"/>
                  <a:pt x="420" y="127"/>
                </a:cubicBezTo>
                <a:cubicBezTo>
                  <a:pt x="420" y="127"/>
                  <a:pt x="421" y="127"/>
                  <a:pt x="421" y="127"/>
                </a:cubicBezTo>
                <a:cubicBezTo>
                  <a:pt x="418" y="128"/>
                  <a:pt x="417" y="126"/>
                  <a:pt x="414" y="126"/>
                </a:cubicBezTo>
                <a:cubicBezTo>
                  <a:pt x="418" y="125"/>
                  <a:pt x="423" y="125"/>
                  <a:pt x="428" y="126"/>
                </a:cubicBezTo>
                <a:cubicBezTo>
                  <a:pt x="431" y="125"/>
                  <a:pt x="431" y="125"/>
                  <a:pt x="431" y="125"/>
                </a:cubicBezTo>
                <a:cubicBezTo>
                  <a:pt x="433" y="126"/>
                  <a:pt x="433" y="126"/>
                  <a:pt x="433" y="126"/>
                </a:cubicBezTo>
                <a:cubicBezTo>
                  <a:pt x="433" y="125"/>
                  <a:pt x="433" y="125"/>
                  <a:pt x="433" y="125"/>
                </a:cubicBezTo>
                <a:cubicBezTo>
                  <a:pt x="433" y="125"/>
                  <a:pt x="434" y="125"/>
                  <a:pt x="435" y="125"/>
                </a:cubicBezTo>
                <a:cubicBezTo>
                  <a:pt x="436" y="125"/>
                  <a:pt x="437" y="125"/>
                  <a:pt x="437" y="126"/>
                </a:cubicBezTo>
                <a:cubicBezTo>
                  <a:pt x="439" y="126"/>
                  <a:pt x="439" y="126"/>
                  <a:pt x="439" y="126"/>
                </a:cubicBezTo>
                <a:cubicBezTo>
                  <a:pt x="436" y="126"/>
                  <a:pt x="436" y="123"/>
                  <a:pt x="433" y="125"/>
                </a:cubicBezTo>
                <a:close/>
              </a:path>
            </a:pathLst>
          </a:custGeom>
          <a:blipFill>
            <a:blip r:embed="rId4"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5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6123" y="4353180"/>
            <a:ext cx="2491754" cy="542463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486750" y="1075706"/>
            <a:ext cx="10538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 dirty="0">
                <a:solidFill>
                  <a:schemeClr val="bg1">
                    <a:lumMod val="5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感</a:t>
            </a:r>
          </a:p>
        </p:txBody>
      </p:sp>
      <p:sp>
        <p:nvSpPr>
          <p:cNvPr id="4" name="矩形 3"/>
          <p:cNvSpPr/>
          <p:nvPr/>
        </p:nvSpPr>
        <p:spPr>
          <a:xfrm>
            <a:off x="5983610" y="2492191"/>
            <a:ext cx="954107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6000" dirty="0">
                <a:solidFill>
                  <a:schemeClr val="bg1">
                    <a:lumMod val="5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聆</a:t>
            </a:r>
          </a:p>
        </p:txBody>
      </p:sp>
      <p:sp>
        <p:nvSpPr>
          <p:cNvPr id="5" name="矩形 4"/>
          <p:cNvSpPr/>
          <p:nvPr/>
        </p:nvSpPr>
        <p:spPr>
          <a:xfrm>
            <a:off x="6224696" y="1659453"/>
            <a:ext cx="110799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dirty="0">
                <a:solidFill>
                  <a:schemeClr val="bg1">
                    <a:lumMod val="5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谢</a:t>
            </a:r>
          </a:p>
        </p:txBody>
      </p:sp>
      <p:sp>
        <p:nvSpPr>
          <p:cNvPr id="9" name="矩形 8"/>
          <p:cNvSpPr/>
          <p:nvPr/>
        </p:nvSpPr>
        <p:spPr>
          <a:xfrm>
            <a:off x="6396588" y="2643758"/>
            <a:ext cx="1415772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9600" dirty="0">
                <a:solidFill>
                  <a:schemeClr val="bg1">
                    <a:lumMod val="50000"/>
                  </a:schemeClr>
                </a:solidFill>
                <a:latin typeface="禹卫书法行书简体&#10;" panose="02000603000000000000" pitchFamily="2" charset="-122"/>
                <a:ea typeface="禹卫书法行书简体&#10;" panose="02000603000000000000" pitchFamily="2" charset="-122"/>
              </a:rPr>
              <a:t>听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27"/>
          <a:stretch/>
        </p:blipFill>
        <p:spPr>
          <a:xfrm>
            <a:off x="4932040" y="-1"/>
            <a:ext cx="4211960" cy="4353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865847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B34F1B7-447C-4B1E-98F5-9ED961FD0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897630"/>
            <a:ext cx="9144000" cy="1005840"/>
          </a:xfrm>
          <a:prstGeom prst="rect">
            <a:avLst/>
          </a:prstGeom>
        </p:spPr>
      </p:pic>
      <p:sp>
        <p:nvSpPr>
          <p:cNvPr id="127" name="文本框 126">
            <a:extLst>
              <a:ext uri="{FF2B5EF4-FFF2-40B4-BE49-F238E27FC236}">
                <a16:creationId xmlns:a16="http://schemas.microsoft.com/office/drawing/2014/main" id="{86C0B300-A73D-46CD-886C-6F6DAFDD6601}"/>
              </a:ext>
            </a:extLst>
          </p:cNvPr>
          <p:cNvSpPr txBox="1"/>
          <p:nvPr/>
        </p:nvSpPr>
        <p:spPr>
          <a:xfrm>
            <a:off x="1619672" y="4307731"/>
            <a:ext cx="3600400" cy="30008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张霞  山西省吉县职业中学教师  </a:t>
            </a:r>
          </a:p>
        </p:txBody>
      </p:sp>
      <p:pic>
        <p:nvPicPr>
          <p:cNvPr id="5" name="图片 4" descr="图片包含 黑色, 文字&#10;&#10;描述已自动生成">
            <a:extLst>
              <a:ext uri="{FF2B5EF4-FFF2-40B4-BE49-F238E27FC236}">
                <a16:creationId xmlns:a16="http://schemas.microsoft.com/office/drawing/2014/main" id="{12208A90-0BB8-47FC-8C2D-3C2E65DA25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38907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3242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CF3C4293-CD0F-413B-91DC-F8F9B81C2B3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7976" y="2751942"/>
            <a:ext cx="1548000" cy="154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3473251"/>
            <a:ext cx="9144000" cy="1906811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59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843808" y="1376720"/>
            <a:ext cx="4392488" cy="959204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342991" y="946284"/>
              <a:ext cx="1602546" cy="287549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/>
                  </a:solidFill>
                  <a:latin typeface="Segoe UI"/>
                </a:rPr>
                <a:t>一   选题背景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613241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选题背景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1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grpSp>
        <p:nvGrpSpPr>
          <p:cNvPr id="827" name="组合 826"/>
          <p:cNvGrpSpPr/>
          <p:nvPr/>
        </p:nvGrpSpPr>
        <p:grpSpPr>
          <a:xfrm>
            <a:off x="847002" y="1131590"/>
            <a:ext cx="3292950" cy="3350368"/>
            <a:chOff x="6843713" y="2805112"/>
            <a:chExt cx="1419225" cy="1377951"/>
          </a:xfrm>
          <a:solidFill>
            <a:schemeClr val="bg1">
              <a:lumMod val="75000"/>
            </a:schemeClr>
          </a:solidFill>
        </p:grpSpPr>
        <p:sp>
          <p:nvSpPr>
            <p:cNvPr id="828" name="Freeform 7703"/>
            <p:cNvSpPr>
              <a:spLocks/>
            </p:cNvSpPr>
            <p:nvPr/>
          </p:nvSpPr>
          <p:spPr bwMode="auto">
            <a:xfrm>
              <a:off x="6851650" y="3573463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9" name="Freeform 7704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0" name="Freeform 7705"/>
            <p:cNvSpPr>
              <a:spLocks/>
            </p:cNvSpPr>
            <p:nvPr/>
          </p:nvSpPr>
          <p:spPr bwMode="auto">
            <a:xfrm>
              <a:off x="6902450" y="3776663"/>
              <a:ext cx="7938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1" name="Freeform 7706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2" name="Freeform 7707"/>
            <p:cNvSpPr>
              <a:spLocks/>
            </p:cNvSpPr>
            <p:nvPr/>
          </p:nvSpPr>
          <p:spPr bwMode="auto">
            <a:xfrm>
              <a:off x="8161338" y="3328988"/>
              <a:ext cx="7938" cy="1746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1 h 2"/>
                <a:gd name="T12" fmla="*/ 0 w 1"/>
                <a:gd name="T13" fmla="*/ 0 h 2"/>
                <a:gd name="T14" fmla="*/ 1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3" name="Freeform 7708"/>
            <p:cNvSpPr>
              <a:spLocks/>
            </p:cNvSpPr>
            <p:nvPr/>
          </p:nvSpPr>
          <p:spPr bwMode="auto">
            <a:xfrm>
              <a:off x="7662863" y="4013200"/>
              <a:ext cx="793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4" name="Freeform 7709"/>
            <p:cNvSpPr>
              <a:spLocks/>
            </p:cNvSpPr>
            <p:nvPr/>
          </p:nvSpPr>
          <p:spPr bwMode="auto">
            <a:xfrm>
              <a:off x="7281863" y="3903663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5" name="Freeform 7710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6" name="Freeform 7711"/>
            <p:cNvSpPr>
              <a:spLocks/>
            </p:cNvSpPr>
            <p:nvPr/>
          </p:nvSpPr>
          <p:spPr bwMode="auto">
            <a:xfrm>
              <a:off x="7299325" y="3911600"/>
              <a:ext cx="0" cy="952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7" name="Freeform 7712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8" name="Freeform 7713"/>
            <p:cNvSpPr>
              <a:spLocks/>
            </p:cNvSpPr>
            <p:nvPr/>
          </p:nvSpPr>
          <p:spPr bwMode="auto">
            <a:xfrm>
              <a:off x="7281863" y="3903663"/>
              <a:ext cx="17463" cy="793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9" name="Freeform 7714"/>
            <p:cNvSpPr>
              <a:spLocks/>
            </p:cNvSpPr>
            <p:nvPr/>
          </p:nvSpPr>
          <p:spPr bwMode="auto">
            <a:xfrm>
              <a:off x="7324725" y="3929063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0" name="Freeform 7715"/>
            <p:cNvSpPr>
              <a:spLocks/>
            </p:cNvSpPr>
            <p:nvPr/>
          </p:nvSpPr>
          <p:spPr bwMode="auto">
            <a:xfrm>
              <a:off x="7367588" y="3954463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1" name="Freeform 7716"/>
            <p:cNvSpPr>
              <a:spLocks/>
            </p:cNvSpPr>
            <p:nvPr/>
          </p:nvSpPr>
          <p:spPr bwMode="auto">
            <a:xfrm>
              <a:off x="8042275" y="3260725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2" name="Freeform 7717"/>
            <p:cNvSpPr>
              <a:spLocks/>
            </p:cNvSpPr>
            <p:nvPr/>
          </p:nvSpPr>
          <p:spPr bwMode="auto">
            <a:xfrm>
              <a:off x="8016875" y="3684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3" name="Freeform 7718"/>
            <p:cNvSpPr>
              <a:spLocks/>
            </p:cNvSpPr>
            <p:nvPr/>
          </p:nvSpPr>
          <p:spPr bwMode="auto">
            <a:xfrm>
              <a:off x="8026400" y="3675063"/>
              <a:ext cx="0" cy="952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4" name="Freeform 7719"/>
            <p:cNvSpPr>
              <a:spLocks/>
            </p:cNvSpPr>
            <p:nvPr/>
          </p:nvSpPr>
          <p:spPr bwMode="auto">
            <a:xfrm>
              <a:off x="8026400" y="3667125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5" name="Freeform 7720"/>
            <p:cNvSpPr>
              <a:spLocks/>
            </p:cNvSpPr>
            <p:nvPr/>
          </p:nvSpPr>
          <p:spPr bwMode="auto">
            <a:xfrm>
              <a:off x="6843713" y="3371850"/>
              <a:ext cx="25400" cy="236538"/>
            </a:xfrm>
            <a:custGeom>
              <a:avLst/>
              <a:gdLst>
                <a:gd name="T0" fmla="*/ 1 w 3"/>
                <a:gd name="T1" fmla="*/ 27 h 28"/>
                <a:gd name="T2" fmla="*/ 1 w 3"/>
                <a:gd name="T3" fmla="*/ 26 h 28"/>
                <a:gd name="T4" fmla="*/ 1 w 3"/>
                <a:gd name="T5" fmla="*/ 24 h 28"/>
                <a:gd name="T6" fmla="*/ 1 w 3"/>
                <a:gd name="T7" fmla="*/ 21 h 28"/>
                <a:gd name="T8" fmla="*/ 0 w 3"/>
                <a:gd name="T9" fmla="*/ 16 h 28"/>
                <a:gd name="T10" fmla="*/ 1 w 3"/>
                <a:gd name="T11" fmla="*/ 15 h 28"/>
                <a:gd name="T12" fmla="*/ 1 w 3"/>
                <a:gd name="T13" fmla="*/ 14 h 28"/>
                <a:gd name="T14" fmla="*/ 1 w 3"/>
                <a:gd name="T15" fmla="*/ 13 h 28"/>
                <a:gd name="T16" fmla="*/ 1 w 3"/>
                <a:gd name="T17" fmla="*/ 9 h 28"/>
                <a:gd name="T18" fmla="*/ 1 w 3"/>
                <a:gd name="T19" fmla="*/ 8 h 28"/>
                <a:gd name="T20" fmla="*/ 1 w 3"/>
                <a:gd name="T21" fmla="*/ 8 h 28"/>
                <a:gd name="T22" fmla="*/ 1 w 3"/>
                <a:gd name="T23" fmla="*/ 7 h 28"/>
                <a:gd name="T24" fmla="*/ 2 w 3"/>
                <a:gd name="T25" fmla="*/ 6 h 28"/>
                <a:gd name="T26" fmla="*/ 2 w 3"/>
                <a:gd name="T27" fmla="*/ 6 h 28"/>
                <a:gd name="T28" fmla="*/ 2 w 3"/>
                <a:gd name="T29" fmla="*/ 6 h 28"/>
                <a:gd name="T30" fmla="*/ 2 w 3"/>
                <a:gd name="T31" fmla="*/ 3 h 28"/>
                <a:gd name="T32" fmla="*/ 3 w 3"/>
                <a:gd name="T33" fmla="*/ 2 h 28"/>
                <a:gd name="T34" fmla="*/ 3 w 3"/>
                <a:gd name="T35" fmla="*/ 1 h 28"/>
                <a:gd name="T36" fmla="*/ 3 w 3"/>
                <a:gd name="T37" fmla="*/ 1 h 28"/>
                <a:gd name="T38" fmla="*/ 3 w 3"/>
                <a:gd name="T39" fmla="*/ 1 h 28"/>
                <a:gd name="T40" fmla="*/ 3 w 3"/>
                <a:gd name="T41" fmla="*/ 2 h 28"/>
                <a:gd name="T42" fmla="*/ 3 w 3"/>
                <a:gd name="T43" fmla="*/ 4 h 28"/>
                <a:gd name="T44" fmla="*/ 2 w 3"/>
                <a:gd name="T45" fmla="*/ 4 h 28"/>
                <a:gd name="T46" fmla="*/ 2 w 3"/>
                <a:gd name="T47" fmla="*/ 5 h 28"/>
                <a:gd name="T48" fmla="*/ 2 w 3"/>
                <a:gd name="T49" fmla="*/ 6 h 28"/>
                <a:gd name="T50" fmla="*/ 2 w 3"/>
                <a:gd name="T51" fmla="*/ 12 h 28"/>
                <a:gd name="T52" fmla="*/ 2 w 3"/>
                <a:gd name="T53" fmla="*/ 13 h 28"/>
                <a:gd name="T54" fmla="*/ 1 w 3"/>
                <a:gd name="T55" fmla="*/ 14 h 28"/>
                <a:gd name="T56" fmla="*/ 1 w 3"/>
                <a:gd name="T57" fmla="*/ 15 h 28"/>
                <a:gd name="T58" fmla="*/ 1 w 3"/>
                <a:gd name="T59" fmla="*/ 15 h 28"/>
                <a:gd name="T60" fmla="*/ 1 w 3"/>
                <a:gd name="T61" fmla="*/ 16 h 28"/>
                <a:gd name="T62" fmla="*/ 1 w 3"/>
                <a:gd name="T63" fmla="*/ 16 h 28"/>
                <a:gd name="T64" fmla="*/ 1 w 3"/>
                <a:gd name="T65" fmla="*/ 17 h 28"/>
                <a:gd name="T66" fmla="*/ 1 w 3"/>
                <a:gd name="T67" fmla="*/ 18 h 28"/>
                <a:gd name="T68" fmla="*/ 1 w 3"/>
                <a:gd name="T69" fmla="*/ 20 h 28"/>
                <a:gd name="T70" fmla="*/ 1 w 3"/>
                <a:gd name="T71" fmla="*/ 21 h 28"/>
                <a:gd name="T72" fmla="*/ 1 w 3"/>
                <a:gd name="T73" fmla="*/ 22 h 28"/>
                <a:gd name="T74" fmla="*/ 1 w 3"/>
                <a:gd name="T75" fmla="*/ 22 h 28"/>
                <a:gd name="T76" fmla="*/ 1 w 3"/>
                <a:gd name="T77" fmla="*/ 23 h 28"/>
                <a:gd name="T78" fmla="*/ 1 w 3"/>
                <a:gd name="T79" fmla="*/ 23 h 28"/>
                <a:gd name="T80" fmla="*/ 1 w 3"/>
                <a:gd name="T81" fmla="*/ 23 h 28"/>
                <a:gd name="T82" fmla="*/ 1 w 3"/>
                <a:gd name="T83" fmla="*/ 23 h 28"/>
                <a:gd name="T84" fmla="*/ 1 w 3"/>
                <a:gd name="T85" fmla="*/ 24 h 28"/>
                <a:gd name="T86" fmla="*/ 1 w 3"/>
                <a:gd name="T87" fmla="*/ 25 h 28"/>
                <a:gd name="T88" fmla="*/ 1 w 3"/>
                <a:gd name="T89" fmla="*/ 25 h 28"/>
                <a:gd name="T90" fmla="*/ 1 w 3"/>
                <a:gd name="T91" fmla="*/ 27 h 28"/>
                <a:gd name="T92" fmla="*/ 1 w 3"/>
                <a:gd name="T93" fmla="*/ 27 h 28"/>
                <a:gd name="T94" fmla="*/ 1 w 3"/>
                <a:gd name="T95" fmla="*/ 28 h 28"/>
                <a:gd name="T96" fmla="*/ 1 w 3"/>
                <a:gd name="T9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8">
                  <a:moveTo>
                    <a:pt x="1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3"/>
                    <a:pt x="0" y="22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1" y="17"/>
                    <a:pt x="0" y="16"/>
                  </a:cubicBezTo>
                  <a:cubicBezTo>
                    <a:pt x="0" y="16"/>
                    <a:pt x="1" y="16"/>
                    <a:pt x="0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10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6"/>
                    <a:pt x="1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3" y="2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3"/>
                    <a:pt x="1" y="13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3"/>
                    <a:pt x="1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6" name="Freeform 7721"/>
            <p:cNvSpPr>
              <a:spLocks/>
            </p:cNvSpPr>
            <p:nvPr/>
          </p:nvSpPr>
          <p:spPr bwMode="auto">
            <a:xfrm>
              <a:off x="6919913" y="3811588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7" name="Freeform 7722"/>
            <p:cNvSpPr>
              <a:spLocks/>
            </p:cNvSpPr>
            <p:nvPr/>
          </p:nvSpPr>
          <p:spPr bwMode="auto">
            <a:xfrm>
              <a:off x="6894513" y="3751263"/>
              <a:ext cx="7938" cy="1746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0 w 1"/>
                <a:gd name="T7" fmla="*/ 0 h 2"/>
                <a:gd name="T8" fmla="*/ 0 w 1"/>
                <a:gd name="T9" fmla="*/ 0 h 2"/>
                <a:gd name="T10" fmla="*/ 1 w 1"/>
                <a:gd name="T11" fmla="*/ 2 h 2"/>
                <a:gd name="T12" fmla="*/ 1 w 1"/>
                <a:gd name="T13" fmla="*/ 1 h 2"/>
                <a:gd name="T14" fmla="*/ 0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8" name="Freeform 7723"/>
            <p:cNvSpPr>
              <a:spLocks/>
            </p:cNvSpPr>
            <p:nvPr/>
          </p:nvSpPr>
          <p:spPr bwMode="auto">
            <a:xfrm>
              <a:off x="6884988" y="3735388"/>
              <a:ext cx="9525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9" name="Freeform 7724"/>
            <p:cNvSpPr>
              <a:spLocks/>
            </p:cNvSpPr>
            <p:nvPr/>
          </p:nvSpPr>
          <p:spPr bwMode="auto">
            <a:xfrm>
              <a:off x="6884988" y="3725863"/>
              <a:ext cx="9525" cy="952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0" name="Freeform 7725"/>
            <p:cNvSpPr>
              <a:spLocks/>
            </p:cNvSpPr>
            <p:nvPr/>
          </p:nvSpPr>
          <p:spPr bwMode="auto">
            <a:xfrm>
              <a:off x="6859588" y="3473450"/>
              <a:ext cx="0" cy="793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0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1" name="Freeform 7726"/>
            <p:cNvSpPr>
              <a:spLocks/>
            </p:cNvSpPr>
            <p:nvPr/>
          </p:nvSpPr>
          <p:spPr bwMode="auto">
            <a:xfrm>
              <a:off x="6859588" y="3448050"/>
              <a:ext cx="9525" cy="793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2" name="Freeform 7727"/>
            <p:cNvSpPr>
              <a:spLocks noEditPoints="1"/>
            </p:cNvSpPr>
            <p:nvPr/>
          </p:nvSpPr>
          <p:spPr bwMode="auto">
            <a:xfrm>
              <a:off x="6877050" y="2881313"/>
              <a:ext cx="1385888" cy="1301750"/>
            </a:xfrm>
            <a:custGeom>
              <a:avLst/>
              <a:gdLst>
                <a:gd name="T0" fmla="*/ 154 w 164"/>
                <a:gd name="T1" fmla="*/ 110 h 154"/>
                <a:gd name="T2" fmla="*/ 160 w 164"/>
                <a:gd name="T3" fmla="*/ 97 h 154"/>
                <a:gd name="T4" fmla="*/ 161 w 164"/>
                <a:gd name="T5" fmla="*/ 83 h 154"/>
                <a:gd name="T6" fmla="*/ 158 w 164"/>
                <a:gd name="T7" fmla="*/ 82 h 154"/>
                <a:gd name="T8" fmla="*/ 139 w 164"/>
                <a:gd name="T9" fmla="*/ 121 h 154"/>
                <a:gd name="T10" fmla="*/ 121 w 164"/>
                <a:gd name="T11" fmla="*/ 131 h 154"/>
                <a:gd name="T12" fmla="*/ 95 w 164"/>
                <a:gd name="T13" fmla="*/ 134 h 154"/>
                <a:gd name="T14" fmla="*/ 72 w 164"/>
                <a:gd name="T15" fmla="*/ 133 h 154"/>
                <a:gd name="T16" fmla="*/ 42 w 164"/>
                <a:gd name="T17" fmla="*/ 116 h 154"/>
                <a:gd name="T18" fmla="*/ 42 w 164"/>
                <a:gd name="T19" fmla="*/ 115 h 154"/>
                <a:gd name="T20" fmla="*/ 65 w 164"/>
                <a:gd name="T21" fmla="*/ 130 h 154"/>
                <a:gd name="T22" fmla="*/ 74 w 164"/>
                <a:gd name="T23" fmla="*/ 132 h 154"/>
                <a:gd name="T24" fmla="*/ 116 w 164"/>
                <a:gd name="T25" fmla="*/ 125 h 154"/>
                <a:gd name="T26" fmla="*/ 134 w 164"/>
                <a:gd name="T27" fmla="*/ 100 h 154"/>
                <a:gd name="T28" fmla="*/ 132 w 164"/>
                <a:gd name="T29" fmla="*/ 95 h 154"/>
                <a:gd name="T30" fmla="*/ 125 w 164"/>
                <a:gd name="T31" fmla="*/ 104 h 154"/>
                <a:gd name="T32" fmla="*/ 118 w 164"/>
                <a:gd name="T33" fmla="*/ 111 h 154"/>
                <a:gd name="T34" fmla="*/ 73 w 164"/>
                <a:gd name="T35" fmla="*/ 121 h 154"/>
                <a:gd name="T36" fmla="*/ 43 w 164"/>
                <a:gd name="T37" fmla="*/ 91 h 154"/>
                <a:gd name="T38" fmla="*/ 41 w 164"/>
                <a:gd name="T39" fmla="*/ 75 h 154"/>
                <a:gd name="T40" fmla="*/ 43 w 164"/>
                <a:gd name="T41" fmla="*/ 61 h 154"/>
                <a:gd name="T42" fmla="*/ 51 w 164"/>
                <a:gd name="T43" fmla="*/ 47 h 154"/>
                <a:gd name="T44" fmla="*/ 99 w 164"/>
                <a:gd name="T45" fmla="*/ 35 h 154"/>
                <a:gd name="T46" fmla="*/ 117 w 164"/>
                <a:gd name="T47" fmla="*/ 47 h 154"/>
                <a:gd name="T48" fmla="*/ 124 w 164"/>
                <a:gd name="T49" fmla="*/ 52 h 154"/>
                <a:gd name="T50" fmla="*/ 103 w 164"/>
                <a:gd name="T51" fmla="*/ 33 h 154"/>
                <a:gd name="T52" fmla="*/ 100 w 164"/>
                <a:gd name="T53" fmla="*/ 21 h 154"/>
                <a:gd name="T54" fmla="*/ 132 w 164"/>
                <a:gd name="T55" fmla="*/ 45 h 154"/>
                <a:gd name="T56" fmla="*/ 138 w 164"/>
                <a:gd name="T57" fmla="*/ 49 h 154"/>
                <a:gd name="T58" fmla="*/ 135 w 164"/>
                <a:gd name="T59" fmla="*/ 38 h 154"/>
                <a:gd name="T60" fmla="*/ 148 w 164"/>
                <a:gd name="T61" fmla="*/ 65 h 154"/>
                <a:gd name="T62" fmla="*/ 152 w 164"/>
                <a:gd name="T63" fmla="*/ 65 h 154"/>
                <a:gd name="T64" fmla="*/ 151 w 164"/>
                <a:gd name="T65" fmla="*/ 49 h 154"/>
                <a:gd name="T66" fmla="*/ 152 w 164"/>
                <a:gd name="T67" fmla="*/ 54 h 154"/>
                <a:gd name="T68" fmla="*/ 151 w 164"/>
                <a:gd name="T69" fmla="*/ 50 h 154"/>
                <a:gd name="T70" fmla="*/ 147 w 164"/>
                <a:gd name="T71" fmla="*/ 40 h 154"/>
                <a:gd name="T72" fmla="*/ 141 w 164"/>
                <a:gd name="T73" fmla="*/ 31 h 154"/>
                <a:gd name="T74" fmla="*/ 12 w 164"/>
                <a:gd name="T75" fmla="*/ 76 h 154"/>
                <a:gd name="T76" fmla="*/ 4 w 164"/>
                <a:gd name="T77" fmla="*/ 57 h 154"/>
                <a:gd name="T78" fmla="*/ 39 w 164"/>
                <a:gd name="T79" fmla="*/ 112 h 154"/>
                <a:gd name="T80" fmla="*/ 37 w 164"/>
                <a:gd name="T81" fmla="*/ 127 h 154"/>
                <a:gd name="T82" fmla="*/ 32 w 164"/>
                <a:gd name="T83" fmla="*/ 122 h 154"/>
                <a:gd name="T84" fmla="*/ 40 w 164"/>
                <a:gd name="T85" fmla="*/ 130 h 154"/>
                <a:gd name="T86" fmla="*/ 21 w 164"/>
                <a:gd name="T87" fmla="*/ 106 h 154"/>
                <a:gd name="T88" fmla="*/ 19 w 164"/>
                <a:gd name="T89" fmla="*/ 102 h 154"/>
                <a:gd name="T90" fmla="*/ 17 w 164"/>
                <a:gd name="T91" fmla="*/ 96 h 154"/>
                <a:gd name="T92" fmla="*/ 148 w 164"/>
                <a:gd name="T93" fmla="*/ 42 h 154"/>
                <a:gd name="T94" fmla="*/ 134 w 164"/>
                <a:gd name="T95" fmla="*/ 33 h 154"/>
                <a:gd name="T96" fmla="*/ 101 w 164"/>
                <a:gd name="T97" fmla="*/ 15 h 154"/>
                <a:gd name="T98" fmla="*/ 31 w 164"/>
                <a:gd name="T99" fmla="*/ 102 h 154"/>
                <a:gd name="T100" fmla="*/ 29 w 164"/>
                <a:gd name="T101" fmla="*/ 97 h 154"/>
                <a:gd name="T102" fmla="*/ 25 w 164"/>
                <a:gd name="T103" fmla="*/ 73 h 154"/>
                <a:gd name="T104" fmla="*/ 35 w 164"/>
                <a:gd name="T105" fmla="*/ 106 h 154"/>
                <a:gd name="T106" fmla="*/ 34 w 164"/>
                <a:gd name="T107" fmla="*/ 104 h 154"/>
                <a:gd name="T108" fmla="*/ 35 w 164"/>
                <a:gd name="T109" fmla="*/ 107 h 154"/>
                <a:gd name="T110" fmla="*/ 39 w 164"/>
                <a:gd name="T111" fmla="*/ 111 h 154"/>
                <a:gd name="T112" fmla="*/ 42 w 164"/>
                <a:gd name="T113" fmla="*/ 114 h 154"/>
                <a:gd name="T114" fmla="*/ 39 w 164"/>
                <a:gd name="T115" fmla="*/ 111 h 154"/>
                <a:gd name="T116" fmla="*/ 28 w 164"/>
                <a:gd name="T117" fmla="*/ 92 h 154"/>
                <a:gd name="T118" fmla="*/ 131 w 164"/>
                <a:gd name="T119" fmla="*/ 33 h 154"/>
                <a:gd name="T120" fmla="*/ 134 w 164"/>
                <a:gd name="T121" fmla="*/ 103 h 154"/>
                <a:gd name="T122" fmla="*/ 125 w 164"/>
                <a:gd name="T123" fmla="*/ 39 h 154"/>
                <a:gd name="T124" fmla="*/ 100 w 164"/>
                <a:gd name="T125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" h="154">
                  <a:moveTo>
                    <a:pt x="1" y="79"/>
                  </a:moveTo>
                  <a:cubicBezTo>
                    <a:pt x="1" y="78"/>
                    <a:pt x="1" y="79"/>
                    <a:pt x="1" y="79"/>
                  </a:cubicBezTo>
                  <a:cubicBezTo>
                    <a:pt x="1" y="79"/>
                    <a:pt x="1" y="80"/>
                    <a:pt x="1" y="80"/>
                  </a:cubicBezTo>
                  <a:cubicBezTo>
                    <a:pt x="1" y="80"/>
                    <a:pt x="1" y="80"/>
                    <a:pt x="1" y="79"/>
                  </a:cubicBezTo>
                  <a:cubicBezTo>
                    <a:pt x="1" y="81"/>
                    <a:pt x="1" y="81"/>
                    <a:pt x="1" y="82"/>
                  </a:cubicBezTo>
                  <a:cubicBezTo>
                    <a:pt x="0" y="82"/>
                    <a:pt x="1" y="85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1" y="92"/>
                    <a:pt x="2" y="95"/>
                    <a:pt x="4" y="99"/>
                  </a:cubicBezTo>
                  <a:cubicBezTo>
                    <a:pt x="5" y="103"/>
                    <a:pt x="7" y="107"/>
                    <a:pt x="9" y="111"/>
                  </a:cubicBezTo>
                  <a:cubicBezTo>
                    <a:pt x="11" y="114"/>
                    <a:pt x="13" y="118"/>
                    <a:pt x="16" y="121"/>
                  </a:cubicBezTo>
                  <a:cubicBezTo>
                    <a:pt x="18" y="125"/>
                    <a:pt x="21" y="128"/>
                    <a:pt x="24" y="130"/>
                  </a:cubicBezTo>
                  <a:cubicBezTo>
                    <a:pt x="26" y="132"/>
                    <a:pt x="28" y="134"/>
                    <a:pt x="30" y="135"/>
                  </a:cubicBezTo>
                  <a:cubicBezTo>
                    <a:pt x="32" y="137"/>
                    <a:pt x="34" y="138"/>
                    <a:pt x="36" y="139"/>
                  </a:cubicBezTo>
                  <a:cubicBezTo>
                    <a:pt x="39" y="141"/>
                    <a:pt x="41" y="143"/>
                    <a:pt x="44" y="144"/>
                  </a:cubicBezTo>
                  <a:cubicBezTo>
                    <a:pt x="47" y="145"/>
                    <a:pt x="49" y="147"/>
                    <a:pt x="52" y="148"/>
                  </a:cubicBezTo>
                  <a:cubicBezTo>
                    <a:pt x="52" y="148"/>
                    <a:pt x="53" y="148"/>
                    <a:pt x="53" y="148"/>
                  </a:cubicBezTo>
                  <a:cubicBezTo>
                    <a:pt x="54" y="149"/>
                    <a:pt x="56" y="149"/>
                    <a:pt x="57" y="149"/>
                  </a:cubicBezTo>
                  <a:cubicBezTo>
                    <a:pt x="62" y="151"/>
                    <a:pt x="67" y="152"/>
                    <a:pt x="73" y="153"/>
                  </a:cubicBezTo>
                  <a:cubicBezTo>
                    <a:pt x="78" y="154"/>
                    <a:pt x="84" y="154"/>
                    <a:pt x="89" y="154"/>
                  </a:cubicBezTo>
                  <a:cubicBezTo>
                    <a:pt x="94" y="153"/>
                    <a:pt x="99" y="152"/>
                    <a:pt x="103" y="151"/>
                  </a:cubicBezTo>
                  <a:cubicBezTo>
                    <a:pt x="104" y="151"/>
                    <a:pt x="106" y="151"/>
                    <a:pt x="107" y="150"/>
                  </a:cubicBezTo>
                  <a:cubicBezTo>
                    <a:pt x="111" y="149"/>
                    <a:pt x="115" y="147"/>
                    <a:pt x="119" y="145"/>
                  </a:cubicBezTo>
                  <a:cubicBezTo>
                    <a:pt x="123" y="143"/>
                    <a:pt x="127" y="141"/>
                    <a:pt x="130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35" y="136"/>
                    <a:pt x="139" y="132"/>
                    <a:pt x="143" y="128"/>
                  </a:cubicBezTo>
                  <a:cubicBezTo>
                    <a:pt x="147" y="123"/>
                    <a:pt x="151" y="118"/>
                    <a:pt x="154" y="113"/>
                  </a:cubicBezTo>
                  <a:cubicBezTo>
                    <a:pt x="154" y="112"/>
                    <a:pt x="155" y="110"/>
                    <a:pt x="156" y="109"/>
                  </a:cubicBezTo>
                  <a:cubicBezTo>
                    <a:pt x="157" y="107"/>
                    <a:pt x="158" y="105"/>
                    <a:pt x="158" y="104"/>
                  </a:cubicBezTo>
                  <a:cubicBezTo>
                    <a:pt x="158" y="105"/>
                    <a:pt x="157" y="105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7"/>
                    <a:pt x="156" y="108"/>
                    <a:pt x="155" y="109"/>
                  </a:cubicBezTo>
                  <a:cubicBezTo>
                    <a:pt x="155" y="108"/>
                    <a:pt x="155" y="109"/>
                    <a:pt x="155" y="109"/>
                  </a:cubicBezTo>
                  <a:cubicBezTo>
                    <a:pt x="155" y="109"/>
                    <a:pt x="155" y="109"/>
                    <a:pt x="155" y="109"/>
                  </a:cubicBezTo>
                  <a:cubicBezTo>
                    <a:pt x="155" y="109"/>
                    <a:pt x="154" y="111"/>
                    <a:pt x="154" y="110"/>
                  </a:cubicBezTo>
                  <a:cubicBezTo>
                    <a:pt x="154" y="111"/>
                    <a:pt x="154" y="111"/>
                    <a:pt x="153" y="112"/>
                  </a:cubicBezTo>
                  <a:cubicBezTo>
                    <a:pt x="153" y="112"/>
                    <a:pt x="153" y="111"/>
                    <a:pt x="153" y="112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4" y="110"/>
                    <a:pt x="154" y="110"/>
                  </a:cubicBezTo>
                  <a:cubicBezTo>
                    <a:pt x="154" y="110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09"/>
                    <a:pt x="154" y="109"/>
                    <a:pt x="155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5" y="109"/>
                    <a:pt x="155" y="108"/>
                    <a:pt x="155" y="108"/>
                  </a:cubicBezTo>
                  <a:cubicBezTo>
                    <a:pt x="155" y="108"/>
                    <a:pt x="155" y="108"/>
                    <a:pt x="155" y="107"/>
                  </a:cubicBezTo>
                  <a:cubicBezTo>
                    <a:pt x="155" y="107"/>
                    <a:pt x="156" y="107"/>
                    <a:pt x="156" y="107"/>
                  </a:cubicBezTo>
                  <a:cubicBezTo>
                    <a:pt x="156" y="107"/>
                    <a:pt x="156" y="107"/>
                    <a:pt x="156" y="106"/>
                  </a:cubicBezTo>
                  <a:cubicBezTo>
                    <a:pt x="156" y="106"/>
                    <a:pt x="156" y="105"/>
                    <a:pt x="157" y="105"/>
                  </a:cubicBezTo>
                  <a:cubicBezTo>
                    <a:pt x="157" y="105"/>
                    <a:pt x="156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3"/>
                    <a:pt x="157" y="103"/>
                  </a:cubicBezTo>
                  <a:cubicBezTo>
                    <a:pt x="158" y="103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0"/>
                    <a:pt x="159" y="100"/>
                  </a:cubicBezTo>
                  <a:cubicBezTo>
                    <a:pt x="159" y="100"/>
                    <a:pt x="160" y="99"/>
                    <a:pt x="160" y="99"/>
                  </a:cubicBezTo>
                  <a:cubicBezTo>
                    <a:pt x="160" y="99"/>
                    <a:pt x="160" y="99"/>
                    <a:pt x="160" y="99"/>
                  </a:cubicBezTo>
                  <a:cubicBezTo>
                    <a:pt x="160" y="99"/>
                    <a:pt x="160" y="98"/>
                    <a:pt x="160" y="98"/>
                  </a:cubicBezTo>
                  <a:cubicBezTo>
                    <a:pt x="160" y="98"/>
                    <a:pt x="160" y="98"/>
                    <a:pt x="160" y="98"/>
                  </a:cubicBezTo>
                  <a:cubicBezTo>
                    <a:pt x="160" y="98"/>
                    <a:pt x="161" y="97"/>
                    <a:pt x="161" y="9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7"/>
                    <a:pt x="162" y="94"/>
                    <a:pt x="162" y="95"/>
                  </a:cubicBezTo>
                  <a:cubicBezTo>
                    <a:pt x="162" y="92"/>
                    <a:pt x="163" y="90"/>
                    <a:pt x="164" y="87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4" y="86"/>
                  </a:cubicBezTo>
                  <a:cubicBezTo>
                    <a:pt x="164" y="86"/>
                    <a:pt x="164" y="87"/>
                    <a:pt x="163" y="87"/>
                  </a:cubicBezTo>
                  <a:cubicBezTo>
                    <a:pt x="163" y="89"/>
                    <a:pt x="163" y="89"/>
                    <a:pt x="162" y="91"/>
                  </a:cubicBezTo>
                  <a:cubicBezTo>
                    <a:pt x="162" y="91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3"/>
                  </a:cubicBezTo>
                  <a:cubicBezTo>
                    <a:pt x="162" y="92"/>
                    <a:pt x="161" y="93"/>
                    <a:pt x="161" y="93"/>
                  </a:cubicBezTo>
                  <a:cubicBezTo>
                    <a:pt x="161" y="93"/>
                    <a:pt x="161" y="94"/>
                    <a:pt x="161" y="94"/>
                  </a:cubicBezTo>
                  <a:cubicBezTo>
                    <a:pt x="161" y="94"/>
                    <a:pt x="161" y="95"/>
                    <a:pt x="161" y="95"/>
                  </a:cubicBezTo>
                  <a:cubicBezTo>
                    <a:pt x="161" y="95"/>
                    <a:pt x="160" y="96"/>
                    <a:pt x="160" y="96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59" y="98"/>
                    <a:pt x="160" y="97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97"/>
                    <a:pt x="160" y="96"/>
                    <a:pt x="160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59" y="96"/>
                    <a:pt x="159" y="96"/>
                  </a:cubicBezTo>
                  <a:cubicBezTo>
                    <a:pt x="159" y="96"/>
                    <a:pt x="160" y="94"/>
                    <a:pt x="160" y="95"/>
                  </a:cubicBezTo>
                  <a:cubicBezTo>
                    <a:pt x="160" y="95"/>
                    <a:pt x="160" y="95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60" y="94"/>
                    <a:pt x="160" y="93"/>
                    <a:pt x="160" y="93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1"/>
                    <a:pt x="160" y="91"/>
                  </a:cubicBezTo>
                  <a:cubicBezTo>
                    <a:pt x="160" y="92"/>
                    <a:pt x="161" y="90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1"/>
                    <a:pt x="161" y="90"/>
                    <a:pt x="161" y="90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1" y="89"/>
                    <a:pt x="161" y="89"/>
                    <a:pt x="161" y="88"/>
                  </a:cubicBezTo>
                  <a:cubicBezTo>
                    <a:pt x="161" y="88"/>
                    <a:pt x="162" y="88"/>
                    <a:pt x="162" y="87"/>
                  </a:cubicBezTo>
                  <a:cubicBezTo>
                    <a:pt x="162" y="86"/>
                    <a:pt x="162" y="85"/>
                    <a:pt x="162" y="85"/>
                  </a:cubicBezTo>
                  <a:cubicBezTo>
                    <a:pt x="162" y="84"/>
                    <a:pt x="162" y="83"/>
                    <a:pt x="163" y="83"/>
                  </a:cubicBezTo>
                  <a:cubicBezTo>
                    <a:pt x="163" y="81"/>
                    <a:pt x="163" y="79"/>
                    <a:pt x="163" y="78"/>
                  </a:cubicBezTo>
                  <a:cubicBezTo>
                    <a:pt x="163" y="78"/>
                    <a:pt x="163" y="77"/>
                    <a:pt x="163" y="77"/>
                  </a:cubicBezTo>
                  <a:cubicBezTo>
                    <a:pt x="163" y="79"/>
                    <a:pt x="162" y="81"/>
                    <a:pt x="162" y="84"/>
                  </a:cubicBezTo>
                  <a:cubicBezTo>
                    <a:pt x="162" y="84"/>
                    <a:pt x="161" y="85"/>
                    <a:pt x="161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1" y="87"/>
                  </a:cubicBezTo>
                  <a:cubicBezTo>
                    <a:pt x="161" y="86"/>
                    <a:pt x="161" y="87"/>
                    <a:pt x="161" y="87"/>
                  </a:cubicBezTo>
                  <a:cubicBezTo>
                    <a:pt x="161" y="86"/>
                    <a:pt x="161" y="87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61" y="86"/>
                    <a:pt x="161" y="86"/>
                    <a:pt x="160" y="8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1" y="85"/>
                    <a:pt x="161" y="85"/>
                    <a:pt x="160" y="85"/>
                  </a:cubicBezTo>
                  <a:cubicBezTo>
                    <a:pt x="161" y="85"/>
                    <a:pt x="160" y="85"/>
                    <a:pt x="160" y="85"/>
                  </a:cubicBezTo>
                  <a:cubicBezTo>
                    <a:pt x="161" y="85"/>
                    <a:pt x="160" y="85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2"/>
                  </a:cubicBezTo>
                  <a:cubicBezTo>
                    <a:pt x="161" y="82"/>
                    <a:pt x="161" y="82"/>
                    <a:pt x="161" y="82"/>
                  </a:cubicBezTo>
                  <a:cubicBezTo>
                    <a:pt x="161" y="82"/>
                    <a:pt x="161" y="81"/>
                    <a:pt x="161" y="81"/>
                  </a:cubicBezTo>
                  <a:cubicBezTo>
                    <a:pt x="161" y="80"/>
                    <a:pt x="161" y="80"/>
                    <a:pt x="161" y="79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77"/>
                    <a:pt x="162" y="76"/>
                    <a:pt x="161" y="75"/>
                  </a:cubicBezTo>
                  <a:cubicBezTo>
                    <a:pt x="162" y="75"/>
                    <a:pt x="162" y="74"/>
                    <a:pt x="162" y="73"/>
                  </a:cubicBezTo>
                  <a:cubicBezTo>
                    <a:pt x="161" y="73"/>
                    <a:pt x="161" y="74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1" y="76"/>
                    <a:pt x="161" y="76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7"/>
                    <a:pt x="161" y="77"/>
                    <a:pt x="161" y="78"/>
                  </a:cubicBezTo>
                  <a:cubicBezTo>
                    <a:pt x="161" y="78"/>
                    <a:pt x="161" y="78"/>
                    <a:pt x="161" y="77"/>
                  </a:cubicBezTo>
                  <a:cubicBezTo>
                    <a:pt x="161" y="79"/>
                    <a:pt x="160" y="79"/>
                    <a:pt x="160" y="80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0"/>
                    <a:pt x="160" y="80"/>
                  </a:cubicBezTo>
                  <a:cubicBezTo>
                    <a:pt x="160" y="80"/>
                    <a:pt x="160" y="80"/>
                    <a:pt x="160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1" y="77"/>
                    <a:pt x="161" y="75"/>
                    <a:pt x="161" y="73"/>
                  </a:cubicBezTo>
                  <a:cubicBezTo>
                    <a:pt x="160" y="73"/>
                    <a:pt x="160" y="73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60" y="77"/>
                    <a:pt x="159" y="78"/>
                    <a:pt x="159" y="80"/>
                  </a:cubicBezTo>
                  <a:cubicBezTo>
                    <a:pt x="159" y="81"/>
                    <a:pt x="159" y="81"/>
                    <a:pt x="159" y="81"/>
                  </a:cubicBezTo>
                  <a:cubicBezTo>
                    <a:pt x="159" y="80"/>
                    <a:pt x="159" y="81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79"/>
                    <a:pt x="159" y="79"/>
                  </a:cubicBezTo>
                  <a:cubicBezTo>
                    <a:pt x="159" y="79"/>
                    <a:pt x="159" y="80"/>
                    <a:pt x="159" y="80"/>
                  </a:cubicBezTo>
                  <a:cubicBezTo>
                    <a:pt x="159" y="80"/>
                    <a:pt x="159" y="80"/>
                    <a:pt x="159" y="80"/>
                  </a:cubicBezTo>
                  <a:cubicBezTo>
                    <a:pt x="159" y="80"/>
                    <a:pt x="159" y="80"/>
                    <a:pt x="158" y="80"/>
                  </a:cubicBezTo>
                  <a:cubicBezTo>
                    <a:pt x="158" y="81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3"/>
                    <a:pt x="158" y="83"/>
                  </a:cubicBezTo>
                  <a:cubicBezTo>
                    <a:pt x="158" y="83"/>
                    <a:pt x="158" y="84"/>
                    <a:pt x="158" y="83"/>
                  </a:cubicBezTo>
                  <a:cubicBezTo>
                    <a:pt x="158" y="84"/>
                    <a:pt x="158" y="84"/>
                    <a:pt x="158" y="84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7" y="86"/>
                    <a:pt x="157" y="86"/>
                  </a:cubicBezTo>
                  <a:cubicBezTo>
                    <a:pt x="157" y="87"/>
                    <a:pt x="156" y="88"/>
                    <a:pt x="156" y="90"/>
                  </a:cubicBezTo>
                  <a:cubicBezTo>
                    <a:pt x="155" y="91"/>
                    <a:pt x="155" y="92"/>
                    <a:pt x="155" y="93"/>
                  </a:cubicBezTo>
                  <a:cubicBezTo>
                    <a:pt x="154" y="94"/>
                    <a:pt x="154" y="96"/>
                    <a:pt x="153" y="97"/>
                  </a:cubicBezTo>
                  <a:cubicBezTo>
                    <a:pt x="153" y="98"/>
                    <a:pt x="153" y="98"/>
                    <a:pt x="153" y="99"/>
                  </a:cubicBezTo>
                  <a:cubicBezTo>
                    <a:pt x="152" y="99"/>
                    <a:pt x="152" y="100"/>
                    <a:pt x="152" y="101"/>
                  </a:cubicBezTo>
                  <a:cubicBezTo>
                    <a:pt x="151" y="101"/>
                    <a:pt x="151" y="102"/>
                    <a:pt x="151" y="102"/>
                  </a:cubicBezTo>
                  <a:cubicBezTo>
                    <a:pt x="151" y="102"/>
                    <a:pt x="151" y="102"/>
                    <a:pt x="151" y="103"/>
                  </a:cubicBezTo>
                  <a:cubicBezTo>
                    <a:pt x="151" y="102"/>
                    <a:pt x="150" y="104"/>
                    <a:pt x="150" y="103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9" y="105"/>
                    <a:pt x="149" y="106"/>
                    <a:pt x="149" y="107"/>
                  </a:cubicBezTo>
                  <a:cubicBezTo>
                    <a:pt x="148" y="107"/>
                    <a:pt x="148" y="107"/>
                    <a:pt x="148" y="108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8" y="108"/>
                    <a:pt x="148" y="108"/>
                    <a:pt x="147" y="10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7" y="109"/>
                    <a:pt x="147" y="109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47" y="110"/>
                    <a:pt x="146" y="112"/>
                    <a:pt x="146" y="112"/>
                  </a:cubicBezTo>
                  <a:cubicBezTo>
                    <a:pt x="146" y="112"/>
                    <a:pt x="146" y="112"/>
                    <a:pt x="145" y="113"/>
                  </a:cubicBezTo>
                  <a:cubicBezTo>
                    <a:pt x="145" y="113"/>
                    <a:pt x="145" y="113"/>
                    <a:pt x="145" y="114"/>
                  </a:cubicBezTo>
                  <a:cubicBezTo>
                    <a:pt x="145" y="114"/>
                    <a:pt x="144" y="114"/>
                    <a:pt x="144" y="114"/>
                  </a:cubicBezTo>
                  <a:cubicBezTo>
                    <a:pt x="144" y="114"/>
                    <a:pt x="143" y="115"/>
                    <a:pt x="143" y="115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2" y="117"/>
                    <a:pt x="142" y="117"/>
                    <a:pt x="142" y="11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9"/>
                  </a:cubicBezTo>
                  <a:cubicBezTo>
                    <a:pt x="141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20"/>
                    <a:pt x="140" y="120"/>
                  </a:cubicBezTo>
                  <a:cubicBezTo>
                    <a:pt x="139" y="120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8" y="121"/>
                    <a:pt x="138" y="122"/>
                    <a:pt x="138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2"/>
                    <a:pt x="137" y="122"/>
                    <a:pt x="137" y="123"/>
                  </a:cubicBezTo>
                  <a:cubicBezTo>
                    <a:pt x="137" y="123"/>
                    <a:pt x="136" y="123"/>
                    <a:pt x="136" y="123"/>
                  </a:cubicBezTo>
                  <a:cubicBezTo>
                    <a:pt x="136" y="123"/>
                    <a:pt x="136" y="124"/>
                    <a:pt x="136" y="124"/>
                  </a:cubicBezTo>
                  <a:cubicBezTo>
                    <a:pt x="136" y="124"/>
                    <a:pt x="135" y="124"/>
                    <a:pt x="135" y="125"/>
                  </a:cubicBezTo>
                  <a:cubicBezTo>
                    <a:pt x="135" y="125"/>
                    <a:pt x="135" y="125"/>
                    <a:pt x="135" y="125"/>
                  </a:cubicBezTo>
                  <a:cubicBezTo>
                    <a:pt x="135" y="125"/>
                    <a:pt x="135" y="125"/>
                    <a:pt x="134" y="125"/>
                  </a:cubicBezTo>
                  <a:cubicBezTo>
                    <a:pt x="134" y="126"/>
                    <a:pt x="134" y="126"/>
                    <a:pt x="133" y="126"/>
                  </a:cubicBezTo>
                  <a:cubicBezTo>
                    <a:pt x="133" y="126"/>
                    <a:pt x="132" y="127"/>
                    <a:pt x="132" y="127"/>
                  </a:cubicBezTo>
                  <a:cubicBezTo>
                    <a:pt x="133" y="126"/>
                    <a:pt x="133" y="125"/>
                    <a:pt x="134" y="125"/>
                  </a:cubicBezTo>
                  <a:cubicBezTo>
                    <a:pt x="134" y="125"/>
                    <a:pt x="134" y="125"/>
                    <a:pt x="135" y="124"/>
                  </a:cubicBezTo>
                  <a:cubicBezTo>
                    <a:pt x="135" y="124"/>
                    <a:pt x="135" y="123"/>
                    <a:pt x="134" y="124"/>
                  </a:cubicBezTo>
                  <a:cubicBezTo>
                    <a:pt x="134" y="125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1" y="126"/>
                    <a:pt x="130" y="127"/>
                    <a:pt x="130" y="127"/>
                  </a:cubicBezTo>
                  <a:cubicBezTo>
                    <a:pt x="130" y="127"/>
                    <a:pt x="129" y="127"/>
                    <a:pt x="129" y="128"/>
                  </a:cubicBezTo>
                  <a:cubicBezTo>
                    <a:pt x="129" y="127"/>
                    <a:pt x="129" y="128"/>
                    <a:pt x="129" y="128"/>
                  </a:cubicBezTo>
                  <a:cubicBezTo>
                    <a:pt x="129" y="128"/>
                    <a:pt x="129" y="128"/>
                    <a:pt x="129" y="127"/>
                  </a:cubicBezTo>
                  <a:cubicBezTo>
                    <a:pt x="129" y="127"/>
                    <a:pt x="129" y="127"/>
                    <a:pt x="130" y="127"/>
                  </a:cubicBezTo>
                  <a:cubicBezTo>
                    <a:pt x="129" y="127"/>
                    <a:pt x="129" y="127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7"/>
                    <a:pt x="129" y="127"/>
                  </a:cubicBezTo>
                  <a:cubicBezTo>
                    <a:pt x="129" y="127"/>
                    <a:pt x="129" y="126"/>
                    <a:pt x="130" y="126"/>
                  </a:cubicBezTo>
                  <a:cubicBezTo>
                    <a:pt x="130" y="126"/>
                    <a:pt x="129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29" y="126"/>
                    <a:pt x="129" y="126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7"/>
                    <a:pt x="129" y="126"/>
                    <a:pt x="129" y="127"/>
                  </a:cubicBezTo>
                  <a:cubicBezTo>
                    <a:pt x="129" y="127"/>
                    <a:pt x="129" y="127"/>
                    <a:pt x="128" y="127"/>
                  </a:cubicBezTo>
                  <a:cubicBezTo>
                    <a:pt x="128" y="127"/>
                    <a:pt x="126" y="128"/>
                    <a:pt x="125" y="129"/>
                  </a:cubicBezTo>
                  <a:cubicBezTo>
                    <a:pt x="124" y="130"/>
                    <a:pt x="122" y="131"/>
                    <a:pt x="121" y="132"/>
                  </a:cubicBezTo>
                  <a:cubicBezTo>
                    <a:pt x="120" y="132"/>
                    <a:pt x="120" y="133"/>
                    <a:pt x="120" y="132"/>
                  </a:cubicBezTo>
                  <a:cubicBezTo>
                    <a:pt x="120" y="132"/>
                    <a:pt x="121" y="132"/>
                    <a:pt x="121" y="132"/>
                  </a:cubicBezTo>
                  <a:cubicBezTo>
                    <a:pt x="121" y="131"/>
                    <a:pt x="121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2"/>
                    <a:pt x="121" y="131"/>
                  </a:cubicBezTo>
                  <a:cubicBezTo>
                    <a:pt x="121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4" y="130"/>
                    <a:pt x="124" y="129"/>
                  </a:cubicBezTo>
                  <a:cubicBezTo>
                    <a:pt x="123" y="130"/>
                    <a:pt x="124" y="129"/>
                    <a:pt x="124" y="129"/>
                  </a:cubicBezTo>
                  <a:cubicBezTo>
                    <a:pt x="123" y="130"/>
                    <a:pt x="122" y="130"/>
                    <a:pt x="121" y="131"/>
                  </a:cubicBezTo>
                  <a:cubicBezTo>
                    <a:pt x="121" y="131"/>
                    <a:pt x="120" y="131"/>
                    <a:pt x="120" y="131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2"/>
                    <a:pt x="120" y="132"/>
                  </a:cubicBezTo>
                  <a:cubicBezTo>
                    <a:pt x="120" y="132"/>
                    <a:pt x="120" y="131"/>
                    <a:pt x="119" y="132"/>
                  </a:cubicBezTo>
                  <a:cubicBezTo>
                    <a:pt x="119" y="131"/>
                    <a:pt x="119" y="132"/>
                    <a:pt x="119" y="131"/>
                  </a:cubicBezTo>
                  <a:cubicBezTo>
                    <a:pt x="119" y="132"/>
                    <a:pt x="118" y="132"/>
                    <a:pt x="118" y="132"/>
                  </a:cubicBezTo>
                  <a:cubicBezTo>
                    <a:pt x="118" y="132"/>
                    <a:pt x="119" y="132"/>
                    <a:pt x="119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9" y="132"/>
                    <a:pt x="118" y="132"/>
                    <a:pt x="119" y="132"/>
                  </a:cubicBezTo>
                  <a:cubicBezTo>
                    <a:pt x="119" y="131"/>
                    <a:pt x="120" y="131"/>
                    <a:pt x="119" y="131"/>
                  </a:cubicBezTo>
                  <a:cubicBezTo>
                    <a:pt x="119" y="131"/>
                    <a:pt x="119" y="131"/>
                    <a:pt x="118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6" y="131"/>
                    <a:pt x="117" y="131"/>
                    <a:pt x="116" y="131"/>
                  </a:cubicBezTo>
                  <a:cubicBezTo>
                    <a:pt x="116" y="131"/>
                    <a:pt x="116" y="131"/>
                    <a:pt x="116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5" y="131"/>
                    <a:pt x="114" y="131"/>
                    <a:pt x="115" y="131"/>
                  </a:cubicBezTo>
                  <a:cubicBezTo>
                    <a:pt x="112" y="132"/>
                    <a:pt x="109" y="133"/>
                    <a:pt x="107" y="134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107" y="134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7" y="133"/>
                    <a:pt x="106" y="133"/>
                  </a:cubicBezTo>
                  <a:cubicBezTo>
                    <a:pt x="106" y="133"/>
                    <a:pt x="105" y="133"/>
                    <a:pt x="105" y="134"/>
                  </a:cubicBezTo>
                  <a:cubicBezTo>
                    <a:pt x="105" y="133"/>
                    <a:pt x="104" y="134"/>
                    <a:pt x="104" y="134"/>
                  </a:cubicBezTo>
                  <a:cubicBezTo>
                    <a:pt x="103" y="134"/>
                    <a:pt x="103" y="134"/>
                    <a:pt x="104" y="133"/>
                  </a:cubicBezTo>
                  <a:cubicBezTo>
                    <a:pt x="104" y="133"/>
                    <a:pt x="104" y="133"/>
                    <a:pt x="105" y="133"/>
                  </a:cubicBezTo>
                  <a:cubicBezTo>
                    <a:pt x="103" y="133"/>
                    <a:pt x="102" y="134"/>
                    <a:pt x="101" y="134"/>
                  </a:cubicBezTo>
                  <a:cubicBezTo>
                    <a:pt x="99" y="134"/>
                    <a:pt x="98" y="134"/>
                    <a:pt x="98" y="134"/>
                  </a:cubicBezTo>
                  <a:cubicBezTo>
                    <a:pt x="97" y="134"/>
                    <a:pt x="97" y="134"/>
                    <a:pt x="96" y="134"/>
                  </a:cubicBezTo>
                  <a:cubicBezTo>
                    <a:pt x="96" y="134"/>
                    <a:pt x="96" y="134"/>
                    <a:pt x="95" y="134"/>
                  </a:cubicBezTo>
                  <a:cubicBezTo>
                    <a:pt x="95" y="134"/>
                    <a:pt x="94" y="134"/>
                    <a:pt x="94" y="134"/>
                  </a:cubicBezTo>
                  <a:cubicBezTo>
                    <a:pt x="94" y="135"/>
                    <a:pt x="93" y="135"/>
                    <a:pt x="93" y="135"/>
                  </a:cubicBezTo>
                  <a:cubicBezTo>
                    <a:pt x="93" y="135"/>
                    <a:pt x="92" y="135"/>
                    <a:pt x="92" y="135"/>
                  </a:cubicBezTo>
                  <a:cubicBezTo>
                    <a:pt x="92" y="135"/>
                    <a:pt x="91" y="135"/>
                    <a:pt x="91" y="135"/>
                  </a:cubicBezTo>
                  <a:cubicBezTo>
                    <a:pt x="91" y="135"/>
                    <a:pt x="91" y="135"/>
                    <a:pt x="91" y="135"/>
                  </a:cubicBezTo>
                  <a:cubicBezTo>
                    <a:pt x="91" y="134"/>
                    <a:pt x="92" y="135"/>
                    <a:pt x="92" y="134"/>
                  </a:cubicBezTo>
                  <a:cubicBezTo>
                    <a:pt x="92" y="134"/>
                    <a:pt x="92" y="134"/>
                    <a:pt x="93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2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9" y="135"/>
                    <a:pt x="87" y="135"/>
                    <a:pt x="88" y="134"/>
                  </a:cubicBezTo>
                  <a:cubicBezTo>
                    <a:pt x="87" y="134"/>
                    <a:pt x="87" y="134"/>
                    <a:pt x="87" y="135"/>
                  </a:cubicBezTo>
                  <a:cubicBezTo>
                    <a:pt x="86" y="135"/>
                    <a:pt x="85" y="134"/>
                    <a:pt x="85" y="135"/>
                  </a:cubicBezTo>
                  <a:cubicBezTo>
                    <a:pt x="84" y="134"/>
                    <a:pt x="84" y="135"/>
                    <a:pt x="83" y="135"/>
                  </a:cubicBezTo>
                  <a:cubicBezTo>
                    <a:pt x="83" y="134"/>
                    <a:pt x="82" y="134"/>
                    <a:pt x="82" y="134"/>
                  </a:cubicBezTo>
                  <a:cubicBezTo>
                    <a:pt x="82" y="135"/>
                    <a:pt x="82" y="135"/>
                    <a:pt x="81" y="135"/>
                  </a:cubicBezTo>
                  <a:cubicBezTo>
                    <a:pt x="81" y="134"/>
                    <a:pt x="81" y="135"/>
                    <a:pt x="81" y="134"/>
                  </a:cubicBezTo>
                  <a:cubicBezTo>
                    <a:pt x="81" y="134"/>
                    <a:pt x="80" y="134"/>
                    <a:pt x="81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7" y="134"/>
                    <a:pt x="76" y="134"/>
                    <a:pt x="76" y="134"/>
                  </a:cubicBezTo>
                  <a:cubicBezTo>
                    <a:pt x="76" y="134"/>
                    <a:pt x="76" y="134"/>
                    <a:pt x="75" y="134"/>
                  </a:cubicBezTo>
                  <a:cubicBezTo>
                    <a:pt x="75" y="134"/>
                    <a:pt x="75" y="134"/>
                    <a:pt x="75" y="133"/>
                  </a:cubicBezTo>
                  <a:cubicBezTo>
                    <a:pt x="74" y="133"/>
                    <a:pt x="73" y="133"/>
                    <a:pt x="73" y="133"/>
                  </a:cubicBezTo>
                  <a:cubicBezTo>
                    <a:pt x="72" y="133"/>
                    <a:pt x="72" y="133"/>
                    <a:pt x="72" y="133"/>
                  </a:cubicBezTo>
                  <a:cubicBezTo>
                    <a:pt x="71" y="133"/>
                    <a:pt x="71" y="133"/>
                    <a:pt x="70" y="133"/>
                  </a:cubicBezTo>
                  <a:cubicBezTo>
                    <a:pt x="70" y="132"/>
                    <a:pt x="70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7" y="132"/>
                    <a:pt x="67" y="131"/>
                    <a:pt x="67" y="131"/>
                  </a:cubicBezTo>
                  <a:cubicBezTo>
                    <a:pt x="66" y="132"/>
                    <a:pt x="66" y="131"/>
                    <a:pt x="65" y="131"/>
                  </a:cubicBezTo>
                  <a:cubicBezTo>
                    <a:pt x="65" y="131"/>
                    <a:pt x="65" y="131"/>
                    <a:pt x="64" y="131"/>
                  </a:cubicBezTo>
                  <a:cubicBezTo>
                    <a:pt x="65" y="131"/>
                    <a:pt x="64" y="131"/>
                    <a:pt x="64" y="131"/>
                  </a:cubicBezTo>
                  <a:cubicBezTo>
                    <a:pt x="64" y="131"/>
                    <a:pt x="64" y="130"/>
                    <a:pt x="64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3" y="130"/>
                    <a:pt x="63" y="130"/>
                  </a:cubicBezTo>
                  <a:cubicBezTo>
                    <a:pt x="63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1" y="129"/>
                    <a:pt x="61" y="129"/>
                    <a:pt x="60" y="129"/>
                  </a:cubicBezTo>
                  <a:cubicBezTo>
                    <a:pt x="59" y="129"/>
                    <a:pt x="59" y="129"/>
                    <a:pt x="59" y="128"/>
                  </a:cubicBezTo>
                  <a:cubicBezTo>
                    <a:pt x="58" y="128"/>
                    <a:pt x="58" y="128"/>
                    <a:pt x="57" y="128"/>
                  </a:cubicBezTo>
                  <a:cubicBezTo>
                    <a:pt x="57" y="127"/>
                    <a:pt x="56" y="127"/>
                    <a:pt x="56" y="127"/>
                  </a:cubicBezTo>
                  <a:cubicBezTo>
                    <a:pt x="56" y="127"/>
                    <a:pt x="55" y="127"/>
                    <a:pt x="55" y="127"/>
                  </a:cubicBezTo>
                  <a:cubicBezTo>
                    <a:pt x="55" y="127"/>
                    <a:pt x="54" y="126"/>
                    <a:pt x="54" y="126"/>
                  </a:cubicBezTo>
                  <a:cubicBezTo>
                    <a:pt x="54" y="126"/>
                    <a:pt x="53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49" y="123"/>
                    <a:pt x="49" y="123"/>
                    <a:pt x="49" y="122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7" y="122"/>
                    <a:pt x="47" y="121"/>
                    <a:pt x="47" y="121"/>
                  </a:cubicBezTo>
                  <a:cubicBezTo>
                    <a:pt x="47" y="121"/>
                    <a:pt x="46" y="121"/>
                    <a:pt x="46" y="121"/>
                  </a:cubicBezTo>
                  <a:cubicBezTo>
                    <a:pt x="46" y="121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6" y="120"/>
                    <a:pt x="45" y="120"/>
                    <a:pt x="45" y="120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18"/>
                    <a:pt x="44" y="118"/>
                    <a:pt x="43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2" y="116"/>
                  </a:cubicBezTo>
                  <a:cubicBezTo>
                    <a:pt x="41" y="116"/>
                    <a:pt x="41" y="116"/>
                    <a:pt x="40" y="115"/>
                  </a:cubicBezTo>
                  <a:cubicBezTo>
                    <a:pt x="41" y="115"/>
                    <a:pt x="40" y="114"/>
                    <a:pt x="40" y="115"/>
                  </a:cubicBezTo>
                  <a:cubicBezTo>
                    <a:pt x="40" y="114"/>
                    <a:pt x="40" y="114"/>
                    <a:pt x="39" y="114"/>
                  </a:cubicBezTo>
                  <a:cubicBezTo>
                    <a:pt x="39" y="113"/>
                    <a:pt x="39" y="113"/>
                    <a:pt x="38" y="112"/>
                  </a:cubicBezTo>
                  <a:cubicBezTo>
                    <a:pt x="38" y="112"/>
                    <a:pt x="38" y="112"/>
                    <a:pt x="37" y="112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08"/>
                    <a:pt x="35" y="108"/>
                    <a:pt x="34" y="107"/>
                  </a:cubicBezTo>
                  <a:cubicBezTo>
                    <a:pt x="35" y="108"/>
                    <a:pt x="34" y="107"/>
                    <a:pt x="34" y="107"/>
                  </a:cubicBezTo>
                  <a:cubicBezTo>
                    <a:pt x="34" y="107"/>
                    <a:pt x="34" y="107"/>
                    <a:pt x="34" y="106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5" y="107"/>
                    <a:pt x="36" y="109"/>
                    <a:pt x="37" y="110"/>
                  </a:cubicBezTo>
                  <a:cubicBezTo>
                    <a:pt x="38" y="112"/>
                    <a:pt x="39" y="113"/>
                    <a:pt x="41" y="115"/>
                  </a:cubicBezTo>
                  <a:cubicBezTo>
                    <a:pt x="41" y="115"/>
                    <a:pt x="41" y="115"/>
                    <a:pt x="41" y="116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5" y="118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9"/>
                    <a:pt x="46" y="119"/>
                    <a:pt x="46" y="119"/>
                  </a:cubicBezTo>
                  <a:cubicBezTo>
                    <a:pt x="45" y="119"/>
                    <a:pt x="45" y="119"/>
                    <a:pt x="45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18"/>
                    <a:pt x="44" y="118"/>
                    <a:pt x="44" y="118"/>
                  </a:cubicBezTo>
                  <a:cubicBezTo>
                    <a:pt x="44" y="118"/>
                    <a:pt x="44" y="118"/>
                    <a:pt x="45" y="118"/>
                  </a:cubicBezTo>
                  <a:cubicBezTo>
                    <a:pt x="44" y="117"/>
                    <a:pt x="43" y="117"/>
                    <a:pt x="43" y="116"/>
                  </a:cubicBezTo>
                  <a:cubicBezTo>
                    <a:pt x="43" y="116"/>
                    <a:pt x="43" y="116"/>
                    <a:pt x="42" y="116"/>
                  </a:cubicBezTo>
                  <a:cubicBezTo>
                    <a:pt x="42" y="116"/>
                    <a:pt x="42" y="115"/>
                    <a:pt x="42" y="115"/>
                  </a:cubicBezTo>
                  <a:cubicBezTo>
                    <a:pt x="42" y="115"/>
                    <a:pt x="41" y="115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4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3" y="116"/>
                    <a:pt x="45" y="118"/>
                  </a:cubicBezTo>
                  <a:cubicBezTo>
                    <a:pt x="45" y="118"/>
                    <a:pt x="45" y="117"/>
                    <a:pt x="45" y="117"/>
                  </a:cubicBezTo>
                  <a:cubicBezTo>
                    <a:pt x="45" y="117"/>
                    <a:pt x="45" y="118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8"/>
                    <a:pt x="46" y="119"/>
                    <a:pt x="47" y="120"/>
                  </a:cubicBezTo>
                  <a:cubicBezTo>
                    <a:pt x="47" y="120"/>
                    <a:pt x="47" y="120"/>
                    <a:pt x="48" y="120"/>
                  </a:cubicBezTo>
                  <a:cubicBezTo>
                    <a:pt x="48" y="120"/>
                    <a:pt x="49" y="121"/>
                    <a:pt x="49" y="121"/>
                  </a:cubicBezTo>
                  <a:cubicBezTo>
                    <a:pt x="49" y="121"/>
                    <a:pt x="49" y="121"/>
                    <a:pt x="50" y="122"/>
                  </a:cubicBezTo>
                  <a:cubicBezTo>
                    <a:pt x="50" y="122"/>
                    <a:pt x="51" y="122"/>
                    <a:pt x="51" y="123"/>
                  </a:cubicBezTo>
                  <a:cubicBezTo>
                    <a:pt x="51" y="123"/>
                    <a:pt x="52" y="123"/>
                    <a:pt x="53" y="124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4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5" y="125"/>
                    <a:pt x="56" y="126"/>
                    <a:pt x="56" y="126"/>
                  </a:cubicBezTo>
                  <a:cubicBezTo>
                    <a:pt x="56" y="126"/>
                    <a:pt x="57" y="126"/>
                    <a:pt x="57" y="126"/>
                  </a:cubicBezTo>
                  <a:cubicBezTo>
                    <a:pt x="57" y="126"/>
                    <a:pt x="58" y="127"/>
                    <a:pt x="58" y="127"/>
                  </a:cubicBezTo>
                  <a:cubicBezTo>
                    <a:pt x="59" y="127"/>
                    <a:pt x="60" y="128"/>
                    <a:pt x="61" y="128"/>
                  </a:cubicBezTo>
                  <a:cubicBezTo>
                    <a:pt x="62" y="129"/>
                    <a:pt x="62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4" y="129"/>
                    <a:pt x="63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29"/>
                    <a:pt x="64" y="129"/>
                    <a:pt x="64" y="130"/>
                  </a:cubicBezTo>
                  <a:cubicBezTo>
                    <a:pt x="65" y="130"/>
                    <a:pt x="65" y="129"/>
                    <a:pt x="65" y="12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6" y="130"/>
                    <a:pt x="66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6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31"/>
                    <a:pt x="68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8" y="131"/>
                    <a:pt x="68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1" y="131"/>
                    <a:pt x="71" y="131"/>
                  </a:cubicBezTo>
                  <a:cubicBezTo>
                    <a:pt x="71" y="131"/>
                    <a:pt x="71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3" y="132"/>
                    <a:pt x="72" y="131"/>
                  </a:cubicBezTo>
                  <a:cubicBezTo>
                    <a:pt x="72" y="132"/>
                    <a:pt x="72" y="132"/>
                    <a:pt x="72" y="131"/>
                  </a:cubicBezTo>
                  <a:cubicBezTo>
                    <a:pt x="72" y="131"/>
                    <a:pt x="72" y="131"/>
                    <a:pt x="73" y="131"/>
                  </a:cubicBezTo>
                  <a:cubicBezTo>
                    <a:pt x="73" y="131"/>
                    <a:pt x="73" y="132"/>
                    <a:pt x="73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5" y="132"/>
                    <a:pt x="76" y="132"/>
                  </a:cubicBezTo>
                  <a:cubicBezTo>
                    <a:pt x="75" y="132"/>
                    <a:pt x="76" y="132"/>
                    <a:pt x="76" y="132"/>
                  </a:cubicBezTo>
                  <a:cubicBezTo>
                    <a:pt x="76" y="132"/>
                    <a:pt x="76" y="132"/>
                    <a:pt x="77" y="132"/>
                  </a:cubicBezTo>
                  <a:cubicBezTo>
                    <a:pt x="77" y="132"/>
                    <a:pt x="76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3"/>
                    <a:pt x="78" y="133"/>
                    <a:pt x="79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80" y="133"/>
                    <a:pt x="81" y="133"/>
                    <a:pt x="82" y="133"/>
                  </a:cubicBezTo>
                  <a:cubicBezTo>
                    <a:pt x="82" y="133"/>
                    <a:pt x="83" y="133"/>
                    <a:pt x="83" y="133"/>
                  </a:cubicBezTo>
                  <a:cubicBezTo>
                    <a:pt x="84" y="133"/>
                    <a:pt x="86" y="133"/>
                    <a:pt x="87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89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2" y="133"/>
                    <a:pt x="93" y="133"/>
                    <a:pt x="95" y="133"/>
                  </a:cubicBezTo>
                  <a:cubicBezTo>
                    <a:pt x="97" y="132"/>
                    <a:pt x="99" y="132"/>
                    <a:pt x="100" y="132"/>
                  </a:cubicBezTo>
                  <a:cubicBezTo>
                    <a:pt x="101" y="132"/>
                    <a:pt x="102" y="132"/>
                    <a:pt x="103" y="131"/>
                  </a:cubicBezTo>
                  <a:cubicBezTo>
                    <a:pt x="105" y="131"/>
                    <a:pt x="107" y="131"/>
                    <a:pt x="108" y="130"/>
                  </a:cubicBezTo>
                  <a:cubicBezTo>
                    <a:pt x="110" y="130"/>
                    <a:pt x="111" y="129"/>
                    <a:pt x="113" y="128"/>
                  </a:cubicBezTo>
                  <a:cubicBezTo>
                    <a:pt x="113" y="128"/>
                    <a:pt x="113" y="129"/>
                    <a:pt x="113" y="128"/>
                  </a:cubicBezTo>
                  <a:cubicBezTo>
                    <a:pt x="113" y="128"/>
                    <a:pt x="113" y="128"/>
                    <a:pt x="114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2" y="128"/>
                    <a:pt x="111" y="129"/>
                    <a:pt x="110" y="129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0" y="129"/>
                    <a:pt x="109" y="129"/>
                    <a:pt x="109" y="129"/>
                  </a:cubicBezTo>
                  <a:cubicBezTo>
                    <a:pt x="108" y="130"/>
                    <a:pt x="108" y="129"/>
                    <a:pt x="107" y="129"/>
                  </a:cubicBezTo>
                  <a:cubicBezTo>
                    <a:pt x="107" y="129"/>
                    <a:pt x="106" y="130"/>
                    <a:pt x="105" y="130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9" y="128"/>
                    <a:pt x="112" y="127"/>
                    <a:pt x="115" y="126"/>
                  </a:cubicBezTo>
                  <a:cubicBezTo>
                    <a:pt x="115" y="125"/>
                    <a:pt x="115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7" y="125"/>
                    <a:pt x="117" y="124"/>
                    <a:pt x="117" y="124"/>
                  </a:cubicBezTo>
                  <a:cubicBezTo>
                    <a:pt x="118" y="124"/>
                    <a:pt x="118" y="124"/>
                    <a:pt x="119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18" y="123"/>
                    <a:pt x="117" y="124"/>
                    <a:pt x="117" y="124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17" y="123"/>
                    <a:pt x="117" y="123"/>
                    <a:pt x="118" y="122"/>
                  </a:cubicBezTo>
                  <a:cubicBezTo>
                    <a:pt x="120" y="121"/>
                    <a:pt x="121" y="120"/>
                    <a:pt x="123" y="119"/>
                  </a:cubicBezTo>
                  <a:cubicBezTo>
                    <a:pt x="124" y="118"/>
                    <a:pt x="124" y="117"/>
                    <a:pt x="126" y="116"/>
                  </a:cubicBezTo>
                  <a:cubicBezTo>
                    <a:pt x="127" y="114"/>
                    <a:pt x="128" y="113"/>
                    <a:pt x="130" y="111"/>
                  </a:cubicBezTo>
                  <a:cubicBezTo>
                    <a:pt x="130" y="111"/>
                    <a:pt x="131" y="110"/>
                    <a:pt x="131" y="109"/>
                  </a:cubicBezTo>
                  <a:cubicBezTo>
                    <a:pt x="133" y="107"/>
                    <a:pt x="134" y="105"/>
                    <a:pt x="135" y="103"/>
                  </a:cubicBezTo>
                  <a:cubicBezTo>
                    <a:pt x="135" y="102"/>
                    <a:pt x="135" y="102"/>
                    <a:pt x="136" y="101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36" y="100"/>
                    <a:pt x="136" y="100"/>
                    <a:pt x="137" y="99"/>
                  </a:cubicBezTo>
                  <a:cubicBezTo>
                    <a:pt x="137" y="99"/>
                    <a:pt x="137" y="98"/>
                    <a:pt x="136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7"/>
                    <a:pt x="137" y="96"/>
                    <a:pt x="137" y="96"/>
                  </a:cubicBezTo>
                  <a:cubicBezTo>
                    <a:pt x="137" y="96"/>
                    <a:pt x="137" y="96"/>
                    <a:pt x="137" y="97"/>
                  </a:cubicBezTo>
                  <a:cubicBezTo>
                    <a:pt x="137" y="96"/>
                    <a:pt x="136" y="97"/>
                    <a:pt x="136" y="97"/>
                  </a:cubicBezTo>
                  <a:cubicBezTo>
                    <a:pt x="136" y="97"/>
                    <a:pt x="136" y="97"/>
                    <a:pt x="136" y="9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6" y="98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99"/>
                    <a:pt x="135" y="99"/>
                    <a:pt x="135" y="100"/>
                  </a:cubicBezTo>
                  <a:cubicBezTo>
                    <a:pt x="135" y="99"/>
                    <a:pt x="135" y="100"/>
                    <a:pt x="134" y="100"/>
                  </a:cubicBezTo>
                  <a:cubicBezTo>
                    <a:pt x="135" y="100"/>
                    <a:pt x="134" y="101"/>
                    <a:pt x="134" y="101"/>
                  </a:cubicBezTo>
                  <a:cubicBezTo>
                    <a:pt x="134" y="101"/>
                    <a:pt x="134" y="102"/>
                    <a:pt x="133" y="102"/>
                  </a:cubicBezTo>
                  <a:cubicBezTo>
                    <a:pt x="133" y="103"/>
                    <a:pt x="132" y="104"/>
                    <a:pt x="132" y="105"/>
                  </a:cubicBezTo>
                  <a:cubicBezTo>
                    <a:pt x="132" y="104"/>
                    <a:pt x="132" y="105"/>
                    <a:pt x="132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3" y="103"/>
                    <a:pt x="132" y="103"/>
                  </a:cubicBezTo>
                  <a:cubicBezTo>
                    <a:pt x="133" y="102"/>
                    <a:pt x="133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9"/>
                    <a:pt x="134" y="99"/>
                    <a:pt x="135" y="98"/>
                  </a:cubicBezTo>
                  <a:cubicBezTo>
                    <a:pt x="134" y="98"/>
                    <a:pt x="135" y="98"/>
                    <a:pt x="135" y="98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6"/>
                  </a:cubicBezTo>
                  <a:cubicBezTo>
                    <a:pt x="135" y="96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4" y="97"/>
                  </a:cubicBezTo>
                  <a:cubicBezTo>
                    <a:pt x="135" y="96"/>
                    <a:pt x="135" y="94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5" y="94"/>
                    <a:pt x="135" y="94"/>
                    <a:pt x="134" y="94"/>
                  </a:cubicBezTo>
                  <a:cubicBezTo>
                    <a:pt x="134" y="94"/>
                    <a:pt x="135" y="94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5" y="93"/>
                    <a:pt x="134" y="93"/>
                    <a:pt x="134" y="93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4" y="93"/>
                    <a:pt x="134" y="94"/>
                    <a:pt x="134" y="94"/>
                  </a:cubicBezTo>
                  <a:cubicBezTo>
                    <a:pt x="134" y="94"/>
                    <a:pt x="133" y="95"/>
                    <a:pt x="133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3" y="96"/>
                    <a:pt x="133" y="96"/>
                    <a:pt x="133" y="97"/>
                  </a:cubicBezTo>
                  <a:cubicBezTo>
                    <a:pt x="133" y="97"/>
                    <a:pt x="132" y="97"/>
                    <a:pt x="132" y="98"/>
                  </a:cubicBezTo>
                  <a:cubicBezTo>
                    <a:pt x="132" y="98"/>
                    <a:pt x="132" y="98"/>
                    <a:pt x="132" y="99"/>
                  </a:cubicBezTo>
                  <a:cubicBezTo>
                    <a:pt x="132" y="99"/>
                    <a:pt x="131" y="100"/>
                    <a:pt x="131" y="99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8"/>
                    <a:pt x="132" y="97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5"/>
                  </a:cubicBezTo>
                  <a:cubicBezTo>
                    <a:pt x="132" y="95"/>
                    <a:pt x="132" y="96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1" y="97"/>
                    <a:pt x="130" y="97"/>
                    <a:pt x="130" y="97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100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1"/>
                  </a:cubicBezTo>
                  <a:cubicBezTo>
                    <a:pt x="128" y="101"/>
                    <a:pt x="128" y="101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7" y="102"/>
                    <a:pt x="127" y="103"/>
                    <a:pt x="127" y="103"/>
                  </a:cubicBezTo>
                  <a:cubicBezTo>
                    <a:pt x="127" y="103"/>
                    <a:pt x="126" y="104"/>
                    <a:pt x="126" y="104"/>
                  </a:cubicBezTo>
                  <a:cubicBezTo>
                    <a:pt x="126" y="104"/>
                    <a:pt x="126" y="104"/>
                    <a:pt x="126" y="105"/>
                  </a:cubicBezTo>
                  <a:cubicBezTo>
                    <a:pt x="125" y="104"/>
                    <a:pt x="125" y="105"/>
                    <a:pt x="125" y="105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6" y="104"/>
                    <a:pt x="126" y="104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3"/>
                    <a:pt x="125" y="104"/>
                    <a:pt x="125" y="104"/>
                  </a:cubicBezTo>
                  <a:cubicBezTo>
                    <a:pt x="125" y="104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5"/>
                    <a:pt x="125" y="104"/>
                    <a:pt x="125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105"/>
                    <a:pt x="124" y="104"/>
                    <a:pt x="124" y="105"/>
                  </a:cubicBezTo>
                  <a:cubicBezTo>
                    <a:pt x="124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2" y="106"/>
                    <a:pt x="122" y="106"/>
                  </a:cubicBezTo>
                  <a:cubicBezTo>
                    <a:pt x="122" y="107"/>
                    <a:pt x="122" y="107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2" y="107"/>
                    <a:pt x="121" y="108"/>
                    <a:pt x="122" y="107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20" y="109"/>
                    <a:pt x="120" y="109"/>
                    <a:pt x="120" y="110"/>
                  </a:cubicBezTo>
                  <a:cubicBezTo>
                    <a:pt x="120" y="110"/>
                    <a:pt x="120" y="109"/>
                    <a:pt x="120" y="109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0" y="110"/>
                    <a:pt x="119" y="110"/>
                  </a:cubicBezTo>
                  <a:cubicBezTo>
                    <a:pt x="120" y="110"/>
                    <a:pt x="119" y="111"/>
                    <a:pt x="119" y="111"/>
                  </a:cubicBezTo>
                  <a:cubicBezTo>
                    <a:pt x="119" y="110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1"/>
                    <a:pt x="119" y="111"/>
                    <a:pt x="118" y="111"/>
                  </a:cubicBezTo>
                  <a:cubicBezTo>
                    <a:pt x="118" y="112"/>
                    <a:pt x="119" y="111"/>
                    <a:pt x="119" y="111"/>
                  </a:cubicBezTo>
                  <a:cubicBezTo>
                    <a:pt x="118" y="111"/>
                    <a:pt x="118" y="112"/>
                    <a:pt x="118" y="112"/>
                  </a:cubicBezTo>
                  <a:cubicBezTo>
                    <a:pt x="118" y="111"/>
                    <a:pt x="119" y="111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8" y="112"/>
                    <a:pt x="118" y="112"/>
                    <a:pt x="117" y="113"/>
                  </a:cubicBezTo>
                  <a:cubicBezTo>
                    <a:pt x="117" y="113"/>
                    <a:pt x="117" y="113"/>
                    <a:pt x="116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6" y="114"/>
                    <a:pt x="116" y="114"/>
                    <a:pt x="115" y="114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5"/>
                    <a:pt x="113" y="116"/>
                    <a:pt x="113" y="116"/>
                  </a:cubicBezTo>
                  <a:cubicBezTo>
                    <a:pt x="113" y="116"/>
                    <a:pt x="112" y="117"/>
                    <a:pt x="112" y="117"/>
                  </a:cubicBezTo>
                  <a:cubicBezTo>
                    <a:pt x="112" y="117"/>
                    <a:pt x="112" y="116"/>
                    <a:pt x="112" y="116"/>
                  </a:cubicBezTo>
                  <a:cubicBezTo>
                    <a:pt x="112" y="116"/>
                    <a:pt x="113" y="116"/>
                    <a:pt x="112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6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6"/>
                    <a:pt x="110" y="117"/>
                    <a:pt x="110" y="117"/>
                  </a:cubicBezTo>
                  <a:cubicBezTo>
                    <a:pt x="109" y="117"/>
                    <a:pt x="109" y="118"/>
                    <a:pt x="109" y="118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7" y="119"/>
                    <a:pt x="107" y="119"/>
                    <a:pt x="106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05" y="119"/>
                    <a:pt x="105" y="120"/>
                    <a:pt x="105" y="120"/>
                  </a:cubicBezTo>
                  <a:cubicBezTo>
                    <a:pt x="104" y="120"/>
                    <a:pt x="104" y="120"/>
                    <a:pt x="103" y="120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2" y="121"/>
                    <a:pt x="102" y="121"/>
                    <a:pt x="101" y="121"/>
                  </a:cubicBezTo>
                  <a:cubicBezTo>
                    <a:pt x="101" y="121"/>
                    <a:pt x="101" y="122"/>
                    <a:pt x="100" y="122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99" y="122"/>
                    <a:pt x="97" y="123"/>
                    <a:pt x="96" y="123"/>
                  </a:cubicBezTo>
                  <a:cubicBezTo>
                    <a:pt x="94" y="124"/>
                    <a:pt x="93" y="124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5" y="124"/>
                    <a:pt x="82" y="124"/>
                    <a:pt x="80" y="123"/>
                  </a:cubicBezTo>
                  <a:cubicBezTo>
                    <a:pt x="77" y="122"/>
                    <a:pt x="76" y="122"/>
                    <a:pt x="74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2" y="120"/>
                    <a:pt x="72" y="120"/>
                  </a:cubicBezTo>
                  <a:cubicBezTo>
                    <a:pt x="72" y="120"/>
                    <a:pt x="71" y="120"/>
                    <a:pt x="71" y="120"/>
                  </a:cubicBezTo>
                  <a:cubicBezTo>
                    <a:pt x="71" y="120"/>
                    <a:pt x="70" y="120"/>
                    <a:pt x="70" y="119"/>
                  </a:cubicBezTo>
                  <a:cubicBezTo>
                    <a:pt x="69" y="118"/>
                    <a:pt x="66" y="117"/>
                    <a:pt x="63" y="116"/>
                  </a:cubicBezTo>
                  <a:cubicBezTo>
                    <a:pt x="61" y="115"/>
                    <a:pt x="60" y="114"/>
                    <a:pt x="58" y="112"/>
                  </a:cubicBezTo>
                  <a:cubicBezTo>
                    <a:pt x="57" y="112"/>
                    <a:pt x="56" y="111"/>
                    <a:pt x="55" y="110"/>
                  </a:cubicBezTo>
                  <a:cubicBezTo>
                    <a:pt x="55" y="110"/>
                    <a:pt x="55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3" y="108"/>
                    <a:pt x="53" y="108"/>
                    <a:pt x="53" y="107"/>
                  </a:cubicBezTo>
                  <a:cubicBezTo>
                    <a:pt x="53" y="107"/>
                    <a:pt x="52" y="107"/>
                    <a:pt x="52" y="106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51" y="105"/>
                    <a:pt x="51" y="105"/>
                    <a:pt x="50" y="104"/>
                  </a:cubicBezTo>
                  <a:cubicBezTo>
                    <a:pt x="50" y="104"/>
                    <a:pt x="50" y="104"/>
                    <a:pt x="50" y="103"/>
                  </a:cubicBezTo>
                  <a:cubicBezTo>
                    <a:pt x="50" y="103"/>
                    <a:pt x="49" y="103"/>
                    <a:pt x="49" y="103"/>
                  </a:cubicBezTo>
                  <a:cubicBezTo>
                    <a:pt x="49" y="102"/>
                    <a:pt x="49" y="102"/>
                    <a:pt x="48" y="101"/>
                  </a:cubicBezTo>
                  <a:cubicBezTo>
                    <a:pt x="48" y="101"/>
                    <a:pt x="48" y="101"/>
                    <a:pt x="48" y="100"/>
                  </a:cubicBezTo>
                  <a:cubicBezTo>
                    <a:pt x="48" y="100"/>
                    <a:pt x="47" y="100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99"/>
                    <a:pt x="46" y="99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8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6"/>
                    <a:pt x="45" y="97"/>
                    <a:pt x="45" y="97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6"/>
                    <a:pt x="45" y="96"/>
                    <a:pt x="45" y="95"/>
                  </a:cubicBezTo>
                  <a:cubicBezTo>
                    <a:pt x="45" y="96"/>
                    <a:pt x="45" y="95"/>
                    <a:pt x="45" y="95"/>
                  </a:cubicBezTo>
                  <a:cubicBezTo>
                    <a:pt x="44" y="95"/>
                    <a:pt x="45" y="95"/>
                    <a:pt x="45" y="95"/>
                  </a:cubicBezTo>
                  <a:cubicBezTo>
                    <a:pt x="44" y="95"/>
                    <a:pt x="44" y="94"/>
                    <a:pt x="44" y="94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4" y="93"/>
                    <a:pt x="44" y="92"/>
                    <a:pt x="44" y="93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1"/>
                    <a:pt x="43" y="91"/>
                    <a:pt x="43" y="90"/>
                  </a:cubicBezTo>
                  <a:cubicBezTo>
                    <a:pt x="43" y="91"/>
                    <a:pt x="43" y="90"/>
                    <a:pt x="43" y="90"/>
                  </a:cubicBezTo>
                  <a:cubicBezTo>
                    <a:pt x="43" y="90"/>
                    <a:pt x="43" y="90"/>
                    <a:pt x="42" y="89"/>
                  </a:cubicBezTo>
                  <a:cubicBezTo>
                    <a:pt x="43" y="89"/>
                    <a:pt x="42" y="89"/>
                    <a:pt x="43" y="89"/>
                  </a:cubicBezTo>
                  <a:cubicBezTo>
                    <a:pt x="43" y="89"/>
                    <a:pt x="42" y="89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5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1" y="85"/>
                    <a:pt x="42" y="85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4"/>
                    <a:pt x="41" y="82"/>
                    <a:pt x="41" y="82"/>
                  </a:cubicBezTo>
                  <a:cubicBezTo>
                    <a:pt x="41" y="82"/>
                    <a:pt x="41" y="81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1"/>
                    <a:pt x="41" y="7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1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3" y="62"/>
                    <a:pt x="43" y="61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0"/>
                  </a:cubicBezTo>
                  <a:cubicBezTo>
                    <a:pt x="43" y="61"/>
                    <a:pt x="43" y="61"/>
                    <a:pt x="44" y="60"/>
                  </a:cubicBezTo>
                  <a:cubicBezTo>
                    <a:pt x="43" y="60"/>
                    <a:pt x="44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58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4"/>
                    <a:pt x="46" y="54"/>
                  </a:cubicBezTo>
                  <a:cubicBezTo>
                    <a:pt x="46" y="54"/>
                    <a:pt x="46" y="54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8" y="52"/>
                    <a:pt x="48" y="51"/>
                  </a:cubicBezTo>
                  <a:cubicBezTo>
                    <a:pt x="48" y="52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1"/>
                    <a:pt x="48" y="50"/>
                    <a:pt x="48" y="51"/>
                  </a:cubicBezTo>
                  <a:cubicBezTo>
                    <a:pt x="49" y="50"/>
                    <a:pt x="49" y="51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48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2" y="47"/>
                    <a:pt x="52" y="47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2" y="47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5"/>
                    <a:pt x="52" y="45"/>
                  </a:cubicBezTo>
                  <a:cubicBezTo>
                    <a:pt x="53" y="45"/>
                    <a:pt x="52" y="45"/>
                    <a:pt x="52" y="45"/>
                  </a:cubicBezTo>
                  <a:cubicBezTo>
                    <a:pt x="52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3"/>
                    <a:pt x="54" y="4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7" y="41"/>
                    <a:pt x="58" y="41"/>
                    <a:pt x="58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1" y="39"/>
                    <a:pt x="61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37"/>
                    <a:pt x="66" y="36"/>
                    <a:pt x="68" y="35"/>
                  </a:cubicBezTo>
                  <a:cubicBezTo>
                    <a:pt x="69" y="35"/>
                    <a:pt x="70" y="34"/>
                    <a:pt x="70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3"/>
                    <a:pt x="74" y="33"/>
                    <a:pt x="76" y="32"/>
                  </a:cubicBezTo>
                  <a:cubicBezTo>
                    <a:pt x="76" y="32"/>
                    <a:pt x="76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8" y="32"/>
                    <a:pt x="78" y="32"/>
                  </a:cubicBezTo>
                  <a:cubicBezTo>
                    <a:pt x="79" y="32"/>
                    <a:pt x="80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3" y="32"/>
                    <a:pt x="83" y="32"/>
                    <a:pt x="84" y="32"/>
                  </a:cubicBezTo>
                  <a:cubicBezTo>
                    <a:pt x="85" y="32"/>
                    <a:pt x="87" y="32"/>
                    <a:pt x="89" y="32"/>
                  </a:cubicBezTo>
                  <a:cubicBezTo>
                    <a:pt x="91" y="32"/>
                    <a:pt x="93" y="33"/>
                    <a:pt x="94" y="33"/>
                  </a:cubicBezTo>
                  <a:cubicBezTo>
                    <a:pt x="95" y="33"/>
                    <a:pt x="97" y="34"/>
                    <a:pt x="98" y="34"/>
                  </a:cubicBezTo>
                  <a:cubicBezTo>
                    <a:pt x="98" y="34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6"/>
                  </a:cubicBezTo>
                  <a:cubicBezTo>
                    <a:pt x="101" y="35"/>
                    <a:pt x="102" y="36"/>
                    <a:pt x="102" y="36"/>
                  </a:cubicBezTo>
                  <a:cubicBezTo>
                    <a:pt x="102" y="36"/>
                    <a:pt x="103" y="36"/>
                    <a:pt x="103" y="36"/>
                  </a:cubicBezTo>
                  <a:cubicBezTo>
                    <a:pt x="103" y="36"/>
                    <a:pt x="103" y="36"/>
                    <a:pt x="104" y="36"/>
                  </a:cubicBezTo>
                  <a:cubicBezTo>
                    <a:pt x="104" y="36"/>
                    <a:pt x="104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6" y="37"/>
                  </a:cubicBezTo>
                  <a:cubicBezTo>
                    <a:pt x="106" y="38"/>
                    <a:pt x="107" y="38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8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40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40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1" y="41"/>
                    <a:pt x="112" y="41"/>
                  </a:cubicBezTo>
                  <a:cubicBezTo>
                    <a:pt x="112" y="41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3" y="42"/>
                    <a:pt x="113" y="42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4" y="43"/>
                    <a:pt x="114" y="44"/>
                    <a:pt x="114" y="44"/>
                  </a:cubicBezTo>
                  <a:cubicBezTo>
                    <a:pt x="115" y="44"/>
                    <a:pt x="114" y="44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6"/>
                  </a:cubicBezTo>
                  <a:cubicBezTo>
                    <a:pt x="116" y="45"/>
                    <a:pt x="116" y="46"/>
                    <a:pt x="116" y="46"/>
                  </a:cubicBezTo>
                  <a:cubicBezTo>
                    <a:pt x="116" y="46"/>
                    <a:pt x="117" y="46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8"/>
                    <a:pt x="118" y="48"/>
                    <a:pt x="118" y="48"/>
                  </a:cubicBezTo>
                  <a:cubicBezTo>
                    <a:pt x="118" y="49"/>
                    <a:pt x="118" y="49"/>
                    <a:pt x="119" y="49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9" y="49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1"/>
                    <a:pt x="122" y="51"/>
                    <a:pt x="123" y="51"/>
                  </a:cubicBezTo>
                  <a:cubicBezTo>
                    <a:pt x="123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0"/>
                    <a:pt x="123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1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3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1"/>
                  </a:cubicBezTo>
                  <a:cubicBezTo>
                    <a:pt x="124" y="51"/>
                    <a:pt x="124" y="51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1"/>
                    <a:pt x="124" y="51"/>
                    <a:pt x="125" y="52"/>
                  </a:cubicBezTo>
                  <a:cubicBezTo>
                    <a:pt x="125" y="52"/>
                    <a:pt x="125" y="52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4"/>
                    <a:pt x="126" y="53"/>
                    <a:pt x="126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2"/>
                    <a:pt x="126" y="52"/>
                    <a:pt x="125" y="52"/>
                  </a:cubicBezTo>
                  <a:cubicBezTo>
                    <a:pt x="125" y="52"/>
                    <a:pt x="125" y="51"/>
                    <a:pt x="125" y="52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5" y="51"/>
                    <a:pt x="125" y="51"/>
                    <a:pt x="125" y="50"/>
                  </a:cubicBezTo>
                  <a:cubicBezTo>
                    <a:pt x="124" y="51"/>
                    <a:pt x="124" y="50"/>
                    <a:pt x="124" y="50"/>
                  </a:cubicBezTo>
                  <a:cubicBezTo>
                    <a:pt x="123" y="49"/>
                    <a:pt x="122" y="47"/>
                    <a:pt x="121" y="46"/>
                  </a:cubicBezTo>
                  <a:cubicBezTo>
                    <a:pt x="121" y="46"/>
                    <a:pt x="120" y="46"/>
                    <a:pt x="120" y="46"/>
                  </a:cubicBezTo>
                  <a:cubicBezTo>
                    <a:pt x="120" y="46"/>
                    <a:pt x="120" y="46"/>
                    <a:pt x="119" y="46"/>
                  </a:cubicBezTo>
                  <a:cubicBezTo>
                    <a:pt x="119" y="45"/>
                    <a:pt x="119" y="45"/>
                    <a:pt x="118" y="45"/>
                  </a:cubicBezTo>
                  <a:cubicBezTo>
                    <a:pt x="118" y="45"/>
                    <a:pt x="118" y="44"/>
                    <a:pt x="118" y="44"/>
                  </a:cubicBezTo>
                  <a:cubicBezTo>
                    <a:pt x="118" y="44"/>
                    <a:pt x="117" y="44"/>
                    <a:pt x="117" y="44"/>
                  </a:cubicBezTo>
                  <a:cubicBezTo>
                    <a:pt x="117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5" y="42"/>
                  </a:cubicBezTo>
                  <a:cubicBezTo>
                    <a:pt x="114" y="41"/>
                    <a:pt x="112" y="39"/>
                    <a:pt x="110" y="38"/>
                  </a:cubicBez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5" y="35"/>
                    <a:pt x="103" y="35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2" y="34"/>
                    <a:pt x="101" y="34"/>
                    <a:pt x="101" y="34"/>
                  </a:cubicBezTo>
                  <a:cubicBezTo>
                    <a:pt x="100" y="33"/>
                    <a:pt x="99" y="33"/>
                    <a:pt x="98" y="32"/>
                  </a:cubicBezTo>
                  <a:cubicBezTo>
                    <a:pt x="99" y="32"/>
                    <a:pt x="99" y="32"/>
                    <a:pt x="100" y="33"/>
                  </a:cubicBezTo>
                  <a:cubicBezTo>
                    <a:pt x="100" y="32"/>
                    <a:pt x="100" y="32"/>
                    <a:pt x="101" y="32"/>
                  </a:cubicBezTo>
                  <a:cubicBezTo>
                    <a:pt x="101" y="32"/>
                    <a:pt x="101" y="33"/>
                    <a:pt x="101" y="33"/>
                  </a:cubicBezTo>
                  <a:cubicBezTo>
                    <a:pt x="101" y="33"/>
                    <a:pt x="102" y="33"/>
                    <a:pt x="102" y="33"/>
                  </a:cubicBezTo>
                  <a:cubicBezTo>
                    <a:pt x="102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3" y="32"/>
                    <a:pt x="103" y="32"/>
                    <a:pt x="102" y="31"/>
                  </a:cubicBezTo>
                  <a:cubicBezTo>
                    <a:pt x="102" y="31"/>
                    <a:pt x="101" y="31"/>
                    <a:pt x="101" y="31"/>
                  </a:cubicBezTo>
                  <a:cubicBezTo>
                    <a:pt x="103" y="31"/>
                    <a:pt x="105" y="32"/>
                    <a:pt x="105" y="32"/>
                  </a:cubicBezTo>
                  <a:cubicBezTo>
                    <a:pt x="106" y="33"/>
                    <a:pt x="107" y="32"/>
                    <a:pt x="106" y="31"/>
                  </a:cubicBezTo>
                  <a:cubicBezTo>
                    <a:pt x="106" y="31"/>
                    <a:pt x="105" y="30"/>
                    <a:pt x="104" y="30"/>
                  </a:cubicBezTo>
                  <a:cubicBezTo>
                    <a:pt x="105" y="30"/>
                    <a:pt x="105" y="30"/>
                    <a:pt x="106" y="30"/>
                  </a:cubicBezTo>
                  <a:cubicBezTo>
                    <a:pt x="104" y="29"/>
                    <a:pt x="103" y="29"/>
                    <a:pt x="102" y="29"/>
                  </a:cubicBezTo>
                  <a:cubicBezTo>
                    <a:pt x="102" y="28"/>
                    <a:pt x="100" y="28"/>
                    <a:pt x="100" y="27"/>
                  </a:cubicBezTo>
                  <a:cubicBezTo>
                    <a:pt x="100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6"/>
                    <a:pt x="98" y="26"/>
                  </a:cubicBezTo>
                  <a:cubicBezTo>
                    <a:pt x="97" y="25"/>
                    <a:pt x="96" y="25"/>
                    <a:pt x="95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3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5" y="23"/>
                    <a:pt x="96" y="24"/>
                    <a:pt x="98" y="24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9" y="24"/>
                    <a:pt x="100" y="24"/>
                    <a:pt x="100" y="24"/>
                  </a:cubicBezTo>
                  <a:cubicBezTo>
                    <a:pt x="100" y="23"/>
                    <a:pt x="98" y="23"/>
                    <a:pt x="97" y="22"/>
                  </a:cubicBezTo>
                  <a:cubicBezTo>
                    <a:pt x="98" y="22"/>
                    <a:pt x="97" y="22"/>
                    <a:pt x="97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1"/>
                    <a:pt x="96" y="21"/>
                    <a:pt x="95" y="21"/>
                  </a:cubicBezTo>
                  <a:cubicBezTo>
                    <a:pt x="95" y="21"/>
                    <a:pt x="95" y="21"/>
                    <a:pt x="95" y="20"/>
                  </a:cubicBezTo>
                  <a:cubicBezTo>
                    <a:pt x="94" y="20"/>
                    <a:pt x="93" y="20"/>
                    <a:pt x="92" y="19"/>
                  </a:cubicBezTo>
                  <a:cubicBezTo>
                    <a:pt x="91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89" y="19"/>
                    <a:pt x="88" y="18"/>
                    <a:pt x="88" y="18"/>
                  </a:cubicBezTo>
                  <a:cubicBezTo>
                    <a:pt x="88" y="18"/>
                    <a:pt x="87" y="18"/>
                    <a:pt x="87" y="18"/>
                  </a:cubicBezTo>
                  <a:cubicBezTo>
                    <a:pt x="88" y="18"/>
                    <a:pt x="89" y="18"/>
                    <a:pt x="89" y="18"/>
                  </a:cubicBezTo>
                  <a:cubicBezTo>
                    <a:pt x="93" y="19"/>
                    <a:pt x="97" y="19"/>
                    <a:pt x="100" y="21"/>
                  </a:cubicBezTo>
                  <a:cubicBezTo>
                    <a:pt x="104" y="22"/>
                    <a:pt x="107" y="23"/>
                    <a:pt x="109" y="24"/>
                  </a:cubicBezTo>
                  <a:cubicBezTo>
                    <a:pt x="110" y="25"/>
                    <a:pt x="112" y="26"/>
                    <a:pt x="113" y="27"/>
                  </a:cubicBezTo>
                  <a:cubicBezTo>
                    <a:pt x="114" y="28"/>
                    <a:pt x="116" y="29"/>
                    <a:pt x="117" y="31"/>
                  </a:cubicBezTo>
                  <a:cubicBezTo>
                    <a:pt x="118" y="31"/>
                    <a:pt x="118" y="31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3"/>
                    <a:pt x="121" y="34"/>
                    <a:pt x="122" y="35"/>
                  </a:cubicBezTo>
                  <a:cubicBezTo>
                    <a:pt x="122" y="35"/>
                    <a:pt x="122" y="35"/>
                    <a:pt x="122" y="36"/>
                  </a:cubicBez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ubicBezTo>
                    <a:pt x="123" y="36"/>
                    <a:pt x="123" y="36"/>
                    <a:pt x="123" y="37"/>
                  </a:cubicBezTo>
                  <a:cubicBezTo>
                    <a:pt x="123" y="36"/>
                    <a:pt x="123" y="37"/>
                    <a:pt x="123" y="37"/>
                  </a:cubicBezTo>
                  <a:cubicBezTo>
                    <a:pt x="123" y="37"/>
                    <a:pt x="124" y="37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5" y="39"/>
                    <a:pt x="125" y="39"/>
                    <a:pt x="125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2"/>
                    <a:pt x="127" y="41"/>
                  </a:cubicBezTo>
                  <a:cubicBezTo>
                    <a:pt x="127" y="42"/>
                    <a:pt x="127" y="41"/>
                    <a:pt x="128" y="42"/>
                  </a:cubicBezTo>
                  <a:cubicBezTo>
                    <a:pt x="128" y="42"/>
                    <a:pt x="129" y="42"/>
                    <a:pt x="129" y="43"/>
                  </a:cubicBezTo>
                  <a:cubicBezTo>
                    <a:pt x="129" y="43"/>
                    <a:pt x="129" y="42"/>
                    <a:pt x="129" y="42"/>
                  </a:cubicBezTo>
                  <a:cubicBezTo>
                    <a:pt x="129" y="42"/>
                    <a:pt x="129" y="42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1" y="44"/>
                    <a:pt x="131" y="45"/>
                    <a:pt x="131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6"/>
                    <a:pt x="133" y="45"/>
                    <a:pt x="133" y="46"/>
                  </a:cubicBezTo>
                  <a:cubicBezTo>
                    <a:pt x="133" y="46"/>
                    <a:pt x="134" y="47"/>
                    <a:pt x="135" y="47"/>
                  </a:cubicBezTo>
                  <a:cubicBezTo>
                    <a:pt x="135" y="47"/>
                    <a:pt x="135" y="47"/>
                    <a:pt x="135" y="47"/>
                  </a:cubicBezTo>
                  <a:cubicBezTo>
                    <a:pt x="135" y="47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6" y="48"/>
                    <a:pt x="136" y="49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9"/>
                    <a:pt x="136" y="49"/>
                    <a:pt x="137" y="49"/>
                  </a:cubicBezTo>
                  <a:cubicBezTo>
                    <a:pt x="136" y="50"/>
                    <a:pt x="137" y="50"/>
                    <a:pt x="137" y="49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49"/>
                  </a:cubicBezTo>
                  <a:cubicBezTo>
                    <a:pt x="137" y="49"/>
                    <a:pt x="138" y="49"/>
                    <a:pt x="137" y="49"/>
                  </a:cubicBezTo>
                  <a:cubicBezTo>
                    <a:pt x="138" y="49"/>
                    <a:pt x="138" y="50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7"/>
                    <a:pt x="136" y="47"/>
                    <a:pt x="136" y="47"/>
                  </a:cubicBezTo>
                  <a:cubicBezTo>
                    <a:pt x="136" y="47"/>
                    <a:pt x="136" y="47"/>
                    <a:pt x="136" y="46"/>
                  </a:cubicBezTo>
                  <a:cubicBezTo>
                    <a:pt x="136" y="46"/>
                    <a:pt x="136" y="47"/>
                    <a:pt x="136" y="46"/>
                  </a:cubicBezTo>
                  <a:cubicBezTo>
                    <a:pt x="136" y="46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7" y="46"/>
                    <a:pt x="137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9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49"/>
                    <a:pt x="139" y="49"/>
                  </a:cubicBezTo>
                  <a:cubicBezTo>
                    <a:pt x="138" y="48"/>
                    <a:pt x="138" y="49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8" y="47"/>
                    <a:pt x="138" y="48"/>
                    <a:pt x="138" y="48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6"/>
                    <a:pt x="137" y="45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7" y="45"/>
                  </a:cubicBezTo>
                  <a:cubicBezTo>
                    <a:pt x="138" y="45"/>
                    <a:pt x="137" y="45"/>
                    <a:pt x="138" y="45"/>
                  </a:cubicBezTo>
                  <a:cubicBezTo>
                    <a:pt x="137" y="45"/>
                    <a:pt x="138" y="45"/>
                    <a:pt x="137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4"/>
                    <a:pt x="136" y="42"/>
                    <a:pt x="136" y="42"/>
                  </a:cubicBezTo>
                  <a:cubicBezTo>
                    <a:pt x="135" y="40"/>
                    <a:pt x="135" y="40"/>
                    <a:pt x="136" y="40"/>
                  </a:cubicBezTo>
                  <a:cubicBezTo>
                    <a:pt x="136" y="40"/>
                    <a:pt x="136" y="41"/>
                    <a:pt x="136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1"/>
                    <a:pt x="136" y="41"/>
                    <a:pt x="137" y="42"/>
                  </a:cubicBezTo>
                  <a:cubicBezTo>
                    <a:pt x="137" y="42"/>
                    <a:pt x="137" y="42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8" y="43"/>
                  </a:cubicBezTo>
                  <a:cubicBezTo>
                    <a:pt x="137" y="42"/>
                    <a:pt x="137" y="41"/>
                    <a:pt x="136" y="40"/>
                  </a:cubicBezTo>
                  <a:cubicBezTo>
                    <a:pt x="136" y="40"/>
                    <a:pt x="136" y="40"/>
                    <a:pt x="136" y="39"/>
                  </a:cubicBezTo>
                  <a:cubicBezTo>
                    <a:pt x="136" y="39"/>
                    <a:pt x="135" y="39"/>
                    <a:pt x="135" y="39"/>
                  </a:cubicBezTo>
                  <a:cubicBezTo>
                    <a:pt x="136" y="39"/>
                    <a:pt x="135" y="39"/>
                    <a:pt x="135" y="38"/>
                  </a:cubicBezTo>
                  <a:cubicBezTo>
                    <a:pt x="135" y="39"/>
                    <a:pt x="135" y="38"/>
                    <a:pt x="135" y="38"/>
                  </a:cubicBezTo>
                  <a:cubicBezTo>
                    <a:pt x="134" y="38"/>
                    <a:pt x="134" y="37"/>
                    <a:pt x="134" y="37"/>
                  </a:cubicBezTo>
                  <a:cubicBezTo>
                    <a:pt x="134" y="37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6"/>
                    <a:pt x="134" y="36"/>
                    <a:pt x="135" y="37"/>
                  </a:cubicBezTo>
                  <a:cubicBezTo>
                    <a:pt x="135" y="38"/>
                    <a:pt x="136" y="39"/>
                    <a:pt x="136" y="39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8" y="42"/>
                    <a:pt x="139" y="43"/>
                    <a:pt x="139" y="44"/>
                  </a:cubicBezTo>
                  <a:cubicBezTo>
                    <a:pt x="139" y="45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1" y="47"/>
                    <a:pt x="141" y="47"/>
                  </a:cubicBezTo>
                  <a:cubicBezTo>
                    <a:pt x="141" y="47"/>
                    <a:pt x="141" y="46"/>
                    <a:pt x="141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5"/>
                    <a:pt x="140" y="44"/>
                    <a:pt x="140" y="43"/>
                  </a:cubicBezTo>
                  <a:cubicBezTo>
                    <a:pt x="140" y="44"/>
                    <a:pt x="140" y="45"/>
                    <a:pt x="141" y="45"/>
                  </a:cubicBezTo>
                  <a:cubicBezTo>
                    <a:pt x="141" y="45"/>
                    <a:pt x="141" y="46"/>
                    <a:pt x="141" y="46"/>
                  </a:cubicBezTo>
                  <a:cubicBezTo>
                    <a:pt x="141" y="46"/>
                    <a:pt x="141" y="46"/>
                    <a:pt x="142" y="46"/>
                  </a:cubicBezTo>
                  <a:cubicBezTo>
                    <a:pt x="141" y="47"/>
                    <a:pt x="142" y="47"/>
                    <a:pt x="142" y="47"/>
                  </a:cubicBezTo>
                  <a:cubicBezTo>
                    <a:pt x="142" y="48"/>
                    <a:pt x="142" y="49"/>
                    <a:pt x="143" y="49"/>
                  </a:cubicBezTo>
                  <a:cubicBezTo>
                    <a:pt x="143" y="50"/>
                    <a:pt x="144" y="51"/>
                    <a:pt x="144" y="52"/>
                  </a:cubicBezTo>
                  <a:cubicBezTo>
                    <a:pt x="144" y="52"/>
                    <a:pt x="144" y="54"/>
                    <a:pt x="145" y="55"/>
                  </a:cubicBezTo>
                  <a:cubicBezTo>
                    <a:pt x="145" y="56"/>
                    <a:pt x="146" y="57"/>
                    <a:pt x="146" y="58"/>
                  </a:cubicBezTo>
                  <a:cubicBezTo>
                    <a:pt x="146" y="58"/>
                    <a:pt x="146" y="59"/>
                    <a:pt x="146" y="59"/>
                  </a:cubicBezTo>
                  <a:cubicBezTo>
                    <a:pt x="146" y="59"/>
                    <a:pt x="147" y="60"/>
                    <a:pt x="146" y="60"/>
                  </a:cubicBezTo>
                  <a:cubicBezTo>
                    <a:pt x="147" y="61"/>
                    <a:pt x="147" y="63"/>
                    <a:pt x="147" y="63"/>
                  </a:cubicBezTo>
                  <a:cubicBezTo>
                    <a:pt x="147" y="63"/>
                    <a:pt x="147" y="64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5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6"/>
                    <a:pt x="148" y="66"/>
                    <a:pt x="148" y="66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9" y="67"/>
                    <a:pt x="149" y="66"/>
                    <a:pt x="149" y="66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8"/>
                    <a:pt x="149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70"/>
                    <a:pt x="149" y="69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70"/>
                    <a:pt x="149" y="69"/>
                    <a:pt x="150" y="70"/>
                  </a:cubicBezTo>
                  <a:cubicBezTo>
                    <a:pt x="150" y="69"/>
                    <a:pt x="150" y="69"/>
                    <a:pt x="149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7"/>
                    <a:pt x="150" y="67"/>
                    <a:pt x="150" y="66"/>
                  </a:cubicBezTo>
                  <a:cubicBezTo>
                    <a:pt x="150" y="65"/>
                    <a:pt x="150" y="67"/>
                    <a:pt x="150" y="68"/>
                  </a:cubicBezTo>
                  <a:cubicBezTo>
                    <a:pt x="150" y="68"/>
                    <a:pt x="150" y="69"/>
                    <a:pt x="150" y="69"/>
                  </a:cubicBezTo>
                  <a:cubicBezTo>
                    <a:pt x="150" y="70"/>
                    <a:pt x="151" y="71"/>
                    <a:pt x="151" y="72"/>
                  </a:cubicBezTo>
                  <a:cubicBezTo>
                    <a:pt x="151" y="72"/>
                    <a:pt x="151" y="73"/>
                    <a:pt x="151" y="72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1" y="73"/>
                    <a:pt x="151" y="73"/>
                    <a:pt x="151" y="72"/>
                  </a:cubicBezTo>
                  <a:cubicBezTo>
                    <a:pt x="151" y="73"/>
                    <a:pt x="151" y="72"/>
                    <a:pt x="151" y="72"/>
                  </a:cubicBezTo>
                  <a:cubicBezTo>
                    <a:pt x="151" y="73"/>
                    <a:pt x="152" y="72"/>
                    <a:pt x="152" y="73"/>
                  </a:cubicBezTo>
                  <a:cubicBezTo>
                    <a:pt x="152" y="73"/>
                    <a:pt x="152" y="72"/>
                    <a:pt x="152" y="72"/>
                  </a:cubicBezTo>
                  <a:cubicBezTo>
                    <a:pt x="152" y="71"/>
                    <a:pt x="152" y="71"/>
                    <a:pt x="152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70"/>
                    <a:pt x="152" y="69"/>
                    <a:pt x="152" y="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8"/>
                    <a:pt x="152" y="67"/>
                    <a:pt x="152" y="67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2" y="66"/>
                    <a:pt x="152" y="66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5"/>
                    <a:pt x="152" y="65"/>
                    <a:pt x="152" y="65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3"/>
                    <a:pt x="152" y="63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152" y="62"/>
                    <a:pt x="152" y="61"/>
                    <a:pt x="152" y="61"/>
                  </a:cubicBezTo>
                  <a:cubicBezTo>
                    <a:pt x="152" y="61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61"/>
                    <a:pt x="15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60"/>
                    <a:pt x="152" y="59"/>
                    <a:pt x="152" y="59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7"/>
                    <a:pt x="152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6"/>
                    <a:pt x="152" y="55"/>
                    <a:pt x="151" y="54"/>
                  </a:cubicBezTo>
                  <a:cubicBezTo>
                    <a:pt x="151" y="54"/>
                    <a:pt x="151" y="54"/>
                    <a:pt x="151" y="53"/>
                  </a:cubicBezTo>
                  <a:cubicBezTo>
                    <a:pt x="151" y="52"/>
                    <a:pt x="150" y="50"/>
                    <a:pt x="150" y="50"/>
                  </a:cubicBezTo>
                  <a:cubicBezTo>
                    <a:pt x="150" y="49"/>
                    <a:pt x="150" y="48"/>
                    <a:pt x="149" y="47"/>
                  </a:cubicBezTo>
                  <a:cubicBezTo>
                    <a:pt x="149" y="47"/>
                    <a:pt x="149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6"/>
                    <a:pt x="150" y="47"/>
                    <a:pt x="150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5"/>
                    <a:pt x="149" y="46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5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0" y="47"/>
                    <a:pt x="150" y="47"/>
                  </a:cubicBezTo>
                  <a:cubicBezTo>
                    <a:pt x="150" y="48"/>
                    <a:pt x="150" y="48"/>
                    <a:pt x="150" y="49"/>
                  </a:cubicBezTo>
                  <a:cubicBezTo>
                    <a:pt x="151" y="49"/>
                    <a:pt x="151" y="49"/>
                    <a:pt x="151" y="50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4"/>
                    <a:pt x="152" y="54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2" y="54"/>
                    <a:pt x="152" y="55"/>
                    <a:pt x="152" y="54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6"/>
                    <a:pt x="152" y="55"/>
                    <a:pt x="152" y="56"/>
                  </a:cubicBezTo>
                  <a:cubicBezTo>
                    <a:pt x="152" y="56"/>
                    <a:pt x="153" y="56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9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60"/>
                    <a:pt x="153" y="60"/>
                    <a:pt x="153" y="61"/>
                  </a:cubicBezTo>
                  <a:cubicBezTo>
                    <a:pt x="153" y="60"/>
                    <a:pt x="153" y="61"/>
                    <a:pt x="154" y="61"/>
                  </a:cubicBezTo>
                  <a:cubicBezTo>
                    <a:pt x="154" y="61"/>
                    <a:pt x="153" y="61"/>
                    <a:pt x="153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9"/>
                  </a:cubicBezTo>
                  <a:cubicBezTo>
                    <a:pt x="153" y="59"/>
                    <a:pt x="153" y="59"/>
                    <a:pt x="153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3" y="57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57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3" y="56"/>
                    <a:pt x="153" y="55"/>
                    <a:pt x="153" y="55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53" y="55"/>
                    <a:pt x="152" y="55"/>
                    <a:pt x="152" y="55"/>
                  </a:cubicBezTo>
                  <a:cubicBezTo>
                    <a:pt x="153" y="55"/>
                    <a:pt x="153" y="55"/>
                    <a:pt x="152" y="55"/>
                  </a:cubicBezTo>
                  <a:cubicBezTo>
                    <a:pt x="152" y="55"/>
                    <a:pt x="152" y="54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52" y="53"/>
                    <a:pt x="152" y="52"/>
                  </a:cubicBezTo>
                  <a:cubicBezTo>
                    <a:pt x="152" y="53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3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2"/>
                    <a:pt x="152" y="51"/>
                    <a:pt x="152" y="52"/>
                  </a:cubicBezTo>
                  <a:cubicBezTo>
                    <a:pt x="152" y="51"/>
                    <a:pt x="152" y="51"/>
                    <a:pt x="151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1" y="51"/>
                    <a:pt x="151" y="50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1" y="50"/>
                    <a:pt x="151" y="49"/>
                  </a:cubicBezTo>
                  <a:cubicBezTo>
                    <a:pt x="151" y="50"/>
                    <a:pt x="151" y="49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0" y="48"/>
                    <a:pt x="150" y="48"/>
                  </a:cubicBezTo>
                  <a:cubicBezTo>
                    <a:pt x="150" y="48"/>
                    <a:pt x="151" y="48"/>
                    <a:pt x="151" y="48"/>
                  </a:cubicBezTo>
                  <a:cubicBezTo>
                    <a:pt x="150" y="48"/>
                    <a:pt x="150" y="47"/>
                    <a:pt x="150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6"/>
                    <a:pt x="151" y="47"/>
                    <a:pt x="151" y="47"/>
                  </a:cubicBezTo>
                  <a:cubicBezTo>
                    <a:pt x="151" y="48"/>
                    <a:pt x="151" y="48"/>
                    <a:pt x="151" y="49"/>
                  </a:cubicBezTo>
                  <a:cubicBezTo>
                    <a:pt x="151" y="48"/>
                    <a:pt x="151" y="49"/>
                    <a:pt x="151" y="49"/>
                  </a:cubicBezTo>
                  <a:cubicBezTo>
                    <a:pt x="151" y="49"/>
                    <a:pt x="151" y="50"/>
                    <a:pt x="151" y="49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1" y="50"/>
                    <a:pt x="152" y="51"/>
                    <a:pt x="152" y="5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3"/>
                    <a:pt x="152" y="53"/>
                  </a:cubicBezTo>
                  <a:cubicBezTo>
                    <a:pt x="152" y="53"/>
                    <a:pt x="153" y="53"/>
                    <a:pt x="152" y="53"/>
                  </a:cubicBezTo>
                  <a:cubicBezTo>
                    <a:pt x="152" y="52"/>
                    <a:pt x="152" y="52"/>
                    <a:pt x="152" y="51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52" y="51"/>
                    <a:pt x="152" y="50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1" y="49"/>
                    <a:pt x="151" y="48"/>
                    <a:pt x="151" y="48"/>
                  </a:cubicBezTo>
                  <a:cubicBezTo>
                    <a:pt x="151" y="48"/>
                    <a:pt x="151" y="47"/>
                    <a:pt x="151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0" y="45"/>
                    <a:pt x="149" y="43"/>
                    <a:pt x="150" y="44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2"/>
                    <a:pt x="148" y="41"/>
                  </a:cubicBezTo>
                  <a:cubicBezTo>
                    <a:pt x="148" y="41"/>
                    <a:pt x="148" y="41"/>
                    <a:pt x="148" y="42"/>
                  </a:cubicBezTo>
                  <a:cubicBezTo>
                    <a:pt x="149" y="42"/>
                    <a:pt x="149" y="42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5"/>
                    <a:pt x="149" y="44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6"/>
                    <a:pt x="150" y="46"/>
                    <a:pt x="150" y="46"/>
                  </a:cubicBezTo>
                  <a:cubicBezTo>
                    <a:pt x="150" y="45"/>
                    <a:pt x="150" y="45"/>
                    <a:pt x="150" y="46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9" y="45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3"/>
                    <a:pt x="149" y="44"/>
                    <a:pt x="149" y="43"/>
                  </a:cubicBezTo>
                  <a:cubicBezTo>
                    <a:pt x="149" y="43"/>
                    <a:pt x="148" y="42"/>
                    <a:pt x="148" y="42"/>
                  </a:cubicBezTo>
                  <a:cubicBezTo>
                    <a:pt x="148" y="42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8" y="41"/>
                    <a:pt x="148" y="41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1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7" y="41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39"/>
                    <a:pt x="147" y="39"/>
                    <a:pt x="146" y="39"/>
                  </a:cubicBezTo>
                  <a:cubicBezTo>
                    <a:pt x="146" y="38"/>
                    <a:pt x="146" y="39"/>
                    <a:pt x="147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6" y="38"/>
                    <a:pt x="146" y="39"/>
                    <a:pt x="146" y="39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6" y="38"/>
                    <a:pt x="146" y="37"/>
                  </a:cubicBezTo>
                  <a:cubicBezTo>
                    <a:pt x="146" y="37"/>
                    <a:pt x="145" y="36"/>
                    <a:pt x="145" y="37"/>
                  </a:cubicBezTo>
                  <a:cubicBezTo>
                    <a:pt x="145" y="37"/>
                    <a:pt x="146" y="37"/>
                    <a:pt x="146" y="37"/>
                  </a:cubicBezTo>
                  <a:cubicBezTo>
                    <a:pt x="145" y="37"/>
                    <a:pt x="145" y="37"/>
                    <a:pt x="145" y="36"/>
                  </a:cubicBezTo>
                  <a:cubicBezTo>
                    <a:pt x="145" y="36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5"/>
                    <a:pt x="144" y="35"/>
                  </a:cubicBezTo>
                  <a:cubicBezTo>
                    <a:pt x="144" y="35"/>
                    <a:pt x="144" y="35"/>
                    <a:pt x="145" y="35"/>
                  </a:cubicBezTo>
                  <a:cubicBezTo>
                    <a:pt x="144" y="35"/>
                    <a:pt x="144" y="35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3" y="34"/>
                    <a:pt x="143" y="33"/>
                  </a:cubicBezTo>
                  <a:cubicBezTo>
                    <a:pt x="143" y="33"/>
                    <a:pt x="143" y="34"/>
                    <a:pt x="143" y="33"/>
                  </a:cubicBezTo>
                  <a:cubicBezTo>
                    <a:pt x="143" y="34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4"/>
                    <a:pt x="144" y="34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2"/>
                    <a:pt x="142" y="31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2" y="31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1"/>
                    <a:pt x="141" y="31"/>
                    <a:pt x="141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1" y="30"/>
                    <a:pt x="140" y="29"/>
                    <a:pt x="140" y="29"/>
                  </a:cubicBezTo>
                  <a:cubicBezTo>
                    <a:pt x="140" y="29"/>
                    <a:pt x="141" y="30"/>
                    <a:pt x="141" y="30"/>
                  </a:cubicBezTo>
                  <a:cubicBezTo>
                    <a:pt x="140" y="29"/>
                    <a:pt x="141" y="30"/>
                    <a:pt x="140" y="30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1" y="29"/>
                    <a:pt x="140" y="29"/>
                  </a:cubicBezTo>
                  <a:cubicBezTo>
                    <a:pt x="140" y="29"/>
                    <a:pt x="140" y="28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39" y="28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40" y="27"/>
                    <a:pt x="140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8" y="25"/>
                    <a:pt x="137" y="23"/>
                    <a:pt x="135" y="22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3" y="19"/>
                    <a:pt x="130" y="16"/>
                    <a:pt x="126" y="14"/>
                  </a:cubicBezTo>
                  <a:cubicBezTo>
                    <a:pt x="119" y="9"/>
                    <a:pt x="110" y="4"/>
                    <a:pt x="101" y="2"/>
                  </a:cubicBezTo>
                  <a:cubicBezTo>
                    <a:pt x="95" y="1"/>
                    <a:pt x="89" y="0"/>
                    <a:pt x="83" y="0"/>
                  </a:cubicBezTo>
                  <a:cubicBezTo>
                    <a:pt x="75" y="1"/>
                    <a:pt x="68" y="2"/>
                    <a:pt x="61" y="4"/>
                  </a:cubicBezTo>
                  <a:cubicBezTo>
                    <a:pt x="54" y="6"/>
                    <a:pt x="47" y="9"/>
                    <a:pt x="42" y="14"/>
                  </a:cubicBezTo>
                  <a:cubicBezTo>
                    <a:pt x="38" y="17"/>
                    <a:pt x="34" y="20"/>
                    <a:pt x="31" y="23"/>
                  </a:cubicBezTo>
                  <a:cubicBezTo>
                    <a:pt x="27" y="28"/>
                    <a:pt x="23" y="33"/>
                    <a:pt x="20" y="40"/>
                  </a:cubicBezTo>
                  <a:cubicBezTo>
                    <a:pt x="17" y="46"/>
                    <a:pt x="15" y="5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3"/>
                    <a:pt x="12" y="67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2"/>
                    <a:pt x="12" y="75"/>
                    <a:pt x="12" y="76"/>
                  </a:cubicBezTo>
                  <a:cubicBezTo>
                    <a:pt x="13" y="81"/>
                    <a:pt x="13" y="87"/>
                    <a:pt x="15" y="92"/>
                  </a:cubicBezTo>
                  <a:cubicBezTo>
                    <a:pt x="16" y="98"/>
                    <a:pt x="19" y="103"/>
                    <a:pt x="21" y="108"/>
                  </a:cubicBezTo>
                  <a:cubicBezTo>
                    <a:pt x="21" y="108"/>
                    <a:pt x="21" y="108"/>
                    <a:pt x="22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5" y="115"/>
                    <a:pt x="27" y="117"/>
                    <a:pt x="29" y="119"/>
                  </a:cubicBezTo>
                  <a:cubicBezTo>
                    <a:pt x="31" y="122"/>
                    <a:pt x="32" y="124"/>
                    <a:pt x="34" y="125"/>
                  </a:cubicBezTo>
                  <a:cubicBezTo>
                    <a:pt x="34" y="126"/>
                    <a:pt x="35" y="126"/>
                    <a:pt x="35" y="126"/>
                  </a:cubicBezTo>
                  <a:cubicBezTo>
                    <a:pt x="35" y="126"/>
                    <a:pt x="35" y="126"/>
                    <a:pt x="36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6" y="127"/>
                    <a:pt x="37" y="128"/>
                    <a:pt x="36" y="128"/>
                  </a:cubicBezTo>
                  <a:cubicBezTo>
                    <a:pt x="37" y="128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6" y="128"/>
                    <a:pt x="35" y="127"/>
                    <a:pt x="34" y="126"/>
                  </a:cubicBezTo>
                  <a:cubicBezTo>
                    <a:pt x="32" y="125"/>
                    <a:pt x="29" y="122"/>
                    <a:pt x="27" y="120"/>
                  </a:cubicBezTo>
                  <a:cubicBezTo>
                    <a:pt x="26" y="119"/>
                    <a:pt x="24" y="117"/>
                    <a:pt x="23" y="114"/>
                  </a:cubicBezTo>
                  <a:cubicBezTo>
                    <a:pt x="21" y="113"/>
                    <a:pt x="21" y="112"/>
                    <a:pt x="20" y="111"/>
                  </a:cubicBezTo>
                  <a:cubicBezTo>
                    <a:pt x="18" y="108"/>
                    <a:pt x="17" y="105"/>
                    <a:pt x="15" y="103"/>
                  </a:cubicBezTo>
                  <a:cubicBezTo>
                    <a:pt x="14" y="100"/>
                    <a:pt x="13" y="97"/>
                    <a:pt x="12" y="94"/>
                  </a:cubicBezTo>
                  <a:cubicBezTo>
                    <a:pt x="11" y="93"/>
                    <a:pt x="11" y="92"/>
                    <a:pt x="10" y="90"/>
                  </a:cubicBezTo>
                  <a:cubicBezTo>
                    <a:pt x="10" y="88"/>
                    <a:pt x="9" y="86"/>
                    <a:pt x="9" y="83"/>
                  </a:cubicBezTo>
                  <a:cubicBezTo>
                    <a:pt x="9" y="83"/>
                    <a:pt x="8" y="82"/>
                    <a:pt x="8" y="81"/>
                  </a:cubicBezTo>
                  <a:cubicBezTo>
                    <a:pt x="8" y="80"/>
                    <a:pt x="8" y="79"/>
                    <a:pt x="8" y="79"/>
                  </a:cubicBezTo>
                  <a:cubicBezTo>
                    <a:pt x="8" y="77"/>
                    <a:pt x="8" y="75"/>
                    <a:pt x="7" y="74"/>
                  </a:cubicBezTo>
                  <a:cubicBezTo>
                    <a:pt x="7" y="74"/>
                    <a:pt x="7" y="73"/>
                    <a:pt x="7" y="71"/>
                  </a:cubicBezTo>
                  <a:cubicBezTo>
                    <a:pt x="7" y="70"/>
                    <a:pt x="7" y="68"/>
                    <a:pt x="7" y="67"/>
                  </a:cubicBezTo>
                  <a:cubicBezTo>
                    <a:pt x="6" y="67"/>
                    <a:pt x="6" y="67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6" y="66"/>
                    <a:pt x="5" y="66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5" y="68"/>
                    <a:pt x="5" y="68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5"/>
                    <a:pt x="5" y="62"/>
                    <a:pt x="5" y="60"/>
                  </a:cubicBezTo>
                  <a:cubicBezTo>
                    <a:pt x="5" y="60"/>
                    <a:pt x="6" y="58"/>
                    <a:pt x="5" y="58"/>
                  </a:cubicBezTo>
                  <a:cubicBezTo>
                    <a:pt x="5" y="58"/>
                    <a:pt x="5" y="58"/>
                    <a:pt x="5" y="57"/>
                  </a:cubicBezTo>
                  <a:cubicBezTo>
                    <a:pt x="5" y="58"/>
                    <a:pt x="5" y="58"/>
                    <a:pt x="4" y="57"/>
                  </a:cubicBezTo>
                  <a:cubicBezTo>
                    <a:pt x="4" y="59"/>
                    <a:pt x="4" y="61"/>
                    <a:pt x="4" y="63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2"/>
                    <a:pt x="3" y="64"/>
                    <a:pt x="3" y="66"/>
                  </a:cubicBezTo>
                  <a:cubicBezTo>
                    <a:pt x="3" y="67"/>
                    <a:pt x="2" y="67"/>
                    <a:pt x="2" y="68"/>
                  </a:cubicBezTo>
                  <a:cubicBezTo>
                    <a:pt x="2" y="68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70"/>
                    <a:pt x="1" y="73"/>
                    <a:pt x="2" y="75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5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5"/>
                    <a:pt x="1" y="78"/>
                    <a:pt x="1" y="79"/>
                  </a:cubicBezTo>
                  <a:close/>
                  <a:moveTo>
                    <a:pt x="122" y="50"/>
                  </a:move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lose/>
                  <a:moveTo>
                    <a:pt x="68" y="130"/>
                  </a:moveTo>
                  <a:cubicBezTo>
                    <a:pt x="68" y="130"/>
                    <a:pt x="68" y="131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lose/>
                  <a:moveTo>
                    <a:pt x="38" y="111"/>
                  </a:move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1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9" y="111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40" y="112"/>
                    <a:pt x="40" y="113"/>
                  </a:cubicBezTo>
                  <a:cubicBezTo>
                    <a:pt x="40" y="113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39" y="112"/>
                    <a:pt x="39" y="111"/>
                    <a:pt x="39" y="111"/>
                  </a:cubicBezTo>
                  <a:cubicBezTo>
                    <a:pt x="39" y="111"/>
                    <a:pt x="39" y="111"/>
                    <a:pt x="38" y="111"/>
                  </a:cubicBezTo>
                  <a:close/>
                  <a:moveTo>
                    <a:pt x="37" y="110"/>
                  </a:moveTo>
                  <a:cubicBezTo>
                    <a:pt x="37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10"/>
                    <a:pt x="38" y="110"/>
                  </a:cubicBezTo>
                  <a:cubicBezTo>
                    <a:pt x="38" y="110"/>
                    <a:pt x="37" y="110"/>
                    <a:pt x="37" y="110"/>
                  </a:cubicBezTo>
                  <a:close/>
                  <a:moveTo>
                    <a:pt x="3" y="69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1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1"/>
                    <a:pt x="3" y="70"/>
                    <a:pt x="3" y="69"/>
                  </a:cubicBezTo>
                  <a:close/>
                  <a:moveTo>
                    <a:pt x="5" y="59"/>
                  </a:moveTo>
                  <a:cubicBezTo>
                    <a:pt x="5" y="59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59"/>
                  </a:cubicBezTo>
                  <a:close/>
                  <a:moveTo>
                    <a:pt x="5" y="70"/>
                  </a:moveTo>
                  <a:cubicBezTo>
                    <a:pt x="5" y="69"/>
                    <a:pt x="5" y="69"/>
                    <a:pt x="5" y="69"/>
                  </a:cubicBezTo>
                  <a:cubicBezTo>
                    <a:pt x="5" y="70"/>
                    <a:pt x="5" y="70"/>
                    <a:pt x="5" y="70"/>
                  </a:cubicBezTo>
                  <a:close/>
                  <a:moveTo>
                    <a:pt x="6" y="67"/>
                  </a:moveTo>
                  <a:cubicBezTo>
                    <a:pt x="6" y="67"/>
                    <a:pt x="6" y="68"/>
                    <a:pt x="6" y="67"/>
                  </a:cubicBezTo>
                  <a:cubicBezTo>
                    <a:pt x="6" y="68"/>
                    <a:pt x="6" y="68"/>
                    <a:pt x="6" y="69"/>
                  </a:cubicBezTo>
                  <a:cubicBezTo>
                    <a:pt x="6" y="68"/>
                    <a:pt x="6" y="69"/>
                    <a:pt x="6" y="67"/>
                  </a:cubicBezTo>
                  <a:close/>
                  <a:moveTo>
                    <a:pt x="160" y="98"/>
                  </a:moveTo>
                  <a:cubicBezTo>
                    <a:pt x="159" y="99"/>
                    <a:pt x="159" y="99"/>
                    <a:pt x="159" y="99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8"/>
                    <a:pt x="160" y="98"/>
                    <a:pt x="160" y="98"/>
                  </a:cubicBezTo>
                  <a:close/>
                  <a:moveTo>
                    <a:pt x="154" y="110"/>
                  </a:move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3" y="111"/>
                    <a:pt x="153" y="110"/>
                    <a:pt x="153" y="111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1"/>
                    <a:pt x="153" y="110"/>
                    <a:pt x="154" y="110"/>
                  </a:cubicBezTo>
                  <a:close/>
                  <a:moveTo>
                    <a:pt x="37" y="127"/>
                  </a:move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38" y="128"/>
                    <a:pt x="38" y="127"/>
                    <a:pt x="38" y="12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7" y="127"/>
                    <a:pt x="37" y="127"/>
                  </a:cubicBezTo>
                  <a:close/>
                  <a:moveTo>
                    <a:pt x="27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27" y="116"/>
                    <a:pt x="28" y="116"/>
                    <a:pt x="28" y="116"/>
                  </a:cubicBezTo>
                  <a:cubicBezTo>
                    <a:pt x="28" y="117"/>
                    <a:pt x="28" y="116"/>
                    <a:pt x="28" y="117"/>
                  </a:cubicBezTo>
                  <a:cubicBezTo>
                    <a:pt x="28" y="117"/>
                    <a:pt x="28" y="116"/>
                    <a:pt x="28" y="116"/>
                  </a:cubicBezTo>
                  <a:cubicBezTo>
                    <a:pt x="28" y="116"/>
                    <a:pt x="28" y="116"/>
                    <a:pt x="27" y="116"/>
                  </a:cubicBezTo>
                  <a:cubicBezTo>
                    <a:pt x="27" y="116"/>
                    <a:pt x="28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7" y="116"/>
                    <a:pt x="27" y="116"/>
                  </a:cubicBezTo>
                  <a:cubicBezTo>
                    <a:pt x="27" y="115"/>
                    <a:pt x="27" y="115"/>
                    <a:pt x="27" y="115"/>
                  </a:cubicBezTo>
                  <a:close/>
                  <a:moveTo>
                    <a:pt x="33" y="123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4" y="123"/>
                    <a:pt x="34" y="124"/>
                  </a:cubicBezTo>
                  <a:cubicBezTo>
                    <a:pt x="34" y="123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4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lose/>
                  <a:moveTo>
                    <a:pt x="35" y="125"/>
                  </a:move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5" y="125"/>
                    <a:pt x="35" y="125"/>
                    <a:pt x="34" y="125"/>
                  </a:cubicBezTo>
                  <a:cubicBezTo>
                    <a:pt x="34" y="124"/>
                    <a:pt x="35" y="124"/>
                    <a:pt x="34" y="124"/>
                  </a:cubicBezTo>
                  <a:cubicBezTo>
                    <a:pt x="34" y="124"/>
                    <a:pt x="35" y="125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lose/>
                  <a:moveTo>
                    <a:pt x="32" y="122"/>
                  </a:move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2"/>
                    <a:pt x="32" y="121"/>
                    <a:pt x="32" y="121"/>
                  </a:cubicBezTo>
                  <a:cubicBezTo>
                    <a:pt x="31" y="121"/>
                    <a:pt x="32" y="121"/>
                    <a:pt x="32" y="122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32" y="121"/>
                    <a:pt x="32" y="122"/>
                    <a:pt x="32" y="122"/>
                  </a:cubicBezTo>
                  <a:cubicBezTo>
                    <a:pt x="32" y="122"/>
                    <a:pt x="33" y="122"/>
                    <a:pt x="33" y="122"/>
                  </a:cubicBezTo>
                  <a:cubicBezTo>
                    <a:pt x="33" y="123"/>
                    <a:pt x="32" y="122"/>
                    <a:pt x="32" y="122"/>
                  </a:cubicBezTo>
                  <a:close/>
                  <a:moveTo>
                    <a:pt x="31" y="121"/>
                  </a:moveTo>
                  <a:cubicBezTo>
                    <a:pt x="31" y="121"/>
                    <a:pt x="31" y="121"/>
                    <a:pt x="30" y="120"/>
                  </a:cubicBezTo>
                  <a:cubicBezTo>
                    <a:pt x="31" y="120"/>
                    <a:pt x="30" y="120"/>
                    <a:pt x="30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0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lose/>
                  <a:moveTo>
                    <a:pt x="29" y="118"/>
                  </a:moveTo>
                  <a:cubicBezTo>
                    <a:pt x="29" y="118"/>
                    <a:pt x="28" y="118"/>
                    <a:pt x="28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17"/>
                    <a:pt x="29" y="117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lose/>
                  <a:moveTo>
                    <a:pt x="23" y="109"/>
                  </a:moveTo>
                  <a:cubicBezTo>
                    <a:pt x="23" y="109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ubicBezTo>
                    <a:pt x="23" y="109"/>
                    <a:pt x="23" y="110"/>
                    <a:pt x="24" y="110"/>
                  </a:cubicBezTo>
                  <a:cubicBezTo>
                    <a:pt x="24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09"/>
                    <a:pt x="23" y="109"/>
                  </a:cubicBezTo>
                  <a:close/>
                  <a:moveTo>
                    <a:pt x="41" y="131"/>
                  </a:moveTo>
                  <a:cubicBezTo>
                    <a:pt x="41" y="131"/>
                    <a:pt x="42" y="131"/>
                    <a:pt x="41" y="130"/>
                  </a:cubicBezTo>
                  <a:cubicBezTo>
                    <a:pt x="41" y="130"/>
                    <a:pt x="42" y="130"/>
                    <a:pt x="42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42" y="131"/>
                    <a:pt x="41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40" y="130"/>
                    <a:pt x="40" y="130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40" y="129"/>
                    <a:pt x="40" y="129"/>
                    <a:pt x="40" y="130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lose/>
                  <a:moveTo>
                    <a:pt x="35" y="125"/>
                  </a:moveTo>
                  <a:cubicBezTo>
                    <a:pt x="36" y="125"/>
                    <a:pt x="36" y="126"/>
                    <a:pt x="36" y="126"/>
                  </a:cubicBezTo>
                  <a:cubicBezTo>
                    <a:pt x="36" y="126"/>
                    <a:pt x="37" y="126"/>
                    <a:pt x="37" y="127"/>
                  </a:cubicBezTo>
                  <a:cubicBezTo>
                    <a:pt x="37" y="127"/>
                    <a:pt x="36" y="126"/>
                    <a:pt x="36" y="126"/>
                  </a:cubicBezTo>
                  <a:cubicBezTo>
                    <a:pt x="36" y="126"/>
                    <a:pt x="36" y="126"/>
                    <a:pt x="37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5"/>
                    <a:pt x="36" y="126"/>
                    <a:pt x="35" y="125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6" y="115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7" y="115"/>
                    <a:pt x="27" y="115"/>
                  </a:cubicBezTo>
                  <a:cubicBezTo>
                    <a:pt x="26" y="115"/>
                    <a:pt x="27" y="115"/>
                    <a:pt x="26" y="115"/>
                  </a:cubicBezTo>
                  <a:close/>
                  <a:moveTo>
                    <a:pt x="25" y="113"/>
                  </a:moveTo>
                  <a:cubicBezTo>
                    <a:pt x="25" y="112"/>
                    <a:pt x="25" y="113"/>
                    <a:pt x="26" y="114"/>
                  </a:cubicBezTo>
                  <a:cubicBezTo>
                    <a:pt x="25" y="113"/>
                    <a:pt x="25" y="113"/>
                    <a:pt x="25" y="113"/>
                  </a:cubicBezTo>
                  <a:close/>
                  <a:moveTo>
                    <a:pt x="24" y="111"/>
                  </a:move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5" y="112"/>
                  </a:cubicBezTo>
                  <a:cubicBezTo>
                    <a:pt x="24" y="112"/>
                    <a:pt x="24" y="111"/>
                    <a:pt x="24" y="111"/>
                  </a:cubicBezTo>
                  <a:close/>
                  <a:moveTo>
                    <a:pt x="22" y="107"/>
                  </a:moveTo>
                  <a:cubicBezTo>
                    <a:pt x="22" y="107"/>
                    <a:pt x="21" y="107"/>
                    <a:pt x="21" y="107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0" y="105"/>
                    <a:pt x="20" y="104"/>
                  </a:cubicBezTo>
                  <a:cubicBezTo>
                    <a:pt x="20" y="104"/>
                    <a:pt x="21" y="104"/>
                    <a:pt x="20" y="104"/>
                  </a:cubicBezTo>
                  <a:cubicBezTo>
                    <a:pt x="20" y="104"/>
                    <a:pt x="21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6"/>
                    <a:pt x="21" y="105"/>
                    <a:pt x="21" y="105"/>
                  </a:cubicBezTo>
                  <a:cubicBezTo>
                    <a:pt x="21" y="106"/>
                    <a:pt x="21" y="106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8"/>
                    <a:pt x="22" y="108"/>
                  </a:cubicBezTo>
                  <a:cubicBezTo>
                    <a:pt x="22" y="108"/>
                    <a:pt x="23" y="108"/>
                    <a:pt x="22" y="108"/>
                  </a:cubicBezTo>
                  <a:cubicBezTo>
                    <a:pt x="22" y="108"/>
                    <a:pt x="23" y="108"/>
                    <a:pt x="2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7"/>
                    <a:pt x="22" y="108"/>
                  </a:cubicBezTo>
                  <a:cubicBezTo>
                    <a:pt x="22" y="107"/>
                    <a:pt x="22" y="107"/>
                    <a:pt x="22" y="107"/>
                  </a:cubicBezTo>
                  <a:close/>
                  <a:moveTo>
                    <a:pt x="43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3" y="132"/>
                    <a:pt x="43" y="132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3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132"/>
                    <a:pt x="43" y="132"/>
                    <a:pt x="43" y="132"/>
                  </a:cubicBezTo>
                  <a:close/>
                  <a:moveTo>
                    <a:pt x="29" y="119"/>
                  </a:moveTo>
                  <a:cubicBezTo>
                    <a:pt x="29" y="119"/>
                    <a:pt x="29" y="119"/>
                    <a:pt x="29" y="118"/>
                  </a:cubicBezTo>
                  <a:cubicBezTo>
                    <a:pt x="29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30" y="119"/>
                  </a:cubicBezTo>
                  <a:cubicBezTo>
                    <a:pt x="30" y="119"/>
                    <a:pt x="29" y="118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lose/>
                  <a:moveTo>
                    <a:pt x="19" y="102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19" y="102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1"/>
                    <a:pt x="19" y="101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lose/>
                  <a:moveTo>
                    <a:pt x="18" y="99"/>
                  </a:move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9" y="100"/>
                    <a:pt x="19" y="100"/>
                  </a:cubicBezTo>
                  <a:cubicBezTo>
                    <a:pt x="18" y="100"/>
                    <a:pt x="18" y="100"/>
                    <a:pt x="18" y="99"/>
                  </a:cubicBezTo>
                  <a:close/>
                  <a:moveTo>
                    <a:pt x="20" y="103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3"/>
                    <a:pt x="20" y="103"/>
                    <a:pt x="19" y="102"/>
                  </a:cubicBezTo>
                  <a:cubicBezTo>
                    <a:pt x="19" y="102"/>
                    <a:pt x="20" y="103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3"/>
                  </a:cubicBezTo>
                  <a:close/>
                  <a:moveTo>
                    <a:pt x="18" y="98"/>
                  </a:moveTo>
                  <a:cubicBezTo>
                    <a:pt x="17" y="98"/>
                    <a:pt x="17" y="98"/>
                    <a:pt x="17" y="97"/>
                  </a:cubicBezTo>
                  <a:cubicBezTo>
                    <a:pt x="18" y="98"/>
                    <a:pt x="18" y="98"/>
                    <a:pt x="17" y="97"/>
                  </a:cubicBezTo>
                  <a:cubicBezTo>
                    <a:pt x="18" y="97"/>
                    <a:pt x="18" y="98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lose/>
                  <a:moveTo>
                    <a:pt x="16" y="94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6" y="94"/>
                    <a:pt x="16" y="94"/>
                    <a:pt x="16" y="94"/>
                  </a:cubicBezTo>
                  <a:close/>
                  <a:moveTo>
                    <a:pt x="17" y="96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5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lose/>
                  <a:moveTo>
                    <a:pt x="45" y="133"/>
                  </a:moveTo>
                  <a:cubicBezTo>
                    <a:pt x="45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2"/>
                  </a:cubicBezTo>
                  <a:cubicBezTo>
                    <a:pt x="44" y="133"/>
                    <a:pt x="45" y="133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4"/>
                    <a:pt x="45" y="133"/>
                    <a:pt x="45" y="133"/>
                  </a:cubicBezTo>
                  <a:close/>
                  <a:moveTo>
                    <a:pt x="16" y="93"/>
                  </a:moveTo>
                  <a:cubicBezTo>
                    <a:pt x="16" y="93"/>
                    <a:pt x="16" y="93"/>
                    <a:pt x="16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lose/>
                  <a:moveTo>
                    <a:pt x="15" y="91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6" y="91"/>
                  </a:cubicBezTo>
                  <a:lnTo>
                    <a:pt x="15" y="91"/>
                  </a:lnTo>
                  <a:close/>
                  <a:moveTo>
                    <a:pt x="15" y="88"/>
                  </a:moveTo>
                  <a:cubicBezTo>
                    <a:pt x="15" y="88"/>
                    <a:pt x="15" y="89"/>
                    <a:pt x="15" y="89"/>
                  </a:cubicBezTo>
                  <a:cubicBezTo>
                    <a:pt x="15" y="89"/>
                    <a:pt x="15" y="88"/>
                    <a:pt x="15" y="88"/>
                  </a:cubicBezTo>
                  <a:close/>
                  <a:moveTo>
                    <a:pt x="141" y="30"/>
                  </a:move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9" y="43"/>
                  </a:cubicBezTo>
                  <a:cubicBezTo>
                    <a:pt x="149" y="43"/>
                    <a:pt x="149" y="44"/>
                    <a:pt x="149" y="44"/>
                  </a:cubicBezTo>
                  <a:cubicBezTo>
                    <a:pt x="149" y="44"/>
                    <a:pt x="149" y="43"/>
                    <a:pt x="148" y="43"/>
                  </a:cubicBezTo>
                  <a:close/>
                  <a:moveTo>
                    <a:pt x="148" y="42"/>
                  </a:move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148" y="42"/>
                    <a:pt x="148" y="42"/>
                    <a:pt x="148" y="42"/>
                  </a:cubicBezTo>
                  <a:close/>
                  <a:moveTo>
                    <a:pt x="65" y="11"/>
                  </a:moveTo>
                  <a:cubicBezTo>
                    <a:pt x="64" y="12"/>
                    <a:pt x="63" y="12"/>
                    <a:pt x="62" y="13"/>
                  </a:cubicBezTo>
                  <a:cubicBezTo>
                    <a:pt x="61" y="14"/>
                    <a:pt x="59" y="14"/>
                    <a:pt x="58" y="15"/>
                  </a:cubicBezTo>
                  <a:cubicBezTo>
                    <a:pt x="58" y="15"/>
                    <a:pt x="58" y="15"/>
                    <a:pt x="57" y="15"/>
                  </a:cubicBezTo>
                  <a:cubicBezTo>
                    <a:pt x="57" y="16"/>
                    <a:pt x="56" y="16"/>
                    <a:pt x="55" y="17"/>
                  </a:cubicBezTo>
                  <a:cubicBezTo>
                    <a:pt x="54" y="17"/>
                    <a:pt x="52" y="19"/>
                    <a:pt x="52" y="19"/>
                  </a:cubicBezTo>
                  <a:cubicBezTo>
                    <a:pt x="52" y="19"/>
                    <a:pt x="52" y="19"/>
                    <a:pt x="51" y="19"/>
                  </a:cubicBezTo>
                  <a:cubicBezTo>
                    <a:pt x="51" y="19"/>
                    <a:pt x="50" y="20"/>
                    <a:pt x="50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8" y="21"/>
                  </a:cubicBezTo>
                  <a:cubicBezTo>
                    <a:pt x="48" y="21"/>
                    <a:pt x="47" y="21"/>
                    <a:pt x="47" y="21"/>
                  </a:cubicBezTo>
                  <a:cubicBezTo>
                    <a:pt x="49" y="19"/>
                    <a:pt x="53" y="17"/>
                    <a:pt x="56" y="15"/>
                  </a:cubicBezTo>
                  <a:cubicBezTo>
                    <a:pt x="57" y="15"/>
                    <a:pt x="57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0" y="13"/>
                    <a:pt x="61" y="13"/>
                    <a:pt x="63" y="12"/>
                  </a:cubicBezTo>
                  <a:cubicBezTo>
                    <a:pt x="64" y="12"/>
                    <a:pt x="64" y="11"/>
                    <a:pt x="65" y="11"/>
                  </a:cubicBezTo>
                  <a:close/>
                  <a:moveTo>
                    <a:pt x="99" y="11"/>
                  </a:moveTo>
                  <a:cubicBezTo>
                    <a:pt x="99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2"/>
                  </a:cubicBezTo>
                  <a:cubicBezTo>
                    <a:pt x="102" y="12"/>
                    <a:pt x="102" y="12"/>
                    <a:pt x="103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5" y="13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9" y="14"/>
                    <a:pt x="109" y="14"/>
                  </a:cubicBezTo>
                  <a:cubicBezTo>
                    <a:pt x="112" y="15"/>
                    <a:pt x="115" y="16"/>
                    <a:pt x="117" y="18"/>
                  </a:cubicBezTo>
                  <a:cubicBezTo>
                    <a:pt x="117" y="18"/>
                    <a:pt x="117" y="18"/>
                    <a:pt x="118" y="18"/>
                  </a:cubicBezTo>
                  <a:cubicBezTo>
                    <a:pt x="119" y="19"/>
                    <a:pt x="121" y="20"/>
                    <a:pt x="122" y="21"/>
                  </a:cubicBezTo>
                  <a:cubicBezTo>
                    <a:pt x="123" y="22"/>
                    <a:pt x="124" y="23"/>
                    <a:pt x="125" y="24"/>
                  </a:cubicBezTo>
                  <a:cubicBezTo>
                    <a:pt x="126" y="24"/>
                    <a:pt x="126" y="25"/>
                    <a:pt x="127" y="25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29" y="28"/>
                    <a:pt x="130" y="28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30"/>
                  </a:cubicBezTo>
                  <a:cubicBezTo>
                    <a:pt x="131" y="30"/>
                    <a:pt x="132" y="30"/>
                    <a:pt x="132" y="31"/>
                  </a:cubicBezTo>
                  <a:cubicBezTo>
                    <a:pt x="133" y="31"/>
                    <a:pt x="133" y="32"/>
                    <a:pt x="133" y="32"/>
                  </a:cubicBezTo>
                  <a:cubicBezTo>
                    <a:pt x="133" y="33"/>
                    <a:pt x="134" y="33"/>
                    <a:pt x="134" y="33"/>
                  </a:cubicBezTo>
                  <a:cubicBezTo>
                    <a:pt x="134" y="34"/>
                    <a:pt x="134" y="34"/>
                    <a:pt x="135" y="34"/>
                  </a:cubicBezTo>
                  <a:cubicBezTo>
                    <a:pt x="135" y="34"/>
                    <a:pt x="135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7" y="37"/>
                    <a:pt x="137" y="37"/>
                    <a:pt x="137" y="38"/>
                  </a:cubicBezTo>
                  <a:cubicBezTo>
                    <a:pt x="138" y="39"/>
                    <a:pt x="138" y="40"/>
                    <a:pt x="139" y="41"/>
                  </a:cubicBezTo>
                  <a:cubicBezTo>
                    <a:pt x="139" y="41"/>
                    <a:pt x="139" y="42"/>
                    <a:pt x="139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40" y="42"/>
                  </a:cubicBezTo>
                  <a:cubicBezTo>
                    <a:pt x="140" y="42"/>
                    <a:pt x="140" y="42"/>
                    <a:pt x="140" y="43"/>
                  </a:cubicBezTo>
                  <a:cubicBezTo>
                    <a:pt x="139" y="42"/>
                    <a:pt x="139" y="42"/>
                    <a:pt x="139" y="41"/>
                  </a:cubicBezTo>
                  <a:cubicBezTo>
                    <a:pt x="138" y="40"/>
                    <a:pt x="136" y="37"/>
                    <a:pt x="135" y="35"/>
                  </a:cubicBezTo>
                  <a:cubicBezTo>
                    <a:pt x="134" y="35"/>
                    <a:pt x="134" y="35"/>
                    <a:pt x="134" y="34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3" y="33"/>
                    <a:pt x="132" y="33"/>
                    <a:pt x="132" y="33"/>
                  </a:cubicBezTo>
                  <a:cubicBezTo>
                    <a:pt x="132" y="32"/>
                    <a:pt x="132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0" y="32"/>
                    <a:pt x="130" y="32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0"/>
                    <a:pt x="129" y="30"/>
                  </a:cubicBezTo>
                  <a:cubicBezTo>
                    <a:pt x="129" y="30"/>
                    <a:pt x="128" y="30"/>
                    <a:pt x="128" y="30"/>
                  </a:cubicBez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8"/>
                    <a:pt x="127" y="28"/>
                  </a:cubicBezTo>
                  <a:cubicBezTo>
                    <a:pt x="127" y="28"/>
                    <a:pt x="126" y="28"/>
                    <a:pt x="125" y="27"/>
                  </a:cubicBezTo>
                  <a:cubicBezTo>
                    <a:pt x="125" y="27"/>
                    <a:pt x="124" y="26"/>
                    <a:pt x="123" y="26"/>
                  </a:cubicBezTo>
                  <a:cubicBezTo>
                    <a:pt x="123" y="26"/>
                    <a:pt x="123" y="26"/>
                    <a:pt x="123" y="25"/>
                  </a:cubicBezTo>
                  <a:cubicBezTo>
                    <a:pt x="120" y="24"/>
                    <a:pt x="118" y="22"/>
                    <a:pt x="115" y="20"/>
                  </a:cubicBezTo>
                  <a:cubicBezTo>
                    <a:pt x="115" y="20"/>
                    <a:pt x="114" y="20"/>
                    <a:pt x="114" y="20"/>
                  </a:cubicBezTo>
                  <a:cubicBezTo>
                    <a:pt x="114" y="20"/>
                    <a:pt x="113" y="19"/>
                    <a:pt x="113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9" y="18"/>
                    <a:pt x="106" y="17"/>
                    <a:pt x="104" y="16"/>
                  </a:cubicBezTo>
                  <a:cubicBezTo>
                    <a:pt x="104" y="16"/>
                    <a:pt x="102" y="15"/>
                    <a:pt x="102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2" y="14"/>
                    <a:pt x="102" y="14"/>
                  </a:cubicBezTo>
                  <a:cubicBezTo>
                    <a:pt x="102" y="14"/>
                    <a:pt x="103" y="14"/>
                    <a:pt x="104" y="14"/>
                  </a:cubicBezTo>
                  <a:cubicBezTo>
                    <a:pt x="105" y="14"/>
                    <a:pt x="106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6" y="14"/>
                    <a:pt x="106" y="14"/>
                  </a:cubicBezTo>
                  <a:cubicBezTo>
                    <a:pt x="107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8" y="14"/>
                    <a:pt x="107" y="14"/>
                    <a:pt x="107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4" y="13"/>
                    <a:pt x="102" y="12"/>
                    <a:pt x="101" y="12"/>
                  </a:cubicBezTo>
                  <a:cubicBezTo>
                    <a:pt x="100" y="12"/>
                    <a:pt x="100" y="12"/>
                    <a:pt x="99" y="12"/>
                  </a:cubicBezTo>
                  <a:cubicBezTo>
                    <a:pt x="98" y="12"/>
                    <a:pt x="99" y="12"/>
                    <a:pt x="99" y="11"/>
                  </a:cubicBezTo>
                  <a:close/>
                  <a:moveTo>
                    <a:pt x="100" y="11"/>
                  </a:moveTo>
                  <a:cubicBezTo>
                    <a:pt x="100" y="11"/>
                    <a:pt x="101" y="11"/>
                    <a:pt x="100" y="11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8" y="11"/>
                    <a:pt x="99" y="11"/>
                    <a:pt x="100" y="11"/>
                  </a:cubicBezTo>
                  <a:close/>
                  <a:moveTo>
                    <a:pt x="61" y="130"/>
                  </a:moveTo>
                  <a:cubicBezTo>
                    <a:pt x="61" y="130"/>
                    <a:pt x="62" y="130"/>
                    <a:pt x="62" y="130"/>
                  </a:cubicBezTo>
                  <a:cubicBezTo>
                    <a:pt x="62" y="130"/>
                    <a:pt x="62" y="130"/>
                    <a:pt x="61" y="130"/>
                  </a:cubicBezTo>
                  <a:close/>
                  <a:moveTo>
                    <a:pt x="63" y="131"/>
                  </a:move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3" y="131"/>
                    <a:pt x="64" y="131"/>
                    <a:pt x="63" y="131"/>
                  </a:cubicBezTo>
                  <a:close/>
                  <a:moveTo>
                    <a:pt x="65" y="131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64" y="131"/>
                    <a:pt x="65" y="131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lose/>
                  <a:moveTo>
                    <a:pt x="30" y="101"/>
                  </a:moveTo>
                  <a:cubicBezTo>
                    <a:pt x="30" y="100"/>
                    <a:pt x="30" y="100"/>
                    <a:pt x="30" y="100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0" y="100"/>
                    <a:pt x="31" y="101"/>
                    <a:pt x="32" y="103"/>
                  </a:cubicBezTo>
                  <a:cubicBezTo>
                    <a:pt x="32" y="103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1"/>
                    <a:pt x="31" y="101"/>
                    <a:pt x="30" y="101"/>
                  </a:cubicBezTo>
                  <a:close/>
                  <a:moveTo>
                    <a:pt x="27" y="93"/>
                  </a:move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1"/>
                    <a:pt x="27" y="91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91"/>
                    <a:pt x="27" y="92"/>
                    <a:pt x="28" y="94"/>
                  </a:cubicBezTo>
                  <a:cubicBezTo>
                    <a:pt x="28" y="94"/>
                    <a:pt x="27" y="93"/>
                    <a:pt x="27" y="93"/>
                  </a:cubicBezTo>
                  <a:close/>
                  <a:moveTo>
                    <a:pt x="24" y="81"/>
                  </a:moveTo>
                  <a:cubicBezTo>
                    <a:pt x="24" y="81"/>
                    <a:pt x="24" y="81"/>
                    <a:pt x="25" y="81"/>
                  </a:cubicBezTo>
                  <a:cubicBezTo>
                    <a:pt x="25" y="80"/>
                    <a:pt x="24" y="80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5" y="81"/>
                    <a:pt x="25" y="83"/>
                    <a:pt x="25" y="85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2"/>
                  </a:cubicBezTo>
                  <a:cubicBezTo>
                    <a:pt x="25" y="82"/>
                    <a:pt x="25" y="81"/>
                    <a:pt x="24" y="81"/>
                  </a:cubicBezTo>
                  <a:close/>
                  <a:moveTo>
                    <a:pt x="24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24" y="78"/>
                    <a:pt x="24" y="78"/>
                  </a:cubicBezTo>
                  <a:cubicBezTo>
                    <a:pt x="24" y="78"/>
                    <a:pt x="24" y="77"/>
                    <a:pt x="24" y="77"/>
                  </a:cubicBezTo>
                  <a:close/>
                  <a:moveTo>
                    <a:pt x="24" y="74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4" y="74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lose/>
                  <a:moveTo>
                    <a:pt x="33" y="104"/>
                  </a:moveTo>
                  <a:cubicBezTo>
                    <a:pt x="32" y="104"/>
                    <a:pt x="32" y="104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4"/>
                    <a:pt x="32" y="104"/>
                  </a:cubicBezTo>
                  <a:cubicBezTo>
                    <a:pt x="33" y="105"/>
                    <a:pt x="33" y="105"/>
                    <a:pt x="33" y="106"/>
                  </a:cubicBezTo>
                  <a:cubicBezTo>
                    <a:pt x="33" y="105"/>
                    <a:pt x="33" y="105"/>
                    <a:pt x="33" y="104"/>
                  </a:cubicBezTo>
                  <a:close/>
                  <a:moveTo>
                    <a:pt x="29" y="97"/>
                  </a:moveTo>
                  <a:cubicBezTo>
                    <a:pt x="29" y="97"/>
                    <a:pt x="29" y="96"/>
                    <a:pt x="29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9" y="96"/>
                    <a:pt x="29" y="97"/>
                    <a:pt x="30" y="98"/>
                  </a:cubicBezTo>
                  <a:cubicBezTo>
                    <a:pt x="29" y="98"/>
                    <a:pt x="29" y="97"/>
                    <a:pt x="29" y="97"/>
                  </a:cubicBezTo>
                  <a:close/>
                  <a:moveTo>
                    <a:pt x="28" y="95"/>
                  </a:moveTo>
                  <a:cubicBezTo>
                    <a:pt x="28" y="94"/>
                    <a:pt x="28" y="94"/>
                    <a:pt x="28" y="94"/>
                  </a:cubicBezTo>
                  <a:cubicBezTo>
                    <a:pt x="28" y="94"/>
                    <a:pt x="28" y="95"/>
                    <a:pt x="28" y="96"/>
                  </a:cubicBezTo>
                  <a:cubicBezTo>
                    <a:pt x="28" y="96"/>
                    <a:pt x="28" y="95"/>
                    <a:pt x="28" y="95"/>
                  </a:cubicBezTo>
                  <a:close/>
                  <a:moveTo>
                    <a:pt x="26" y="87"/>
                  </a:moveTo>
                  <a:cubicBezTo>
                    <a:pt x="25" y="87"/>
                    <a:pt x="26" y="87"/>
                    <a:pt x="26" y="86"/>
                  </a:cubicBezTo>
                  <a:cubicBezTo>
                    <a:pt x="26" y="87"/>
                    <a:pt x="26" y="89"/>
                    <a:pt x="26" y="89"/>
                  </a:cubicBezTo>
                  <a:cubicBezTo>
                    <a:pt x="26" y="89"/>
                    <a:pt x="26" y="88"/>
                    <a:pt x="26" y="87"/>
                  </a:cubicBezTo>
                  <a:close/>
                  <a:moveTo>
                    <a:pt x="25" y="86"/>
                  </a:moveTo>
                  <a:cubicBezTo>
                    <a:pt x="25" y="85"/>
                    <a:pt x="25" y="86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lose/>
                  <a:moveTo>
                    <a:pt x="24" y="75"/>
                  </a:moveTo>
                  <a:cubicBezTo>
                    <a:pt x="24" y="76"/>
                    <a:pt x="24" y="76"/>
                    <a:pt x="24" y="76"/>
                  </a:cubicBezTo>
                  <a:cubicBezTo>
                    <a:pt x="24" y="77"/>
                    <a:pt x="24" y="75"/>
                    <a:pt x="24" y="75"/>
                  </a:cubicBezTo>
                  <a:close/>
                  <a:moveTo>
                    <a:pt x="24" y="72"/>
                  </a:move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24" y="72"/>
                    <a:pt x="24" y="72"/>
                  </a:cubicBezTo>
                  <a:close/>
                  <a:moveTo>
                    <a:pt x="88" y="135"/>
                  </a:moveTo>
                  <a:cubicBezTo>
                    <a:pt x="88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ubicBezTo>
                    <a:pt x="88" y="135"/>
                    <a:pt x="88" y="135"/>
                    <a:pt x="88" y="135"/>
                  </a:cubicBezTo>
                  <a:close/>
                  <a:moveTo>
                    <a:pt x="86" y="135"/>
                  </a:moveTo>
                  <a:cubicBezTo>
                    <a:pt x="86" y="135"/>
                    <a:pt x="87" y="135"/>
                    <a:pt x="87" y="135"/>
                  </a:cubicBezTo>
                  <a:cubicBezTo>
                    <a:pt x="87" y="135"/>
                    <a:pt x="87" y="135"/>
                    <a:pt x="86" y="135"/>
                  </a:cubicBezTo>
                  <a:close/>
                  <a:moveTo>
                    <a:pt x="89" y="135"/>
                  </a:moveTo>
                  <a:cubicBezTo>
                    <a:pt x="90" y="135"/>
                    <a:pt x="90" y="135"/>
                    <a:pt x="89" y="135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35"/>
                    <a:pt x="89" y="135"/>
                    <a:pt x="89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43" y="117"/>
                  </a:move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3" y="117"/>
                    <a:pt x="43" y="117"/>
                  </a:cubicBezTo>
                  <a:close/>
                  <a:moveTo>
                    <a:pt x="44" y="117"/>
                  </a:moveTo>
                  <a:cubicBezTo>
                    <a:pt x="44" y="117"/>
                    <a:pt x="43" y="117"/>
                    <a:pt x="43" y="117"/>
                  </a:cubicBezTo>
                  <a:cubicBezTo>
                    <a:pt x="43" y="117"/>
                    <a:pt x="44" y="117"/>
                    <a:pt x="44" y="117"/>
                  </a:cubicBezTo>
                  <a:close/>
                  <a:moveTo>
                    <a:pt x="25" y="73"/>
                  </a:moveTo>
                  <a:cubicBezTo>
                    <a:pt x="25" y="73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2"/>
                    <a:pt x="25" y="73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69"/>
                  </a:move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69"/>
                  </a:cubicBezTo>
                  <a:close/>
                  <a:moveTo>
                    <a:pt x="36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7" y="108"/>
                  </a:cubicBezTo>
                  <a:cubicBezTo>
                    <a:pt x="37" y="109"/>
                    <a:pt x="36" y="109"/>
                    <a:pt x="36" y="109"/>
                  </a:cubicBezTo>
                  <a:cubicBezTo>
                    <a:pt x="36" y="108"/>
                    <a:pt x="36" y="108"/>
                    <a:pt x="36" y="108"/>
                  </a:cubicBezTo>
                  <a:close/>
                  <a:moveTo>
                    <a:pt x="35" y="107"/>
                  </a:move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7"/>
                    <a:pt x="35" y="107"/>
                    <a:pt x="35" y="106"/>
                  </a:cubicBezTo>
                  <a:cubicBezTo>
                    <a:pt x="35" y="106"/>
                    <a:pt x="35" y="107"/>
                    <a:pt x="35" y="107"/>
                  </a:cubicBezTo>
                  <a:close/>
                  <a:moveTo>
                    <a:pt x="34" y="106"/>
                  </a:moveTo>
                  <a:cubicBezTo>
                    <a:pt x="34" y="105"/>
                    <a:pt x="35" y="106"/>
                    <a:pt x="35" y="105"/>
                  </a:cubicBezTo>
                  <a:cubicBezTo>
                    <a:pt x="35" y="105"/>
                    <a:pt x="34" y="105"/>
                    <a:pt x="34" y="105"/>
                  </a:cubicBezTo>
                  <a:cubicBezTo>
                    <a:pt x="34" y="105"/>
                    <a:pt x="35" y="105"/>
                    <a:pt x="35" y="105"/>
                  </a:cubicBezTo>
                  <a:cubicBezTo>
                    <a:pt x="35" y="105"/>
                    <a:pt x="35" y="105"/>
                    <a:pt x="35" y="106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6"/>
                    <a:pt x="35" y="105"/>
                    <a:pt x="35" y="106"/>
                  </a:cubicBezTo>
                  <a:cubicBezTo>
                    <a:pt x="35" y="106"/>
                    <a:pt x="34" y="105"/>
                    <a:pt x="34" y="105"/>
                  </a:cubicBezTo>
                  <a:cubicBezTo>
                    <a:pt x="34" y="105"/>
                    <a:pt x="34" y="105"/>
                    <a:pt x="34" y="106"/>
                  </a:cubicBezTo>
                  <a:close/>
                  <a:moveTo>
                    <a:pt x="34" y="105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5"/>
                    <a:pt x="33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4"/>
                    <a:pt x="25" y="74"/>
                    <a:pt x="25" y="75"/>
                  </a:cubicBezTo>
                  <a:cubicBezTo>
                    <a:pt x="25" y="75"/>
                    <a:pt x="25" y="74"/>
                    <a:pt x="25" y="74"/>
                  </a:cubicBezTo>
                  <a:close/>
                  <a:moveTo>
                    <a:pt x="25" y="66"/>
                  </a:moveTo>
                  <a:cubicBezTo>
                    <a:pt x="25" y="66"/>
                    <a:pt x="26" y="66"/>
                    <a:pt x="26" y="66"/>
                  </a:cubicBezTo>
                  <a:cubicBezTo>
                    <a:pt x="26" y="66"/>
                    <a:pt x="25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6"/>
                    <a:pt x="26" y="67"/>
                    <a:pt x="26" y="67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6" y="66"/>
                    <a:pt x="26" y="67"/>
                    <a:pt x="25" y="67"/>
                  </a:cubicBezTo>
                  <a:cubicBezTo>
                    <a:pt x="26" y="66"/>
                    <a:pt x="26" y="66"/>
                    <a:pt x="25" y="66"/>
                  </a:cubicBezTo>
                  <a:close/>
                  <a:moveTo>
                    <a:pt x="25" y="68"/>
                  </a:move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5"/>
                  </a:cubicBezTo>
                  <a:cubicBezTo>
                    <a:pt x="34" y="105"/>
                    <a:pt x="34" y="104"/>
                    <a:pt x="34" y="104"/>
                  </a:cubicBezTo>
                  <a:cubicBezTo>
                    <a:pt x="34" y="105"/>
                    <a:pt x="34" y="105"/>
                    <a:pt x="34" y="104"/>
                  </a:cubicBezTo>
                  <a:close/>
                  <a:moveTo>
                    <a:pt x="25" y="71"/>
                  </a:move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5" y="71"/>
                    <a:pt x="26" y="71"/>
                  </a:cubicBezTo>
                  <a:cubicBezTo>
                    <a:pt x="25" y="71"/>
                    <a:pt x="25" y="71"/>
                    <a:pt x="25" y="71"/>
                  </a:cubicBezTo>
                  <a:close/>
                  <a:moveTo>
                    <a:pt x="25" y="70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lose/>
                  <a:moveTo>
                    <a:pt x="33" y="103"/>
                  </a:move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2"/>
                    <a:pt x="33" y="102"/>
                  </a:cubicBezTo>
                  <a:cubicBezTo>
                    <a:pt x="33" y="102"/>
                    <a:pt x="33" y="103"/>
                    <a:pt x="33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3"/>
                    <a:pt x="33" y="103"/>
                    <a:pt x="33" y="103"/>
                  </a:cubicBezTo>
                  <a:close/>
                  <a:moveTo>
                    <a:pt x="36" y="107"/>
                  </a:moveTo>
                  <a:cubicBezTo>
                    <a:pt x="36" y="107"/>
                    <a:pt x="36" y="106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5" y="107"/>
                    <a:pt x="36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lose/>
                  <a:moveTo>
                    <a:pt x="32" y="101"/>
                  </a:move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1"/>
                    <a:pt x="32" y="102"/>
                    <a:pt x="32" y="101"/>
                  </a:cubicBezTo>
                  <a:close/>
                  <a:moveTo>
                    <a:pt x="25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2"/>
                  </a:cubicBezTo>
                  <a:cubicBezTo>
                    <a:pt x="26" y="72"/>
                    <a:pt x="26" y="72"/>
                    <a:pt x="25" y="72"/>
                  </a:cubicBezTo>
                  <a:cubicBezTo>
                    <a:pt x="25" y="72"/>
                    <a:pt x="26" y="72"/>
                    <a:pt x="26" y="72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lose/>
                  <a:moveTo>
                    <a:pt x="37" y="108"/>
                  </a:moveTo>
                  <a:cubicBezTo>
                    <a:pt x="36" y="108"/>
                    <a:pt x="36" y="108"/>
                    <a:pt x="36" y="108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7" y="108"/>
                    <a:pt x="37" y="107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lose/>
                  <a:moveTo>
                    <a:pt x="32" y="100"/>
                  </a:moveTo>
                  <a:cubicBezTo>
                    <a:pt x="32" y="100"/>
                    <a:pt x="31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25" y="77"/>
                  </a:moveTo>
                  <a:cubicBezTo>
                    <a:pt x="25" y="77"/>
                    <a:pt x="26" y="77"/>
                    <a:pt x="26" y="77"/>
                  </a:cubicBezTo>
                  <a:cubicBezTo>
                    <a:pt x="26" y="77"/>
                    <a:pt x="25" y="77"/>
                    <a:pt x="25" y="77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8" y="111"/>
                    <a:pt x="38" y="111"/>
                  </a:cubicBez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38" y="110"/>
                    <a:pt x="38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lose/>
                  <a:moveTo>
                    <a:pt x="37" y="109"/>
                  </a:moveTo>
                  <a:cubicBezTo>
                    <a:pt x="37" y="109"/>
                    <a:pt x="38" y="110"/>
                    <a:pt x="38" y="110"/>
                  </a:cubicBezTo>
                  <a:cubicBezTo>
                    <a:pt x="38" y="110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7" y="109"/>
                  </a:cubicBezTo>
                  <a:close/>
                  <a:moveTo>
                    <a:pt x="25" y="70"/>
                  </a:moveTo>
                  <a:cubicBezTo>
                    <a:pt x="25" y="69"/>
                    <a:pt x="26" y="69"/>
                    <a:pt x="2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5" y="70"/>
                  </a:cubicBezTo>
                  <a:cubicBezTo>
                    <a:pt x="26" y="69"/>
                    <a:pt x="25" y="69"/>
                    <a:pt x="25" y="70"/>
                  </a:cubicBezTo>
                  <a:close/>
                  <a:moveTo>
                    <a:pt x="25" y="68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68"/>
                    <a:pt x="26" y="68"/>
                    <a:pt x="25" y="68"/>
                  </a:cubicBezTo>
                  <a:close/>
                  <a:moveTo>
                    <a:pt x="26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4"/>
                  </a:cubicBezTo>
                  <a:cubicBezTo>
                    <a:pt x="26" y="63"/>
                    <a:pt x="26" y="63"/>
                    <a:pt x="26" y="63"/>
                  </a:cubicBezTo>
                  <a:close/>
                  <a:moveTo>
                    <a:pt x="25" y="74"/>
                  </a:moveTo>
                  <a:cubicBezTo>
                    <a:pt x="25" y="74"/>
                    <a:pt x="25" y="74"/>
                    <a:pt x="26" y="74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5"/>
                  </a:cubicBezTo>
                  <a:cubicBezTo>
                    <a:pt x="25" y="74"/>
                    <a:pt x="25" y="74"/>
                    <a:pt x="25" y="74"/>
                  </a:cubicBezTo>
                  <a:close/>
                  <a:moveTo>
                    <a:pt x="32" y="100"/>
                  </a:move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1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42" y="114"/>
                  </a:moveTo>
                  <a:cubicBezTo>
                    <a:pt x="42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41" y="113"/>
                  </a:moveTo>
                  <a:cubicBezTo>
                    <a:pt x="41" y="113"/>
                    <a:pt x="41" y="113"/>
                    <a:pt x="40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33" y="101"/>
                    <a:pt x="33" y="102"/>
                    <a:pt x="33" y="102"/>
                  </a:cubicBezTo>
                  <a:cubicBezTo>
                    <a:pt x="33" y="102"/>
                    <a:pt x="33" y="101"/>
                    <a:pt x="32" y="101"/>
                  </a:cubicBezTo>
                  <a:cubicBezTo>
                    <a:pt x="32" y="101"/>
                    <a:pt x="33" y="101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lose/>
                  <a:moveTo>
                    <a:pt x="30" y="96"/>
                  </a:move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5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lose/>
                  <a:moveTo>
                    <a:pt x="27" y="87"/>
                  </a:move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lose/>
                  <a:moveTo>
                    <a:pt x="26" y="78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7"/>
                    <a:pt x="26" y="78"/>
                  </a:cubicBezTo>
                  <a:close/>
                  <a:moveTo>
                    <a:pt x="26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lose/>
                  <a:moveTo>
                    <a:pt x="39" y="111"/>
                  </a:move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8" y="110"/>
                    <a:pt x="39" y="110"/>
                    <a:pt x="38" y="110"/>
                  </a:cubicBezTo>
                  <a:cubicBezTo>
                    <a:pt x="38" y="110"/>
                    <a:pt x="39" y="111"/>
                    <a:pt x="39" y="110"/>
                  </a:cubicBezTo>
                  <a:cubicBezTo>
                    <a:pt x="39" y="110"/>
                    <a:pt x="39" y="111"/>
                    <a:pt x="39" y="111"/>
                  </a:cubicBezTo>
                  <a:close/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5" y="104"/>
                  </a:cubicBezTo>
                  <a:cubicBezTo>
                    <a:pt x="34" y="104"/>
                    <a:pt x="34" y="104"/>
                    <a:pt x="35" y="105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lose/>
                  <a:moveTo>
                    <a:pt x="31" y="98"/>
                  </a:moveTo>
                  <a:cubicBezTo>
                    <a:pt x="31" y="98"/>
                    <a:pt x="31" y="98"/>
                    <a:pt x="31" y="98"/>
                  </a:cubicBezTo>
                  <a:cubicBezTo>
                    <a:pt x="31" y="98"/>
                    <a:pt x="31" y="98"/>
                    <a:pt x="31" y="99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28" y="90"/>
                  </a:move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89"/>
                  </a:cubicBezTo>
                  <a:cubicBezTo>
                    <a:pt x="28" y="89"/>
                    <a:pt x="28" y="90"/>
                    <a:pt x="28" y="90"/>
                  </a:cubicBezTo>
                  <a:close/>
                  <a:moveTo>
                    <a:pt x="51" y="123"/>
                  </a:moveTo>
                  <a:cubicBezTo>
                    <a:pt x="51" y="123"/>
                    <a:pt x="51" y="122"/>
                    <a:pt x="51" y="122"/>
                  </a:cubicBezTo>
                  <a:cubicBezTo>
                    <a:pt x="51" y="122"/>
                    <a:pt x="51" y="122"/>
                    <a:pt x="51" y="123"/>
                  </a:cubicBezTo>
                  <a:close/>
                  <a:moveTo>
                    <a:pt x="38" y="109"/>
                  </a:move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10"/>
                    <a:pt x="38" y="109"/>
                    <a:pt x="38" y="109"/>
                  </a:cubicBezTo>
                  <a:cubicBezTo>
                    <a:pt x="38" y="109"/>
                    <a:pt x="37" y="109"/>
                    <a:pt x="38" y="109"/>
                  </a:cubicBezTo>
                  <a:cubicBezTo>
                    <a:pt x="38" y="109"/>
                    <a:pt x="38" y="109"/>
                    <a:pt x="38" y="109"/>
                  </a:cubicBezTo>
                  <a:close/>
                  <a:moveTo>
                    <a:pt x="31" y="97"/>
                  </a:moveTo>
                  <a:cubicBezTo>
                    <a:pt x="31" y="97"/>
                    <a:pt x="31" y="97"/>
                    <a:pt x="31" y="97"/>
                  </a:cubicBezTo>
                  <a:cubicBezTo>
                    <a:pt x="30" y="97"/>
                    <a:pt x="31" y="97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1" y="98"/>
                    <a:pt x="31" y="97"/>
                    <a:pt x="31" y="97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30" y="95"/>
                  </a:cubicBezTo>
                  <a:cubicBezTo>
                    <a:pt x="30" y="95"/>
                    <a:pt x="29" y="94"/>
                    <a:pt x="29" y="94"/>
                  </a:cubicBezTo>
                  <a:close/>
                  <a:moveTo>
                    <a:pt x="28" y="91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9" y="91"/>
                    <a:pt x="28" y="92"/>
                  </a:cubicBezTo>
                  <a:cubicBezTo>
                    <a:pt x="28" y="91"/>
                    <a:pt x="28" y="91"/>
                    <a:pt x="28" y="91"/>
                  </a:cubicBezTo>
                  <a:close/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6" y="84"/>
                    <a:pt x="27" y="84"/>
                    <a:pt x="27" y="83"/>
                  </a:cubicBezTo>
                  <a:close/>
                  <a:moveTo>
                    <a:pt x="52" y="123"/>
                  </a:move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3" y="123"/>
                    <a:pt x="52" y="123"/>
                    <a:pt x="53" y="123"/>
                  </a:cubicBezTo>
                  <a:cubicBezTo>
                    <a:pt x="53" y="124"/>
                    <a:pt x="52" y="123"/>
                    <a:pt x="52" y="123"/>
                  </a:cubicBezTo>
                  <a:close/>
                  <a:moveTo>
                    <a:pt x="50" y="122"/>
                  </a:move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0" y="122"/>
                  </a:cubicBezTo>
                  <a:cubicBezTo>
                    <a:pt x="50" y="122"/>
                    <a:pt x="50" y="121"/>
                    <a:pt x="50" y="122"/>
                  </a:cubicBezTo>
                  <a:close/>
                  <a:moveTo>
                    <a:pt x="29" y="92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29" y="93"/>
                    <a:pt x="29" y="92"/>
                    <a:pt x="29" y="92"/>
                  </a:cubicBezTo>
                  <a:close/>
                  <a:moveTo>
                    <a:pt x="42" y="114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2" y="114"/>
                    <a:pt x="42" y="114"/>
                    <a:pt x="42" y="114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39" y="112"/>
                  </a:cubicBezTo>
                  <a:close/>
                  <a:moveTo>
                    <a:pt x="27" y="85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lose/>
                  <a:moveTo>
                    <a:pt x="62" y="128"/>
                  </a:moveTo>
                  <a:cubicBezTo>
                    <a:pt x="62" y="128"/>
                    <a:pt x="62" y="128"/>
                    <a:pt x="62" y="129"/>
                  </a:cubicBezTo>
                  <a:cubicBezTo>
                    <a:pt x="62" y="129"/>
                    <a:pt x="62" y="128"/>
                    <a:pt x="62" y="128"/>
                  </a:cubicBezTo>
                  <a:close/>
                  <a:moveTo>
                    <a:pt x="131" y="32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1" y="33"/>
                    <a:pt x="131" y="33"/>
                  </a:cubicBezTo>
                  <a:cubicBezTo>
                    <a:pt x="131" y="33"/>
                    <a:pt x="131" y="32"/>
                    <a:pt x="131" y="32"/>
                  </a:cubicBezTo>
                  <a:close/>
                  <a:moveTo>
                    <a:pt x="131" y="33"/>
                  </a:move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3"/>
                    <a:pt x="131" y="33"/>
                  </a:cubicBezTo>
                  <a:cubicBezTo>
                    <a:pt x="131" y="33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3"/>
                    <a:pt x="132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1" y="32"/>
                    <a:pt x="131" y="32"/>
                    <a:pt x="131" y="33"/>
                  </a:cubicBezTo>
                  <a:close/>
                  <a:moveTo>
                    <a:pt x="71" y="131"/>
                  </a:move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lose/>
                  <a:moveTo>
                    <a:pt x="70" y="131"/>
                  </a:moveTo>
                  <a:cubicBezTo>
                    <a:pt x="70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lose/>
                  <a:moveTo>
                    <a:pt x="132" y="106"/>
                  </a:moveTo>
                  <a:cubicBezTo>
                    <a:pt x="132" y="107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lose/>
                  <a:moveTo>
                    <a:pt x="135" y="101"/>
                  </a:moveTo>
                  <a:cubicBezTo>
                    <a:pt x="135" y="102"/>
                    <a:pt x="135" y="102"/>
                    <a:pt x="135" y="102"/>
                  </a:cubicBezTo>
                  <a:cubicBezTo>
                    <a:pt x="135" y="102"/>
                    <a:pt x="134" y="103"/>
                    <a:pt x="135" y="103"/>
                  </a:cubicBezTo>
                  <a:cubicBezTo>
                    <a:pt x="134" y="103"/>
                    <a:pt x="134" y="103"/>
                    <a:pt x="134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5"/>
                    <a:pt x="133" y="105"/>
                  </a:cubicBezTo>
                  <a:cubicBezTo>
                    <a:pt x="133" y="105"/>
                    <a:pt x="134" y="104"/>
                    <a:pt x="134" y="104"/>
                  </a:cubicBezTo>
                  <a:cubicBezTo>
                    <a:pt x="134" y="104"/>
                    <a:pt x="134" y="104"/>
                    <a:pt x="134" y="103"/>
                  </a:cubicBezTo>
                  <a:cubicBezTo>
                    <a:pt x="134" y="104"/>
                    <a:pt x="134" y="103"/>
                    <a:pt x="134" y="103"/>
                  </a:cubicBezTo>
                  <a:cubicBezTo>
                    <a:pt x="135" y="102"/>
                    <a:pt x="135" y="102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0"/>
                    <a:pt x="135" y="101"/>
                    <a:pt x="135" y="100"/>
                  </a:cubicBezTo>
                  <a:cubicBezTo>
                    <a:pt x="136" y="100"/>
                    <a:pt x="136" y="100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5" y="101"/>
                  </a:cubicBezTo>
                  <a:cubicBezTo>
                    <a:pt x="136" y="100"/>
                    <a:pt x="135" y="101"/>
                    <a:pt x="136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lose/>
                  <a:moveTo>
                    <a:pt x="137" y="98"/>
                  </a:moveTo>
                  <a:cubicBezTo>
                    <a:pt x="136" y="98"/>
                    <a:pt x="136" y="99"/>
                    <a:pt x="136" y="98"/>
                  </a:cubicBezTo>
                  <a:cubicBezTo>
                    <a:pt x="136" y="98"/>
                    <a:pt x="136" y="98"/>
                    <a:pt x="137" y="98"/>
                  </a:cubicBezTo>
                  <a:cubicBezTo>
                    <a:pt x="137" y="98"/>
                    <a:pt x="137" y="98"/>
                    <a:pt x="137" y="98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1" y="106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31" y="101"/>
                  </a:moveTo>
                  <a:cubicBezTo>
                    <a:pt x="131" y="101"/>
                    <a:pt x="131" y="101"/>
                    <a:pt x="130" y="101"/>
                  </a:cubicBezTo>
                  <a:cubicBezTo>
                    <a:pt x="130" y="101"/>
                    <a:pt x="130" y="101"/>
                    <a:pt x="131" y="101"/>
                  </a:cubicBezTo>
                  <a:cubicBezTo>
                    <a:pt x="131" y="101"/>
                    <a:pt x="130" y="101"/>
                    <a:pt x="131" y="101"/>
                  </a:cubicBezTo>
                  <a:close/>
                  <a:moveTo>
                    <a:pt x="126" y="39"/>
                  </a:move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40"/>
                    <a:pt x="126" y="39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40"/>
                    <a:pt x="126" y="39"/>
                    <a:pt x="126" y="39"/>
                  </a:cubicBezTo>
                  <a:close/>
                  <a:moveTo>
                    <a:pt x="125" y="38"/>
                  </a:moveTo>
                  <a:cubicBezTo>
                    <a:pt x="125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8"/>
                    <a:pt x="125" y="39"/>
                  </a:cubicBezTo>
                  <a:cubicBezTo>
                    <a:pt x="125" y="39"/>
                    <a:pt x="125" y="39"/>
                    <a:pt x="125" y="38"/>
                  </a:cubicBezTo>
                  <a:cubicBezTo>
                    <a:pt x="125" y="39"/>
                    <a:pt x="125" y="39"/>
                    <a:pt x="125" y="38"/>
                  </a:cubicBezTo>
                  <a:close/>
                  <a:moveTo>
                    <a:pt x="131" y="98"/>
                  </a:move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8"/>
                    <a:pt x="131" y="98"/>
                    <a:pt x="131" y="98"/>
                  </a:cubicBezTo>
                  <a:close/>
                  <a:moveTo>
                    <a:pt x="111" y="117"/>
                  </a:moveTo>
                  <a:cubicBezTo>
                    <a:pt x="111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2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lose/>
                  <a:moveTo>
                    <a:pt x="123" y="107"/>
                  </a:move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3" y="107"/>
                    <a:pt x="123" y="107"/>
                    <a:pt x="122" y="107"/>
                  </a:cubicBezTo>
                  <a:cubicBezTo>
                    <a:pt x="123" y="107"/>
                    <a:pt x="123" y="107"/>
                    <a:pt x="123" y="107"/>
                  </a:cubicBezTo>
                  <a:close/>
                  <a:moveTo>
                    <a:pt x="123" y="106"/>
                  </a:moveTo>
                  <a:cubicBezTo>
                    <a:pt x="123" y="107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4" y="105"/>
                  </a:cubicBezTo>
                  <a:cubicBezTo>
                    <a:pt x="124" y="106"/>
                    <a:pt x="124" y="105"/>
                    <a:pt x="124" y="105"/>
                  </a:cubicBezTo>
                  <a:cubicBezTo>
                    <a:pt x="123" y="106"/>
                    <a:pt x="124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lose/>
                  <a:moveTo>
                    <a:pt x="100" y="28"/>
                  </a:moveTo>
                  <a:cubicBezTo>
                    <a:pt x="101" y="29"/>
                    <a:pt x="101" y="29"/>
                    <a:pt x="101" y="29"/>
                  </a:cubicBezTo>
                  <a:cubicBezTo>
                    <a:pt x="100" y="29"/>
                    <a:pt x="101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9"/>
                    <a:pt x="100" y="28"/>
                    <a:pt x="100" y="28"/>
                  </a:cubicBezTo>
                  <a:close/>
                  <a:moveTo>
                    <a:pt x="102" y="29"/>
                  </a:moveTo>
                  <a:cubicBezTo>
                    <a:pt x="102" y="29"/>
                    <a:pt x="102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9"/>
                    <a:pt x="102" y="29"/>
                    <a:pt x="102" y="29"/>
                  </a:cubicBezTo>
                  <a:close/>
                  <a:moveTo>
                    <a:pt x="123" y="50"/>
                  </a:move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49"/>
                    <a:pt x="123" y="49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lose/>
                  <a:moveTo>
                    <a:pt x="121" y="49"/>
                  </a:move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50"/>
                  </a:cubicBezTo>
                  <a:cubicBezTo>
                    <a:pt x="121" y="50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3" name="Freeform 7728"/>
            <p:cNvSpPr>
              <a:spLocks/>
            </p:cNvSpPr>
            <p:nvPr/>
          </p:nvSpPr>
          <p:spPr bwMode="auto">
            <a:xfrm>
              <a:off x="8110538" y="3194050"/>
              <a:ext cx="17463" cy="3333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1 w 2"/>
                <a:gd name="T5" fmla="*/ 1 h 4"/>
                <a:gd name="T6" fmla="*/ 1 w 2"/>
                <a:gd name="T7" fmla="*/ 1 h 4"/>
                <a:gd name="T8" fmla="*/ 1 w 2"/>
                <a:gd name="T9" fmla="*/ 2 h 4"/>
                <a:gd name="T10" fmla="*/ 1 w 2"/>
                <a:gd name="T11" fmla="*/ 2 h 4"/>
                <a:gd name="T12" fmla="*/ 2 w 2"/>
                <a:gd name="T13" fmla="*/ 3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4 h 4"/>
                <a:gd name="T24" fmla="*/ 2 w 2"/>
                <a:gd name="T25" fmla="*/ 4 h 4"/>
                <a:gd name="T26" fmla="*/ 2 w 2"/>
                <a:gd name="T27" fmla="*/ 4 h 4"/>
                <a:gd name="T28" fmla="*/ 2 w 2"/>
                <a:gd name="T29" fmla="*/ 4 h 4"/>
                <a:gd name="T30" fmla="*/ 2 w 2"/>
                <a:gd name="T31" fmla="*/ 3 h 4"/>
                <a:gd name="T32" fmla="*/ 1 w 2"/>
                <a:gd name="T33" fmla="*/ 2 h 4"/>
                <a:gd name="T34" fmla="*/ 1 w 2"/>
                <a:gd name="T35" fmla="*/ 2 h 4"/>
                <a:gd name="T36" fmla="*/ 0 w 2"/>
                <a:gd name="T37" fmla="*/ 0 h 4"/>
                <a:gd name="T38" fmla="*/ 0 w 2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4" name="Freeform 7729"/>
            <p:cNvSpPr>
              <a:spLocks/>
            </p:cNvSpPr>
            <p:nvPr/>
          </p:nvSpPr>
          <p:spPr bwMode="auto">
            <a:xfrm>
              <a:off x="8077200" y="3143250"/>
              <a:ext cx="0" cy="793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5" name="Freeform 7730"/>
            <p:cNvSpPr>
              <a:spLocks noEditPoints="1"/>
            </p:cNvSpPr>
            <p:nvPr/>
          </p:nvSpPr>
          <p:spPr bwMode="auto">
            <a:xfrm>
              <a:off x="6935788" y="2914650"/>
              <a:ext cx="330200" cy="388938"/>
            </a:xfrm>
            <a:custGeom>
              <a:avLst/>
              <a:gdLst>
                <a:gd name="T0" fmla="*/ 17 w 39"/>
                <a:gd name="T1" fmla="*/ 16 h 46"/>
                <a:gd name="T2" fmla="*/ 8 w 39"/>
                <a:gd name="T3" fmla="*/ 28 h 46"/>
                <a:gd name="T4" fmla="*/ 0 w 39"/>
                <a:gd name="T5" fmla="*/ 45 h 46"/>
                <a:gd name="T6" fmla="*/ 1 w 39"/>
                <a:gd name="T7" fmla="*/ 43 h 46"/>
                <a:gd name="T8" fmla="*/ 1 w 39"/>
                <a:gd name="T9" fmla="*/ 42 h 46"/>
                <a:gd name="T10" fmla="*/ 3 w 39"/>
                <a:gd name="T11" fmla="*/ 40 h 46"/>
                <a:gd name="T12" fmla="*/ 3 w 39"/>
                <a:gd name="T13" fmla="*/ 38 h 46"/>
                <a:gd name="T14" fmla="*/ 3 w 39"/>
                <a:gd name="T15" fmla="*/ 38 h 46"/>
                <a:gd name="T16" fmla="*/ 4 w 39"/>
                <a:gd name="T17" fmla="*/ 37 h 46"/>
                <a:gd name="T18" fmla="*/ 4 w 39"/>
                <a:gd name="T19" fmla="*/ 37 h 46"/>
                <a:gd name="T20" fmla="*/ 6 w 39"/>
                <a:gd name="T21" fmla="*/ 34 h 46"/>
                <a:gd name="T22" fmla="*/ 7 w 39"/>
                <a:gd name="T23" fmla="*/ 33 h 46"/>
                <a:gd name="T24" fmla="*/ 9 w 39"/>
                <a:gd name="T25" fmla="*/ 29 h 46"/>
                <a:gd name="T26" fmla="*/ 9 w 39"/>
                <a:gd name="T27" fmla="*/ 29 h 46"/>
                <a:gd name="T28" fmla="*/ 11 w 39"/>
                <a:gd name="T29" fmla="*/ 27 h 46"/>
                <a:gd name="T30" fmla="*/ 11 w 39"/>
                <a:gd name="T31" fmla="*/ 27 h 46"/>
                <a:gd name="T32" fmla="*/ 23 w 39"/>
                <a:gd name="T33" fmla="*/ 13 h 46"/>
                <a:gd name="T34" fmla="*/ 29 w 39"/>
                <a:gd name="T35" fmla="*/ 7 h 46"/>
                <a:gd name="T36" fmla="*/ 31 w 39"/>
                <a:gd name="T37" fmla="*/ 5 h 46"/>
                <a:gd name="T38" fmla="*/ 33 w 39"/>
                <a:gd name="T39" fmla="*/ 4 h 46"/>
                <a:gd name="T40" fmla="*/ 34 w 39"/>
                <a:gd name="T41" fmla="*/ 3 h 46"/>
                <a:gd name="T42" fmla="*/ 36 w 39"/>
                <a:gd name="T43" fmla="*/ 2 h 46"/>
                <a:gd name="T44" fmla="*/ 38 w 39"/>
                <a:gd name="T45" fmla="*/ 1 h 46"/>
                <a:gd name="T46" fmla="*/ 38 w 39"/>
                <a:gd name="T47" fmla="*/ 0 h 46"/>
                <a:gd name="T48" fmla="*/ 38 w 39"/>
                <a:gd name="T49" fmla="*/ 0 h 46"/>
                <a:gd name="T50" fmla="*/ 39 w 39"/>
                <a:gd name="T51" fmla="*/ 0 h 46"/>
                <a:gd name="T52" fmla="*/ 38 w 39"/>
                <a:gd name="T53" fmla="*/ 0 h 46"/>
                <a:gd name="T54" fmla="*/ 36 w 39"/>
                <a:gd name="T55" fmla="*/ 1 h 46"/>
                <a:gd name="T56" fmla="*/ 36 w 39"/>
                <a:gd name="T57" fmla="*/ 1 h 46"/>
                <a:gd name="T58" fmla="*/ 37 w 39"/>
                <a:gd name="T59" fmla="*/ 1 h 46"/>
                <a:gd name="T60" fmla="*/ 30 w 39"/>
                <a:gd name="T61" fmla="*/ 5 h 46"/>
                <a:gd name="T62" fmla="*/ 26 w 39"/>
                <a:gd name="T63" fmla="*/ 8 h 46"/>
                <a:gd name="T64" fmla="*/ 20 w 39"/>
                <a:gd name="T65" fmla="*/ 13 h 46"/>
                <a:gd name="T66" fmla="*/ 36 w 39"/>
                <a:gd name="T67" fmla="*/ 1 h 46"/>
                <a:gd name="T68" fmla="*/ 35 w 39"/>
                <a:gd name="T69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46">
                  <a:moveTo>
                    <a:pt x="20" y="13"/>
                  </a:moveTo>
                  <a:cubicBezTo>
                    <a:pt x="20" y="13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20"/>
                    <a:pt x="11" y="23"/>
                    <a:pt x="8" y="28"/>
                  </a:cubicBezTo>
                  <a:cubicBezTo>
                    <a:pt x="5" y="33"/>
                    <a:pt x="2" y="39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1" y="43"/>
                    <a:pt x="1" y="44"/>
                    <a:pt x="1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1"/>
                    <a:pt x="2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7"/>
                    <a:pt x="4" y="38"/>
                    <a:pt x="4" y="37"/>
                  </a:cubicBezTo>
                  <a:cubicBezTo>
                    <a:pt x="4" y="38"/>
                    <a:pt x="4" y="37"/>
                    <a:pt x="4" y="37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5" y="36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3"/>
                    <a:pt x="8" y="31"/>
                    <a:pt x="7" y="33"/>
                  </a:cubicBezTo>
                  <a:cubicBezTo>
                    <a:pt x="8" y="31"/>
                    <a:pt x="8" y="31"/>
                    <a:pt x="9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30"/>
                    <a:pt x="9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5"/>
                    <a:pt x="14" y="22"/>
                    <a:pt x="16" y="20"/>
                  </a:cubicBezTo>
                  <a:cubicBezTo>
                    <a:pt x="18" y="17"/>
                    <a:pt x="20" y="15"/>
                    <a:pt x="23" y="13"/>
                  </a:cubicBezTo>
                  <a:cubicBezTo>
                    <a:pt x="25" y="11"/>
                    <a:pt x="27" y="9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2" y="4"/>
                    <a:pt x="33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5" y="2"/>
                    <a:pt x="36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1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5" y="1"/>
                    <a:pt x="32" y="3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7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9"/>
                    <a:pt x="22" y="11"/>
                    <a:pt x="20" y="13"/>
                  </a:cubicBezTo>
                  <a:close/>
                  <a:moveTo>
                    <a:pt x="35" y="2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6" name="Freeform 7731"/>
            <p:cNvSpPr>
              <a:spLocks/>
            </p:cNvSpPr>
            <p:nvPr/>
          </p:nvSpPr>
          <p:spPr bwMode="auto">
            <a:xfrm>
              <a:off x="6994525" y="31845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7" name="Freeform 7732"/>
            <p:cNvSpPr>
              <a:spLocks/>
            </p:cNvSpPr>
            <p:nvPr/>
          </p:nvSpPr>
          <p:spPr bwMode="auto">
            <a:xfrm>
              <a:off x="7273925" y="2906713"/>
              <a:ext cx="793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0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8" name="Freeform 7733"/>
            <p:cNvSpPr>
              <a:spLocks/>
            </p:cNvSpPr>
            <p:nvPr/>
          </p:nvSpPr>
          <p:spPr bwMode="auto">
            <a:xfrm>
              <a:off x="8059738" y="31178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9" name="Freeform 7734"/>
            <p:cNvSpPr>
              <a:spLocks/>
            </p:cNvSpPr>
            <p:nvPr/>
          </p:nvSpPr>
          <p:spPr bwMode="auto">
            <a:xfrm>
              <a:off x="8067675" y="3125788"/>
              <a:ext cx="17463" cy="25400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1 w 2"/>
                <a:gd name="T9" fmla="*/ 1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3 h 3"/>
                <a:gd name="T16" fmla="*/ 2 w 2"/>
                <a:gd name="T17" fmla="*/ 2 h 3"/>
                <a:gd name="T18" fmla="*/ 2 w 2"/>
                <a:gd name="T19" fmla="*/ 3 h 3"/>
                <a:gd name="T20" fmla="*/ 1 w 2"/>
                <a:gd name="T21" fmla="*/ 2 h 3"/>
                <a:gd name="T22" fmla="*/ 1 w 2"/>
                <a:gd name="T23" fmla="*/ 2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0" name="Freeform 7735"/>
            <p:cNvSpPr>
              <a:spLocks/>
            </p:cNvSpPr>
            <p:nvPr/>
          </p:nvSpPr>
          <p:spPr bwMode="auto">
            <a:xfrm>
              <a:off x="8085138" y="3151188"/>
              <a:ext cx="7938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1" name="Freeform 7736"/>
            <p:cNvSpPr>
              <a:spLocks/>
            </p:cNvSpPr>
            <p:nvPr/>
          </p:nvSpPr>
          <p:spPr bwMode="auto">
            <a:xfrm>
              <a:off x="8093075" y="3168650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2" name="Freeform 7737"/>
            <p:cNvSpPr>
              <a:spLocks/>
            </p:cNvSpPr>
            <p:nvPr/>
          </p:nvSpPr>
          <p:spPr bwMode="auto">
            <a:xfrm>
              <a:off x="8102600" y="3176588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3" name="Oval 7738"/>
            <p:cNvSpPr>
              <a:spLocks noChangeArrowheads="1"/>
            </p:cNvSpPr>
            <p:nvPr/>
          </p:nvSpPr>
          <p:spPr bwMode="auto">
            <a:xfrm>
              <a:off x="8110538" y="3194050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4" name="Freeform 7739"/>
            <p:cNvSpPr>
              <a:spLocks/>
            </p:cNvSpPr>
            <p:nvPr/>
          </p:nvSpPr>
          <p:spPr bwMode="auto">
            <a:xfrm>
              <a:off x="8102600" y="3184525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5" name="Freeform 7740"/>
            <p:cNvSpPr>
              <a:spLocks/>
            </p:cNvSpPr>
            <p:nvPr/>
          </p:nvSpPr>
          <p:spPr bwMode="auto">
            <a:xfrm>
              <a:off x="8169275" y="3346450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0 w 1"/>
                <a:gd name="T11" fmla="*/ 3 h 3"/>
                <a:gd name="T12" fmla="*/ 1 w 1"/>
                <a:gd name="T13" fmla="*/ 3 h 3"/>
                <a:gd name="T14" fmla="*/ 1 w 1"/>
                <a:gd name="T15" fmla="*/ 3 h 3"/>
                <a:gd name="T16" fmla="*/ 0 w 1"/>
                <a:gd name="T17" fmla="*/ 3 h 3"/>
                <a:gd name="T18" fmla="*/ 0 w 1"/>
                <a:gd name="T19" fmla="*/ 2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6" name="Freeform 7741"/>
            <p:cNvSpPr>
              <a:spLocks/>
            </p:cNvSpPr>
            <p:nvPr/>
          </p:nvSpPr>
          <p:spPr bwMode="auto">
            <a:xfrm>
              <a:off x="8169275" y="3371850"/>
              <a:ext cx="7938" cy="158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7" name="Freeform 7742"/>
            <p:cNvSpPr>
              <a:spLocks/>
            </p:cNvSpPr>
            <p:nvPr/>
          </p:nvSpPr>
          <p:spPr bwMode="auto">
            <a:xfrm>
              <a:off x="8161338" y="3397250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8" name="Freeform 7743"/>
            <p:cNvSpPr>
              <a:spLocks/>
            </p:cNvSpPr>
            <p:nvPr/>
          </p:nvSpPr>
          <p:spPr bwMode="auto">
            <a:xfrm>
              <a:off x="8128000" y="3448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9" name="Freeform 7744"/>
            <p:cNvSpPr>
              <a:spLocks/>
            </p:cNvSpPr>
            <p:nvPr/>
          </p:nvSpPr>
          <p:spPr bwMode="auto">
            <a:xfrm>
              <a:off x="7265988" y="3886200"/>
              <a:ext cx="7938" cy="952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0" name="Freeform 7745"/>
            <p:cNvSpPr>
              <a:spLocks/>
            </p:cNvSpPr>
            <p:nvPr/>
          </p:nvSpPr>
          <p:spPr bwMode="auto">
            <a:xfrm>
              <a:off x="7375525" y="3962400"/>
              <a:ext cx="152400" cy="42863"/>
            </a:xfrm>
            <a:custGeom>
              <a:avLst/>
              <a:gdLst>
                <a:gd name="T0" fmla="*/ 14 w 18"/>
                <a:gd name="T1" fmla="*/ 4 h 5"/>
                <a:gd name="T2" fmla="*/ 14 w 18"/>
                <a:gd name="T3" fmla="*/ 4 h 5"/>
                <a:gd name="T4" fmla="*/ 16 w 18"/>
                <a:gd name="T5" fmla="*/ 5 h 5"/>
                <a:gd name="T6" fmla="*/ 18 w 18"/>
                <a:gd name="T7" fmla="*/ 5 h 5"/>
                <a:gd name="T8" fmla="*/ 16 w 18"/>
                <a:gd name="T9" fmla="*/ 5 h 5"/>
                <a:gd name="T10" fmla="*/ 16 w 18"/>
                <a:gd name="T11" fmla="*/ 5 h 5"/>
                <a:gd name="T12" fmla="*/ 8 w 18"/>
                <a:gd name="T13" fmla="*/ 3 h 5"/>
                <a:gd name="T14" fmla="*/ 0 w 18"/>
                <a:gd name="T15" fmla="*/ 0 h 5"/>
                <a:gd name="T16" fmla="*/ 0 w 18"/>
                <a:gd name="T17" fmla="*/ 0 h 5"/>
                <a:gd name="T18" fmla="*/ 1 w 18"/>
                <a:gd name="T19" fmla="*/ 0 h 5"/>
                <a:gd name="T20" fmla="*/ 1 w 18"/>
                <a:gd name="T21" fmla="*/ 0 h 5"/>
                <a:gd name="T22" fmla="*/ 1 w 18"/>
                <a:gd name="T23" fmla="*/ 0 h 5"/>
                <a:gd name="T24" fmla="*/ 0 w 18"/>
                <a:gd name="T25" fmla="*/ 0 h 5"/>
                <a:gd name="T26" fmla="*/ 0 w 18"/>
                <a:gd name="T27" fmla="*/ 0 h 5"/>
                <a:gd name="T28" fmla="*/ 0 w 18"/>
                <a:gd name="T29" fmla="*/ 0 h 5"/>
                <a:gd name="T30" fmla="*/ 1 w 18"/>
                <a:gd name="T31" fmla="*/ 0 h 5"/>
                <a:gd name="T32" fmla="*/ 1 w 18"/>
                <a:gd name="T33" fmla="*/ 0 h 5"/>
                <a:gd name="T34" fmla="*/ 1 w 18"/>
                <a:gd name="T35" fmla="*/ 0 h 5"/>
                <a:gd name="T36" fmla="*/ 2 w 18"/>
                <a:gd name="T37" fmla="*/ 1 h 5"/>
                <a:gd name="T38" fmla="*/ 2 w 18"/>
                <a:gd name="T39" fmla="*/ 0 h 5"/>
                <a:gd name="T40" fmla="*/ 2 w 18"/>
                <a:gd name="T41" fmla="*/ 1 h 5"/>
                <a:gd name="T42" fmla="*/ 3 w 18"/>
                <a:gd name="T43" fmla="*/ 1 h 5"/>
                <a:gd name="T44" fmla="*/ 3 w 18"/>
                <a:gd name="T45" fmla="*/ 1 h 5"/>
                <a:gd name="T46" fmla="*/ 5 w 18"/>
                <a:gd name="T47" fmla="*/ 2 h 5"/>
                <a:gd name="T48" fmla="*/ 6 w 18"/>
                <a:gd name="T49" fmla="*/ 2 h 5"/>
                <a:gd name="T50" fmla="*/ 7 w 18"/>
                <a:gd name="T51" fmla="*/ 3 h 5"/>
                <a:gd name="T52" fmla="*/ 8 w 18"/>
                <a:gd name="T53" fmla="*/ 3 h 5"/>
                <a:gd name="T54" fmla="*/ 9 w 18"/>
                <a:gd name="T55" fmla="*/ 3 h 5"/>
                <a:gd name="T56" fmla="*/ 9 w 18"/>
                <a:gd name="T57" fmla="*/ 3 h 5"/>
                <a:gd name="T58" fmla="*/ 10 w 18"/>
                <a:gd name="T59" fmla="*/ 3 h 5"/>
                <a:gd name="T60" fmla="*/ 11 w 18"/>
                <a:gd name="T61" fmla="*/ 3 h 5"/>
                <a:gd name="T62" fmla="*/ 12 w 18"/>
                <a:gd name="T63" fmla="*/ 4 h 5"/>
                <a:gd name="T64" fmla="*/ 12 w 18"/>
                <a:gd name="T65" fmla="*/ 4 h 5"/>
                <a:gd name="T66" fmla="*/ 13 w 18"/>
                <a:gd name="T67" fmla="*/ 4 h 5"/>
                <a:gd name="T68" fmla="*/ 14 w 18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5"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1" y="4"/>
                    <a:pt x="8" y="3"/>
                  </a:cubicBezTo>
                  <a:cubicBezTo>
                    <a:pt x="5" y="3"/>
                    <a:pt x="3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1" y="0"/>
                    <a:pt x="2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1" name="Freeform 7746"/>
            <p:cNvSpPr>
              <a:spLocks/>
            </p:cNvSpPr>
            <p:nvPr/>
          </p:nvSpPr>
          <p:spPr bwMode="auto">
            <a:xfrm>
              <a:off x="7273925" y="3895725"/>
              <a:ext cx="7938" cy="793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2" name="Freeform 7747"/>
            <p:cNvSpPr>
              <a:spLocks/>
            </p:cNvSpPr>
            <p:nvPr/>
          </p:nvSpPr>
          <p:spPr bwMode="auto">
            <a:xfrm>
              <a:off x="7299325" y="3911600"/>
              <a:ext cx="17463" cy="174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3" name="Freeform 7748"/>
            <p:cNvSpPr>
              <a:spLocks/>
            </p:cNvSpPr>
            <p:nvPr/>
          </p:nvSpPr>
          <p:spPr bwMode="auto">
            <a:xfrm>
              <a:off x="7332663" y="3937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4" name="Freeform 7749"/>
            <p:cNvSpPr>
              <a:spLocks/>
            </p:cNvSpPr>
            <p:nvPr/>
          </p:nvSpPr>
          <p:spPr bwMode="auto">
            <a:xfrm>
              <a:off x="8042275" y="3244850"/>
              <a:ext cx="0" cy="7938"/>
            </a:xfrm>
            <a:custGeom>
              <a:avLst/>
              <a:gdLst>
                <a:gd name="T0" fmla="*/ 1 h 1"/>
                <a:gd name="T1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5" name="Freeform 7750"/>
            <p:cNvSpPr>
              <a:spLocks/>
            </p:cNvSpPr>
            <p:nvPr/>
          </p:nvSpPr>
          <p:spPr bwMode="auto">
            <a:xfrm>
              <a:off x="8051800" y="3286125"/>
              <a:ext cx="0" cy="9525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  <a:gd name="T5" fmla="*/ 1 h 1"/>
                <a:gd name="T6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6" name="Freeform 7751"/>
            <p:cNvSpPr>
              <a:spLocks/>
            </p:cNvSpPr>
            <p:nvPr/>
          </p:nvSpPr>
          <p:spPr bwMode="auto">
            <a:xfrm>
              <a:off x="7932738" y="3303588"/>
              <a:ext cx="7938" cy="25400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0 h 3"/>
                <a:gd name="T8" fmla="*/ 0 w 1"/>
                <a:gd name="T9" fmla="*/ 0 h 3"/>
                <a:gd name="T10" fmla="*/ 0 w 1"/>
                <a:gd name="T11" fmla="*/ 0 h 3"/>
                <a:gd name="T12" fmla="*/ 0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1 h 3"/>
                <a:gd name="T26" fmla="*/ 0 w 1"/>
                <a:gd name="T27" fmla="*/ 1 h 3"/>
                <a:gd name="T28" fmla="*/ 1 w 1"/>
                <a:gd name="T29" fmla="*/ 1 h 3"/>
                <a:gd name="T30" fmla="*/ 0 w 1"/>
                <a:gd name="T31" fmla="*/ 1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2 h 3"/>
                <a:gd name="T38" fmla="*/ 1 w 1"/>
                <a:gd name="T39" fmla="*/ 2 h 3"/>
                <a:gd name="T40" fmla="*/ 1 w 1"/>
                <a:gd name="T41" fmla="*/ 3 h 3"/>
                <a:gd name="T42" fmla="*/ 1 w 1"/>
                <a:gd name="T43" fmla="*/ 3 h 3"/>
                <a:gd name="T44" fmla="*/ 1 w 1"/>
                <a:gd name="T45" fmla="*/ 2 h 3"/>
                <a:gd name="T46" fmla="*/ 1 w 1"/>
                <a:gd name="T47" fmla="*/ 2 h 3"/>
                <a:gd name="T48" fmla="*/ 1 w 1"/>
                <a:gd name="T49" fmla="*/ 2 h 3"/>
                <a:gd name="T50" fmla="*/ 1 w 1"/>
                <a:gd name="T51" fmla="*/ 2 h 3"/>
                <a:gd name="T52" fmla="*/ 1 w 1"/>
                <a:gd name="T53" fmla="*/ 2 h 3"/>
                <a:gd name="T54" fmla="*/ 0 w 1"/>
                <a:gd name="T55" fmla="*/ 2 h 3"/>
                <a:gd name="T56" fmla="*/ 0 w 1"/>
                <a:gd name="T57" fmla="*/ 1 h 3"/>
                <a:gd name="T58" fmla="*/ 0 w 1"/>
                <a:gd name="T59" fmla="*/ 0 h 3"/>
                <a:gd name="T60" fmla="*/ 0 w 1"/>
                <a:gd name="T61" fmla="*/ 0 h 3"/>
                <a:gd name="T62" fmla="*/ 0 w 1"/>
                <a:gd name="T63" fmla="*/ 0 h 3"/>
                <a:gd name="T64" fmla="*/ 0 w 1"/>
                <a:gd name="T6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7" name="Freeform 7752"/>
            <p:cNvSpPr>
              <a:spLocks/>
            </p:cNvSpPr>
            <p:nvPr/>
          </p:nvSpPr>
          <p:spPr bwMode="auto">
            <a:xfrm>
              <a:off x="7924800" y="3321050"/>
              <a:ext cx="7938" cy="793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8" name="Freeform 7753"/>
            <p:cNvSpPr>
              <a:spLocks/>
            </p:cNvSpPr>
            <p:nvPr/>
          </p:nvSpPr>
          <p:spPr bwMode="auto">
            <a:xfrm>
              <a:off x="6884988" y="3717925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0 h 1"/>
                <a:gd name="T4" fmla="*/ 0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9" name="Freeform 7754"/>
            <p:cNvSpPr>
              <a:spLocks/>
            </p:cNvSpPr>
            <p:nvPr/>
          </p:nvSpPr>
          <p:spPr bwMode="auto">
            <a:xfrm>
              <a:off x="6869113" y="3430588"/>
              <a:ext cx="0" cy="793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0" name="Freeform 7755"/>
            <p:cNvSpPr>
              <a:spLocks/>
            </p:cNvSpPr>
            <p:nvPr/>
          </p:nvSpPr>
          <p:spPr bwMode="auto">
            <a:xfrm>
              <a:off x="6919913" y="2805112"/>
              <a:ext cx="481013" cy="422275"/>
            </a:xfrm>
            <a:custGeom>
              <a:avLst/>
              <a:gdLst>
                <a:gd name="T0" fmla="*/ 57 w 57"/>
                <a:gd name="T1" fmla="*/ 0 h 50"/>
                <a:gd name="T2" fmla="*/ 53 w 57"/>
                <a:gd name="T3" fmla="*/ 1 h 50"/>
                <a:gd name="T4" fmla="*/ 49 w 57"/>
                <a:gd name="T5" fmla="*/ 2 h 50"/>
                <a:gd name="T6" fmla="*/ 37 w 57"/>
                <a:gd name="T7" fmla="*/ 8 h 50"/>
                <a:gd name="T8" fmla="*/ 21 w 57"/>
                <a:gd name="T9" fmla="*/ 20 h 50"/>
                <a:gd name="T10" fmla="*/ 10 w 57"/>
                <a:gd name="T11" fmla="*/ 32 h 50"/>
                <a:gd name="T12" fmla="*/ 2 w 57"/>
                <a:gd name="T13" fmla="*/ 47 h 50"/>
                <a:gd name="T14" fmla="*/ 1 w 57"/>
                <a:gd name="T15" fmla="*/ 49 h 50"/>
                <a:gd name="T16" fmla="*/ 0 w 57"/>
                <a:gd name="T17" fmla="*/ 50 h 50"/>
                <a:gd name="T18" fmla="*/ 1 w 57"/>
                <a:gd name="T19" fmla="*/ 47 h 50"/>
                <a:gd name="T20" fmla="*/ 10 w 57"/>
                <a:gd name="T21" fmla="*/ 31 h 50"/>
                <a:gd name="T22" fmla="*/ 31 w 57"/>
                <a:gd name="T23" fmla="*/ 10 h 50"/>
                <a:gd name="T24" fmla="*/ 39 w 57"/>
                <a:gd name="T25" fmla="*/ 5 h 50"/>
                <a:gd name="T26" fmla="*/ 47 w 57"/>
                <a:gd name="T27" fmla="*/ 2 h 50"/>
                <a:gd name="T28" fmla="*/ 53 w 57"/>
                <a:gd name="T29" fmla="*/ 0 h 50"/>
                <a:gd name="T30" fmla="*/ 57 w 57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50">
                  <a:moveTo>
                    <a:pt x="57" y="0"/>
                  </a:moveTo>
                  <a:cubicBezTo>
                    <a:pt x="56" y="0"/>
                    <a:pt x="54" y="1"/>
                    <a:pt x="53" y="1"/>
                  </a:cubicBezTo>
                  <a:cubicBezTo>
                    <a:pt x="52" y="2"/>
                    <a:pt x="51" y="2"/>
                    <a:pt x="49" y="2"/>
                  </a:cubicBezTo>
                  <a:cubicBezTo>
                    <a:pt x="45" y="4"/>
                    <a:pt x="41" y="6"/>
                    <a:pt x="37" y="8"/>
                  </a:cubicBezTo>
                  <a:cubicBezTo>
                    <a:pt x="31" y="11"/>
                    <a:pt x="26" y="15"/>
                    <a:pt x="21" y="20"/>
                  </a:cubicBezTo>
                  <a:cubicBezTo>
                    <a:pt x="17" y="23"/>
                    <a:pt x="14" y="27"/>
                    <a:pt x="10" y="32"/>
                  </a:cubicBezTo>
                  <a:cubicBezTo>
                    <a:pt x="7" y="37"/>
                    <a:pt x="4" y="42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49"/>
                    <a:pt x="1" y="48"/>
                    <a:pt x="1" y="47"/>
                  </a:cubicBezTo>
                  <a:cubicBezTo>
                    <a:pt x="3" y="42"/>
                    <a:pt x="7" y="36"/>
                    <a:pt x="10" y="31"/>
                  </a:cubicBezTo>
                  <a:cubicBezTo>
                    <a:pt x="16" y="23"/>
                    <a:pt x="22" y="16"/>
                    <a:pt x="31" y="10"/>
                  </a:cubicBezTo>
                  <a:cubicBezTo>
                    <a:pt x="34" y="8"/>
                    <a:pt x="36" y="7"/>
                    <a:pt x="39" y="5"/>
                  </a:cubicBezTo>
                  <a:cubicBezTo>
                    <a:pt x="42" y="4"/>
                    <a:pt x="44" y="3"/>
                    <a:pt x="47" y="2"/>
                  </a:cubicBezTo>
                  <a:cubicBezTo>
                    <a:pt x="49" y="2"/>
                    <a:pt x="51" y="1"/>
                    <a:pt x="53" y="0"/>
                  </a:cubicBezTo>
                  <a:cubicBezTo>
                    <a:pt x="54" y="0"/>
                    <a:pt x="55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1" name="Freeform 7756"/>
            <p:cNvSpPr>
              <a:spLocks/>
            </p:cNvSpPr>
            <p:nvPr/>
          </p:nvSpPr>
          <p:spPr bwMode="auto">
            <a:xfrm>
              <a:off x="8093075" y="3176588"/>
              <a:ext cx="9525" cy="793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403647" y="1923678"/>
            <a:ext cx="23762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sp>
        <p:nvSpPr>
          <p:cNvPr id="882" name="矩形 881"/>
          <p:cNvSpPr/>
          <p:nvPr/>
        </p:nvSpPr>
        <p:spPr>
          <a:xfrm>
            <a:off x="1063155" y="2193707"/>
            <a:ext cx="307679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2800" b="1" dirty="0">
                <a:cs typeface="+mn-ea"/>
                <a:sym typeface="+mn-lt"/>
              </a:rPr>
              <a:t>Add Text</a:t>
            </a:r>
          </a:p>
          <a:p>
            <a:pPr defTabSz="609585"/>
            <a:r>
              <a:rPr lang="zh-CN" altLang="en-US" sz="28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83" name="矩形 882"/>
          <p:cNvSpPr/>
          <p:nvPr/>
        </p:nvSpPr>
        <p:spPr>
          <a:xfrm>
            <a:off x="4623696" y="1179061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84" name="矩形 883"/>
          <p:cNvSpPr/>
          <p:nvPr/>
        </p:nvSpPr>
        <p:spPr>
          <a:xfrm>
            <a:off x="4623696" y="2763237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86647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选题背景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1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403647" y="1923678"/>
            <a:ext cx="23762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grpSp>
        <p:nvGrpSpPr>
          <p:cNvPr id="3" name="组合 2"/>
          <p:cNvGrpSpPr/>
          <p:nvPr/>
        </p:nvGrpSpPr>
        <p:grpSpPr>
          <a:xfrm>
            <a:off x="950424" y="1131590"/>
            <a:ext cx="3333544" cy="1584176"/>
            <a:chOff x="675184" y="1131590"/>
            <a:chExt cx="3333544" cy="1584176"/>
          </a:xfrm>
        </p:grpSpPr>
        <p:sp>
          <p:nvSpPr>
            <p:cNvPr id="885" name="Freeform 50308"/>
            <p:cNvSpPr>
              <a:spLocks/>
            </p:cNvSpPr>
            <p:nvPr/>
          </p:nvSpPr>
          <p:spPr bwMode="auto">
            <a:xfrm>
              <a:off x="675184" y="1131590"/>
              <a:ext cx="3333544" cy="1584176"/>
            </a:xfrm>
            <a:custGeom>
              <a:avLst/>
              <a:gdLst>
                <a:gd name="T0" fmla="*/ 102 w 297"/>
                <a:gd name="T1" fmla="*/ 6 h 201"/>
                <a:gd name="T2" fmla="*/ 124 w 297"/>
                <a:gd name="T3" fmla="*/ 15 h 201"/>
                <a:gd name="T4" fmla="*/ 141 w 297"/>
                <a:gd name="T5" fmla="*/ 6 h 201"/>
                <a:gd name="T6" fmla="*/ 143 w 297"/>
                <a:gd name="T7" fmla="*/ 6 h 201"/>
                <a:gd name="T8" fmla="*/ 162 w 297"/>
                <a:gd name="T9" fmla="*/ 4 h 201"/>
                <a:gd name="T10" fmla="*/ 189 w 297"/>
                <a:gd name="T11" fmla="*/ 2 h 201"/>
                <a:gd name="T12" fmla="*/ 192 w 297"/>
                <a:gd name="T13" fmla="*/ 2 h 201"/>
                <a:gd name="T14" fmla="*/ 202 w 297"/>
                <a:gd name="T15" fmla="*/ 1 h 201"/>
                <a:gd name="T16" fmla="*/ 206 w 297"/>
                <a:gd name="T17" fmla="*/ 4 h 201"/>
                <a:gd name="T18" fmla="*/ 216 w 297"/>
                <a:gd name="T19" fmla="*/ 8 h 201"/>
                <a:gd name="T20" fmla="*/ 225 w 297"/>
                <a:gd name="T21" fmla="*/ 11 h 201"/>
                <a:gd name="T22" fmla="*/ 274 w 297"/>
                <a:gd name="T23" fmla="*/ 4 h 201"/>
                <a:gd name="T24" fmla="*/ 290 w 297"/>
                <a:gd name="T25" fmla="*/ 43 h 201"/>
                <a:gd name="T26" fmla="*/ 292 w 297"/>
                <a:gd name="T27" fmla="*/ 52 h 201"/>
                <a:gd name="T28" fmla="*/ 283 w 297"/>
                <a:gd name="T29" fmla="*/ 97 h 201"/>
                <a:gd name="T30" fmla="*/ 286 w 297"/>
                <a:gd name="T31" fmla="*/ 130 h 201"/>
                <a:gd name="T32" fmla="*/ 290 w 297"/>
                <a:gd name="T33" fmla="*/ 136 h 201"/>
                <a:gd name="T34" fmla="*/ 287 w 297"/>
                <a:gd name="T35" fmla="*/ 144 h 201"/>
                <a:gd name="T36" fmla="*/ 290 w 297"/>
                <a:gd name="T37" fmla="*/ 149 h 201"/>
                <a:gd name="T38" fmla="*/ 276 w 297"/>
                <a:gd name="T39" fmla="*/ 183 h 201"/>
                <a:gd name="T40" fmla="*/ 211 w 297"/>
                <a:gd name="T41" fmla="*/ 191 h 201"/>
                <a:gd name="T42" fmla="*/ 169 w 297"/>
                <a:gd name="T43" fmla="*/ 197 h 201"/>
                <a:gd name="T44" fmla="*/ 107 w 297"/>
                <a:gd name="T45" fmla="*/ 192 h 201"/>
                <a:gd name="T46" fmla="*/ 87 w 297"/>
                <a:gd name="T47" fmla="*/ 187 h 201"/>
                <a:gd name="T48" fmla="*/ 85 w 297"/>
                <a:gd name="T49" fmla="*/ 187 h 201"/>
                <a:gd name="T50" fmla="*/ 47 w 297"/>
                <a:gd name="T51" fmla="*/ 193 h 201"/>
                <a:gd name="T52" fmla="*/ 31 w 297"/>
                <a:gd name="T53" fmla="*/ 192 h 201"/>
                <a:gd name="T54" fmla="*/ 29 w 297"/>
                <a:gd name="T55" fmla="*/ 189 h 201"/>
                <a:gd name="T56" fmla="*/ 25 w 297"/>
                <a:gd name="T57" fmla="*/ 186 h 201"/>
                <a:gd name="T58" fmla="*/ 26 w 297"/>
                <a:gd name="T59" fmla="*/ 181 h 201"/>
                <a:gd name="T60" fmla="*/ 17 w 297"/>
                <a:gd name="T61" fmla="*/ 170 h 201"/>
                <a:gd name="T62" fmla="*/ 17 w 297"/>
                <a:gd name="T63" fmla="*/ 169 h 201"/>
                <a:gd name="T64" fmla="*/ 14 w 297"/>
                <a:gd name="T65" fmla="*/ 166 h 201"/>
                <a:gd name="T66" fmla="*/ 12 w 297"/>
                <a:gd name="T67" fmla="*/ 159 h 201"/>
                <a:gd name="T68" fmla="*/ 19 w 297"/>
                <a:gd name="T69" fmla="*/ 156 h 201"/>
                <a:gd name="T70" fmla="*/ 13 w 297"/>
                <a:gd name="T71" fmla="*/ 150 h 201"/>
                <a:gd name="T72" fmla="*/ 13 w 297"/>
                <a:gd name="T73" fmla="*/ 147 h 201"/>
                <a:gd name="T74" fmla="*/ 15 w 297"/>
                <a:gd name="T75" fmla="*/ 144 h 201"/>
                <a:gd name="T76" fmla="*/ 13 w 297"/>
                <a:gd name="T77" fmla="*/ 138 h 201"/>
                <a:gd name="T78" fmla="*/ 8 w 297"/>
                <a:gd name="T79" fmla="*/ 118 h 201"/>
                <a:gd name="T80" fmla="*/ 5 w 297"/>
                <a:gd name="T81" fmla="*/ 102 h 201"/>
                <a:gd name="T82" fmla="*/ 4 w 297"/>
                <a:gd name="T83" fmla="*/ 91 h 201"/>
                <a:gd name="T84" fmla="*/ 1 w 297"/>
                <a:gd name="T85" fmla="*/ 72 h 201"/>
                <a:gd name="T86" fmla="*/ 4 w 297"/>
                <a:gd name="T87" fmla="*/ 66 h 201"/>
                <a:gd name="T88" fmla="*/ 8 w 297"/>
                <a:gd name="T89" fmla="*/ 63 h 201"/>
                <a:gd name="T90" fmla="*/ 17 w 297"/>
                <a:gd name="T91" fmla="*/ 11 h 201"/>
                <a:gd name="T92" fmla="*/ 62 w 297"/>
                <a:gd name="T93" fmla="*/ 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7" h="201">
                  <a:moveTo>
                    <a:pt x="72" y="5"/>
                  </a:moveTo>
                  <a:cubicBezTo>
                    <a:pt x="79" y="10"/>
                    <a:pt x="86" y="10"/>
                    <a:pt x="93" y="13"/>
                  </a:cubicBezTo>
                  <a:cubicBezTo>
                    <a:pt x="95" y="13"/>
                    <a:pt x="104" y="11"/>
                    <a:pt x="102" y="6"/>
                  </a:cubicBezTo>
                  <a:cubicBezTo>
                    <a:pt x="104" y="5"/>
                    <a:pt x="108" y="13"/>
                    <a:pt x="109" y="12"/>
                  </a:cubicBezTo>
                  <a:cubicBezTo>
                    <a:pt x="111" y="13"/>
                    <a:pt x="115" y="10"/>
                    <a:pt x="118" y="11"/>
                  </a:cubicBezTo>
                  <a:cubicBezTo>
                    <a:pt x="118" y="11"/>
                    <a:pt x="127" y="9"/>
                    <a:pt x="124" y="15"/>
                  </a:cubicBezTo>
                  <a:cubicBezTo>
                    <a:pt x="123" y="16"/>
                    <a:pt x="128" y="16"/>
                    <a:pt x="129" y="16"/>
                  </a:cubicBezTo>
                  <a:cubicBezTo>
                    <a:pt x="127" y="16"/>
                    <a:pt x="129" y="8"/>
                    <a:pt x="128" y="7"/>
                  </a:cubicBezTo>
                  <a:cubicBezTo>
                    <a:pt x="128" y="5"/>
                    <a:pt x="140" y="7"/>
                    <a:pt x="141" y="6"/>
                  </a:cubicBezTo>
                  <a:cubicBezTo>
                    <a:pt x="138" y="5"/>
                    <a:pt x="133" y="5"/>
                    <a:pt x="130" y="5"/>
                  </a:cubicBezTo>
                  <a:cubicBezTo>
                    <a:pt x="131" y="4"/>
                    <a:pt x="143" y="5"/>
                    <a:pt x="144" y="5"/>
                  </a:cubicBezTo>
                  <a:cubicBezTo>
                    <a:pt x="144" y="5"/>
                    <a:pt x="144" y="6"/>
                    <a:pt x="143" y="6"/>
                  </a:cubicBezTo>
                  <a:cubicBezTo>
                    <a:pt x="144" y="6"/>
                    <a:pt x="145" y="6"/>
                    <a:pt x="146" y="6"/>
                  </a:cubicBezTo>
                  <a:cubicBezTo>
                    <a:pt x="146" y="6"/>
                    <a:pt x="146" y="5"/>
                    <a:pt x="145" y="5"/>
                  </a:cubicBezTo>
                  <a:cubicBezTo>
                    <a:pt x="150" y="1"/>
                    <a:pt x="157" y="5"/>
                    <a:pt x="162" y="4"/>
                  </a:cubicBezTo>
                  <a:cubicBezTo>
                    <a:pt x="169" y="5"/>
                    <a:pt x="168" y="7"/>
                    <a:pt x="171" y="12"/>
                  </a:cubicBezTo>
                  <a:cubicBezTo>
                    <a:pt x="176" y="13"/>
                    <a:pt x="181" y="5"/>
                    <a:pt x="180" y="4"/>
                  </a:cubicBezTo>
                  <a:cubicBezTo>
                    <a:pt x="182" y="3"/>
                    <a:pt x="188" y="1"/>
                    <a:pt x="189" y="2"/>
                  </a:cubicBezTo>
                  <a:cubicBezTo>
                    <a:pt x="189" y="2"/>
                    <a:pt x="188" y="3"/>
                    <a:pt x="188" y="3"/>
                  </a:cubicBezTo>
                  <a:cubicBezTo>
                    <a:pt x="192" y="3"/>
                    <a:pt x="191" y="4"/>
                    <a:pt x="194" y="2"/>
                  </a:cubicBezTo>
                  <a:cubicBezTo>
                    <a:pt x="193" y="3"/>
                    <a:pt x="192" y="3"/>
                    <a:pt x="192" y="2"/>
                  </a:cubicBezTo>
                  <a:cubicBezTo>
                    <a:pt x="198" y="1"/>
                    <a:pt x="193" y="3"/>
                    <a:pt x="196" y="3"/>
                  </a:cubicBezTo>
                  <a:cubicBezTo>
                    <a:pt x="198" y="0"/>
                    <a:pt x="200" y="2"/>
                    <a:pt x="204" y="3"/>
                  </a:cubicBezTo>
                  <a:cubicBezTo>
                    <a:pt x="204" y="2"/>
                    <a:pt x="201" y="2"/>
                    <a:pt x="202" y="1"/>
                  </a:cubicBezTo>
                  <a:cubicBezTo>
                    <a:pt x="203" y="1"/>
                    <a:pt x="207" y="2"/>
                    <a:pt x="207" y="2"/>
                  </a:cubicBezTo>
                  <a:cubicBezTo>
                    <a:pt x="206" y="2"/>
                    <a:pt x="206" y="2"/>
                    <a:pt x="206" y="3"/>
                  </a:cubicBezTo>
                  <a:cubicBezTo>
                    <a:pt x="209" y="4"/>
                    <a:pt x="209" y="3"/>
                    <a:pt x="206" y="4"/>
                  </a:cubicBezTo>
                  <a:cubicBezTo>
                    <a:pt x="208" y="7"/>
                    <a:pt x="211" y="3"/>
                    <a:pt x="209" y="7"/>
                  </a:cubicBezTo>
                  <a:cubicBezTo>
                    <a:pt x="212" y="10"/>
                    <a:pt x="216" y="11"/>
                    <a:pt x="216" y="5"/>
                  </a:cubicBezTo>
                  <a:cubicBezTo>
                    <a:pt x="219" y="6"/>
                    <a:pt x="216" y="9"/>
                    <a:pt x="216" y="8"/>
                  </a:cubicBezTo>
                  <a:cubicBezTo>
                    <a:pt x="219" y="9"/>
                    <a:pt x="219" y="9"/>
                    <a:pt x="219" y="9"/>
                  </a:cubicBezTo>
                  <a:cubicBezTo>
                    <a:pt x="221" y="9"/>
                    <a:pt x="218" y="6"/>
                    <a:pt x="218" y="6"/>
                  </a:cubicBezTo>
                  <a:cubicBezTo>
                    <a:pt x="218" y="6"/>
                    <a:pt x="223" y="12"/>
                    <a:pt x="225" y="11"/>
                  </a:cubicBezTo>
                  <a:cubicBezTo>
                    <a:pt x="222" y="10"/>
                    <a:pt x="224" y="6"/>
                    <a:pt x="223" y="5"/>
                  </a:cubicBezTo>
                  <a:cubicBezTo>
                    <a:pt x="226" y="5"/>
                    <a:pt x="232" y="7"/>
                    <a:pt x="232" y="3"/>
                  </a:cubicBezTo>
                  <a:cubicBezTo>
                    <a:pt x="237" y="5"/>
                    <a:pt x="272" y="7"/>
                    <a:pt x="274" y="4"/>
                  </a:cubicBezTo>
                  <a:cubicBezTo>
                    <a:pt x="278" y="4"/>
                    <a:pt x="281" y="3"/>
                    <a:pt x="284" y="1"/>
                  </a:cubicBezTo>
                  <a:cubicBezTo>
                    <a:pt x="291" y="2"/>
                    <a:pt x="294" y="17"/>
                    <a:pt x="294" y="23"/>
                  </a:cubicBezTo>
                  <a:cubicBezTo>
                    <a:pt x="297" y="28"/>
                    <a:pt x="292" y="40"/>
                    <a:pt x="290" y="43"/>
                  </a:cubicBezTo>
                  <a:cubicBezTo>
                    <a:pt x="291" y="46"/>
                    <a:pt x="291" y="47"/>
                    <a:pt x="292" y="50"/>
                  </a:cubicBezTo>
                  <a:cubicBezTo>
                    <a:pt x="291" y="50"/>
                    <a:pt x="290" y="45"/>
                    <a:pt x="289" y="51"/>
                  </a:cubicBezTo>
                  <a:cubicBezTo>
                    <a:pt x="290" y="52"/>
                    <a:pt x="291" y="52"/>
                    <a:pt x="292" y="52"/>
                  </a:cubicBezTo>
                  <a:cubicBezTo>
                    <a:pt x="288" y="53"/>
                    <a:pt x="288" y="62"/>
                    <a:pt x="290" y="66"/>
                  </a:cubicBezTo>
                  <a:cubicBezTo>
                    <a:pt x="288" y="72"/>
                    <a:pt x="288" y="80"/>
                    <a:pt x="287" y="86"/>
                  </a:cubicBezTo>
                  <a:cubicBezTo>
                    <a:pt x="285" y="93"/>
                    <a:pt x="280" y="89"/>
                    <a:pt x="283" y="97"/>
                  </a:cubicBezTo>
                  <a:cubicBezTo>
                    <a:pt x="286" y="102"/>
                    <a:pt x="283" y="112"/>
                    <a:pt x="288" y="114"/>
                  </a:cubicBezTo>
                  <a:cubicBezTo>
                    <a:pt x="292" y="116"/>
                    <a:pt x="289" y="127"/>
                    <a:pt x="291" y="130"/>
                  </a:cubicBezTo>
                  <a:cubicBezTo>
                    <a:pt x="290" y="129"/>
                    <a:pt x="285" y="128"/>
                    <a:pt x="286" y="130"/>
                  </a:cubicBezTo>
                  <a:cubicBezTo>
                    <a:pt x="290" y="132"/>
                    <a:pt x="291" y="130"/>
                    <a:pt x="291" y="134"/>
                  </a:cubicBezTo>
                  <a:cubicBezTo>
                    <a:pt x="290" y="134"/>
                    <a:pt x="288" y="131"/>
                    <a:pt x="286" y="134"/>
                  </a:cubicBezTo>
                  <a:cubicBezTo>
                    <a:pt x="287" y="135"/>
                    <a:pt x="289" y="136"/>
                    <a:pt x="290" y="136"/>
                  </a:cubicBezTo>
                  <a:cubicBezTo>
                    <a:pt x="292" y="136"/>
                    <a:pt x="287" y="138"/>
                    <a:pt x="286" y="139"/>
                  </a:cubicBezTo>
                  <a:cubicBezTo>
                    <a:pt x="287" y="140"/>
                    <a:pt x="289" y="141"/>
                    <a:pt x="291" y="140"/>
                  </a:cubicBezTo>
                  <a:cubicBezTo>
                    <a:pt x="291" y="141"/>
                    <a:pt x="286" y="143"/>
                    <a:pt x="287" y="144"/>
                  </a:cubicBezTo>
                  <a:cubicBezTo>
                    <a:pt x="288" y="144"/>
                    <a:pt x="289" y="144"/>
                    <a:pt x="290" y="145"/>
                  </a:cubicBezTo>
                  <a:cubicBezTo>
                    <a:pt x="291" y="145"/>
                    <a:pt x="288" y="148"/>
                    <a:pt x="287" y="148"/>
                  </a:cubicBezTo>
                  <a:cubicBezTo>
                    <a:pt x="288" y="149"/>
                    <a:pt x="289" y="149"/>
                    <a:pt x="290" y="149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287" y="161"/>
                    <a:pt x="283" y="163"/>
                    <a:pt x="284" y="168"/>
                  </a:cubicBezTo>
                  <a:cubicBezTo>
                    <a:pt x="285" y="173"/>
                    <a:pt x="278" y="180"/>
                    <a:pt x="276" y="183"/>
                  </a:cubicBezTo>
                  <a:cubicBezTo>
                    <a:pt x="270" y="193"/>
                    <a:pt x="259" y="184"/>
                    <a:pt x="253" y="189"/>
                  </a:cubicBezTo>
                  <a:cubicBezTo>
                    <a:pt x="245" y="199"/>
                    <a:pt x="228" y="195"/>
                    <a:pt x="221" y="186"/>
                  </a:cubicBezTo>
                  <a:cubicBezTo>
                    <a:pt x="220" y="186"/>
                    <a:pt x="214" y="190"/>
                    <a:pt x="211" y="191"/>
                  </a:cubicBezTo>
                  <a:cubicBezTo>
                    <a:pt x="205" y="194"/>
                    <a:pt x="197" y="195"/>
                    <a:pt x="190" y="193"/>
                  </a:cubicBezTo>
                  <a:cubicBezTo>
                    <a:pt x="184" y="192"/>
                    <a:pt x="187" y="189"/>
                    <a:pt x="181" y="191"/>
                  </a:cubicBezTo>
                  <a:cubicBezTo>
                    <a:pt x="180" y="192"/>
                    <a:pt x="170" y="197"/>
                    <a:pt x="169" y="197"/>
                  </a:cubicBezTo>
                  <a:cubicBezTo>
                    <a:pt x="161" y="200"/>
                    <a:pt x="151" y="201"/>
                    <a:pt x="145" y="195"/>
                  </a:cubicBezTo>
                  <a:cubicBezTo>
                    <a:pt x="140" y="191"/>
                    <a:pt x="141" y="189"/>
                    <a:pt x="135" y="191"/>
                  </a:cubicBezTo>
                  <a:cubicBezTo>
                    <a:pt x="132" y="192"/>
                    <a:pt x="107" y="200"/>
                    <a:pt x="107" y="192"/>
                  </a:cubicBezTo>
                  <a:cubicBezTo>
                    <a:pt x="106" y="192"/>
                    <a:pt x="101" y="186"/>
                    <a:pt x="101" y="186"/>
                  </a:cubicBezTo>
                  <a:cubicBezTo>
                    <a:pt x="101" y="184"/>
                    <a:pt x="93" y="188"/>
                    <a:pt x="91" y="188"/>
                  </a:cubicBezTo>
                  <a:cubicBezTo>
                    <a:pt x="90" y="185"/>
                    <a:pt x="89" y="187"/>
                    <a:pt x="87" y="187"/>
                  </a:cubicBezTo>
                  <a:cubicBezTo>
                    <a:pt x="84" y="185"/>
                    <a:pt x="88" y="185"/>
                    <a:pt x="88" y="184"/>
                  </a:cubicBezTo>
                  <a:cubicBezTo>
                    <a:pt x="88" y="185"/>
                    <a:pt x="84" y="182"/>
                    <a:pt x="83" y="184"/>
                  </a:cubicBezTo>
                  <a:cubicBezTo>
                    <a:pt x="84" y="185"/>
                    <a:pt x="85" y="186"/>
                    <a:pt x="85" y="187"/>
                  </a:cubicBezTo>
                  <a:cubicBezTo>
                    <a:pt x="81" y="191"/>
                    <a:pt x="73" y="178"/>
                    <a:pt x="69" y="190"/>
                  </a:cubicBezTo>
                  <a:cubicBezTo>
                    <a:pt x="65" y="191"/>
                    <a:pt x="50" y="198"/>
                    <a:pt x="47" y="195"/>
                  </a:cubicBezTo>
                  <a:cubicBezTo>
                    <a:pt x="49" y="194"/>
                    <a:pt x="46" y="194"/>
                    <a:pt x="47" y="193"/>
                  </a:cubicBezTo>
                  <a:cubicBezTo>
                    <a:pt x="46" y="195"/>
                    <a:pt x="35" y="195"/>
                    <a:pt x="33" y="195"/>
                  </a:cubicBezTo>
                  <a:cubicBezTo>
                    <a:pt x="33" y="194"/>
                    <a:pt x="34" y="194"/>
                    <a:pt x="35" y="194"/>
                  </a:cubicBezTo>
                  <a:cubicBezTo>
                    <a:pt x="36" y="195"/>
                    <a:pt x="31" y="191"/>
                    <a:pt x="31" y="192"/>
                  </a:cubicBezTo>
                  <a:cubicBezTo>
                    <a:pt x="28" y="192"/>
                    <a:pt x="31" y="193"/>
                    <a:pt x="31" y="193"/>
                  </a:cubicBezTo>
                  <a:cubicBezTo>
                    <a:pt x="30" y="193"/>
                    <a:pt x="29" y="193"/>
                    <a:pt x="28" y="193"/>
                  </a:cubicBezTo>
                  <a:cubicBezTo>
                    <a:pt x="29" y="194"/>
                    <a:pt x="26" y="188"/>
                    <a:pt x="29" y="189"/>
                  </a:cubicBezTo>
                  <a:cubicBezTo>
                    <a:pt x="28" y="189"/>
                    <a:pt x="31" y="190"/>
                    <a:pt x="32" y="189"/>
                  </a:cubicBezTo>
                  <a:cubicBezTo>
                    <a:pt x="29" y="188"/>
                    <a:pt x="30" y="186"/>
                    <a:pt x="25" y="187"/>
                  </a:cubicBezTo>
                  <a:cubicBezTo>
                    <a:pt x="25" y="187"/>
                    <a:pt x="25" y="186"/>
                    <a:pt x="25" y="186"/>
                  </a:cubicBezTo>
                  <a:cubicBezTo>
                    <a:pt x="25" y="186"/>
                    <a:pt x="28" y="187"/>
                    <a:pt x="28" y="185"/>
                  </a:cubicBezTo>
                  <a:cubicBezTo>
                    <a:pt x="27" y="185"/>
                    <a:pt x="26" y="185"/>
                    <a:pt x="25" y="185"/>
                  </a:cubicBezTo>
                  <a:cubicBezTo>
                    <a:pt x="27" y="185"/>
                    <a:pt x="20" y="182"/>
                    <a:pt x="26" y="181"/>
                  </a:cubicBezTo>
                  <a:cubicBezTo>
                    <a:pt x="25" y="180"/>
                    <a:pt x="16" y="179"/>
                    <a:pt x="16" y="176"/>
                  </a:cubicBezTo>
                  <a:cubicBezTo>
                    <a:pt x="15" y="175"/>
                    <a:pt x="19" y="175"/>
                    <a:pt x="18" y="174"/>
                  </a:cubicBezTo>
                  <a:cubicBezTo>
                    <a:pt x="15" y="171"/>
                    <a:pt x="16" y="175"/>
                    <a:pt x="17" y="170"/>
                  </a:cubicBezTo>
                  <a:cubicBezTo>
                    <a:pt x="16" y="170"/>
                    <a:pt x="16" y="170"/>
                    <a:pt x="16" y="169"/>
                  </a:cubicBezTo>
                  <a:cubicBezTo>
                    <a:pt x="16" y="169"/>
                    <a:pt x="16" y="169"/>
                    <a:pt x="16" y="170"/>
                  </a:cubicBezTo>
                  <a:cubicBezTo>
                    <a:pt x="17" y="170"/>
                    <a:pt x="16" y="169"/>
                    <a:pt x="17" y="169"/>
                  </a:cubicBezTo>
                  <a:cubicBezTo>
                    <a:pt x="16" y="167"/>
                    <a:pt x="13" y="169"/>
                    <a:pt x="13" y="167"/>
                  </a:cubicBezTo>
                  <a:cubicBezTo>
                    <a:pt x="13" y="167"/>
                    <a:pt x="17" y="167"/>
                    <a:pt x="18" y="167"/>
                  </a:cubicBezTo>
                  <a:cubicBezTo>
                    <a:pt x="17" y="165"/>
                    <a:pt x="16" y="165"/>
                    <a:pt x="14" y="166"/>
                  </a:cubicBezTo>
                  <a:cubicBezTo>
                    <a:pt x="14" y="166"/>
                    <a:pt x="16" y="164"/>
                    <a:pt x="16" y="164"/>
                  </a:cubicBezTo>
                  <a:cubicBezTo>
                    <a:pt x="15" y="164"/>
                    <a:pt x="13" y="164"/>
                    <a:pt x="12" y="163"/>
                  </a:cubicBezTo>
                  <a:cubicBezTo>
                    <a:pt x="17" y="162"/>
                    <a:pt x="14" y="162"/>
                    <a:pt x="12" y="159"/>
                  </a:cubicBezTo>
                  <a:cubicBezTo>
                    <a:pt x="12" y="157"/>
                    <a:pt x="17" y="158"/>
                    <a:pt x="17" y="158"/>
                  </a:cubicBezTo>
                  <a:cubicBezTo>
                    <a:pt x="16" y="157"/>
                    <a:pt x="13" y="158"/>
                    <a:pt x="13" y="156"/>
                  </a:cubicBezTo>
                  <a:cubicBezTo>
                    <a:pt x="14" y="156"/>
                    <a:pt x="18" y="156"/>
                    <a:pt x="19" y="156"/>
                  </a:cubicBezTo>
                  <a:cubicBezTo>
                    <a:pt x="19" y="155"/>
                    <a:pt x="14" y="156"/>
                    <a:pt x="12" y="155"/>
                  </a:cubicBezTo>
                  <a:cubicBezTo>
                    <a:pt x="12" y="153"/>
                    <a:pt x="16" y="154"/>
                    <a:pt x="17" y="154"/>
                  </a:cubicBezTo>
                  <a:cubicBezTo>
                    <a:pt x="17" y="154"/>
                    <a:pt x="13" y="149"/>
                    <a:pt x="13" y="150"/>
                  </a:cubicBezTo>
                  <a:cubicBezTo>
                    <a:pt x="13" y="149"/>
                    <a:pt x="16" y="150"/>
                    <a:pt x="17" y="150"/>
                  </a:cubicBezTo>
                  <a:cubicBezTo>
                    <a:pt x="18" y="147"/>
                    <a:pt x="18" y="149"/>
                    <a:pt x="20" y="147"/>
                  </a:cubicBezTo>
                  <a:cubicBezTo>
                    <a:pt x="19" y="146"/>
                    <a:pt x="13" y="148"/>
                    <a:pt x="13" y="147"/>
                  </a:cubicBezTo>
                  <a:cubicBezTo>
                    <a:pt x="14" y="145"/>
                    <a:pt x="15" y="145"/>
                    <a:pt x="17" y="146"/>
                  </a:cubicBezTo>
                  <a:cubicBezTo>
                    <a:pt x="14" y="144"/>
                    <a:pt x="21" y="143"/>
                    <a:pt x="19" y="143"/>
                  </a:cubicBezTo>
                  <a:cubicBezTo>
                    <a:pt x="17" y="142"/>
                    <a:pt x="16" y="142"/>
                    <a:pt x="15" y="144"/>
                  </a:cubicBezTo>
                  <a:cubicBezTo>
                    <a:pt x="14" y="144"/>
                    <a:pt x="13" y="142"/>
                    <a:pt x="14" y="141"/>
                  </a:cubicBezTo>
                  <a:cubicBezTo>
                    <a:pt x="15" y="142"/>
                    <a:pt x="16" y="142"/>
                    <a:pt x="17" y="142"/>
                  </a:cubicBezTo>
                  <a:cubicBezTo>
                    <a:pt x="15" y="142"/>
                    <a:pt x="14" y="139"/>
                    <a:pt x="13" y="138"/>
                  </a:cubicBezTo>
                  <a:cubicBezTo>
                    <a:pt x="10" y="134"/>
                    <a:pt x="12" y="132"/>
                    <a:pt x="11" y="130"/>
                  </a:cubicBezTo>
                  <a:cubicBezTo>
                    <a:pt x="9" y="129"/>
                    <a:pt x="6" y="125"/>
                    <a:pt x="9" y="122"/>
                  </a:cubicBezTo>
                  <a:cubicBezTo>
                    <a:pt x="7" y="120"/>
                    <a:pt x="7" y="120"/>
                    <a:pt x="8" y="118"/>
                  </a:cubicBezTo>
                  <a:cubicBezTo>
                    <a:pt x="4" y="116"/>
                    <a:pt x="7" y="112"/>
                    <a:pt x="7" y="109"/>
                  </a:cubicBezTo>
                  <a:cubicBezTo>
                    <a:pt x="5" y="106"/>
                    <a:pt x="5" y="106"/>
                    <a:pt x="7" y="104"/>
                  </a:cubicBezTo>
                  <a:cubicBezTo>
                    <a:pt x="5" y="104"/>
                    <a:pt x="4" y="103"/>
                    <a:pt x="5" y="102"/>
                  </a:cubicBezTo>
                  <a:cubicBezTo>
                    <a:pt x="5" y="100"/>
                    <a:pt x="10" y="101"/>
                    <a:pt x="9" y="99"/>
                  </a:cubicBezTo>
                  <a:cubicBezTo>
                    <a:pt x="8" y="98"/>
                    <a:pt x="4" y="102"/>
                    <a:pt x="4" y="97"/>
                  </a:cubicBezTo>
                  <a:cubicBezTo>
                    <a:pt x="5" y="95"/>
                    <a:pt x="4" y="93"/>
                    <a:pt x="4" y="91"/>
                  </a:cubicBezTo>
                  <a:cubicBezTo>
                    <a:pt x="5" y="88"/>
                    <a:pt x="4" y="80"/>
                    <a:pt x="5" y="78"/>
                  </a:cubicBezTo>
                  <a:cubicBezTo>
                    <a:pt x="0" y="77"/>
                    <a:pt x="5" y="76"/>
                    <a:pt x="5" y="74"/>
                  </a:cubicBezTo>
                  <a:cubicBezTo>
                    <a:pt x="3" y="74"/>
                    <a:pt x="2" y="73"/>
                    <a:pt x="1" y="72"/>
                  </a:cubicBezTo>
                  <a:cubicBezTo>
                    <a:pt x="4" y="74"/>
                    <a:pt x="2" y="71"/>
                    <a:pt x="4" y="70"/>
                  </a:cubicBezTo>
                  <a:cubicBezTo>
                    <a:pt x="5" y="71"/>
                    <a:pt x="0" y="67"/>
                    <a:pt x="0" y="67"/>
                  </a:cubicBezTo>
                  <a:cubicBezTo>
                    <a:pt x="2" y="67"/>
                    <a:pt x="3" y="67"/>
                    <a:pt x="4" y="66"/>
                  </a:cubicBezTo>
                  <a:cubicBezTo>
                    <a:pt x="5" y="63"/>
                    <a:pt x="2" y="65"/>
                    <a:pt x="5" y="62"/>
                  </a:cubicBezTo>
                  <a:cubicBezTo>
                    <a:pt x="5" y="62"/>
                    <a:pt x="4" y="63"/>
                    <a:pt x="4" y="63"/>
                  </a:cubicBezTo>
                  <a:cubicBezTo>
                    <a:pt x="5" y="63"/>
                    <a:pt x="6" y="67"/>
                    <a:pt x="8" y="63"/>
                  </a:cubicBezTo>
                  <a:cubicBezTo>
                    <a:pt x="8" y="62"/>
                    <a:pt x="10" y="50"/>
                    <a:pt x="11" y="48"/>
                  </a:cubicBezTo>
                  <a:cubicBezTo>
                    <a:pt x="12" y="40"/>
                    <a:pt x="12" y="31"/>
                    <a:pt x="12" y="23"/>
                  </a:cubicBezTo>
                  <a:cubicBezTo>
                    <a:pt x="12" y="19"/>
                    <a:pt x="20" y="14"/>
                    <a:pt x="17" y="11"/>
                  </a:cubicBezTo>
                  <a:cubicBezTo>
                    <a:pt x="24" y="15"/>
                    <a:pt x="33" y="10"/>
                    <a:pt x="41" y="10"/>
                  </a:cubicBezTo>
                  <a:cubicBezTo>
                    <a:pt x="41" y="10"/>
                    <a:pt x="49" y="9"/>
                    <a:pt x="50" y="10"/>
                  </a:cubicBezTo>
                  <a:cubicBezTo>
                    <a:pt x="49" y="7"/>
                    <a:pt x="65" y="11"/>
                    <a:pt x="62" y="7"/>
                  </a:cubicBezTo>
                  <a:cubicBezTo>
                    <a:pt x="63" y="7"/>
                    <a:pt x="72" y="0"/>
                    <a:pt x="72" y="5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2" name="矩形 881"/>
            <p:cNvSpPr/>
            <p:nvPr/>
          </p:nvSpPr>
          <p:spPr>
            <a:xfrm>
              <a:off x="899592" y="1419622"/>
              <a:ext cx="3076797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28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2800" b="1" dirty="0">
                  <a:cs typeface="+mn-ea"/>
                  <a:sym typeface="+mn-lt"/>
                </a:rPr>
                <a:t>点击此处添加标题</a:t>
              </a:r>
            </a:p>
          </p:txBody>
        </p:sp>
      </p:grpSp>
      <p:sp>
        <p:nvSpPr>
          <p:cNvPr id="883" name="矩形 882"/>
          <p:cNvSpPr/>
          <p:nvPr/>
        </p:nvSpPr>
        <p:spPr>
          <a:xfrm>
            <a:off x="4623696" y="1179061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84" name="矩形 883"/>
          <p:cNvSpPr/>
          <p:nvPr/>
        </p:nvSpPr>
        <p:spPr>
          <a:xfrm>
            <a:off x="930976" y="2931790"/>
            <a:ext cx="3692720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300" dirty="0"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300" dirty="0"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10—14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300" dirty="0">
                <a:latin typeface="微软雅黑" charset="0"/>
                <a:ea typeface="微软雅黑" charset="0"/>
              </a:rPr>
              <a:t>1.3</a:t>
            </a:r>
            <a:r>
              <a:rPr lang="zh-CN" altLang="en-US" sz="1300" dirty="0">
                <a:latin typeface="微软雅黑" charset="0"/>
                <a:ea typeface="微软雅黑" charset="0"/>
              </a:rPr>
              <a:t>。</a:t>
            </a:r>
            <a:endParaRPr lang="en-US" altLang="zh-CN" sz="1300" dirty="0">
              <a:latin typeface="微软雅黑" charset="0"/>
              <a:ea typeface="微软雅黑" charset="0"/>
            </a:endParaRPr>
          </a:p>
        </p:txBody>
      </p:sp>
      <p:grpSp>
        <p:nvGrpSpPr>
          <p:cNvPr id="886" name="组合 885"/>
          <p:cNvGrpSpPr/>
          <p:nvPr/>
        </p:nvGrpSpPr>
        <p:grpSpPr>
          <a:xfrm>
            <a:off x="4651782" y="2787774"/>
            <a:ext cx="3333544" cy="1584176"/>
            <a:chOff x="675184" y="1131590"/>
            <a:chExt cx="3333544" cy="158417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887" name="Freeform 50308"/>
            <p:cNvSpPr>
              <a:spLocks/>
            </p:cNvSpPr>
            <p:nvPr/>
          </p:nvSpPr>
          <p:spPr bwMode="auto">
            <a:xfrm>
              <a:off x="675184" y="1131590"/>
              <a:ext cx="3333544" cy="1584176"/>
            </a:xfrm>
            <a:custGeom>
              <a:avLst/>
              <a:gdLst>
                <a:gd name="T0" fmla="*/ 102 w 297"/>
                <a:gd name="T1" fmla="*/ 6 h 201"/>
                <a:gd name="T2" fmla="*/ 124 w 297"/>
                <a:gd name="T3" fmla="*/ 15 h 201"/>
                <a:gd name="T4" fmla="*/ 141 w 297"/>
                <a:gd name="T5" fmla="*/ 6 h 201"/>
                <a:gd name="T6" fmla="*/ 143 w 297"/>
                <a:gd name="T7" fmla="*/ 6 h 201"/>
                <a:gd name="T8" fmla="*/ 162 w 297"/>
                <a:gd name="T9" fmla="*/ 4 h 201"/>
                <a:gd name="T10" fmla="*/ 189 w 297"/>
                <a:gd name="T11" fmla="*/ 2 h 201"/>
                <a:gd name="T12" fmla="*/ 192 w 297"/>
                <a:gd name="T13" fmla="*/ 2 h 201"/>
                <a:gd name="T14" fmla="*/ 202 w 297"/>
                <a:gd name="T15" fmla="*/ 1 h 201"/>
                <a:gd name="T16" fmla="*/ 206 w 297"/>
                <a:gd name="T17" fmla="*/ 4 h 201"/>
                <a:gd name="T18" fmla="*/ 216 w 297"/>
                <a:gd name="T19" fmla="*/ 8 h 201"/>
                <a:gd name="T20" fmla="*/ 225 w 297"/>
                <a:gd name="T21" fmla="*/ 11 h 201"/>
                <a:gd name="T22" fmla="*/ 274 w 297"/>
                <a:gd name="T23" fmla="*/ 4 h 201"/>
                <a:gd name="T24" fmla="*/ 290 w 297"/>
                <a:gd name="T25" fmla="*/ 43 h 201"/>
                <a:gd name="T26" fmla="*/ 292 w 297"/>
                <a:gd name="T27" fmla="*/ 52 h 201"/>
                <a:gd name="T28" fmla="*/ 283 w 297"/>
                <a:gd name="T29" fmla="*/ 97 h 201"/>
                <a:gd name="T30" fmla="*/ 286 w 297"/>
                <a:gd name="T31" fmla="*/ 130 h 201"/>
                <a:gd name="T32" fmla="*/ 290 w 297"/>
                <a:gd name="T33" fmla="*/ 136 h 201"/>
                <a:gd name="T34" fmla="*/ 287 w 297"/>
                <a:gd name="T35" fmla="*/ 144 h 201"/>
                <a:gd name="T36" fmla="*/ 290 w 297"/>
                <a:gd name="T37" fmla="*/ 149 h 201"/>
                <a:gd name="T38" fmla="*/ 276 w 297"/>
                <a:gd name="T39" fmla="*/ 183 h 201"/>
                <a:gd name="T40" fmla="*/ 211 w 297"/>
                <a:gd name="T41" fmla="*/ 191 h 201"/>
                <a:gd name="T42" fmla="*/ 169 w 297"/>
                <a:gd name="T43" fmla="*/ 197 h 201"/>
                <a:gd name="T44" fmla="*/ 107 w 297"/>
                <a:gd name="T45" fmla="*/ 192 h 201"/>
                <a:gd name="T46" fmla="*/ 87 w 297"/>
                <a:gd name="T47" fmla="*/ 187 h 201"/>
                <a:gd name="T48" fmla="*/ 85 w 297"/>
                <a:gd name="T49" fmla="*/ 187 h 201"/>
                <a:gd name="T50" fmla="*/ 47 w 297"/>
                <a:gd name="T51" fmla="*/ 193 h 201"/>
                <a:gd name="T52" fmla="*/ 31 w 297"/>
                <a:gd name="T53" fmla="*/ 192 h 201"/>
                <a:gd name="T54" fmla="*/ 29 w 297"/>
                <a:gd name="T55" fmla="*/ 189 h 201"/>
                <a:gd name="T56" fmla="*/ 25 w 297"/>
                <a:gd name="T57" fmla="*/ 186 h 201"/>
                <a:gd name="T58" fmla="*/ 26 w 297"/>
                <a:gd name="T59" fmla="*/ 181 h 201"/>
                <a:gd name="T60" fmla="*/ 17 w 297"/>
                <a:gd name="T61" fmla="*/ 170 h 201"/>
                <a:gd name="T62" fmla="*/ 17 w 297"/>
                <a:gd name="T63" fmla="*/ 169 h 201"/>
                <a:gd name="T64" fmla="*/ 14 w 297"/>
                <a:gd name="T65" fmla="*/ 166 h 201"/>
                <a:gd name="T66" fmla="*/ 12 w 297"/>
                <a:gd name="T67" fmla="*/ 159 h 201"/>
                <a:gd name="T68" fmla="*/ 19 w 297"/>
                <a:gd name="T69" fmla="*/ 156 h 201"/>
                <a:gd name="T70" fmla="*/ 13 w 297"/>
                <a:gd name="T71" fmla="*/ 150 h 201"/>
                <a:gd name="T72" fmla="*/ 13 w 297"/>
                <a:gd name="T73" fmla="*/ 147 h 201"/>
                <a:gd name="T74" fmla="*/ 15 w 297"/>
                <a:gd name="T75" fmla="*/ 144 h 201"/>
                <a:gd name="T76" fmla="*/ 13 w 297"/>
                <a:gd name="T77" fmla="*/ 138 h 201"/>
                <a:gd name="T78" fmla="*/ 8 w 297"/>
                <a:gd name="T79" fmla="*/ 118 h 201"/>
                <a:gd name="T80" fmla="*/ 5 w 297"/>
                <a:gd name="T81" fmla="*/ 102 h 201"/>
                <a:gd name="T82" fmla="*/ 4 w 297"/>
                <a:gd name="T83" fmla="*/ 91 h 201"/>
                <a:gd name="T84" fmla="*/ 1 w 297"/>
                <a:gd name="T85" fmla="*/ 72 h 201"/>
                <a:gd name="T86" fmla="*/ 4 w 297"/>
                <a:gd name="T87" fmla="*/ 66 h 201"/>
                <a:gd name="T88" fmla="*/ 8 w 297"/>
                <a:gd name="T89" fmla="*/ 63 h 201"/>
                <a:gd name="T90" fmla="*/ 17 w 297"/>
                <a:gd name="T91" fmla="*/ 11 h 201"/>
                <a:gd name="T92" fmla="*/ 62 w 297"/>
                <a:gd name="T93" fmla="*/ 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7" h="201">
                  <a:moveTo>
                    <a:pt x="72" y="5"/>
                  </a:moveTo>
                  <a:cubicBezTo>
                    <a:pt x="79" y="10"/>
                    <a:pt x="86" y="10"/>
                    <a:pt x="93" y="13"/>
                  </a:cubicBezTo>
                  <a:cubicBezTo>
                    <a:pt x="95" y="13"/>
                    <a:pt x="104" y="11"/>
                    <a:pt x="102" y="6"/>
                  </a:cubicBezTo>
                  <a:cubicBezTo>
                    <a:pt x="104" y="5"/>
                    <a:pt x="108" y="13"/>
                    <a:pt x="109" y="12"/>
                  </a:cubicBezTo>
                  <a:cubicBezTo>
                    <a:pt x="111" y="13"/>
                    <a:pt x="115" y="10"/>
                    <a:pt x="118" y="11"/>
                  </a:cubicBezTo>
                  <a:cubicBezTo>
                    <a:pt x="118" y="11"/>
                    <a:pt x="127" y="9"/>
                    <a:pt x="124" y="15"/>
                  </a:cubicBezTo>
                  <a:cubicBezTo>
                    <a:pt x="123" y="16"/>
                    <a:pt x="128" y="16"/>
                    <a:pt x="129" y="16"/>
                  </a:cubicBezTo>
                  <a:cubicBezTo>
                    <a:pt x="127" y="16"/>
                    <a:pt x="129" y="8"/>
                    <a:pt x="128" y="7"/>
                  </a:cubicBezTo>
                  <a:cubicBezTo>
                    <a:pt x="128" y="5"/>
                    <a:pt x="140" y="7"/>
                    <a:pt x="141" y="6"/>
                  </a:cubicBezTo>
                  <a:cubicBezTo>
                    <a:pt x="138" y="5"/>
                    <a:pt x="133" y="5"/>
                    <a:pt x="130" y="5"/>
                  </a:cubicBezTo>
                  <a:cubicBezTo>
                    <a:pt x="131" y="4"/>
                    <a:pt x="143" y="5"/>
                    <a:pt x="144" y="5"/>
                  </a:cubicBezTo>
                  <a:cubicBezTo>
                    <a:pt x="144" y="5"/>
                    <a:pt x="144" y="6"/>
                    <a:pt x="143" y="6"/>
                  </a:cubicBezTo>
                  <a:cubicBezTo>
                    <a:pt x="144" y="6"/>
                    <a:pt x="145" y="6"/>
                    <a:pt x="146" y="6"/>
                  </a:cubicBezTo>
                  <a:cubicBezTo>
                    <a:pt x="146" y="6"/>
                    <a:pt x="146" y="5"/>
                    <a:pt x="145" y="5"/>
                  </a:cubicBezTo>
                  <a:cubicBezTo>
                    <a:pt x="150" y="1"/>
                    <a:pt x="157" y="5"/>
                    <a:pt x="162" y="4"/>
                  </a:cubicBezTo>
                  <a:cubicBezTo>
                    <a:pt x="169" y="5"/>
                    <a:pt x="168" y="7"/>
                    <a:pt x="171" y="12"/>
                  </a:cubicBezTo>
                  <a:cubicBezTo>
                    <a:pt x="176" y="13"/>
                    <a:pt x="181" y="5"/>
                    <a:pt x="180" y="4"/>
                  </a:cubicBezTo>
                  <a:cubicBezTo>
                    <a:pt x="182" y="3"/>
                    <a:pt x="188" y="1"/>
                    <a:pt x="189" y="2"/>
                  </a:cubicBezTo>
                  <a:cubicBezTo>
                    <a:pt x="189" y="2"/>
                    <a:pt x="188" y="3"/>
                    <a:pt x="188" y="3"/>
                  </a:cubicBezTo>
                  <a:cubicBezTo>
                    <a:pt x="192" y="3"/>
                    <a:pt x="191" y="4"/>
                    <a:pt x="194" y="2"/>
                  </a:cubicBezTo>
                  <a:cubicBezTo>
                    <a:pt x="193" y="3"/>
                    <a:pt x="192" y="3"/>
                    <a:pt x="192" y="2"/>
                  </a:cubicBezTo>
                  <a:cubicBezTo>
                    <a:pt x="198" y="1"/>
                    <a:pt x="193" y="3"/>
                    <a:pt x="196" y="3"/>
                  </a:cubicBezTo>
                  <a:cubicBezTo>
                    <a:pt x="198" y="0"/>
                    <a:pt x="200" y="2"/>
                    <a:pt x="204" y="3"/>
                  </a:cubicBezTo>
                  <a:cubicBezTo>
                    <a:pt x="204" y="2"/>
                    <a:pt x="201" y="2"/>
                    <a:pt x="202" y="1"/>
                  </a:cubicBezTo>
                  <a:cubicBezTo>
                    <a:pt x="203" y="1"/>
                    <a:pt x="207" y="2"/>
                    <a:pt x="207" y="2"/>
                  </a:cubicBezTo>
                  <a:cubicBezTo>
                    <a:pt x="206" y="2"/>
                    <a:pt x="206" y="2"/>
                    <a:pt x="206" y="3"/>
                  </a:cubicBezTo>
                  <a:cubicBezTo>
                    <a:pt x="209" y="4"/>
                    <a:pt x="209" y="3"/>
                    <a:pt x="206" y="4"/>
                  </a:cubicBezTo>
                  <a:cubicBezTo>
                    <a:pt x="208" y="7"/>
                    <a:pt x="211" y="3"/>
                    <a:pt x="209" y="7"/>
                  </a:cubicBezTo>
                  <a:cubicBezTo>
                    <a:pt x="212" y="10"/>
                    <a:pt x="216" y="11"/>
                    <a:pt x="216" y="5"/>
                  </a:cubicBezTo>
                  <a:cubicBezTo>
                    <a:pt x="219" y="6"/>
                    <a:pt x="216" y="9"/>
                    <a:pt x="216" y="8"/>
                  </a:cubicBezTo>
                  <a:cubicBezTo>
                    <a:pt x="219" y="9"/>
                    <a:pt x="219" y="9"/>
                    <a:pt x="219" y="9"/>
                  </a:cubicBezTo>
                  <a:cubicBezTo>
                    <a:pt x="221" y="9"/>
                    <a:pt x="218" y="6"/>
                    <a:pt x="218" y="6"/>
                  </a:cubicBezTo>
                  <a:cubicBezTo>
                    <a:pt x="218" y="6"/>
                    <a:pt x="223" y="12"/>
                    <a:pt x="225" y="11"/>
                  </a:cubicBezTo>
                  <a:cubicBezTo>
                    <a:pt x="222" y="10"/>
                    <a:pt x="224" y="6"/>
                    <a:pt x="223" y="5"/>
                  </a:cubicBezTo>
                  <a:cubicBezTo>
                    <a:pt x="226" y="5"/>
                    <a:pt x="232" y="7"/>
                    <a:pt x="232" y="3"/>
                  </a:cubicBezTo>
                  <a:cubicBezTo>
                    <a:pt x="237" y="5"/>
                    <a:pt x="272" y="7"/>
                    <a:pt x="274" y="4"/>
                  </a:cubicBezTo>
                  <a:cubicBezTo>
                    <a:pt x="278" y="4"/>
                    <a:pt x="281" y="3"/>
                    <a:pt x="284" y="1"/>
                  </a:cubicBezTo>
                  <a:cubicBezTo>
                    <a:pt x="291" y="2"/>
                    <a:pt x="294" y="17"/>
                    <a:pt x="294" y="23"/>
                  </a:cubicBezTo>
                  <a:cubicBezTo>
                    <a:pt x="297" y="28"/>
                    <a:pt x="292" y="40"/>
                    <a:pt x="290" y="43"/>
                  </a:cubicBezTo>
                  <a:cubicBezTo>
                    <a:pt x="291" y="46"/>
                    <a:pt x="291" y="47"/>
                    <a:pt x="292" y="50"/>
                  </a:cubicBezTo>
                  <a:cubicBezTo>
                    <a:pt x="291" y="50"/>
                    <a:pt x="290" y="45"/>
                    <a:pt x="289" y="51"/>
                  </a:cubicBezTo>
                  <a:cubicBezTo>
                    <a:pt x="290" y="52"/>
                    <a:pt x="291" y="52"/>
                    <a:pt x="292" y="52"/>
                  </a:cubicBezTo>
                  <a:cubicBezTo>
                    <a:pt x="288" y="53"/>
                    <a:pt x="288" y="62"/>
                    <a:pt x="290" y="66"/>
                  </a:cubicBezTo>
                  <a:cubicBezTo>
                    <a:pt x="288" y="72"/>
                    <a:pt x="288" y="80"/>
                    <a:pt x="287" y="86"/>
                  </a:cubicBezTo>
                  <a:cubicBezTo>
                    <a:pt x="285" y="93"/>
                    <a:pt x="280" y="89"/>
                    <a:pt x="283" y="97"/>
                  </a:cubicBezTo>
                  <a:cubicBezTo>
                    <a:pt x="286" y="102"/>
                    <a:pt x="283" y="112"/>
                    <a:pt x="288" y="114"/>
                  </a:cubicBezTo>
                  <a:cubicBezTo>
                    <a:pt x="292" y="116"/>
                    <a:pt x="289" y="127"/>
                    <a:pt x="291" y="130"/>
                  </a:cubicBezTo>
                  <a:cubicBezTo>
                    <a:pt x="290" y="129"/>
                    <a:pt x="285" y="128"/>
                    <a:pt x="286" y="130"/>
                  </a:cubicBezTo>
                  <a:cubicBezTo>
                    <a:pt x="290" y="132"/>
                    <a:pt x="291" y="130"/>
                    <a:pt x="291" y="134"/>
                  </a:cubicBezTo>
                  <a:cubicBezTo>
                    <a:pt x="290" y="134"/>
                    <a:pt x="288" y="131"/>
                    <a:pt x="286" y="134"/>
                  </a:cubicBezTo>
                  <a:cubicBezTo>
                    <a:pt x="287" y="135"/>
                    <a:pt x="289" y="136"/>
                    <a:pt x="290" y="136"/>
                  </a:cubicBezTo>
                  <a:cubicBezTo>
                    <a:pt x="292" y="136"/>
                    <a:pt x="287" y="138"/>
                    <a:pt x="286" y="139"/>
                  </a:cubicBezTo>
                  <a:cubicBezTo>
                    <a:pt x="287" y="140"/>
                    <a:pt x="289" y="141"/>
                    <a:pt x="291" y="140"/>
                  </a:cubicBezTo>
                  <a:cubicBezTo>
                    <a:pt x="291" y="141"/>
                    <a:pt x="286" y="143"/>
                    <a:pt x="287" y="144"/>
                  </a:cubicBezTo>
                  <a:cubicBezTo>
                    <a:pt x="288" y="144"/>
                    <a:pt x="289" y="144"/>
                    <a:pt x="290" y="145"/>
                  </a:cubicBezTo>
                  <a:cubicBezTo>
                    <a:pt x="291" y="145"/>
                    <a:pt x="288" y="148"/>
                    <a:pt x="287" y="148"/>
                  </a:cubicBezTo>
                  <a:cubicBezTo>
                    <a:pt x="288" y="149"/>
                    <a:pt x="289" y="149"/>
                    <a:pt x="290" y="149"/>
                  </a:cubicBezTo>
                  <a:cubicBezTo>
                    <a:pt x="287" y="156"/>
                    <a:pt x="287" y="156"/>
                    <a:pt x="287" y="156"/>
                  </a:cubicBezTo>
                  <a:cubicBezTo>
                    <a:pt x="287" y="161"/>
                    <a:pt x="283" y="163"/>
                    <a:pt x="284" y="168"/>
                  </a:cubicBezTo>
                  <a:cubicBezTo>
                    <a:pt x="285" y="173"/>
                    <a:pt x="278" y="180"/>
                    <a:pt x="276" y="183"/>
                  </a:cubicBezTo>
                  <a:cubicBezTo>
                    <a:pt x="270" y="193"/>
                    <a:pt x="259" y="184"/>
                    <a:pt x="253" y="189"/>
                  </a:cubicBezTo>
                  <a:cubicBezTo>
                    <a:pt x="245" y="199"/>
                    <a:pt x="228" y="195"/>
                    <a:pt x="221" y="186"/>
                  </a:cubicBezTo>
                  <a:cubicBezTo>
                    <a:pt x="220" y="186"/>
                    <a:pt x="214" y="190"/>
                    <a:pt x="211" y="191"/>
                  </a:cubicBezTo>
                  <a:cubicBezTo>
                    <a:pt x="205" y="194"/>
                    <a:pt x="197" y="195"/>
                    <a:pt x="190" y="193"/>
                  </a:cubicBezTo>
                  <a:cubicBezTo>
                    <a:pt x="184" y="192"/>
                    <a:pt x="187" y="189"/>
                    <a:pt x="181" y="191"/>
                  </a:cubicBezTo>
                  <a:cubicBezTo>
                    <a:pt x="180" y="192"/>
                    <a:pt x="170" y="197"/>
                    <a:pt x="169" y="197"/>
                  </a:cubicBezTo>
                  <a:cubicBezTo>
                    <a:pt x="161" y="200"/>
                    <a:pt x="151" y="201"/>
                    <a:pt x="145" y="195"/>
                  </a:cubicBezTo>
                  <a:cubicBezTo>
                    <a:pt x="140" y="191"/>
                    <a:pt x="141" y="189"/>
                    <a:pt x="135" y="191"/>
                  </a:cubicBezTo>
                  <a:cubicBezTo>
                    <a:pt x="132" y="192"/>
                    <a:pt x="107" y="200"/>
                    <a:pt x="107" y="192"/>
                  </a:cubicBezTo>
                  <a:cubicBezTo>
                    <a:pt x="106" y="192"/>
                    <a:pt x="101" y="186"/>
                    <a:pt x="101" y="186"/>
                  </a:cubicBezTo>
                  <a:cubicBezTo>
                    <a:pt x="101" y="184"/>
                    <a:pt x="93" y="188"/>
                    <a:pt x="91" y="188"/>
                  </a:cubicBezTo>
                  <a:cubicBezTo>
                    <a:pt x="90" y="185"/>
                    <a:pt x="89" y="187"/>
                    <a:pt x="87" y="187"/>
                  </a:cubicBezTo>
                  <a:cubicBezTo>
                    <a:pt x="84" y="185"/>
                    <a:pt x="88" y="185"/>
                    <a:pt x="88" y="184"/>
                  </a:cubicBezTo>
                  <a:cubicBezTo>
                    <a:pt x="88" y="185"/>
                    <a:pt x="84" y="182"/>
                    <a:pt x="83" y="184"/>
                  </a:cubicBezTo>
                  <a:cubicBezTo>
                    <a:pt x="84" y="185"/>
                    <a:pt x="85" y="186"/>
                    <a:pt x="85" y="187"/>
                  </a:cubicBezTo>
                  <a:cubicBezTo>
                    <a:pt x="81" y="191"/>
                    <a:pt x="73" y="178"/>
                    <a:pt x="69" y="190"/>
                  </a:cubicBezTo>
                  <a:cubicBezTo>
                    <a:pt x="65" y="191"/>
                    <a:pt x="50" y="198"/>
                    <a:pt x="47" y="195"/>
                  </a:cubicBezTo>
                  <a:cubicBezTo>
                    <a:pt x="49" y="194"/>
                    <a:pt x="46" y="194"/>
                    <a:pt x="47" y="193"/>
                  </a:cubicBezTo>
                  <a:cubicBezTo>
                    <a:pt x="46" y="195"/>
                    <a:pt x="35" y="195"/>
                    <a:pt x="33" y="195"/>
                  </a:cubicBezTo>
                  <a:cubicBezTo>
                    <a:pt x="33" y="194"/>
                    <a:pt x="34" y="194"/>
                    <a:pt x="35" y="194"/>
                  </a:cubicBezTo>
                  <a:cubicBezTo>
                    <a:pt x="36" y="195"/>
                    <a:pt x="31" y="191"/>
                    <a:pt x="31" y="192"/>
                  </a:cubicBezTo>
                  <a:cubicBezTo>
                    <a:pt x="28" y="192"/>
                    <a:pt x="31" y="193"/>
                    <a:pt x="31" y="193"/>
                  </a:cubicBezTo>
                  <a:cubicBezTo>
                    <a:pt x="30" y="193"/>
                    <a:pt x="29" y="193"/>
                    <a:pt x="28" y="193"/>
                  </a:cubicBezTo>
                  <a:cubicBezTo>
                    <a:pt x="29" y="194"/>
                    <a:pt x="26" y="188"/>
                    <a:pt x="29" y="189"/>
                  </a:cubicBezTo>
                  <a:cubicBezTo>
                    <a:pt x="28" y="189"/>
                    <a:pt x="31" y="190"/>
                    <a:pt x="32" y="189"/>
                  </a:cubicBezTo>
                  <a:cubicBezTo>
                    <a:pt x="29" y="188"/>
                    <a:pt x="30" y="186"/>
                    <a:pt x="25" y="187"/>
                  </a:cubicBezTo>
                  <a:cubicBezTo>
                    <a:pt x="25" y="187"/>
                    <a:pt x="25" y="186"/>
                    <a:pt x="25" y="186"/>
                  </a:cubicBezTo>
                  <a:cubicBezTo>
                    <a:pt x="25" y="186"/>
                    <a:pt x="28" y="187"/>
                    <a:pt x="28" y="185"/>
                  </a:cubicBezTo>
                  <a:cubicBezTo>
                    <a:pt x="27" y="185"/>
                    <a:pt x="26" y="185"/>
                    <a:pt x="25" y="185"/>
                  </a:cubicBezTo>
                  <a:cubicBezTo>
                    <a:pt x="27" y="185"/>
                    <a:pt x="20" y="182"/>
                    <a:pt x="26" y="181"/>
                  </a:cubicBezTo>
                  <a:cubicBezTo>
                    <a:pt x="25" y="180"/>
                    <a:pt x="16" y="179"/>
                    <a:pt x="16" y="176"/>
                  </a:cubicBezTo>
                  <a:cubicBezTo>
                    <a:pt x="15" y="175"/>
                    <a:pt x="19" y="175"/>
                    <a:pt x="18" y="174"/>
                  </a:cubicBezTo>
                  <a:cubicBezTo>
                    <a:pt x="15" y="171"/>
                    <a:pt x="16" y="175"/>
                    <a:pt x="17" y="170"/>
                  </a:cubicBezTo>
                  <a:cubicBezTo>
                    <a:pt x="16" y="170"/>
                    <a:pt x="16" y="170"/>
                    <a:pt x="16" y="169"/>
                  </a:cubicBezTo>
                  <a:cubicBezTo>
                    <a:pt x="16" y="169"/>
                    <a:pt x="16" y="169"/>
                    <a:pt x="16" y="170"/>
                  </a:cubicBezTo>
                  <a:cubicBezTo>
                    <a:pt x="17" y="170"/>
                    <a:pt x="16" y="169"/>
                    <a:pt x="17" y="169"/>
                  </a:cubicBezTo>
                  <a:cubicBezTo>
                    <a:pt x="16" y="167"/>
                    <a:pt x="13" y="169"/>
                    <a:pt x="13" y="167"/>
                  </a:cubicBezTo>
                  <a:cubicBezTo>
                    <a:pt x="13" y="167"/>
                    <a:pt x="17" y="167"/>
                    <a:pt x="18" y="167"/>
                  </a:cubicBezTo>
                  <a:cubicBezTo>
                    <a:pt x="17" y="165"/>
                    <a:pt x="16" y="165"/>
                    <a:pt x="14" y="166"/>
                  </a:cubicBezTo>
                  <a:cubicBezTo>
                    <a:pt x="14" y="166"/>
                    <a:pt x="16" y="164"/>
                    <a:pt x="16" y="164"/>
                  </a:cubicBezTo>
                  <a:cubicBezTo>
                    <a:pt x="15" y="164"/>
                    <a:pt x="13" y="164"/>
                    <a:pt x="12" y="163"/>
                  </a:cubicBezTo>
                  <a:cubicBezTo>
                    <a:pt x="17" y="162"/>
                    <a:pt x="14" y="162"/>
                    <a:pt x="12" y="159"/>
                  </a:cubicBezTo>
                  <a:cubicBezTo>
                    <a:pt x="12" y="157"/>
                    <a:pt x="17" y="158"/>
                    <a:pt x="17" y="158"/>
                  </a:cubicBezTo>
                  <a:cubicBezTo>
                    <a:pt x="16" y="157"/>
                    <a:pt x="13" y="158"/>
                    <a:pt x="13" y="156"/>
                  </a:cubicBezTo>
                  <a:cubicBezTo>
                    <a:pt x="14" y="156"/>
                    <a:pt x="18" y="156"/>
                    <a:pt x="19" y="156"/>
                  </a:cubicBezTo>
                  <a:cubicBezTo>
                    <a:pt x="19" y="155"/>
                    <a:pt x="14" y="156"/>
                    <a:pt x="12" y="155"/>
                  </a:cubicBezTo>
                  <a:cubicBezTo>
                    <a:pt x="12" y="153"/>
                    <a:pt x="16" y="154"/>
                    <a:pt x="17" y="154"/>
                  </a:cubicBezTo>
                  <a:cubicBezTo>
                    <a:pt x="17" y="154"/>
                    <a:pt x="13" y="149"/>
                    <a:pt x="13" y="150"/>
                  </a:cubicBezTo>
                  <a:cubicBezTo>
                    <a:pt x="13" y="149"/>
                    <a:pt x="16" y="150"/>
                    <a:pt x="17" y="150"/>
                  </a:cubicBezTo>
                  <a:cubicBezTo>
                    <a:pt x="18" y="147"/>
                    <a:pt x="18" y="149"/>
                    <a:pt x="20" y="147"/>
                  </a:cubicBezTo>
                  <a:cubicBezTo>
                    <a:pt x="19" y="146"/>
                    <a:pt x="13" y="148"/>
                    <a:pt x="13" y="147"/>
                  </a:cubicBezTo>
                  <a:cubicBezTo>
                    <a:pt x="14" y="145"/>
                    <a:pt x="15" y="145"/>
                    <a:pt x="17" y="146"/>
                  </a:cubicBezTo>
                  <a:cubicBezTo>
                    <a:pt x="14" y="144"/>
                    <a:pt x="21" y="143"/>
                    <a:pt x="19" y="143"/>
                  </a:cubicBezTo>
                  <a:cubicBezTo>
                    <a:pt x="17" y="142"/>
                    <a:pt x="16" y="142"/>
                    <a:pt x="15" y="144"/>
                  </a:cubicBezTo>
                  <a:cubicBezTo>
                    <a:pt x="14" y="144"/>
                    <a:pt x="13" y="142"/>
                    <a:pt x="14" y="141"/>
                  </a:cubicBezTo>
                  <a:cubicBezTo>
                    <a:pt x="15" y="142"/>
                    <a:pt x="16" y="142"/>
                    <a:pt x="17" y="142"/>
                  </a:cubicBezTo>
                  <a:cubicBezTo>
                    <a:pt x="15" y="142"/>
                    <a:pt x="14" y="139"/>
                    <a:pt x="13" y="138"/>
                  </a:cubicBezTo>
                  <a:cubicBezTo>
                    <a:pt x="10" y="134"/>
                    <a:pt x="12" y="132"/>
                    <a:pt x="11" y="130"/>
                  </a:cubicBezTo>
                  <a:cubicBezTo>
                    <a:pt x="9" y="129"/>
                    <a:pt x="6" y="125"/>
                    <a:pt x="9" y="122"/>
                  </a:cubicBezTo>
                  <a:cubicBezTo>
                    <a:pt x="7" y="120"/>
                    <a:pt x="7" y="120"/>
                    <a:pt x="8" y="118"/>
                  </a:cubicBezTo>
                  <a:cubicBezTo>
                    <a:pt x="4" y="116"/>
                    <a:pt x="7" y="112"/>
                    <a:pt x="7" y="109"/>
                  </a:cubicBezTo>
                  <a:cubicBezTo>
                    <a:pt x="5" y="106"/>
                    <a:pt x="5" y="106"/>
                    <a:pt x="7" y="104"/>
                  </a:cubicBezTo>
                  <a:cubicBezTo>
                    <a:pt x="5" y="104"/>
                    <a:pt x="4" y="103"/>
                    <a:pt x="5" y="102"/>
                  </a:cubicBezTo>
                  <a:cubicBezTo>
                    <a:pt x="5" y="100"/>
                    <a:pt x="10" y="101"/>
                    <a:pt x="9" y="99"/>
                  </a:cubicBezTo>
                  <a:cubicBezTo>
                    <a:pt x="8" y="98"/>
                    <a:pt x="4" y="102"/>
                    <a:pt x="4" y="97"/>
                  </a:cubicBezTo>
                  <a:cubicBezTo>
                    <a:pt x="5" y="95"/>
                    <a:pt x="4" y="93"/>
                    <a:pt x="4" y="91"/>
                  </a:cubicBezTo>
                  <a:cubicBezTo>
                    <a:pt x="5" y="88"/>
                    <a:pt x="4" y="80"/>
                    <a:pt x="5" y="78"/>
                  </a:cubicBezTo>
                  <a:cubicBezTo>
                    <a:pt x="0" y="77"/>
                    <a:pt x="5" y="76"/>
                    <a:pt x="5" y="74"/>
                  </a:cubicBezTo>
                  <a:cubicBezTo>
                    <a:pt x="3" y="74"/>
                    <a:pt x="2" y="73"/>
                    <a:pt x="1" y="72"/>
                  </a:cubicBezTo>
                  <a:cubicBezTo>
                    <a:pt x="4" y="74"/>
                    <a:pt x="2" y="71"/>
                    <a:pt x="4" y="70"/>
                  </a:cubicBezTo>
                  <a:cubicBezTo>
                    <a:pt x="5" y="71"/>
                    <a:pt x="0" y="67"/>
                    <a:pt x="0" y="67"/>
                  </a:cubicBezTo>
                  <a:cubicBezTo>
                    <a:pt x="2" y="67"/>
                    <a:pt x="3" y="67"/>
                    <a:pt x="4" y="66"/>
                  </a:cubicBezTo>
                  <a:cubicBezTo>
                    <a:pt x="5" y="63"/>
                    <a:pt x="2" y="65"/>
                    <a:pt x="5" y="62"/>
                  </a:cubicBezTo>
                  <a:cubicBezTo>
                    <a:pt x="5" y="62"/>
                    <a:pt x="4" y="63"/>
                    <a:pt x="4" y="63"/>
                  </a:cubicBezTo>
                  <a:cubicBezTo>
                    <a:pt x="5" y="63"/>
                    <a:pt x="6" y="67"/>
                    <a:pt x="8" y="63"/>
                  </a:cubicBezTo>
                  <a:cubicBezTo>
                    <a:pt x="8" y="62"/>
                    <a:pt x="10" y="50"/>
                    <a:pt x="11" y="48"/>
                  </a:cubicBezTo>
                  <a:cubicBezTo>
                    <a:pt x="12" y="40"/>
                    <a:pt x="12" y="31"/>
                    <a:pt x="12" y="23"/>
                  </a:cubicBezTo>
                  <a:cubicBezTo>
                    <a:pt x="12" y="19"/>
                    <a:pt x="20" y="14"/>
                    <a:pt x="17" y="11"/>
                  </a:cubicBezTo>
                  <a:cubicBezTo>
                    <a:pt x="24" y="15"/>
                    <a:pt x="33" y="10"/>
                    <a:pt x="41" y="10"/>
                  </a:cubicBezTo>
                  <a:cubicBezTo>
                    <a:pt x="41" y="10"/>
                    <a:pt x="49" y="9"/>
                    <a:pt x="50" y="10"/>
                  </a:cubicBezTo>
                  <a:cubicBezTo>
                    <a:pt x="49" y="7"/>
                    <a:pt x="65" y="11"/>
                    <a:pt x="62" y="7"/>
                  </a:cubicBezTo>
                  <a:cubicBezTo>
                    <a:pt x="63" y="7"/>
                    <a:pt x="72" y="0"/>
                    <a:pt x="72" y="5"/>
                  </a:cubicBezTo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8" name="矩形 887"/>
            <p:cNvSpPr/>
            <p:nvPr/>
          </p:nvSpPr>
          <p:spPr>
            <a:xfrm>
              <a:off x="899592" y="1419622"/>
              <a:ext cx="3076797" cy="954107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28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2800" b="1" dirty="0">
                  <a:cs typeface="+mn-ea"/>
                  <a:sym typeface="+mn-lt"/>
                </a:rPr>
                <a:t>点击此处添加标题</a:t>
              </a:r>
            </a:p>
          </p:txBody>
        </p:sp>
      </p:grpSp>
      <p:cxnSp>
        <p:nvCxnSpPr>
          <p:cNvPr id="890" name="直接连接符 889"/>
          <p:cNvCxnSpPr/>
          <p:nvPr/>
        </p:nvCxnSpPr>
        <p:spPr>
          <a:xfrm>
            <a:off x="1795500" y="2747665"/>
            <a:ext cx="5553000" cy="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054630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836" name="Freeform 50280"/>
          <p:cNvSpPr>
            <a:spLocks/>
          </p:cNvSpPr>
          <p:nvPr/>
        </p:nvSpPr>
        <p:spPr bwMode="auto">
          <a:xfrm>
            <a:off x="468048" y="987574"/>
            <a:ext cx="2664296" cy="938629"/>
          </a:xfrm>
          <a:custGeom>
            <a:avLst/>
            <a:gdLst>
              <a:gd name="T0" fmla="*/ 277 w 288"/>
              <a:gd name="T1" fmla="*/ 1 h 218"/>
              <a:gd name="T2" fmla="*/ 182 w 288"/>
              <a:gd name="T3" fmla="*/ 5 h 218"/>
              <a:gd name="T4" fmla="*/ 164 w 288"/>
              <a:gd name="T5" fmla="*/ 3 h 218"/>
              <a:gd name="T6" fmla="*/ 116 w 288"/>
              <a:gd name="T7" fmla="*/ 5 h 218"/>
              <a:gd name="T8" fmla="*/ 64 w 288"/>
              <a:gd name="T9" fmla="*/ 6 h 218"/>
              <a:gd name="T10" fmla="*/ 10 w 288"/>
              <a:gd name="T11" fmla="*/ 3 h 218"/>
              <a:gd name="T12" fmla="*/ 5 w 288"/>
              <a:gd name="T13" fmla="*/ 39 h 218"/>
              <a:gd name="T14" fmla="*/ 8 w 288"/>
              <a:gd name="T15" fmla="*/ 148 h 218"/>
              <a:gd name="T16" fmla="*/ 3 w 288"/>
              <a:gd name="T17" fmla="*/ 51 h 218"/>
              <a:gd name="T18" fmla="*/ 9 w 288"/>
              <a:gd name="T19" fmla="*/ 16 h 218"/>
              <a:gd name="T20" fmla="*/ 21 w 288"/>
              <a:gd name="T21" fmla="*/ 31 h 218"/>
              <a:gd name="T22" fmla="*/ 17 w 288"/>
              <a:gd name="T23" fmla="*/ 118 h 218"/>
              <a:gd name="T24" fmla="*/ 19 w 288"/>
              <a:gd name="T25" fmla="*/ 176 h 218"/>
              <a:gd name="T26" fmla="*/ 8 w 288"/>
              <a:gd name="T27" fmla="*/ 152 h 218"/>
              <a:gd name="T28" fmla="*/ 8 w 288"/>
              <a:gd name="T29" fmla="*/ 177 h 218"/>
              <a:gd name="T30" fmla="*/ 26 w 288"/>
              <a:gd name="T31" fmla="*/ 188 h 218"/>
              <a:gd name="T32" fmla="*/ 43 w 288"/>
              <a:gd name="T33" fmla="*/ 186 h 218"/>
              <a:gd name="T34" fmla="*/ 114 w 288"/>
              <a:gd name="T35" fmla="*/ 180 h 218"/>
              <a:gd name="T36" fmla="*/ 194 w 288"/>
              <a:gd name="T37" fmla="*/ 179 h 218"/>
              <a:gd name="T38" fmla="*/ 241 w 288"/>
              <a:gd name="T39" fmla="*/ 190 h 218"/>
              <a:gd name="T40" fmla="*/ 254 w 288"/>
              <a:gd name="T41" fmla="*/ 190 h 218"/>
              <a:gd name="T42" fmla="*/ 166 w 288"/>
              <a:gd name="T43" fmla="*/ 192 h 218"/>
              <a:gd name="T44" fmla="*/ 99 w 288"/>
              <a:gd name="T45" fmla="*/ 193 h 218"/>
              <a:gd name="T46" fmla="*/ 44 w 288"/>
              <a:gd name="T47" fmla="*/ 191 h 218"/>
              <a:gd name="T48" fmla="*/ 22 w 288"/>
              <a:gd name="T49" fmla="*/ 191 h 218"/>
              <a:gd name="T50" fmla="*/ 9 w 288"/>
              <a:gd name="T51" fmla="*/ 212 h 218"/>
              <a:gd name="T52" fmla="*/ 93 w 288"/>
              <a:gd name="T53" fmla="*/ 206 h 218"/>
              <a:gd name="T54" fmla="*/ 84 w 288"/>
              <a:gd name="T55" fmla="*/ 204 h 218"/>
              <a:gd name="T56" fmla="*/ 89 w 288"/>
              <a:gd name="T57" fmla="*/ 202 h 218"/>
              <a:gd name="T58" fmla="*/ 84 w 288"/>
              <a:gd name="T59" fmla="*/ 200 h 218"/>
              <a:gd name="T60" fmla="*/ 93 w 288"/>
              <a:gd name="T61" fmla="*/ 199 h 218"/>
              <a:gd name="T62" fmla="*/ 43 w 288"/>
              <a:gd name="T63" fmla="*/ 194 h 218"/>
              <a:gd name="T64" fmla="*/ 91 w 288"/>
              <a:gd name="T65" fmla="*/ 194 h 218"/>
              <a:gd name="T66" fmla="*/ 123 w 288"/>
              <a:gd name="T67" fmla="*/ 196 h 218"/>
              <a:gd name="T68" fmla="*/ 124 w 288"/>
              <a:gd name="T69" fmla="*/ 197 h 218"/>
              <a:gd name="T70" fmla="*/ 113 w 288"/>
              <a:gd name="T71" fmla="*/ 199 h 218"/>
              <a:gd name="T72" fmla="*/ 115 w 288"/>
              <a:gd name="T73" fmla="*/ 200 h 218"/>
              <a:gd name="T74" fmla="*/ 96 w 288"/>
              <a:gd name="T75" fmla="*/ 202 h 218"/>
              <a:gd name="T76" fmla="*/ 111 w 288"/>
              <a:gd name="T77" fmla="*/ 205 h 218"/>
              <a:gd name="T78" fmla="*/ 107 w 288"/>
              <a:gd name="T79" fmla="*/ 205 h 218"/>
              <a:gd name="T80" fmla="*/ 153 w 288"/>
              <a:gd name="T81" fmla="*/ 214 h 218"/>
              <a:gd name="T82" fmla="*/ 192 w 288"/>
              <a:gd name="T83" fmla="*/ 207 h 218"/>
              <a:gd name="T84" fmla="*/ 226 w 288"/>
              <a:gd name="T85" fmla="*/ 206 h 218"/>
              <a:gd name="T86" fmla="*/ 247 w 288"/>
              <a:gd name="T87" fmla="*/ 208 h 218"/>
              <a:gd name="T88" fmla="*/ 243 w 288"/>
              <a:gd name="T89" fmla="*/ 207 h 218"/>
              <a:gd name="T90" fmla="*/ 266 w 288"/>
              <a:gd name="T91" fmla="*/ 197 h 218"/>
              <a:gd name="T92" fmla="*/ 268 w 288"/>
              <a:gd name="T93" fmla="*/ 199 h 218"/>
              <a:gd name="T94" fmla="*/ 262 w 288"/>
              <a:gd name="T95" fmla="*/ 191 h 218"/>
              <a:gd name="T96" fmla="*/ 265 w 288"/>
              <a:gd name="T97" fmla="*/ 168 h 218"/>
              <a:gd name="T98" fmla="*/ 266 w 288"/>
              <a:gd name="T99" fmla="*/ 105 h 218"/>
              <a:gd name="T100" fmla="*/ 266 w 288"/>
              <a:gd name="T101" fmla="*/ 43 h 218"/>
              <a:gd name="T102" fmla="*/ 267 w 288"/>
              <a:gd name="T103" fmla="*/ 24 h 218"/>
              <a:gd name="T104" fmla="*/ 277 w 288"/>
              <a:gd name="T105" fmla="*/ 21 h 218"/>
              <a:gd name="T106" fmla="*/ 270 w 288"/>
              <a:gd name="T107" fmla="*/ 52 h 218"/>
              <a:gd name="T108" fmla="*/ 270 w 288"/>
              <a:gd name="T109" fmla="*/ 108 h 218"/>
              <a:gd name="T110" fmla="*/ 276 w 288"/>
              <a:gd name="T111" fmla="*/ 202 h 218"/>
              <a:gd name="T112" fmla="*/ 282 w 288"/>
              <a:gd name="T113" fmla="*/ 104 h 218"/>
              <a:gd name="T114" fmla="*/ 278 w 288"/>
              <a:gd name="T115" fmla="*/ 56 h 218"/>
              <a:gd name="T116" fmla="*/ 283 w 288"/>
              <a:gd name="T117" fmla="*/ 33 h 218"/>
              <a:gd name="T118" fmla="*/ 282 w 288"/>
              <a:gd name="T119" fmla="*/ 15 h 218"/>
              <a:gd name="T120" fmla="*/ 277 w 288"/>
              <a:gd name="T121" fmla="*/ 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8" h="218">
                <a:moveTo>
                  <a:pt x="277" y="1"/>
                </a:moveTo>
                <a:cubicBezTo>
                  <a:pt x="276" y="0"/>
                  <a:pt x="191" y="5"/>
                  <a:pt x="182" y="5"/>
                </a:cubicBezTo>
                <a:cubicBezTo>
                  <a:pt x="176" y="6"/>
                  <a:pt x="171" y="4"/>
                  <a:pt x="164" y="3"/>
                </a:cubicBezTo>
                <a:cubicBezTo>
                  <a:pt x="148" y="1"/>
                  <a:pt x="132" y="4"/>
                  <a:pt x="116" y="5"/>
                </a:cubicBezTo>
                <a:cubicBezTo>
                  <a:pt x="99" y="7"/>
                  <a:pt x="81" y="6"/>
                  <a:pt x="64" y="6"/>
                </a:cubicBezTo>
                <a:cubicBezTo>
                  <a:pt x="47" y="6"/>
                  <a:pt x="26" y="8"/>
                  <a:pt x="10" y="3"/>
                </a:cubicBezTo>
                <a:cubicBezTo>
                  <a:pt x="3" y="7"/>
                  <a:pt x="5" y="33"/>
                  <a:pt x="5" y="39"/>
                </a:cubicBezTo>
                <a:cubicBezTo>
                  <a:pt x="3" y="74"/>
                  <a:pt x="0" y="114"/>
                  <a:pt x="8" y="148"/>
                </a:cubicBezTo>
                <a:cubicBezTo>
                  <a:pt x="8" y="115"/>
                  <a:pt x="3" y="83"/>
                  <a:pt x="3" y="51"/>
                </a:cubicBezTo>
                <a:cubicBezTo>
                  <a:pt x="3" y="41"/>
                  <a:pt x="2" y="24"/>
                  <a:pt x="9" y="16"/>
                </a:cubicBezTo>
                <a:cubicBezTo>
                  <a:pt x="15" y="10"/>
                  <a:pt x="21" y="29"/>
                  <a:pt x="21" y="31"/>
                </a:cubicBezTo>
                <a:cubicBezTo>
                  <a:pt x="26" y="59"/>
                  <a:pt x="20" y="90"/>
                  <a:pt x="17" y="118"/>
                </a:cubicBezTo>
                <a:cubicBezTo>
                  <a:pt x="16" y="125"/>
                  <a:pt x="6" y="173"/>
                  <a:pt x="19" y="176"/>
                </a:cubicBezTo>
                <a:cubicBezTo>
                  <a:pt x="8" y="170"/>
                  <a:pt x="9" y="163"/>
                  <a:pt x="8" y="152"/>
                </a:cubicBezTo>
                <a:cubicBezTo>
                  <a:pt x="5" y="160"/>
                  <a:pt x="8" y="169"/>
                  <a:pt x="8" y="177"/>
                </a:cubicBezTo>
                <a:cubicBezTo>
                  <a:pt x="13" y="171"/>
                  <a:pt x="22" y="186"/>
                  <a:pt x="26" y="188"/>
                </a:cubicBezTo>
                <a:cubicBezTo>
                  <a:pt x="31" y="187"/>
                  <a:pt x="37" y="186"/>
                  <a:pt x="43" y="186"/>
                </a:cubicBezTo>
                <a:cubicBezTo>
                  <a:pt x="67" y="183"/>
                  <a:pt x="90" y="181"/>
                  <a:pt x="114" y="180"/>
                </a:cubicBezTo>
                <a:cubicBezTo>
                  <a:pt x="140" y="179"/>
                  <a:pt x="167" y="178"/>
                  <a:pt x="194" y="179"/>
                </a:cubicBezTo>
                <a:cubicBezTo>
                  <a:pt x="207" y="180"/>
                  <a:pt x="232" y="180"/>
                  <a:pt x="241" y="190"/>
                </a:cubicBezTo>
                <a:cubicBezTo>
                  <a:pt x="240" y="183"/>
                  <a:pt x="252" y="185"/>
                  <a:pt x="254" y="190"/>
                </a:cubicBezTo>
                <a:cubicBezTo>
                  <a:pt x="226" y="197"/>
                  <a:pt x="195" y="193"/>
                  <a:pt x="166" y="192"/>
                </a:cubicBezTo>
                <a:cubicBezTo>
                  <a:pt x="144" y="191"/>
                  <a:pt x="122" y="192"/>
                  <a:pt x="99" y="193"/>
                </a:cubicBezTo>
                <a:cubicBezTo>
                  <a:pt x="81" y="193"/>
                  <a:pt x="62" y="192"/>
                  <a:pt x="44" y="191"/>
                </a:cubicBezTo>
                <a:cubicBezTo>
                  <a:pt x="40" y="191"/>
                  <a:pt x="26" y="188"/>
                  <a:pt x="22" y="191"/>
                </a:cubicBezTo>
                <a:cubicBezTo>
                  <a:pt x="22" y="200"/>
                  <a:pt x="24" y="213"/>
                  <a:pt x="9" y="212"/>
                </a:cubicBezTo>
                <a:cubicBezTo>
                  <a:pt x="33" y="199"/>
                  <a:pt x="67" y="205"/>
                  <a:pt x="93" y="206"/>
                </a:cubicBezTo>
                <a:cubicBezTo>
                  <a:pt x="93" y="206"/>
                  <a:pt x="85" y="204"/>
                  <a:pt x="84" y="204"/>
                </a:cubicBezTo>
                <a:cubicBezTo>
                  <a:pt x="87" y="205"/>
                  <a:pt x="88" y="202"/>
                  <a:pt x="89" y="202"/>
                </a:cubicBezTo>
                <a:cubicBezTo>
                  <a:pt x="89" y="201"/>
                  <a:pt x="84" y="200"/>
                  <a:pt x="84" y="200"/>
                </a:cubicBezTo>
                <a:cubicBezTo>
                  <a:pt x="87" y="199"/>
                  <a:pt x="90" y="199"/>
                  <a:pt x="93" y="199"/>
                </a:cubicBezTo>
                <a:cubicBezTo>
                  <a:pt x="92" y="201"/>
                  <a:pt x="47" y="194"/>
                  <a:pt x="43" y="194"/>
                </a:cubicBezTo>
                <a:cubicBezTo>
                  <a:pt x="58" y="188"/>
                  <a:pt x="76" y="192"/>
                  <a:pt x="91" y="194"/>
                </a:cubicBezTo>
                <a:cubicBezTo>
                  <a:pt x="98" y="196"/>
                  <a:pt x="115" y="200"/>
                  <a:pt x="123" y="196"/>
                </a:cubicBezTo>
                <a:cubicBezTo>
                  <a:pt x="124" y="196"/>
                  <a:pt x="120" y="199"/>
                  <a:pt x="124" y="197"/>
                </a:cubicBezTo>
                <a:cubicBezTo>
                  <a:pt x="124" y="201"/>
                  <a:pt x="114" y="199"/>
                  <a:pt x="113" y="199"/>
                </a:cubicBezTo>
                <a:cubicBezTo>
                  <a:pt x="113" y="199"/>
                  <a:pt x="114" y="200"/>
                  <a:pt x="115" y="200"/>
                </a:cubicBezTo>
                <a:cubicBezTo>
                  <a:pt x="115" y="199"/>
                  <a:pt x="97" y="203"/>
                  <a:pt x="96" y="202"/>
                </a:cubicBezTo>
                <a:cubicBezTo>
                  <a:pt x="100" y="203"/>
                  <a:pt x="108" y="200"/>
                  <a:pt x="111" y="205"/>
                </a:cubicBezTo>
                <a:cubicBezTo>
                  <a:pt x="110" y="205"/>
                  <a:pt x="109" y="205"/>
                  <a:pt x="107" y="205"/>
                </a:cubicBezTo>
                <a:cubicBezTo>
                  <a:pt x="116" y="190"/>
                  <a:pt x="142" y="218"/>
                  <a:pt x="153" y="214"/>
                </a:cubicBezTo>
                <a:cubicBezTo>
                  <a:pt x="154" y="214"/>
                  <a:pt x="186" y="208"/>
                  <a:pt x="192" y="207"/>
                </a:cubicBezTo>
                <a:cubicBezTo>
                  <a:pt x="203" y="206"/>
                  <a:pt x="214" y="206"/>
                  <a:pt x="226" y="206"/>
                </a:cubicBezTo>
                <a:cubicBezTo>
                  <a:pt x="231" y="206"/>
                  <a:pt x="243" y="209"/>
                  <a:pt x="247" y="208"/>
                </a:cubicBezTo>
                <a:cubicBezTo>
                  <a:pt x="246" y="207"/>
                  <a:pt x="245" y="207"/>
                  <a:pt x="243" y="207"/>
                </a:cubicBezTo>
                <a:cubicBezTo>
                  <a:pt x="246" y="206"/>
                  <a:pt x="265" y="196"/>
                  <a:pt x="266" y="197"/>
                </a:cubicBezTo>
                <a:cubicBezTo>
                  <a:pt x="265" y="197"/>
                  <a:pt x="267" y="199"/>
                  <a:pt x="268" y="199"/>
                </a:cubicBezTo>
                <a:cubicBezTo>
                  <a:pt x="269" y="188"/>
                  <a:pt x="268" y="194"/>
                  <a:pt x="262" y="191"/>
                </a:cubicBezTo>
                <a:cubicBezTo>
                  <a:pt x="263" y="191"/>
                  <a:pt x="265" y="170"/>
                  <a:pt x="265" y="168"/>
                </a:cubicBezTo>
                <a:cubicBezTo>
                  <a:pt x="266" y="147"/>
                  <a:pt x="266" y="126"/>
                  <a:pt x="266" y="105"/>
                </a:cubicBezTo>
                <a:cubicBezTo>
                  <a:pt x="266" y="84"/>
                  <a:pt x="265" y="64"/>
                  <a:pt x="266" y="43"/>
                </a:cubicBezTo>
                <a:cubicBezTo>
                  <a:pt x="266" y="37"/>
                  <a:pt x="266" y="30"/>
                  <a:pt x="267" y="24"/>
                </a:cubicBezTo>
                <a:cubicBezTo>
                  <a:pt x="268" y="21"/>
                  <a:pt x="276" y="16"/>
                  <a:pt x="277" y="21"/>
                </a:cubicBezTo>
                <a:cubicBezTo>
                  <a:pt x="270" y="28"/>
                  <a:pt x="270" y="44"/>
                  <a:pt x="270" y="52"/>
                </a:cubicBezTo>
                <a:cubicBezTo>
                  <a:pt x="268" y="71"/>
                  <a:pt x="269" y="89"/>
                  <a:pt x="270" y="108"/>
                </a:cubicBezTo>
                <a:cubicBezTo>
                  <a:pt x="271" y="139"/>
                  <a:pt x="274" y="171"/>
                  <a:pt x="276" y="202"/>
                </a:cubicBezTo>
                <a:cubicBezTo>
                  <a:pt x="287" y="176"/>
                  <a:pt x="288" y="132"/>
                  <a:pt x="282" y="104"/>
                </a:cubicBezTo>
                <a:cubicBezTo>
                  <a:pt x="278" y="89"/>
                  <a:pt x="278" y="71"/>
                  <a:pt x="278" y="56"/>
                </a:cubicBezTo>
                <a:cubicBezTo>
                  <a:pt x="278" y="48"/>
                  <a:pt x="283" y="41"/>
                  <a:pt x="283" y="33"/>
                </a:cubicBezTo>
                <a:cubicBezTo>
                  <a:pt x="283" y="27"/>
                  <a:pt x="282" y="21"/>
                  <a:pt x="282" y="15"/>
                </a:cubicBezTo>
                <a:cubicBezTo>
                  <a:pt x="284" y="4"/>
                  <a:pt x="277" y="9"/>
                  <a:pt x="277" y="1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选题背景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1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pic>
        <p:nvPicPr>
          <p:cNvPr id="826" name="图片 82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403647" y="1923678"/>
            <a:ext cx="23762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sp>
        <p:nvSpPr>
          <p:cNvPr id="882" name="矩形 881"/>
          <p:cNvSpPr/>
          <p:nvPr/>
        </p:nvSpPr>
        <p:spPr>
          <a:xfrm>
            <a:off x="755576" y="1071776"/>
            <a:ext cx="223224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2000" b="1" dirty="0">
                <a:cs typeface="+mn-ea"/>
                <a:sym typeface="+mn-lt"/>
              </a:rPr>
              <a:t>Add Text</a:t>
            </a:r>
          </a:p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83" name="矩形 882"/>
          <p:cNvSpPr/>
          <p:nvPr/>
        </p:nvSpPr>
        <p:spPr>
          <a:xfrm>
            <a:off x="853432" y="1923678"/>
            <a:ext cx="2036536" cy="2229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42" name="Freeform 50280"/>
          <p:cNvSpPr>
            <a:spLocks/>
          </p:cNvSpPr>
          <p:nvPr/>
        </p:nvSpPr>
        <p:spPr bwMode="auto">
          <a:xfrm>
            <a:off x="3311860" y="987574"/>
            <a:ext cx="2664296" cy="938629"/>
          </a:xfrm>
          <a:custGeom>
            <a:avLst/>
            <a:gdLst>
              <a:gd name="T0" fmla="*/ 277 w 288"/>
              <a:gd name="T1" fmla="*/ 1 h 218"/>
              <a:gd name="T2" fmla="*/ 182 w 288"/>
              <a:gd name="T3" fmla="*/ 5 h 218"/>
              <a:gd name="T4" fmla="*/ 164 w 288"/>
              <a:gd name="T5" fmla="*/ 3 h 218"/>
              <a:gd name="T6" fmla="*/ 116 w 288"/>
              <a:gd name="T7" fmla="*/ 5 h 218"/>
              <a:gd name="T8" fmla="*/ 64 w 288"/>
              <a:gd name="T9" fmla="*/ 6 h 218"/>
              <a:gd name="T10" fmla="*/ 10 w 288"/>
              <a:gd name="T11" fmla="*/ 3 h 218"/>
              <a:gd name="T12" fmla="*/ 5 w 288"/>
              <a:gd name="T13" fmla="*/ 39 h 218"/>
              <a:gd name="T14" fmla="*/ 8 w 288"/>
              <a:gd name="T15" fmla="*/ 148 h 218"/>
              <a:gd name="T16" fmla="*/ 3 w 288"/>
              <a:gd name="T17" fmla="*/ 51 h 218"/>
              <a:gd name="T18" fmla="*/ 9 w 288"/>
              <a:gd name="T19" fmla="*/ 16 h 218"/>
              <a:gd name="T20" fmla="*/ 21 w 288"/>
              <a:gd name="T21" fmla="*/ 31 h 218"/>
              <a:gd name="T22" fmla="*/ 17 w 288"/>
              <a:gd name="T23" fmla="*/ 118 h 218"/>
              <a:gd name="T24" fmla="*/ 19 w 288"/>
              <a:gd name="T25" fmla="*/ 176 h 218"/>
              <a:gd name="T26" fmla="*/ 8 w 288"/>
              <a:gd name="T27" fmla="*/ 152 h 218"/>
              <a:gd name="T28" fmla="*/ 8 w 288"/>
              <a:gd name="T29" fmla="*/ 177 h 218"/>
              <a:gd name="T30" fmla="*/ 26 w 288"/>
              <a:gd name="T31" fmla="*/ 188 h 218"/>
              <a:gd name="T32" fmla="*/ 43 w 288"/>
              <a:gd name="T33" fmla="*/ 186 h 218"/>
              <a:gd name="T34" fmla="*/ 114 w 288"/>
              <a:gd name="T35" fmla="*/ 180 h 218"/>
              <a:gd name="T36" fmla="*/ 194 w 288"/>
              <a:gd name="T37" fmla="*/ 179 h 218"/>
              <a:gd name="T38" fmla="*/ 241 w 288"/>
              <a:gd name="T39" fmla="*/ 190 h 218"/>
              <a:gd name="T40" fmla="*/ 254 w 288"/>
              <a:gd name="T41" fmla="*/ 190 h 218"/>
              <a:gd name="T42" fmla="*/ 166 w 288"/>
              <a:gd name="T43" fmla="*/ 192 h 218"/>
              <a:gd name="T44" fmla="*/ 99 w 288"/>
              <a:gd name="T45" fmla="*/ 193 h 218"/>
              <a:gd name="T46" fmla="*/ 44 w 288"/>
              <a:gd name="T47" fmla="*/ 191 h 218"/>
              <a:gd name="T48" fmla="*/ 22 w 288"/>
              <a:gd name="T49" fmla="*/ 191 h 218"/>
              <a:gd name="T50" fmla="*/ 9 w 288"/>
              <a:gd name="T51" fmla="*/ 212 h 218"/>
              <a:gd name="T52" fmla="*/ 93 w 288"/>
              <a:gd name="T53" fmla="*/ 206 h 218"/>
              <a:gd name="T54" fmla="*/ 84 w 288"/>
              <a:gd name="T55" fmla="*/ 204 h 218"/>
              <a:gd name="T56" fmla="*/ 89 w 288"/>
              <a:gd name="T57" fmla="*/ 202 h 218"/>
              <a:gd name="T58" fmla="*/ 84 w 288"/>
              <a:gd name="T59" fmla="*/ 200 h 218"/>
              <a:gd name="T60" fmla="*/ 93 w 288"/>
              <a:gd name="T61" fmla="*/ 199 h 218"/>
              <a:gd name="T62" fmla="*/ 43 w 288"/>
              <a:gd name="T63" fmla="*/ 194 h 218"/>
              <a:gd name="T64" fmla="*/ 91 w 288"/>
              <a:gd name="T65" fmla="*/ 194 h 218"/>
              <a:gd name="T66" fmla="*/ 123 w 288"/>
              <a:gd name="T67" fmla="*/ 196 h 218"/>
              <a:gd name="T68" fmla="*/ 124 w 288"/>
              <a:gd name="T69" fmla="*/ 197 h 218"/>
              <a:gd name="T70" fmla="*/ 113 w 288"/>
              <a:gd name="T71" fmla="*/ 199 h 218"/>
              <a:gd name="T72" fmla="*/ 115 w 288"/>
              <a:gd name="T73" fmla="*/ 200 h 218"/>
              <a:gd name="T74" fmla="*/ 96 w 288"/>
              <a:gd name="T75" fmla="*/ 202 h 218"/>
              <a:gd name="T76" fmla="*/ 111 w 288"/>
              <a:gd name="T77" fmla="*/ 205 h 218"/>
              <a:gd name="T78" fmla="*/ 107 w 288"/>
              <a:gd name="T79" fmla="*/ 205 h 218"/>
              <a:gd name="T80" fmla="*/ 153 w 288"/>
              <a:gd name="T81" fmla="*/ 214 h 218"/>
              <a:gd name="T82" fmla="*/ 192 w 288"/>
              <a:gd name="T83" fmla="*/ 207 h 218"/>
              <a:gd name="T84" fmla="*/ 226 w 288"/>
              <a:gd name="T85" fmla="*/ 206 h 218"/>
              <a:gd name="T86" fmla="*/ 247 w 288"/>
              <a:gd name="T87" fmla="*/ 208 h 218"/>
              <a:gd name="T88" fmla="*/ 243 w 288"/>
              <a:gd name="T89" fmla="*/ 207 h 218"/>
              <a:gd name="T90" fmla="*/ 266 w 288"/>
              <a:gd name="T91" fmla="*/ 197 h 218"/>
              <a:gd name="T92" fmla="*/ 268 w 288"/>
              <a:gd name="T93" fmla="*/ 199 h 218"/>
              <a:gd name="T94" fmla="*/ 262 w 288"/>
              <a:gd name="T95" fmla="*/ 191 h 218"/>
              <a:gd name="T96" fmla="*/ 265 w 288"/>
              <a:gd name="T97" fmla="*/ 168 h 218"/>
              <a:gd name="T98" fmla="*/ 266 w 288"/>
              <a:gd name="T99" fmla="*/ 105 h 218"/>
              <a:gd name="T100" fmla="*/ 266 w 288"/>
              <a:gd name="T101" fmla="*/ 43 h 218"/>
              <a:gd name="T102" fmla="*/ 267 w 288"/>
              <a:gd name="T103" fmla="*/ 24 h 218"/>
              <a:gd name="T104" fmla="*/ 277 w 288"/>
              <a:gd name="T105" fmla="*/ 21 h 218"/>
              <a:gd name="T106" fmla="*/ 270 w 288"/>
              <a:gd name="T107" fmla="*/ 52 h 218"/>
              <a:gd name="T108" fmla="*/ 270 w 288"/>
              <a:gd name="T109" fmla="*/ 108 h 218"/>
              <a:gd name="T110" fmla="*/ 276 w 288"/>
              <a:gd name="T111" fmla="*/ 202 h 218"/>
              <a:gd name="T112" fmla="*/ 282 w 288"/>
              <a:gd name="T113" fmla="*/ 104 h 218"/>
              <a:gd name="T114" fmla="*/ 278 w 288"/>
              <a:gd name="T115" fmla="*/ 56 h 218"/>
              <a:gd name="T116" fmla="*/ 283 w 288"/>
              <a:gd name="T117" fmla="*/ 33 h 218"/>
              <a:gd name="T118" fmla="*/ 282 w 288"/>
              <a:gd name="T119" fmla="*/ 15 h 218"/>
              <a:gd name="T120" fmla="*/ 277 w 288"/>
              <a:gd name="T121" fmla="*/ 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8" h="218">
                <a:moveTo>
                  <a:pt x="277" y="1"/>
                </a:moveTo>
                <a:cubicBezTo>
                  <a:pt x="276" y="0"/>
                  <a:pt x="191" y="5"/>
                  <a:pt x="182" y="5"/>
                </a:cubicBezTo>
                <a:cubicBezTo>
                  <a:pt x="176" y="6"/>
                  <a:pt x="171" y="4"/>
                  <a:pt x="164" y="3"/>
                </a:cubicBezTo>
                <a:cubicBezTo>
                  <a:pt x="148" y="1"/>
                  <a:pt x="132" y="4"/>
                  <a:pt x="116" y="5"/>
                </a:cubicBezTo>
                <a:cubicBezTo>
                  <a:pt x="99" y="7"/>
                  <a:pt x="81" y="6"/>
                  <a:pt x="64" y="6"/>
                </a:cubicBezTo>
                <a:cubicBezTo>
                  <a:pt x="47" y="6"/>
                  <a:pt x="26" y="8"/>
                  <a:pt x="10" y="3"/>
                </a:cubicBezTo>
                <a:cubicBezTo>
                  <a:pt x="3" y="7"/>
                  <a:pt x="5" y="33"/>
                  <a:pt x="5" y="39"/>
                </a:cubicBezTo>
                <a:cubicBezTo>
                  <a:pt x="3" y="74"/>
                  <a:pt x="0" y="114"/>
                  <a:pt x="8" y="148"/>
                </a:cubicBezTo>
                <a:cubicBezTo>
                  <a:pt x="8" y="115"/>
                  <a:pt x="3" y="83"/>
                  <a:pt x="3" y="51"/>
                </a:cubicBezTo>
                <a:cubicBezTo>
                  <a:pt x="3" y="41"/>
                  <a:pt x="2" y="24"/>
                  <a:pt x="9" y="16"/>
                </a:cubicBezTo>
                <a:cubicBezTo>
                  <a:pt x="15" y="10"/>
                  <a:pt x="21" y="29"/>
                  <a:pt x="21" y="31"/>
                </a:cubicBezTo>
                <a:cubicBezTo>
                  <a:pt x="26" y="59"/>
                  <a:pt x="20" y="90"/>
                  <a:pt x="17" y="118"/>
                </a:cubicBezTo>
                <a:cubicBezTo>
                  <a:pt x="16" y="125"/>
                  <a:pt x="6" y="173"/>
                  <a:pt x="19" y="176"/>
                </a:cubicBezTo>
                <a:cubicBezTo>
                  <a:pt x="8" y="170"/>
                  <a:pt x="9" y="163"/>
                  <a:pt x="8" y="152"/>
                </a:cubicBezTo>
                <a:cubicBezTo>
                  <a:pt x="5" y="160"/>
                  <a:pt x="8" y="169"/>
                  <a:pt x="8" y="177"/>
                </a:cubicBezTo>
                <a:cubicBezTo>
                  <a:pt x="13" y="171"/>
                  <a:pt x="22" y="186"/>
                  <a:pt x="26" y="188"/>
                </a:cubicBezTo>
                <a:cubicBezTo>
                  <a:pt x="31" y="187"/>
                  <a:pt x="37" y="186"/>
                  <a:pt x="43" y="186"/>
                </a:cubicBezTo>
                <a:cubicBezTo>
                  <a:pt x="67" y="183"/>
                  <a:pt x="90" y="181"/>
                  <a:pt x="114" y="180"/>
                </a:cubicBezTo>
                <a:cubicBezTo>
                  <a:pt x="140" y="179"/>
                  <a:pt x="167" y="178"/>
                  <a:pt x="194" y="179"/>
                </a:cubicBezTo>
                <a:cubicBezTo>
                  <a:pt x="207" y="180"/>
                  <a:pt x="232" y="180"/>
                  <a:pt x="241" y="190"/>
                </a:cubicBezTo>
                <a:cubicBezTo>
                  <a:pt x="240" y="183"/>
                  <a:pt x="252" y="185"/>
                  <a:pt x="254" y="190"/>
                </a:cubicBezTo>
                <a:cubicBezTo>
                  <a:pt x="226" y="197"/>
                  <a:pt x="195" y="193"/>
                  <a:pt x="166" y="192"/>
                </a:cubicBezTo>
                <a:cubicBezTo>
                  <a:pt x="144" y="191"/>
                  <a:pt x="122" y="192"/>
                  <a:pt x="99" y="193"/>
                </a:cubicBezTo>
                <a:cubicBezTo>
                  <a:pt x="81" y="193"/>
                  <a:pt x="62" y="192"/>
                  <a:pt x="44" y="191"/>
                </a:cubicBezTo>
                <a:cubicBezTo>
                  <a:pt x="40" y="191"/>
                  <a:pt x="26" y="188"/>
                  <a:pt x="22" y="191"/>
                </a:cubicBezTo>
                <a:cubicBezTo>
                  <a:pt x="22" y="200"/>
                  <a:pt x="24" y="213"/>
                  <a:pt x="9" y="212"/>
                </a:cubicBezTo>
                <a:cubicBezTo>
                  <a:pt x="33" y="199"/>
                  <a:pt x="67" y="205"/>
                  <a:pt x="93" y="206"/>
                </a:cubicBezTo>
                <a:cubicBezTo>
                  <a:pt x="93" y="206"/>
                  <a:pt x="85" y="204"/>
                  <a:pt x="84" y="204"/>
                </a:cubicBezTo>
                <a:cubicBezTo>
                  <a:pt x="87" y="205"/>
                  <a:pt x="88" y="202"/>
                  <a:pt x="89" y="202"/>
                </a:cubicBezTo>
                <a:cubicBezTo>
                  <a:pt x="89" y="201"/>
                  <a:pt x="84" y="200"/>
                  <a:pt x="84" y="200"/>
                </a:cubicBezTo>
                <a:cubicBezTo>
                  <a:pt x="87" y="199"/>
                  <a:pt x="90" y="199"/>
                  <a:pt x="93" y="199"/>
                </a:cubicBezTo>
                <a:cubicBezTo>
                  <a:pt x="92" y="201"/>
                  <a:pt x="47" y="194"/>
                  <a:pt x="43" y="194"/>
                </a:cubicBezTo>
                <a:cubicBezTo>
                  <a:pt x="58" y="188"/>
                  <a:pt x="76" y="192"/>
                  <a:pt x="91" y="194"/>
                </a:cubicBezTo>
                <a:cubicBezTo>
                  <a:pt x="98" y="196"/>
                  <a:pt x="115" y="200"/>
                  <a:pt x="123" y="196"/>
                </a:cubicBezTo>
                <a:cubicBezTo>
                  <a:pt x="124" y="196"/>
                  <a:pt x="120" y="199"/>
                  <a:pt x="124" y="197"/>
                </a:cubicBezTo>
                <a:cubicBezTo>
                  <a:pt x="124" y="201"/>
                  <a:pt x="114" y="199"/>
                  <a:pt x="113" y="199"/>
                </a:cubicBezTo>
                <a:cubicBezTo>
                  <a:pt x="113" y="199"/>
                  <a:pt x="114" y="200"/>
                  <a:pt x="115" y="200"/>
                </a:cubicBezTo>
                <a:cubicBezTo>
                  <a:pt x="115" y="199"/>
                  <a:pt x="97" y="203"/>
                  <a:pt x="96" y="202"/>
                </a:cubicBezTo>
                <a:cubicBezTo>
                  <a:pt x="100" y="203"/>
                  <a:pt x="108" y="200"/>
                  <a:pt x="111" y="205"/>
                </a:cubicBezTo>
                <a:cubicBezTo>
                  <a:pt x="110" y="205"/>
                  <a:pt x="109" y="205"/>
                  <a:pt x="107" y="205"/>
                </a:cubicBezTo>
                <a:cubicBezTo>
                  <a:pt x="116" y="190"/>
                  <a:pt x="142" y="218"/>
                  <a:pt x="153" y="214"/>
                </a:cubicBezTo>
                <a:cubicBezTo>
                  <a:pt x="154" y="214"/>
                  <a:pt x="186" y="208"/>
                  <a:pt x="192" y="207"/>
                </a:cubicBezTo>
                <a:cubicBezTo>
                  <a:pt x="203" y="206"/>
                  <a:pt x="214" y="206"/>
                  <a:pt x="226" y="206"/>
                </a:cubicBezTo>
                <a:cubicBezTo>
                  <a:pt x="231" y="206"/>
                  <a:pt x="243" y="209"/>
                  <a:pt x="247" y="208"/>
                </a:cubicBezTo>
                <a:cubicBezTo>
                  <a:pt x="246" y="207"/>
                  <a:pt x="245" y="207"/>
                  <a:pt x="243" y="207"/>
                </a:cubicBezTo>
                <a:cubicBezTo>
                  <a:pt x="246" y="206"/>
                  <a:pt x="265" y="196"/>
                  <a:pt x="266" y="197"/>
                </a:cubicBezTo>
                <a:cubicBezTo>
                  <a:pt x="265" y="197"/>
                  <a:pt x="267" y="199"/>
                  <a:pt x="268" y="199"/>
                </a:cubicBezTo>
                <a:cubicBezTo>
                  <a:pt x="269" y="188"/>
                  <a:pt x="268" y="194"/>
                  <a:pt x="262" y="191"/>
                </a:cubicBezTo>
                <a:cubicBezTo>
                  <a:pt x="263" y="191"/>
                  <a:pt x="265" y="170"/>
                  <a:pt x="265" y="168"/>
                </a:cubicBezTo>
                <a:cubicBezTo>
                  <a:pt x="266" y="147"/>
                  <a:pt x="266" y="126"/>
                  <a:pt x="266" y="105"/>
                </a:cubicBezTo>
                <a:cubicBezTo>
                  <a:pt x="266" y="84"/>
                  <a:pt x="265" y="64"/>
                  <a:pt x="266" y="43"/>
                </a:cubicBezTo>
                <a:cubicBezTo>
                  <a:pt x="266" y="37"/>
                  <a:pt x="266" y="30"/>
                  <a:pt x="267" y="24"/>
                </a:cubicBezTo>
                <a:cubicBezTo>
                  <a:pt x="268" y="21"/>
                  <a:pt x="276" y="16"/>
                  <a:pt x="277" y="21"/>
                </a:cubicBezTo>
                <a:cubicBezTo>
                  <a:pt x="270" y="28"/>
                  <a:pt x="270" y="44"/>
                  <a:pt x="270" y="52"/>
                </a:cubicBezTo>
                <a:cubicBezTo>
                  <a:pt x="268" y="71"/>
                  <a:pt x="269" y="89"/>
                  <a:pt x="270" y="108"/>
                </a:cubicBezTo>
                <a:cubicBezTo>
                  <a:pt x="271" y="139"/>
                  <a:pt x="274" y="171"/>
                  <a:pt x="276" y="202"/>
                </a:cubicBezTo>
                <a:cubicBezTo>
                  <a:pt x="287" y="176"/>
                  <a:pt x="288" y="132"/>
                  <a:pt x="282" y="104"/>
                </a:cubicBezTo>
                <a:cubicBezTo>
                  <a:pt x="278" y="89"/>
                  <a:pt x="278" y="71"/>
                  <a:pt x="278" y="56"/>
                </a:cubicBezTo>
                <a:cubicBezTo>
                  <a:pt x="278" y="48"/>
                  <a:pt x="283" y="41"/>
                  <a:pt x="283" y="33"/>
                </a:cubicBezTo>
                <a:cubicBezTo>
                  <a:pt x="283" y="27"/>
                  <a:pt x="282" y="21"/>
                  <a:pt x="282" y="15"/>
                </a:cubicBezTo>
                <a:cubicBezTo>
                  <a:pt x="284" y="4"/>
                  <a:pt x="277" y="9"/>
                  <a:pt x="277" y="1"/>
                </a:cubicBezTo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43" name="Freeform 50280"/>
          <p:cNvSpPr>
            <a:spLocks/>
          </p:cNvSpPr>
          <p:nvPr/>
        </p:nvSpPr>
        <p:spPr bwMode="auto">
          <a:xfrm>
            <a:off x="6084168" y="987574"/>
            <a:ext cx="2664296" cy="938629"/>
          </a:xfrm>
          <a:custGeom>
            <a:avLst/>
            <a:gdLst>
              <a:gd name="T0" fmla="*/ 277 w 288"/>
              <a:gd name="T1" fmla="*/ 1 h 218"/>
              <a:gd name="T2" fmla="*/ 182 w 288"/>
              <a:gd name="T3" fmla="*/ 5 h 218"/>
              <a:gd name="T4" fmla="*/ 164 w 288"/>
              <a:gd name="T5" fmla="*/ 3 h 218"/>
              <a:gd name="T6" fmla="*/ 116 w 288"/>
              <a:gd name="T7" fmla="*/ 5 h 218"/>
              <a:gd name="T8" fmla="*/ 64 w 288"/>
              <a:gd name="T9" fmla="*/ 6 h 218"/>
              <a:gd name="T10" fmla="*/ 10 w 288"/>
              <a:gd name="T11" fmla="*/ 3 h 218"/>
              <a:gd name="T12" fmla="*/ 5 w 288"/>
              <a:gd name="T13" fmla="*/ 39 h 218"/>
              <a:gd name="T14" fmla="*/ 8 w 288"/>
              <a:gd name="T15" fmla="*/ 148 h 218"/>
              <a:gd name="T16" fmla="*/ 3 w 288"/>
              <a:gd name="T17" fmla="*/ 51 h 218"/>
              <a:gd name="T18" fmla="*/ 9 w 288"/>
              <a:gd name="T19" fmla="*/ 16 h 218"/>
              <a:gd name="T20" fmla="*/ 21 w 288"/>
              <a:gd name="T21" fmla="*/ 31 h 218"/>
              <a:gd name="T22" fmla="*/ 17 w 288"/>
              <a:gd name="T23" fmla="*/ 118 h 218"/>
              <a:gd name="T24" fmla="*/ 19 w 288"/>
              <a:gd name="T25" fmla="*/ 176 h 218"/>
              <a:gd name="T26" fmla="*/ 8 w 288"/>
              <a:gd name="T27" fmla="*/ 152 h 218"/>
              <a:gd name="T28" fmla="*/ 8 w 288"/>
              <a:gd name="T29" fmla="*/ 177 h 218"/>
              <a:gd name="T30" fmla="*/ 26 w 288"/>
              <a:gd name="T31" fmla="*/ 188 h 218"/>
              <a:gd name="T32" fmla="*/ 43 w 288"/>
              <a:gd name="T33" fmla="*/ 186 h 218"/>
              <a:gd name="T34" fmla="*/ 114 w 288"/>
              <a:gd name="T35" fmla="*/ 180 h 218"/>
              <a:gd name="T36" fmla="*/ 194 w 288"/>
              <a:gd name="T37" fmla="*/ 179 h 218"/>
              <a:gd name="T38" fmla="*/ 241 w 288"/>
              <a:gd name="T39" fmla="*/ 190 h 218"/>
              <a:gd name="T40" fmla="*/ 254 w 288"/>
              <a:gd name="T41" fmla="*/ 190 h 218"/>
              <a:gd name="T42" fmla="*/ 166 w 288"/>
              <a:gd name="T43" fmla="*/ 192 h 218"/>
              <a:gd name="T44" fmla="*/ 99 w 288"/>
              <a:gd name="T45" fmla="*/ 193 h 218"/>
              <a:gd name="T46" fmla="*/ 44 w 288"/>
              <a:gd name="T47" fmla="*/ 191 h 218"/>
              <a:gd name="T48" fmla="*/ 22 w 288"/>
              <a:gd name="T49" fmla="*/ 191 h 218"/>
              <a:gd name="T50" fmla="*/ 9 w 288"/>
              <a:gd name="T51" fmla="*/ 212 h 218"/>
              <a:gd name="T52" fmla="*/ 93 w 288"/>
              <a:gd name="T53" fmla="*/ 206 h 218"/>
              <a:gd name="T54" fmla="*/ 84 w 288"/>
              <a:gd name="T55" fmla="*/ 204 h 218"/>
              <a:gd name="T56" fmla="*/ 89 w 288"/>
              <a:gd name="T57" fmla="*/ 202 h 218"/>
              <a:gd name="T58" fmla="*/ 84 w 288"/>
              <a:gd name="T59" fmla="*/ 200 h 218"/>
              <a:gd name="T60" fmla="*/ 93 w 288"/>
              <a:gd name="T61" fmla="*/ 199 h 218"/>
              <a:gd name="T62" fmla="*/ 43 w 288"/>
              <a:gd name="T63" fmla="*/ 194 h 218"/>
              <a:gd name="T64" fmla="*/ 91 w 288"/>
              <a:gd name="T65" fmla="*/ 194 h 218"/>
              <a:gd name="T66" fmla="*/ 123 w 288"/>
              <a:gd name="T67" fmla="*/ 196 h 218"/>
              <a:gd name="T68" fmla="*/ 124 w 288"/>
              <a:gd name="T69" fmla="*/ 197 h 218"/>
              <a:gd name="T70" fmla="*/ 113 w 288"/>
              <a:gd name="T71" fmla="*/ 199 h 218"/>
              <a:gd name="T72" fmla="*/ 115 w 288"/>
              <a:gd name="T73" fmla="*/ 200 h 218"/>
              <a:gd name="T74" fmla="*/ 96 w 288"/>
              <a:gd name="T75" fmla="*/ 202 h 218"/>
              <a:gd name="T76" fmla="*/ 111 w 288"/>
              <a:gd name="T77" fmla="*/ 205 h 218"/>
              <a:gd name="T78" fmla="*/ 107 w 288"/>
              <a:gd name="T79" fmla="*/ 205 h 218"/>
              <a:gd name="T80" fmla="*/ 153 w 288"/>
              <a:gd name="T81" fmla="*/ 214 h 218"/>
              <a:gd name="T82" fmla="*/ 192 w 288"/>
              <a:gd name="T83" fmla="*/ 207 h 218"/>
              <a:gd name="T84" fmla="*/ 226 w 288"/>
              <a:gd name="T85" fmla="*/ 206 h 218"/>
              <a:gd name="T86" fmla="*/ 247 w 288"/>
              <a:gd name="T87" fmla="*/ 208 h 218"/>
              <a:gd name="T88" fmla="*/ 243 w 288"/>
              <a:gd name="T89" fmla="*/ 207 h 218"/>
              <a:gd name="T90" fmla="*/ 266 w 288"/>
              <a:gd name="T91" fmla="*/ 197 h 218"/>
              <a:gd name="T92" fmla="*/ 268 w 288"/>
              <a:gd name="T93" fmla="*/ 199 h 218"/>
              <a:gd name="T94" fmla="*/ 262 w 288"/>
              <a:gd name="T95" fmla="*/ 191 h 218"/>
              <a:gd name="T96" fmla="*/ 265 w 288"/>
              <a:gd name="T97" fmla="*/ 168 h 218"/>
              <a:gd name="T98" fmla="*/ 266 w 288"/>
              <a:gd name="T99" fmla="*/ 105 h 218"/>
              <a:gd name="T100" fmla="*/ 266 w 288"/>
              <a:gd name="T101" fmla="*/ 43 h 218"/>
              <a:gd name="T102" fmla="*/ 267 w 288"/>
              <a:gd name="T103" fmla="*/ 24 h 218"/>
              <a:gd name="T104" fmla="*/ 277 w 288"/>
              <a:gd name="T105" fmla="*/ 21 h 218"/>
              <a:gd name="T106" fmla="*/ 270 w 288"/>
              <a:gd name="T107" fmla="*/ 52 h 218"/>
              <a:gd name="T108" fmla="*/ 270 w 288"/>
              <a:gd name="T109" fmla="*/ 108 h 218"/>
              <a:gd name="T110" fmla="*/ 276 w 288"/>
              <a:gd name="T111" fmla="*/ 202 h 218"/>
              <a:gd name="T112" fmla="*/ 282 w 288"/>
              <a:gd name="T113" fmla="*/ 104 h 218"/>
              <a:gd name="T114" fmla="*/ 278 w 288"/>
              <a:gd name="T115" fmla="*/ 56 h 218"/>
              <a:gd name="T116" fmla="*/ 283 w 288"/>
              <a:gd name="T117" fmla="*/ 33 h 218"/>
              <a:gd name="T118" fmla="*/ 282 w 288"/>
              <a:gd name="T119" fmla="*/ 15 h 218"/>
              <a:gd name="T120" fmla="*/ 277 w 288"/>
              <a:gd name="T121" fmla="*/ 1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8" h="218">
                <a:moveTo>
                  <a:pt x="277" y="1"/>
                </a:moveTo>
                <a:cubicBezTo>
                  <a:pt x="276" y="0"/>
                  <a:pt x="191" y="5"/>
                  <a:pt x="182" y="5"/>
                </a:cubicBezTo>
                <a:cubicBezTo>
                  <a:pt x="176" y="6"/>
                  <a:pt x="171" y="4"/>
                  <a:pt x="164" y="3"/>
                </a:cubicBezTo>
                <a:cubicBezTo>
                  <a:pt x="148" y="1"/>
                  <a:pt x="132" y="4"/>
                  <a:pt x="116" y="5"/>
                </a:cubicBezTo>
                <a:cubicBezTo>
                  <a:pt x="99" y="7"/>
                  <a:pt x="81" y="6"/>
                  <a:pt x="64" y="6"/>
                </a:cubicBezTo>
                <a:cubicBezTo>
                  <a:pt x="47" y="6"/>
                  <a:pt x="26" y="8"/>
                  <a:pt x="10" y="3"/>
                </a:cubicBezTo>
                <a:cubicBezTo>
                  <a:pt x="3" y="7"/>
                  <a:pt x="5" y="33"/>
                  <a:pt x="5" y="39"/>
                </a:cubicBezTo>
                <a:cubicBezTo>
                  <a:pt x="3" y="74"/>
                  <a:pt x="0" y="114"/>
                  <a:pt x="8" y="148"/>
                </a:cubicBezTo>
                <a:cubicBezTo>
                  <a:pt x="8" y="115"/>
                  <a:pt x="3" y="83"/>
                  <a:pt x="3" y="51"/>
                </a:cubicBezTo>
                <a:cubicBezTo>
                  <a:pt x="3" y="41"/>
                  <a:pt x="2" y="24"/>
                  <a:pt x="9" y="16"/>
                </a:cubicBezTo>
                <a:cubicBezTo>
                  <a:pt x="15" y="10"/>
                  <a:pt x="21" y="29"/>
                  <a:pt x="21" y="31"/>
                </a:cubicBezTo>
                <a:cubicBezTo>
                  <a:pt x="26" y="59"/>
                  <a:pt x="20" y="90"/>
                  <a:pt x="17" y="118"/>
                </a:cubicBezTo>
                <a:cubicBezTo>
                  <a:pt x="16" y="125"/>
                  <a:pt x="6" y="173"/>
                  <a:pt x="19" y="176"/>
                </a:cubicBezTo>
                <a:cubicBezTo>
                  <a:pt x="8" y="170"/>
                  <a:pt x="9" y="163"/>
                  <a:pt x="8" y="152"/>
                </a:cubicBezTo>
                <a:cubicBezTo>
                  <a:pt x="5" y="160"/>
                  <a:pt x="8" y="169"/>
                  <a:pt x="8" y="177"/>
                </a:cubicBezTo>
                <a:cubicBezTo>
                  <a:pt x="13" y="171"/>
                  <a:pt x="22" y="186"/>
                  <a:pt x="26" y="188"/>
                </a:cubicBezTo>
                <a:cubicBezTo>
                  <a:pt x="31" y="187"/>
                  <a:pt x="37" y="186"/>
                  <a:pt x="43" y="186"/>
                </a:cubicBezTo>
                <a:cubicBezTo>
                  <a:pt x="67" y="183"/>
                  <a:pt x="90" y="181"/>
                  <a:pt x="114" y="180"/>
                </a:cubicBezTo>
                <a:cubicBezTo>
                  <a:pt x="140" y="179"/>
                  <a:pt x="167" y="178"/>
                  <a:pt x="194" y="179"/>
                </a:cubicBezTo>
                <a:cubicBezTo>
                  <a:pt x="207" y="180"/>
                  <a:pt x="232" y="180"/>
                  <a:pt x="241" y="190"/>
                </a:cubicBezTo>
                <a:cubicBezTo>
                  <a:pt x="240" y="183"/>
                  <a:pt x="252" y="185"/>
                  <a:pt x="254" y="190"/>
                </a:cubicBezTo>
                <a:cubicBezTo>
                  <a:pt x="226" y="197"/>
                  <a:pt x="195" y="193"/>
                  <a:pt x="166" y="192"/>
                </a:cubicBezTo>
                <a:cubicBezTo>
                  <a:pt x="144" y="191"/>
                  <a:pt x="122" y="192"/>
                  <a:pt x="99" y="193"/>
                </a:cubicBezTo>
                <a:cubicBezTo>
                  <a:pt x="81" y="193"/>
                  <a:pt x="62" y="192"/>
                  <a:pt x="44" y="191"/>
                </a:cubicBezTo>
                <a:cubicBezTo>
                  <a:pt x="40" y="191"/>
                  <a:pt x="26" y="188"/>
                  <a:pt x="22" y="191"/>
                </a:cubicBezTo>
                <a:cubicBezTo>
                  <a:pt x="22" y="200"/>
                  <a:pt x="24" y="213"/>
                  <a:pt x="9" y="212"/>
                </a:cubicBezTo>
                <a:cubicBezTo>
                  <a:pt x="33" y="199"/>
                  <a:pt x="67" y="205"/>
                  <a:pt x="93" y="206"/>
                </a:cubicBezTo>
                <a:cubicBezTo>
                  <a:pt x="93" y="206"/>
                  <a:pt x="85" y="204"/>
                  <a:pt x="84" y="204"/>
                </a:cubicBezTo>
                <a:cubicBezTo>
                  <a:pt x="87" y="205"/>
                  <a:pt x="88" y="202"/>
                  <a:pt x="89" y="202"/>
                </a:cubicBezTo>
                <a:cubicBezTo>
                  <a:pt x="89" y="201"/>
                  <a:pt x="84" y="200"/>
                  <a:pt x="84" y="200"/>
                </a:cubicBezTo>
                <a:cubicBezTo>
                  <a:pt x="87" y="199"/>
                  <a:pt x="90" y="199"/>
                  <a:pt x="93" y="199"/>
                </a:cubicBezTo>
                <a:cubicBezTo>
                  <a:pt x="92" y="201"/>
                  <a:pt x="47" y="194"/>
                  <a:pt x="43" y="194"/>
                </a:cubicBezTo>
                <a:cubicBezTo>
                  <a:pt x="58" y="188"/>
                  <a:pt x="76" y="192"/>
                  <a:pt x="91" y="194"/>
                </a:cubicBezTo>
                <a:cubicBezTo>
                  <a:pt x="98" y="196"/>
                  <a:pt x="115" y="200"/>
                  <a:pt x="123" y="196"/>
                </a:cubicBezTo>
                <a:cubicBezTo>
                  <a:pt x="124" y="196"/>
                  <a:pt x="120" y="199"/>
                  <a:pt x="124" y="197"/>
                </a:cubicBezTo>
                <a:cubicBezTo>
                  <a:pt x="124" y="201"/>
                  <a:pt x="114" y="199"/>
                  <a:pt x="113" y="199"/>
                </a:cubicBezTo>
                <a:cubicBezTo>
                  <a:pt x="113" y="199"/>
                  <a:pt x="114" y="200"/>
                  <a:pt x="115" y="200"/>
                </a:cubicBezTo>
                <a:cubicBezTo>
                  <a:pt x="115" y="199"/>
                  <a:pt x="97" y="203"/>
                  <a:pt x="96" y="202"/>
                </a:cubicBezTo>
                <a:cubicBezTo>
                  <a:pt x="100" y="203"/>
                  <a:pt x="108" y="200"/>
                  <a:pt x="111" y="205"/>
                </a:cubicBezTo>
                <a:cubicBezTo>
                  <a:pt x="110" y="205"/>
                  <a:pt x="109" y="205"/>
                  <a:pt x="107" y="205"/>
                </a:cubicBezTo>
                <a:cubicBezTo>
                  <a:pt x="116" y="190"/>
                  <a:pt x="142" y="218"/>
                  <a:pt x="153" y="214"/>
                </a:cubicBezTo>
                <a:cubicBezTo>
                  <a:pt x="154" y="214"/>
                  <a:pt x="186" y="208"/>
                  <a:pt x="192" y="207"/>
                </a:cubicBezTo>
                <a:cubicBezTo>
                  <a:pt x="203" y="206"/>
                  <a:pt x="214" y="206"/>
                  <a:pt x="226" y="206"/>
                </a:cubicBezTo>
                <a:cubicBezTo>
                  <a:pt x="231" y="206"/>
                  <a:pt x="243" y="209"/>
                  <a:pt x="247" y="208"/>
                </a:cubicBezTo>
                <a:cubicBezTo>
                  <a:pt x="246" y="207"/>
                  <a:pt x="245" y="207"/>
                  <a:pt x="243" y="207"/>
                </a:cubicBezTo>
                <a:cubicBezTo>
                  <a:pt x="246" y="206"/>
                  <a:pt x="265" y="196"/>
                  <a:pt x="266" y="197"/>
                </a:cubicBezTo>
                <a:cubicBezTo>
                  <a:pt x="265" y="197"/>
                  <a:pt x="267" y="199"/>
                  <a:pt x="268" y="199"/>
                </a:cubicBezTo>
                <a:cubicBezTo>
                  <a:pt x="269" y="188"/>
                  <a:pt x="268" y="194"/>
                  <a:pt x="262" y="191"/>
                </a:cubicBezTo>
                <a:cubicBezTo>
                  <a:pt x="263" y="191"/>
                  <a:pt x="265" y="170"/>
                  <a:pt x="265" y="168"/>
                </a:cubicBezTo>
                <a:cubicBezTo>
                  <a:pt x="266" y="147"/>
                  <a:pt x="266" y="126"/>
                  <a:pt x="266" y="105"/>
                </a:cubicBezTo>
                <a:cubicBezTo>
                  <a:pt x="266" y="84"/>
                  <a:pt x="265" y="64"/>
                  <a:pt x="266" y="43"/>
                </a:cubicBezTo>
                <a:cubicBezTo>
                  <a:pt x="266" y="37"/>
                  <a:pt x="266" y="30"/>
                  <a:pt x="267" y="24"/>
                </a:cubicBezTo>
                <a:cubicBezTo>
                  <a:pt x="268" y="21"/>
                  <a:pt x="276" y="16"/>
                  <a:pt x="277" y="21"/>
                </a:cubicBezTo>
                <a:cubicBezTo>
                  <a:pt x="270" y="28"/>
                  <a:pt x="270" y="44"/>
                  <a:pt x="270" y="52"/>
                </a:cubicBezTo>
                <a:cubicBezTo>
                  <a:pt x="268" y="71"/>
                  <a:pt x="269" y="89"/>
                  <a:pt x="270" y="108"/>
                </a:cubicBezTo>
                <a:cubicBezTo>
                  <a:pt x="271" y="139"/>
                  <a:pt x="274" y="171"/>
                  <a:pt x="276" y="202"/>
                </a:cubicBezTo>
                <a:cubicBezTo>
                  <a:pt x="287" y="176"/>
                  <a:pt x="288" y="132"/>
                  <a:pt x="282" y="104"/>
                </a:cubicBezTo>
                <a:cubicBezTo>
                  <a:pt x="278" y="89"/>
                  <a:pt x="278" y="71"/>
                  <a:pt x="278" y="56"/>
                </a:cubicBezTo>
                <a:cubicBezTo>
                  <a:pt x="278" y="48"/>
                  <a:pt x="283" y="41"/>
                  <a:pt x="283" y="33"/>
                </a:cubicBezTo>
                <a:cubicBezTo>
                  <a:pt x="283" y="27"/>
                  <a:pt x="282" y="21"/>
                  <a:pt x="282" y="15"/>
                </a:cubicBezTo>
                <a:cubicBezTo>
                  <a:pt x="284" y="4"/>
                  <a:pt x="277" y="9"/>
                  <a:pt x="277" y="1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38" name="矩形 837"/>
          <p:cNvSpPr/>
          <p:nvPr/>
        </p:nvSpPr>
        <p:spPr>
          <a:xfrm>
            <a:off x="3527884" y="1071776"/>
            <a:ext cx="223224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2000" b="1" dirty="0">
                <a:cs typeface="+mn-ea"/>
                <a:sym typeface="+mn-lt"/>
              </a:rPr>
              <a:t>Add Text</a:t>
            </a:r>
          </a:p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39" name="矩形 838"/>
          <p:cNvSpPr/>
          <p:nvPr/>
        </p:nvSpPr>
        <p:spPr>
          <a:xfrm>
            <a:off x="6300191" y="1071776"/>
            <a:ext cx="223224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/>
            <a:r>
              <a:rPr lang="en-US" altLang="zh-CN" sz="2000" b="1" dirty="0">
                <a:cs typeface="+mn-ea"/>
                <a:sym typeface="+mn-lt"/>
              </a:rPr>
              <a:t>Add Text</a:t>
            </a:r>
          </a:p>
          <a:p>
            <a:pPr defTabSz="609585"/>
            <a:r>
              <a:rPr lang="zh-CN" altLang="en-US" sz="2000" b="1" dirty="0">
                <a:cs typeface="+mn-ea"/>
                <a:sym typeface="+mn-lt"/>
              </a:rPr>
              <a:t>点击此处添加标题</a:t>
            </a:r>
          </a:p>
        </p:txBody>
      </p:sp>
      <p:sp>
        <p:nvSpPr>
          <p:cNvPr id="840" name="矩形 839"/>
          <p:cNvSpPr/>
          <p:nvPr/>
        </p:nvSpPr>
        <p:spPr>
          <a:xfrm>
            <a:off x="3553732" y="1923678"/>
            <a:ext cx="2036536" cy="2229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  <p:sp>
        <p:nvSpPr>
          <p:cNvPr id="841" name="矩形 840"/>
          <p:cNvSpPr/>
          <p:nvPr/>
        </p:nvSpPr>
        <p:spPr>
          <a:xfrm>
            <a:off x="6398048" y="1923678"/>
            <a:ext cx="2036536" cy="22295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</a:p>
          <a:p>
            <a:pPr defTabSz="609585">
              <a:lnSpc>
                <a:spcPct val="130000"/>
              </a:lnSpc>
            </a:pP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单机此处输入正文，建议使用微软雅黑，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10—14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号字，行间距</a:t>
            </a: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1.3</a:t>
            </a:r>
            <a:r>
              <a: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charset="0"/>
                <a:ea typeface="微软雅黑" charset="0"/>
              </a:rPr>
              <a:t>。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charset="0"/>
              <a:ea typeface="微软雅黑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9861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sp>
        <p:nvSpPr>
          <p:cNvPr id="5" name="Freeform 5"/>
          <p:cNvSpPr>
            <a:spLocks noEditPoints="1"/>
          </p:cNvSpPr>
          <p:nvPr/>
        </p:nvSpPr>
        <p:spPr bwMode="auto">
          <a:xfrm>
            <a:off x="0" y="3473251"/>
            <a:ext cx="9144000" cy="1906811"/>
          </a:xfrm>
          <a:custGeom>
            <a:avLst/>
            <a:gdLst>
              <a:gd name="T0" fmla="*/ 2708 w 3126"/>
              <a:gd name="T1" fmla="*/ 681 h 709"/>
              <a:gd name="T2" fmla="*/ 2518 w 3126"/>
              <a:gd name="T3" fmla="*/ 615 h 709"/>
              <a:gd name="T4" fmla="*/ 2299 w 3126"/>
              <a:gd name="T5" fmla="*/ 623 h 709"/>
              <a:gd name="T6" fmla="*/ 2822 w 3126"/>
              <a:gd name="T7" fmla="*/ 569 h 709"/>
              <a:gd name="T8" fmla="*/ 2696 w 3126"/>
              <a:gd name="T9" fmla="*/ 543 h 709"/>
              <a:gd name="T10" fmla="*/ 2666 w 3126"/>
              <a:gd name="T11" fmla="*/ 470 h 709"/>
              <a:gd name="T12" fmla="*/ 2356 w 3126"/>
              <a:gd name="T13" fmla="*/ 472 h 709"/>
              <a:gd name="T14" fmla="*/ 1845 w 3126"/>
              <a:gd name="T15" fmla="*/ 445 h 709"/>
              <a:gd name="T16" fmla="*/ 1282 w 3126"/>
              <a:gd name="T17" fmla="*/ 426 h 709"/>
              <a:gd name="T18" fmla="*/ 347 w 3126"/>
              <a:gd name="T19" fmla="*/ 413 h 709"/>
              <a:gd name="T20" fmla="*/ 552 w 3126"/>
              <a:gd name="T21" fmla="*/ 378 h 709"/>
              <a:gd name="T22" fmla="*/ 989 w 3126"/>
              <a:gd name="T23" fmla="*/ 289 h 709"/>
              <a:gd name="T24" fmla="*/ 989 w 3126"/>
              <a:gd name="T25" fmla="*/ 272 h 709"/>
              <a:gd name="T26" fmla="*/ 1409 w 3126"/>
              <a:gd name="T27" fmla="*/ 237 h 709"/>
              <a:gd name="T28" fmla="*/ 886 w 3126"/>
              <a:gd name="T29" fmla="*/ 217 h 709"/>
              <a:gd name="T30" fmla="*/ 660 w 3126"/>
              <a:gd name="T31" fmla="*/ 217 h 709"/>
              <a:gd name="T32" fmla="*/ 1344 w 3126"/>
              <a:gd name="T33" fmla="*/ 146 h 709"/>
              <a:gd name="T34" fmla="*/ 1276 w 3126"/>
              <a:gd name="T35" fmla="*/ 122 h 709"/>
              <a:gd name="T36" fmla="*/ 785 w 3126"/>
              <a:gd name="T37" fmla="*/ 22 h 709"/>
              <a:gd name="T38" fmla="*/ 1780 w 3126"/>
              <a:gd name="T39" fmla="*/ 668 h 709"/>
              <a:gd name="T40" fmla="*/ 2300 w 3126"/>
              <a:gd name="T41" fmla="*/ 603 h 709"/>
              <a:gd name="T42" fmla="*/ 2577 w 3126"/>
              <a:gd name="T43" fmla="*/ 539 h 709"/>
              <a:gd name="T44" fmla="*/ 2219 w 3126"/>
              <a:gd name="T45" fmla="*/ 479 h 709"/>
              <a:gd name="T46" fmla="*/ 1565 w 3126"/>
              <a:gd name="T47" fmla="*/ 452 h 709"/>
              <a:gd name="T48" fmla="*/ 1398 w 3126"/>
              <a:gd name="T49" fmla="*/ 523 h 709"/>
              <a:gd name="T50" fmla="*/ 1213 w 3126"/>
              <a:gd name="T51" fmla="*/ 385 h 709"/>
              <a:gd name="T52" fmla="*/ 1362 w 3126"/>
              <a:gd name="T53" fmla="*/ 350 h 709"/>
              <a:gd name="T54" fmla="*/ 1121 w 3126"/>
              <a:gd name="T55" fmla="*/ 355 h 709"/>
              <a:gd name="T56" fmla="*/ 267 w 3126"/>
              <a:gd name="T57" fmla="*/ 487 h 709"/>
              <a:gd name="T58" fmla="*/ 337 w 3126"/>
              <a:gd name="T59" fmla="*/ 402 h 709"/>
              <a:gd name="T60" fmla="*/ 530 w 3126"/>
              <a:gd name="T61" fmla="*/ 326 h 709"/>
              <a:gd name="T62" fmla="*/ 603 w 3126"/>
              <a:gd name="T63" fmla="*/ 247 h 709"/>
              <a:gd name="T64" fmla="*/ 923 w 3126"/>
              <a:gd name="T65" fmla="*/ 134 h 709"/>
              <a:gd name="T66" fmla="*/ 961 w 3126"/>
              <a:gd name="T67" fmla="*/ 70 h 709"/>
              <a:gd name="T68" fmla="*/ 792 w 3126"/>
              <a:gd name="T69" fmla="*/ 53 h 709"/>
              <a:gd name="T70" fmla="*/ 2345 w 3126"/>
              <a:gd name="T71" fmla="*/ 675 h 709"/>
              <a:gd name="T72" fmla="*/ 1998 w 3126"/>
              <a:gd name="T73" fmla="*/ 642 h 709"/>
              <a:gd name="T74" fmla="*/ 2101 w 3126"/>
              <a:gd name="T75" fmla="*/ 643 h 709"/>
              <a:gd name="T76" fmla="*/ 920 w 3126"/>
              <a:gd name="T77" fmla="*/ 104 h 709"/>
              <a:gd name="T78" fmla="*/ 448 w 3126"/>
              <a:gd name="T79" fmla="*/ 346 h 709"/>
              <a:gd name="T80" fmla="*/ 106 w 3126"/>
              <a:gd name="T81" fmla="*/ 486 h 709"/>
              <a:gd name="T82" fmla="*/ 39 w 3126"/>
              <a:gd name="T83" fmla="*/ 486 h 709"/>
              <a:gd name="T84" fmla="*/ 159 w 3126"/>
              <a:gd name="T85" fmla="*/ 459 h 709"/>
              <a:gd name="T86" fmla="*/ 983 w 3126"/>
              <a:gd name="T87" fmla="*/ 440 h 709"/>
              <a:gd name="T88" fmla="*/ 1108 w 3126"/>
              <a:gd name="T89" fmla="*/ 575 h 709"/>
              <a:gd name="T90" fmla="*/ 1469 w 3126"/>
              <a:gd name="T91" fmla="*/ 555 h 709"/>
              <a:gd name="T92" fmla="*/ 1657 w 3126"/>
              <a:gd name="T93" fmla="*/ 565 h 709"/>
              <a:gd name="T94" fmla="*/ 1792 w 3126"/>
              <a:gd name="T95" fmla="*/ 462 h 709"/>
              <a:gd name="T96" fmla="*/ 2049 w 3126"/>
              <a:gd name="T97" fmla="*/ 589 h 709"/>
              <a:gd name="T98" fmla="*/ 2784 w 3126"/>
              <a:gd name="T99" fmla="*/ 454 h 709"/>
              <a:gd name="T100" fmla="*/ 2570 w 3126"/>
              <a:gd name="T101" fmla="*/ 642 h 709"/>
              <a:gd name="T102" fmla="*/ 2737 w 3126"/>
              <a:gd name="T103" fmla="*/ 535 h 709"/>
              <a:gd name="T104" fmla="*/ 2562 w 3126"/>
              <a:gd name="T105" fmla="*/ 479 h 709"/>
              <a:gd name="T106" fmla="*/ 1481 w 3126"/>
              <a:gd name="T107" fmla="*/ 392 h 709"/>
              <a:gd name="T108" fmla="*/ 765 w 3126"/>
              <a:gd name="T109" fmla="*/ 320 h 709"/>
              <a:gd name="T110" fmla="*/ 1771 w 3126"/>
              <a:gd name="T111" fmla="*/ 185 h 709"/>
              <a:gd name="T112" fmla="*/ 1068 w 3126"/>
              <a:gd name="T113" fmla="*/ 144 h 709"/>
              <a:gd name="T114" fmla="*/ 3039 w 3126"/>
              <a:gd name="T115" fmla="*/ 611 h 709"/>
              <a:gd name="T116" fmla="*/ 2835 w 3126"/>
              <a:gd name="T117" fmla="*/ 608 h 709"/>
              <a:gd name="T118" fmla="*/ 2973 w 3126"/>
              <a:gd name="T119" fmla="*/ 559 h 709"/>
              <a:gd name="T120" fmla="*/ 2668 w 3126"/>
              <a:gd name="T121" fmla="*/ 546 h 709"/>
              <a:gd name="T122" fmla="*/ 855 w 3126"/>
              <a:gd name="T123" fmla="*/ 333 h 709"/>
              <a:gd name="T124" fmla="*/ 1215 w 3126"/>
              <a:gd name="T125" fmla="*/ 124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6" h="709">
                <a:moveTo>
                  <a:pt x="2926" y="709"/>
                </a:moveTo>
                <a:cubicBezTo>
                  <a:pt x="2925" y="704"/>
                  <a:pt x="2934" y="709"/>
                  <a:pt x="2932" y="703"/>
                </a:cubicBezTo>
                <a:cubicBezTo>
                  <a:pt x="2922" y="702"/>
                  <a:pt x="2917" y="701"/>
                  <a:pt x="2910" y="698"/>
                </a:cubicBezTo>
                <a:cubicBezTo>
                  <a:pt x="2904" y="698"/>
                  <a:pt x="2903" y="703"/>
                  <a:pt x="2898" y="705"/>
                </a:cubicBezTo>
                <a:cubicBezTo>
                  <a:pt x="2899" y="706"/>
                  <a:pt x="2899" y="708"/>
                  <a:pt x="2899" y="709"/>
                </a:cubicBezTo>
                <a:lnTo>
                  <a:pt x="2926" y="709"/>
                </a:lnTo>
                <a:close/>
                <a:moveTo>
                  <a:pt x="2821" y="709"/>
                </a:moveTo>
                <a:cubicBezTo>
                  <a:pt x="2818" y="705"/>
                  <a:pt x="2814" y="701"/>
                  <a:pt x="2808" y="705"/>
                </a:cubicBezTo>
                <a:cubicBezTo>
                  <a:pt x="2808" y="707"/>
                  <a:pt x="2807" y="708"/>
                  <a:pt x="2807" y="709"/>
                </a:cubicBezTo>
                <a:lnTo>
                  <a:pt x="2821" y="709"/>
                </a:lnTo>
                <a:close/>
                <a:moveTo>
                  <a:pt x="3042" y="709"/>
                </a:moveTo>
                <a:cubicBezTo>
                  <a:pt x="3043" y="708"/>
                  <a:pt x="3043" y="707"/>
                  <a:pt x="3043" y="707"/>
                </a:cubicBezTo>
                <a:cubicBezTo>
                  <a:pt x="3038" y="708"/>
                  <a:pt x="3035" y="705"/>
                  <a:pt x="3033" y="707"/>
                </a:cubicBezTo>
                <a:cubicBezTo>
                  <a:pt x="3032" y="708"/>
                  <a:pt x="3033" y="708"/>
                  <a:pt x="3033" y="709"/>
                </a:cubicBezTo>
                <a:lnTo>
                  <a:pt x="3042" y="709"/>
                </a:lnTo>
                <a:close/>
                <a:moveTo>
                  <a:pt x="2983" y="709"/>
                </a:moveTo>
                <a:cubicBezTo>
                  <a:pt x="2982" y="706"/>
                  <a:pt x="2979" y="705"/>
                  <a:pt x="2976" y="706"/>
                </a:cubicBezTo>
                <a:cubicBezTo>
                  <a:pt x="2976" y="707"/>
                  <a:pt x="2977" y="708"/>
                  <a:pt x="2979" y="709"/>
                </a:cubicBezTo>
                <a:lnTo>
                  <a:pt x="2983" y="709"/>
                </a:lnTo>
                <a:close/>
                <a:moveTo>
                  <a:pt x="2782" y="701"/>
                </a:moveTo>
                <a:cubicBezTo>
                  <a:pt x="2784" y="704"/>
                  <a:pt x="2788" y="706"/>
                  <a:pt x="2790" y="708"/>
                </a:cubicBezTo>
                <a:cubicBezTo>
                  <a:pt x="2791" y="708"/>
                  <a:pt x="2792" y="707"/>
                  <a:pt x="2793" y="707"/>
                </a:cubicBezTo>
                <a:cubicBezTo>
                  <a:pt x="2793" y="704"/>
                  <a:pt x="2793" y="704"/>
                  <a:pt x="2793" y="704"/>
                </a:cubicBezTo>
                <a:cubicBezTo>
                  <a:pt x="2790" y="704"/>
                  <a:pt x="2787" y="703"/>
                  <a:pt x="2785" y="702"/>
                </a:cubicBezTo>
                <a:cubicBezTo>
                  <a:pt x="2790" y="699"/>
                  <a:pt x="2784" y="699"/>
                  <a:pt x="2784" y="694"/>
                </a:cubicBezTo>
                <a:cubicBezTo>
                  <a:pt x="2775" y="697"/>
                  <a:pt x="2778" y="687"/>
                  <a:pt x="2776" y="686"/>
                </a:cubicBezTo>
                <a:cubicBezTo>
                  <a:pt x="2777" y="686"/>
                  <a:pt x="2768" y="695"/>
                  <a:pt x="2772" y="686"/>
                </a:cubicBezTo>
                <a:cubicBezTo>
                  <a:pt x="2765" y="686"/>
                  <a:pt x="2754" y="684"/>
                  <a:pt x="2747" y="687"/>
                </a:cubicBezTo>
                <a:cubicBezTo>
                  <a:pt x="2752" y="700"/>
                  <a:pt x="2770" y="704"/>
                  <a:pt x="2782" y="701"/>
                </a:cubicBezTo>
                <a:close/>
                <a:moveTo>
                  <a:pt x="3117" y="691"/>
                </a:moveTo>
                <a:cubicBezTo>
                  <a:pt x="3117" y="695"/>
                  <a:pt x="3122" y="694"/>
                  <a:pt x="3125" y="693"/>
                </a:cubicBezTo>
                <a:cubicBezTo>
                  <a:pt x="3126" y="688"/>
                  <a:pt x="3119" y="689"/>
                  <a:pt x="3117" y="691"/>
                </a:cubicBezTo>
                <a:close/>
                <a:moveTo>
                  <a:pt x="2868" y="681"/>
                </a:moveTo>
                <a:cubicBezTo>
                  <a:pt x="2853" y="679"/>
                  <a:pt x="2851" y="682"/>
                  <a:pt x="2839" y="682"/>
                </a:cubicBezTo>
                <a:cubicBezTo>
                  <a:pt x="2837" y="687"/>
                  <a:pt x="2844" y="682"/>
                  <a:pt x="2843" y="686"/>
                </a:cubicBezTo>
                <a:cubicBezTo>
                  <a:pt x="2843" y="690"/>
                  <a:pt x="2841" y="685"/>
                  <a:pt x="2838" y="686"/>
                </a:cubicBezTo>
                <a:cubicBezTo>
                  <a:pt x="2838" y="688"/>
                  <a:pt x="2840" y="693"/>
                  <a:pt x="2836" y="691"/>
                </a:cubicBezTo>
                <a:cubicBezTo>
                  <a:pt x="2839" y="695"/>
                  <a:pt x="2837" y="697"/>
                  <a:pt x="2840" y="701"/>
                </a:cubicBezTo>
                <a:cubicBezTo>
                  <a:pt x="2848" y="694"/>
                  <a:pt x="2858" y="696"/>
                  <a:pt x="2869" y="691"/>
                </a:cubicBezTo>
                <a:cubicBezTo>
                  <a:pt x="2869" y="689"/>
                  <a:pt x="2865" y="691"/>
                  <a:pt x="2865" y="687"/>
                </a:cubicBezTo>
                <a:cubicBezTo>
                  <a:pt x="2865" y="685"/>
                  <a:pt x="2870" y="687"/>
                  <a:pt x="2872" y="686"/>
                </a:cubicBezTo>
                <a:cubicBezTo>
                  <a:pt x="2872" y="684"/>
                  <a:pt x="2870" y="685"/>
                  <a:pt x="2869" y="685"/>
                </a:cubicBezTo>
                <a:cubicBezTo>
                  <a:pt x="2866" y="684"/>
                  <a:pt x="2871" y="682"/>
                  <a:pt x="2868" y="681"/>
                </a:cubicBezTo>
                <a:close/>
                <a:moveTo>
                  <a:pt x="2914" y="687"/>
                </a:moveTo>
                <a:cubicBezTo>
                  <a:pt x="2911" y="686"/>
                  <a:pt x="2907" y="685"/>
                  <a:pt x="2907" y="690"/>
                </a:cubicBezTo>
                <a:cubicBezTo>
                  <a:pt x="2910" y="690"/>
                  <a:pt x="2914" y="691"/>
                  <a:pt x="2914" y="687"/>
                </a:cubicBezTo>
                <a:close/>
                <a:moveTo>
                  <a:pt x="2614" y="695"/>
                </a:moveTo>
                <a:cubicBezTo>
                  <a:pt x="2605" y="692"/>
                  <a:pt x="2610" y="684"/>
                  <a:pt x="2598" y="684"/>
                </a:cubicBezTo>
                <a:cubicBezTo>
                  <a:pt x="2594" y="692"/>
                  <a:pt x="2603" y="700"/>
                  <a:pt x="2614" y="695"/>
                </a:cubicBezTo>
                <a:close/>
                <a:moveTo>
                  <a:pt x="2050" y="709"/>
                </a:moveTo>
                <a:cubicBezTo>
                  <a:pt x="2048" y="707"/>
                  <a:pt x="2047" y="708"/>
                  <a:pt x="2047" y="709"/>
                </a:cubicBezTo>
                <a:lnTo>
                  <a:pt x="2050" y="709"/>
                </a:lnTo>
                <a:close/>
                <a:moveTo>
                  <a:pt x="2538" y="691"/>
                </a:moveTo>
                <a:cubicBezTo>
                  <a:pt x="2534" y="689"/>
                  <a:pt x="2526" y="685"/>
                  <a:pt x="2523" y="686"/>
                </a:cubicBezTo>
                <a:cubicBezTo>
                  <a:pt x="2523" y="694"/>
                  <a:pt x="2533" y="692"/>
                  <a:pt x="2538" y="691"/>
                </a:cubicBezTo>
                <a:close/>
                <a:moveTo>
                  <a:pt x="2542" y="682"/>
                </a:moveTo>
                <a:cubicBezTo>
                  <a:pt x="2543" y="683"/>
                  <a:pt x="2546" y="684"/>
                  <a:pt x="2550" y="684"/>
                </a:cubicBezTo>
                <a:cubicBezTo>
                  <a:pt x="2550" y="687"/>
                  <a:pt x="2545" y="689"/>
                  <a:pt x="2549" y="692"/>
                </a:cubicBezTo>
                <a:cubicBezTo>
                  <a:pt x="2550" y="691"/>
                  <a:pt x="2550" y="689"/>
                  <a:pt x="2553" y="689"/>
                </a:cubicBezTo>
                <a:cubicBezTo>
                  <a:pt x="2554" y="683"/>
                  <a:pt x="2550" y="682"/>
                  <a:pt x="2549" y="677"/>
                </a:cubicBezTo>
                <a:cubicBezTo>
                  <a:pt x="2547" y="683"/>
                  <a:pt x="2548" y="679"/>
                  <a:pt x="2543" y="677"/>
                </a:cubicBezTo>
                <a:cubicBezTo>
                  <a:pt x="2543" y="679"/>
                  <a:pt x="2543" y="681"/>
                  <a:pt x="2542" y="682"/>
                </a:cubicBezTo>
                <a:close/>
                <a:moveTo>
                  <a:pt x="2728" y="681"/>
                </a:moveTo>
                <a:cubicBezTo>
                  <a:pt x="2728" y="679"/>
                  <a:pt x="2727" y="678"/>
                  <a:pt x="2725" y="677"/>
                </a:cubicBezTo>
                <a:cubicBezTo>
                  <a:pt x="2720" y="677"/>
                  <a:pt x="2726" y="679"/>
                  <a:pt x="2723" y="682"/>
                </a:cubicBezTo>
                <a:cubicBezTo>
                  <a:pt x="2717" y="681"/>
                  <a:pt x="2716" y="681"/>
                  <a:pt x="2708" y="681"/>
                </a:cubicBezTo>
                <a:cubicBezTo>
                  <a:pt x="2710" y="688"/>
                  <a:pt x="2722" y="682"/>
                  <a:pt x="2728" y="681"/>
                </a:cubicBezTo>
                <a:close/>
                <a:moveTo>
                  <a:pt x="2504" y="686"/>
                </a:moveTo>
                <a:cubicBezTo>
                  <a:pt x="2504" y="688"/>
                  <a:pt x="2506" y="687"/>
                  <a:pt x="2508" y="687"/>
                </a:cubicBezTo>
                <a:cubicBezTo>
                  <a:pt x="2508" y="680"/>
                  <a:pt x="2508" y="680"/>
                  <a:pt x="2508" y="680"/>
                </a:cubicBezTo>
                <a:cubicBezTo>
                  <a:pt x="2502" y="678"/>
                  <a:pt x="2507" y="686"/>
                  <a:pt x="2504" y="686"/>
                </a:cubicBezTo>
                <a:close/>
                <a:moveTo>
                  <a:pt x="2501" y="685"/>
                </a:moveTo>
                <a:cubicBezTo>
                  <a:pt x="2498" y="681"/>
                  <a:pt x="2495" y="679"/>
                  <a:pt x="2489" y="679"/>
                </a:cubicBezTo>
                <a:cubicBezTo>
                  <a:pt x="2490" y="683"/>
                  <a:pt x="2496" y="684"/>
                  <a:pt x="2501" y="685"/>
                </a:cubicBezTo>
                <a:close/>
                <a:moveTo>
                  <a:pt x="2714" y="663"/>
                </a:moveTo>
                <a:cubicBezTo>
                  <a:pt x="2715" y="668"/>
                  <a:pt x="2720" y="669"/>
                  <a:pt x="2722" y="672"/>
                </a:cubicBezTo>
                <a:cubicBezTo>
                  <a:pt x="2724" y="671"/>
                  <a:pt x="2727" y="671"/>
                  <a:pt x="2729" y="669"/>
                </a:cubicBezTo>
                <a:cubicBezTo>
                  <a:pt x="2728" y="662"/>
                  <a:pt x="2726" y="656"/>
                  <a:pt x="2721" y="651"/>
                </a:cubicBezTo>
                <a:cubicBezTo>
                  <a:pt x="2716" y="654"/>
                  <a:pt x="2720" y="663"/>
                  <a:pt x="2714" y="663"/>
                </a:cubicBezTo>
                <a:close/>
                <a:moveTo>
                  <a:pt x="2703" y="668"/>
                </a:moveTo>
                <a:cubicBezTo>
                  <a:pt x="2707" y="669"/>
                  <a:pt x="2710" y="669"/>
                  <a:pt x="2713" y="666"/>
                </a:cubicBezTo>
                <a:cubicBezTo>
                  <a:pt x="2713" y="661"/>
                  <a:pt x="2701" y="663"/>
                  <a:pt x="2703" y="668"/>
                </a:cubicBezTo>
                <a:close/>
                <a:moveTo>
                  <a:pt x="2647" y="670"/>
                </a:moveTo>
                <a:cubicBezTo>
                  <a:pt x="2651" y="669"/>
                  <a:pt x="2648" y="665"/>
                  <a:pt x="2646" y="663"/>
                </a:cubicBezTo>
                <a:cubicBezTo>
                  <a:pt x="2643" y="664"/>
                  <a:pt x="2646" y="669"/>
                  <a:pt x="2647" y="670"/>
                </a:cubicBezTo>
                <a:close/>
                <a:moveTo>
                  <a:pt x="2545" y="662"/>
                </a:moveTo>
                <a:cubicBezTo>
                  <a:pt x="2556" y="666"/>
                  <a:pt x="2567" y="675"/>
                  <a:pt x="2569" y="657"/>
                </a:cubicBezTo>
                <a:cubicBezTo>
                  <a:pt x="2559" y="654"/>
                  <a:pt x="2554" y="656"/>
                  <a:pt x="2544" y="656"/>
                </a:cubicBezTo>
                <a:lnTo>
                  <a:pt x="2545" y="662"/>
                </a:lnTo>
                <a:close/>
                <a:moveTo>
                  <a:pt x="2466" y="663"/>
                </a:moveTo>
                <a:cubicBezTo>
                  <a:pt x="2466" y="660"/>
                  <a:pt x="2460" y="663"/>
                  <a:pt x="2457" y="662"/>
                </a:cubicBezTo>
                <a:cubicBezTo>
                  <a:pt x="2457" y="670"/>
                  <a:pt x="2457" y="670"/>
                  <a:pt x="2457" y="670"/>
                </a:cubicBezTo>
                <a:cubicBezTo>
                  <a:pt x="2463" y="667"/>
                  <a:pt x="2473" y="673"/>
                  <a:pt x="2473" y="666"/>
                </a:cubicBezTo>
                <a:cubicBezTo>
                  <a:pt x="2470" y="668"/>
                  <a:pt x="2462" y="667"/>
                  <a:pt x="2466" y="663"/>
                </a:cubicBezTo>
                <a:close/>
                <a:moveTo>
                  <a:pt x="2578" y="657"/>
                </a:moveTo>
                <a:cubicBezTo>
                  <a:pt x="2575" y="658"/>
                  <a:pt x="2578" y="664"/>
                  <a:pt x="2579" y="665"/>
                </a:cubicBezTo>
                <a:cubicBezTo>
                  <a:pt x="2583" y="664"/>
                  <a:pt x="2580" y="659"/>
                  <a:pt x="2578" y="657"/>
                </a:cubicBezTo>
                <a:close/>
                <a:moveTo>
                  <a:pt x="2432" y="654"/>
                </a:moveTo>
                <a:cubicBezTo>
                  <a:pt x="2432" y="657"/>
                  <a:pt x="2427" y="657"/>
                  <a:pt x="2428" y="661"/>
                </a:cubicBezTo>
                <a:cubicBezTo>
                  <a:pt x="2434" y="660"/>
                  <a:pt x="2435" y="664"/>
                  <a:pt x="2437" y="667"/>
                </a:cubicBezTo>
                <a:cubicBezTo>
                  <a:pt x="2440" y="667"/>
                  <a:pt x="2436" y="653"/>
                  <a:pt x="2446" y="659"/>
                </a:cubicBezTo>
                <a:cubicBezTo>
                  <a:pt x="2447" y="654"/>
                  <a:pt x="2448" y="656"/>
                  <a:pt x="2451" y="654"/>
                </a:cubicBezTo>
                <a:cubicBezTo>
                  <a:pt x="2445" y="652"/>
                  <a:pt x="2440" y="655"/>
                  <a:pt x="2432" y="654"/>
                </a:cubicBezTo>
                <a:close/>
                <a:moveTo>
                  <a:pt x="2459" y="658"/>
                </a:moveTo>
                <a:cubicBezTo>
                  <a:pt x="2462" y="659"/>
                  <a:pt x="2463" y="657"/>
                  <a:pt x="2465" y="657"/>
                </a:cubicBezTo>
                <a:cubicBezTo>
                  <a:pt x="2464" y="652"/>
                  <a:pt x="2462" y="651"/>
                  <a:pt x="2460" y="649"/>
                </a:cubicBezTo>
                <a:cubicBezTo>
                  <a:pt x="2458" y="651"/>
                  <a:pt x="2461" y="654"/>
                  <a:pt x="2459" y="658"/>
                </a:cubicBezTo>
                <a:close/>
                <a:moveTo>
                  <a:pt x="2028" y="665"/>
                </a:moveTo>
                <a:cubicBezTo>
                  <a:pt x="2025" y="667"/>
                  <a:pt x="2020" y="667"/>
                  <a:pt x="2017" y="668"/>
                </a:cubicBezTo>
                <a:cubicBezTo>
                  <a:pt x="2022" y="673"/>
                  <a:pt x="2035" y="678"/>
                  <a:pt x="2039" y="669"/>
                </a:cubicBezTo>
                <a:cubicBezTo>
                  <a:pt x="2034" y="669"/>
                  <a:pt x="2027" y="674"/>
                  <a:pt x="2028" y="665"/>
                </a:cubicBezTo>
                <a:close/>
                <a:moveTo>
                  <a:pt x="2714" y="644"/>
                </a:moveTo>
                <a:cubicBezTo>
                  <a:pt x="2720" y="640"/>
                  <a:pt x="2704" y="637"/>
                  <a:pt x="2706" y="644"/>
                </a:cubicBezTo>
                <a:cubicBezTo>
                  <a:pt x="2707" y="643"/>
                  <a:pt x="2714" y="641"/>
                  <a:pt x="2714" y="644"/>
                </a:cubicBezTo>
                <a:close/>
                <a:moveTo>
                  <a:pt x="2740" y="633"/>
                </a:moveTo>
                <a:cubicBezTo>
                  <a:pt x="2732" y="629"/>
                  <a:pt x="2718" y="633"/>
                  <a:pt x="2709" y="634"/>
                </a:cubicBezTo>
                <a:cubicBezTo>
                  <a:pt x="2711" y="640"/>
                  <a:pt x="2721" y="630"/>
                  <a:pt x="2722" y="638"/>
                </a:cubicBezTo>
                <a:cubicBezTo>
                  <a:pt x="2723" y="633"/>
                  <a:pt x="2733" y="634"/>
                  <a:pt x="2740" y="633"/>
                </a:cubicBezTo>
                <a:close/>
                <a:moveTo>
                  <a:pt x="2599" y="640"/>
                </a:moveTo>
                <a:cubicBezTo>
                  <a:pt x="2602" y="640"/>
                  <a:pt x="2604" y="642"/>
                  <a:pt x="2609" y="641"/>
                </a:cubicBezTo>
                <a:cubicBezTo>
                  <a:pt x="2608" y="639"/>
                  <a:pt x="2598" y="635"/>
                  <a:pt x="2599" y="640"/>
                </a:cubicBezTo>
                <a:close/>
                <a:moveTo>
                  <a:pt x="1767" y="673"/>
                </a:moveTo>
                <a:cubicBezTo>
                  <a:pt x="1768" y="672"/>
                  <a:pt x="1769" y="671"/>
                  <a:pt x="1771" y="671"/>
                </a:cubicBezTo>
                <a:cubicBezTo>
                  <a:pt x="1771" y="669"/>
                  <a:pt x="1769" y="668"/>
                  <a:pt x="1769" y="666"/>
                </a:cubicBezTo>
                <a:cubicBezTo>
                  <a:pt x="1765" y="666"/>
                  <a:pt x="1765" y="666"/>
                  <a:pt x="1765" y="666"/>
                </a:cubicBezTo>
                <a:cubicBezTo>
                  <a:pt x="1765" y="669"/>
                  <a:pt x="1766" y="671"/>
                  <a:pt x="1767" y="673"/>
                </a:cubicBezTo>
                <a:close/>
                <a:moveTo>
                  <a:pt x="2535" y="602"/>
                </a:moveTo>
                <a:cubicBezTo>
                  <a:pt x="2536" y="599"/>
                  <a:pt x="2542" y="601"/>
                  <a:pt x="2545" y="600"/>
                </a:cubicBezTo>
                <a:cubicBezTo>
                  <a:pt x="2543" y="594"/>
                  <a:pt x="2532" y="599"/>
                  <a:pt x="2528" y="596"/>
                </a:cubicBezTo>
                <a:cubicBezTo>
                  <a:pt x="2522" y="597"/>
                  <a:pt x="2531" y="603"/>
                  <a:pt x="2523" y="603"/>
                </a:cubicBezTo>
                <a:cubicBezTo>
                  <a:pt x="2525" y="607"/>
                  <a:pt x="2526" y="614"/>
                  <a:pt x="2518" y="612"/>
                </a:cubicBezTo>
                <a:cubicBezTo>
                  <a:pt x="2519" y="613"/>
                  <a:pt x="2520" y="615"/>
                  <a:pt x="2518" y="615"/>
                </a:cubicBezTo>
                <a:cubicBezTo>
                  <a:pt x="2521" y="619"/>
                  <a:pt x="2525" y="614"/>
                  <a:pt x="2527" y="620"/>
                </a:cubicBezTo>
                <a:cubicBezTo>
                  <a:pt x="2527" y="623"/>
                  <a:pt x="2520" y="620"/>
                  <a:pt x="2523" y="624"/>
                </a:cubicBezTo>
                <a:cubicBezTo>
                  <a:pt x="2530" y="626"/>
                  <a:pt x="2535" y="630"/>
                  <a:pt x="2539" y="634"/>
                </a:cubicBezTo>
                <a:cubicBezTo>
                  <a:pt x="2543" y="631"/>
                  <a:pt x="2547" y="627"/>
                  <a:pt x="2551" y="623"/>
                </a:cubicBezTo>
                <a:cubicBezTo>
                  <a:pt x="2543" y="618"/>
                  <a:pt x="2540" y="608"/>
                  <a:pt x="2535" y="602"/>
                </a:cubicBezTo>
                <a:close/>
                <a:moveTo>
                  <a:pt x="2658" y="620"/>
                </a:moveTo>
                <a:cubicBezTo>
                  <a:pt x="2653" y="615"/>
                  <a:pt x="2639" y="619"/>
                  <a:pt x="2635" y="623"/>
                </a:cubicBezTo>
                <a:cubicBezTo>
                  <a:pt x="2639" y="632"/>
                  <a:pt x="2645" y="624"/>
                  <a:pt x="2649" y="628"/>
                </a:cubicBezTo>
                <a:cubicBezTo>
                  <a:pt x="2653" y="626"/>
                  <a:pt x="2654" y="621"/>
                  <a:pt x="2658" y="620"/>
                </a:cubicBezTo>
                <a:close/>
                <a:moveTo>
                  <a:pt x="2585" y="627"/>
                </a:moveTo>
                <a:cubicBezTo>
                  <a:pt x="2575" y="622"/>
                  <a:pt x="2575" y="633"/>
                  <a:pt x="2585" y="627"/>
                </a:cubicBezTo>
                <a:close/>
                <a:moveTo>
                  <a:pt x="2424" y="622"/>
                </a:moveTo>
                <a:cubicBezTo>
                  <a:pt x="2420" y="618"/>
                  <a:pt x="2422" y="625"/>
                  <a:pt x="2417" y="625"/>
                </a:cubicBezTo>
                <a:cubicBezTo>
                  <a:pt x="2417" y="629"/>
                  <a:pt x="2420" y="630"/>
                  <a:pt x="2422" y="633"/>
                </a:cubicBezTo>
                <a:cubicBezTo>
                  <a:pt x="2424" y="629"/>
                  <a:pt x="2420" y="625"/>
                  <a:pt x="2424" y="622"/>
                </a:cubicBezTo>
                <a:close/>
                <a:moveTo>
                  <a:pt x="1893" y="635"/>
                </a:moveTo>
                <a:cubicBezTo>
                  <a:pt x="1890" y="647"/>
                  <a:pt x="1868" y="644"/>
                  <a:pt x="1862" y="643"/>
                </a:cubicBezTo>
                <a:cubicBezTo>
                  <a:pt x="1862" y="650"/>
                  <a:pt x="1862" y="650"/>
                  <a:pt x="1862" y="650"/>
                </a:cubicBezTo>
                <a:cubicBezTo>
                  <a:pt x="1881" y="650"/>
                  <a:pt x="1907" y="652"/>
                  <a:pt x="1926" y="652"/>
                </a:cubicBezTo>
                <a:cubicBezTo>
                  <a:pt x="1925" y="648"/>
                  <a:pt x="1923" y="645"/>
                  <a:pt x="1927" y="643"/>
                </a:cubicBezTo>
                <a:cubicBezTo>
                  <a:pt x="1919" y="634"/>
                  <a:pt x="1906" y="641"/>
                  <a:pt x="1893" y="635"/>
                </a:cubicBezTo>
                <a:close/>
                <a:moveTo>
                  <a:pt x="2660" y="614"/>
                </a:moveTo>
                <a:cubicBezTo>
                  <a:pt x="2662" y="618"/>
                  <a:pt x="2659" y="618"/>
                  <a:pt x="2659" y="621"/>
                </a:cubicBezTo>
                <a:cubicBezTo>
                  <a:pt x="2666" y="618"/>
                  <a:pt x="2672" y="620"/>
                  <a:pt x="2680" y="620"/>
                </a:cubicBezTo>
                <a:cubicBezTo>
                  <a:pt x="2679" y="615"/>
                  <a:pt x="2679" y="611"/>
                  <a:pt x="2683" y="610"/>
                </a:cubicBezTo>
                <a:cubicBezTo>
                  <a:pt x="2683" y="606"/>
                  <a:pt x="2669" y="608"/>
                  <a:pt x="2673" y="603"/>
                </a:cubicBezTo>
                <a:cubicBezTo>
                  <a:pt x="2668" y="602"/>
                  <a:pt x="2662" y="604"/>
                  <a:pt x="2650" y="602"/>
                </a:cubicBezTo>
                <a:cubicBezTo>
                  <a:pt x="2650" y="608"/>
                  <a:pt x="2650" y="606"/>
                  <a:pt x="2651" y="612"/>
                </a:cubicBezTo>
                <a:cubicBezTo>
                  <a:pt x="2655" y="612"/>
                  <a:pt x="2656" y="614"/>
                  <a:pt x="2660" y="614"/>
                </a:cubicBezTo>
                <a:close/>
                <a:moveTo>
                  <a:pt x="1798" y="647"/>
                </a:moveTo>
                <a:cubicBezTo>
                  <a:pt x="1794" y="648"/>
                  <a:pt x="1800" y="650"/>
                  <a:pt x="1799" y="654"/>
                </a:cubicBezTo>
                <a:cubicBezTo>
                  <a:pt x="1802" y="655"/>
                  <a:pt x="1822" y="657"/>
                  <a:pt x="1824" y="650"/>
                </a:cubicBezTo>
                <a:cubicBezTo>
                  <a:pt x="1818" y="649"/>
                  <a:pt x="1804" y="654"/>
                  <a:pt x="1798" y="647"/>
                </a:cubicBezTo>
                <a:close/>
                <a:moveTo>
                  <a:pt x="1933" y="641"/>
                </a:moveTo>
                <a:cubicBezTo>
                  <a:pt x="1929" y="641"/>
                  <a:pt x="1926" y="645"/>
                  <a:pt x="1930" y="648"/>
                </a:cubicBezTo>
                <a:cubicBezTo>
                  <a:pt x="1934" y="648"/>
                  <a:pt x="1934" y="645"/>
                  <a:pt x="1933" y="641"/>
                </a:cubicBezTo>
                <a:close/>
                <a:moveTo>
                  <a:pt x="2219" y="634"/>
                </a:moveTo>
                <a:cubicBezTo>
                  <a:pt x="2217" y="629"/>
                  <a:pt x="2211" y="630"/>
                  <a:pt x="2205" y="630"/>
                </a:cubicBezTo>
                <a:cubicBezTo>
                  <a:pt x="2206" y="633"/>
                  <a:pt x="2212" y="633"/>
                  <a:pt x="2219" y="634"/>
                </a:cubicBezTo>
                <a:close/>
                <a:moveTo>
                  <a:pt x="2438" y="604"/>
                </a:moveTo>
                <a:cubicBezTo>
                  <a:pt x="2431" y="606"/>
                  <a:pt x="2414" y="609"/>
                  <a:pt x="2412" y="599"/>
                </a:cubicBezTo>
                <a:cubicBezTo>
                  <a:pt x="2410" y="601"/>
                  <a:pt x="2410" y="604"/>
                  <a:pt x="2410" y="608"/>
                </a:cubicBezTo>
                <a:cubicBezTo>
                  <a:pt x="2406" y="608"/>
                  <a:pt x="2406" y="605"/>
                  <a:pt x="2401" y="607"/>
                </a:cubicBezTo>
                <a:cubicBezTo>
                  <a:pt x="2399" y="605"/>
                  <a:pt x="2397" y="604"/>
                  <a:pt x="2397" y="600"/>
                </a:cubicBezTo>
                <a:cubicBezTo>
                  <a:pt x="2389" y="604"/>
                  <a:pt x="2383" y="610"/>
                  <a:pt x="2375" y="615"/>
                </a:cubicBezTo>
                <a:cubicBezTo>
                  <a:pt x="2371" y="614"/>
                  <a:pt x="2370" y="610"/>
                  <a:pt x="2365" y="611"/>
                </a:cubicBezTo>
                <a:cubicBezTo>
                  <a:pt x="2371" y="615"/>
                  <a:pt x="2368" y="619"/>
                  <a:pt x="2367" y="626"/>
                </a:cubicBezTo>
                <a:cubicBezTo>
                  <a:pt x="2370" y="624"/>
                  <a:pt x="2375" y="623"/>
                  <a:pt x="2379" y="627"/>
                </a:cubicBezTo>
                <a:cubicBezTo>
                  <a:pt x="2382" y="626"/>
                  <a:pt x="2382" y="624"/>
                  <a:pt x="2381" y="622"/>
                </a:cubicBezTo>
                <a:cubicBezTo>
                  <a:pt x="2390" y="623"/>
                  <a:pt x="2388" y="618"/>
                  <a:pt x="2398" y="618"/>
                </a:cubicBezTo>
                <a:cubicBezTo>
                  <a:pt x="2397" y="614"/>
                  <a:pt x="2395" y="612"/>
                  <a:pt x="2400" y="612"/>
                </a:cubicBezTo>
                <a:cubicBezTo>
                  <a:pt x="2403" y="612"/>
                  <a:pt x="2401" y="618"/>
                  <a:pt x="2403" y="619"/>
                </a:cubicBezTo>
                <a:cubicBezTo>
                  <a:pt x="2407" y="617"/>
                  <a:pt x="2407" y="620"/>
                  <a:pt x="2410" y="620"/>
                </a:cubicBezTo>
                <a:cubicBezTo>
                  <a:pt x="2409" y="616"/>
                  <a:pt x="2411" y="615"/>
                  <a:pt x="2411" y="612"/>
                </a:cubicBezTo>
                <a:cubicBezTo>
                  <a:pt x="2424" y="613"/>
                  <a:pt x="2433" y="617"/>
                  <a:pt x="2441" y="610"/>
                </a:cubicBezTo>
                <a:cubicBezTo>
                  <a:pt x="2439" y="609"/>
                  <a:pt x="2439" y="605"/>
                  <a:pt x="2438" y="604"/>
                </a:cubicBezTo>
                <a:close/>
                <a:moveTo>
                  <a:pt x="2693" y="611"/>
                </a:moveTo>
                <a:cubicBezTo>
                  <a:pt x="2708" y="611"/>
                  <a:pt x="2708" y="611"/>
                  <a:pt x="2708" y="611"/>
                </a:cubicBezTo>
                <a:cubicBezTo>
                  <a:pt x="2707" y="603"/>
                  <a:pt x="2697" y="613"/>
                  <a:pt x="2695" y="606"/>
                </a:cubicBezTo>
                <a:cubicBezTo>
                  <a:pt x="2693" y="607"/>
                  <a:pt x="2693" y="609"/>
                  <a:pt x="2693" y="611"/>
                </a:cubicBezTo>
                <a:close/>
                <a:moveTo>
                  <a:pt x="2295" y="614"/>
                </a:moveTo>
                <a:cubicBezTo>
                  <a:pt x="2295" y="612"/>
                  <a:pt x="2296" y="610"/>
                  <a:pt x="2297" y="609"/>
                </a:cubicBezTo>
                <a:cubicBezTo>
                  <a:pt x="2296" y="603"/>
                  <a:pt x="2293" y="615"/>
                  <a:pt x="2291" y="609"/>
                </a:cubicBezTo>
                <a:cubicBezTo>
                  <a:pt x="2287" y="608"/>
                  <a:pt x="2292" y="615"/>
                  <a:pt x="2288" y="614"/>
                </a:cubicBezTo>
                <a:cubicBezTo>
                  <a:pt x="2291" y="616"/>
                  <a:pt x="2295" y="617"/>
                  <a:pt x="2299" y="618"/>
                </a:cubicBezTo>
                <a:cubicBezTo>
                  <a:pt x="2299" y="622"/>
                  <a:pt x="2297" y="621"/>
                  <a:pt x="2299" y="623"/>
                </a:cubicBezTo>
                <a:cubicBezTo>
                  <a:pt x="2305" y="622"/>
                  <a:pt x="2306" y="625"/>
                  <a:pt x="2312" y="624"/>
                </a:cubicBezTo>
                <a:cubicBezTo>
                  <a:pt x="2311" y="620"/>
                  <a:pt x="2312" y="618"/>
                  <a:pt x="2313" y="615"/>
                </a:cubicBezTo>
                <a:cubicBezTo>
                  <a:pt x="2309" y="613"/>
                  <a:pt x="2300" y="610"/>
                  <a:pt x="2299" y="617"/>
                </a:cubicBezTo>
                <a:cubicBezTo>
                  <a:pt x="2298" y="616"/>
                  <a:pt x="2298" y="614"/>
                  <a:pt x="2295" y="614"/>
                </a:cubicBezTo>
                <a:close/>
                <a:moveTo>
                  <a:pt x="2349" y="621"/>
                </a:moveTo>
                <a:cubicBezTo>
                  <a:pt x="2357" y="621"/>
                  <a:pt x="2357" y="621"/>
                  <a:pt x="2357" y="621"/>
                </a:cubicBezTo>
                <a:cubicBezTo>
                  <a:pt x="2357" y="616"/>
                  <a:pt x="2351" y="618"/>
                  <a:pt x="2350" y="614"/>
                </a:cubicBezTo>
                <a:cubicBezTo>
                  <a:pt x="2347" y="614"/>
                  <a:pt x="2350" y="619"/>
                  <a:pt x="2349" y="621"/>
                </a:cubicBezTo>
                <a:close/>
                <a:moveTo>
                  <a:pt x="2618" y="609"/>
                </a:moveTo>
                <a:cubicBezTo>
                  <a:pt x="2620" y="606"/>
                  <a:pt x="2628" y="609"/>
                  <a:pt x="2630" y="606"/>
                </a:cubicBezTo>
                <a:cubicBezTo>
                  <a:pt x="2623" y="604"/>
                  <a:pt x="2617" y="606"/>
                  <a:pt x="2607" y="602"/>
                </a:cubicBezTo>
                <a:cubicBezTo>
                  <a:pt x="2607" y="608"/>
                  <a:pt x="2617" y="604"/>
                  <a:pt x="2618" y="609"/>
                </a:cubicBezTo>
                <a:close/>
                <a:moveTo>
                  <a:pt x="1732" y="624"/>
                </a:moveTo>
                <a:cubicBezTo>
                  <a:pt x="1729" y="627"/>
                  <a:pt x="1730" y="628"/>
                  <a:pt x="1726" y="629"/>
                </a:cubicBezTo>
                <a:cubicBezTo>
                  <a:pt x="1729" y="632"/>
                  <a:pt x="1735" y="633"/>
                  <a:pt x="1741" y="633"/>
                </a:cubicBezTo>
                <a:cubicBezTo>
                  <a:pt x="1738" y="637"/>
                  <a:pt x="1743" y="639"/>
                  <a:pt x="1747" y="640"/>
                </a:cubicBezTo>
                <a:cubicBezTo>
                  <a:pt x="1745" y="641"/>
                  <a:pt x="1744" y="643"/>
                  <a:pt x="1743" y="644"/>
                </a:cubicBezTo>
                <a:cubicBezTo>
                  <a:pt x="1743" y="646"/>
                  <a:pt x="1746" y="645"/>
                  <a:pt x="1746" y="647"/>
                </a:cubicBezTo>
                <a:cubicBezTo>
                  <a:pt x="1751" y="648"/>
                  <a:pt x="1748" y="641"/>
                  <a:pt x="1754" y="642"/>
                </a:cubicBezTo>
                <a:cubicBezTo>
                  <a:pt x="1751" y="638"/>
                  <a:pt x="1749" y="636"/>
                  <a:pt x="1745" y="636"/>
                </a:cubicBezTo>
                <a:cubicBezTo>
                  <a:pt x="1747" y="633"/>
                  <a:pt x="1756" y="635"/>
                  <a:pt x="1759" y="633"/>
                </a:cubicBezTo>
                <a:cubicBezTo>
                  <a:pt x="1753" y="630"/>
                  <a:pt x="1745" y="628"/>
                  <a:pt x="1742" y="632"/>
                </a:cubicBezTo>
                <a:cubicBezTo>
                  <a:pt x="1739" y="629"/>
                  <a:pt x="1736" y="626"/>
                  <a:pt x="1732" y="624"/>
                </a:cubicBezTo>
                <a:close/>
                <a:moveTo>
                  <a:pt x="2450" y="613"/>
                </a:moveTo>
                <a:cubicBezTo>
                  <a:pt x="2452" y="607"/>
                  <a:pt x="2446" y="610"/>
                  <a:pt x="2445" y="607"/>
                </a:cubicBezTo>
                <a:cubicBezTo>
                  <a:pt x="2441" y="609"/>
                  <a:pt x="2448" y="612"/>
                  <a:pt x="2450" y="613"/>
                </a:cubicBezTo>
                <a:close/>
                <a:moveTo>
                  <a:pt x="2566" y="595"/>
                </a:moveTo>
                <a:cubicBezTo>
                  <a:pt x="2564" y="598"/>
                  <a:pt x="2563" y="601"/>
                  <a:pt x="2562" y="605"/>
                </a:cubicBezTo>
                <a:cubicBezTo>
                  <a:pt x="2565" y="605"/>
                  <a:pt x="2566" y="606"/>
                  <a:pt x="2567" y="607"/>
                </a:cubicBezTo>
                <a:cubicBezTo>
                  <a:pt x="2571" y="605"/>
                  <a:pt x="2567" y="600"/>
                  <a:pt x="2566" y="595"/>
                </a:cubicBezTo>
                <a:close/>
                <a:moveTo>
                  <a:pt x="1805" y="635"/>
                </a:moveTo>
                <a:cubicBezTo>
                  <a:pt x="1802" y="633"/>
                  <a:pt x="1799" y="630"/>
                  <a:pt x="1795" y="630"/>
                </a:cubicBezTo>
                <a:cubicBezTo>
                  <a:pt x="1796" y="634"/>
                  <a:pt x="1799" y="636"/>
                  <a:pt x="1805" y="635"/>
                </a:cubicBezTo>
                <a:close/>
                <a:moveTo>
                  <a:pt x="1783" y="631"/>
                </a:moveTo>
                <a:cubicBezTo>
                  <a:pt x="1780" y="627"/>
                  <a:pt x="1775" y="629"/>
                  <a:pt x="1769" y="629"/>
                </a:cubicBezTo>
                <a:cubicBezTo>
                  <a:pt x="1771" y="634"/>
                  <a:pt x="1778" y="633"/>
                  <a:pt x="1783" y="631"/>
                </a:cubicBezTo>
                <a:close/>
                <a:moveTo>
                  <a:pt x="2502" y="594"/>
                </a:moveTo>
                <a:cubicBezTo>
                  <a:pt x="2501" y="590"/>
                  <a:pt x="2497" y="595"/>
                  <a:pt x="2494" y="594"/>
                </a:cubicBezTo>
                <a:cubicBezTo>
                  <a:pt x="2495" y="599"/>
                  <a:pt x="2501" y="596"/>
                  <a:pt x="2502" y="594"/>
                </a:cubicBezTo>
                <a:close/>
                <a:moveTo>
                  <a:pt x="2692" y="587"/>
                </a:moveTo>
                <a:cubicBezTo>
                  <a:pt x="2696" y="583"/>
                  <a:pt x="2703" y="577"/>
                  <a:pt x="2709" y="578"/>
                </a:cubicBezTo>
                <a:cubicBezTo>
                  <a:pt x="2708" y="571"/>
                  <a:pt x="2696" y="576"/>
                  <a:pt x="2690" y="575"/>
                </a:cubicBezTo>
                <a:cubicBezTo>
                  <a:pt x="2697" y="578"/>
                  <a:pt x="2690" y="577"/>
                  <a:pt x="2690" y="583"/>
                </a:cubicBezTo>
                <a:cubicBezTo>
                  <a:pt x="2684" y="583"/>
                  <a:pt x="2681" y="585"/>
                  <a:pt x="2678" y="586"/>
                </a:cubicBezTo>
                <a:cubicBezTo>
                  <a:pt x="2684" y="589"/>
                  <a:pt x="2685" y="585"/>
                  <a:pt x="2692" y="587"/>
                </a:cubicBezTo>
                <a:close/>
                <a:moveTo>
                  <a:pt x="2059" y="610"/>
                </a:moveTo>
                <a:cubicBezTo>
                  <a:pt x="2061" y="609"/>
                  <a:pt x="2060" y="607"/>
                  <a:pt x="2062" y="607"/>
                </a:cubicBezTo>
                <a:cubicBezTo>
                  <a:pt x="2065" y="607"/>
                  <a:pt x="2062" y="613"/>
                  <a:pt x="2065" y="613"/>
                </a:cubicBezTo>
                <a:cubicBezTo>
                  <a:pt x="2068" y="613"/>
                  <a:pt x="2068" y="610"/>
                  <a:pt x="2067" y="607"/>
                </a:cubicBezTo>
                <a:cubicBezTo>
                  <a:pt x="2065" y="606"/>
                  <a:pt x="2057" y="603"/>
                  <a:pt x="2059" y="610"/>
                </a:cubicBezTo>
                <a:close/>
                <a:moveTo>
                  <a:pt x="2410" y="589"/>
                </a:moveTo>
                <a:cubicBezTo>
                  <a:pt x="2399" y="589"/>
                  <a:pt x="2399" y="589"/>
                  <a:pt x="2399" y="589"/>
                </a:cubicBezTo>
                <a:cubicBezTo>
                  <a:pt x="2405" y="587"/>
                  <a:pt x="2399" y="583"/>
                  <a:pt x="2400" y="582"/>
                </a:cubicBezTo>
                <a:cubicBezTo>
                  <a:pt x="2386" y="580"/>
                  <a:pt x="2376" y="586"/>
                  <a:pt x="2363" y="583"/>
                </a:cubicBezTo>
                <a:cubicBezTo>
                  <a:pt x="2361" y="587"/>
                  <a:pt x="2371" y="591"/>
                  <a:pt x="2364" y="592"/>
                </a:cubicBezTo>
                <a:cubicBezTo>
                  <a:pt x="2365" y="595"/>
                  <a:pt x="2372" y="592"/>
                  <a:pt x="2375" y="593"/>
                </a:cubicBezTo>
                <a:cubicBezTo>
                  <a:pt x="2376" y="589"/>
                  <a:pt x="2373" y="589"/>
                  <a:pt x="2374" y="586"/>
                </a:cubicBezTo>
                <a:cubicBezTo>
                  <a:pt x="2380" y="588"/>
                  <a:pt x="2392" y="583"/>
                  <a:pt x="2393" y="593"/>
                </a:cubicBezTo>
                <a:cubicBezTo>
                  <a:pt x="2401" y="592"/>
                  <a:pt x="2406" y="598"/>
                  <a:pt x="2409" y="598"/>
                </a:cubicBezTo>
                <a:cubicBezTo>
                  <a:pt x="2409" y="592"/>
                  <a:pt x="2409" y="597"/>
                  <a:pt x="2410" y="589"/>
                </a:cubicBezTo>
                <a:close/>
                <a:moveTo>
                  <a:pt x="2811" y="571"/>
                </a:moveTo>
                <a:cubicBezTo>
                  <a:pt x="2812" y="577"/>
                  <a:pt x="2805" y="575"/>
                  <a:pt x="2805" y="581"/>
                </a:cubicBezTo>
                <a:cubicBezTo>
                  <a:pt x="2813" y="575"/>
                  <a:pt x="2825" y="579"/>
                  <a:pt x="2831" y="577"/>
                </a:cubicBezTo>
                <a:cubicBezTo>
                  <a:pt x="2829" y="569"/>
                  <a:pt x="2833" y="571"/>
                  <a:pt x="2836" y="570"/>
                </a:cubicBezTo>
                <a:cubicBezTo>
                  <a:pt x="2837" y="564"/>
                  <a:pt x="2830" y="566"/>
                  <a:pt x="2830" y="562"/>
                </a:cubicBezTo>
                <a:cubicBezTo>
                  <a:pt x="2826" y="563"/>
                  <a:pt x="2823" y="565"/>
                  <a:pt x="2822" y="569"/>
                </a:cubicBezTo>
                <a:cubicBezTo>
                  <a:pt x="2819" y="567"/>
                  <a:pt x="2816" y="565"/>
                  <a:pt x="2814" y="563"/>
                </a:cubicBezTo>
                <a:cubicBezTo>
                  <a:pt x="2814" y="561"/>
                  <a:pt x="2816" y="561"/>
                  <a:pt x="2818" y="561"/>
                </a:cubicBezTo>
                <a:cubicBezTo>
                  <a:pt x="2815" y="540"/>
                  <a:pt x="2842" y="554"/>
                  <a:pt x="2853" y="546"/>
                </a:cubicBezTo>
                <a:cubicBezTo>
                  <a:pt x="2851" y="539"/>
                  <a:pt x="2843" y="541"/>
                  <a:pt x="2849" y="537"/>
                </a:cubicBezTo>
                <a:cubicBezTo>
                  <a:pt x="2839" y="540"/>
                  <a:pt x="2840" y="530"/>
                  <a:pt x="2842" y="525"/>
                </a:cubicBezTo>
                <a:cubicBezTo>
                  <a:pt x="2845" y="524"/>
                  <a:pt x="2845" y="527"/>
                  <a:pt x="2849" y="526"/>
                </a:cubicBezTo>
                <a:cubicBezTo>
                  <a:pt x="2844" y="521"/>
                  <a:pt x="2841" y="517"/>
                  <a:pt x="2833" y="521"/>
                </a:cubicBezTo>
                <a:cubicBezTo>
                  <a:pt x="2833" y="525"/>
                  <a:pt x="2836" y="524"/>
                  <a:pt x="2838" y="525"/>
                </a:cubicBezTo>
                <a:cubicBezTo>
                  <a:pt x="2830" y="538"/>
                  <a:pt x="2821" y="520"/>
                  <a:pt x="2809" y="526"/>
                </a:cubicBezTo>
                <a:cubicBezTo>
                  <a:pt x="2812" y="534"/>
                  <a:pt x="2823" y="533"/>
                  <a:pt x="2827" y="538"/>
                </a:cubicBezTo>
                <a:cubicBezTo>
                  <a:pt x="2823" y="543"/>
                  <a:pt x="2823" y="548"/>
                  <a:pt x="2817" y="546"/>
                </a:cubicBezTo>
                <a:cubicBezTo>
                  <a:pt x="2815" y="549"/>
                  <a:pt x="2815" y="555"/>
                  <a:pt x="2811" y="556"/>
                </a:cubicBezTo>
                <a:cubicBezTo>
                  <a:pt x="2813" y="559"/>
                  <a:pt x="2808" y="564"/>
                  <a:pt x="2814" y="565"/>
                </a:cubicBezTo>
                <a:cubicBezTo>
                  <a:pt x="2811" y="571"/>
                  <a:pt x="2805" y="567"/>
                  <a:pt x="2800" y="566"/>
                </a:cubicBezTo>
                <a:cubicBezTo>
                  <a:pt x="2802" y="569"/>
                  <a:pt x="2805" y="572"/>
                  <a:pt x="2811" y="571"/>
                </a:cubicBezTo>
                <a:close/>
                <a:moveTo>
                  <a:pt x="2834" y="574"/>
                </a:moveTo>
                <a:cubicBezTo>
                  <a:pt x="2835" y="579"/>
                  <a:pt x="2848" y="581"/>
                  <a:pt x="2848" y="575"/>
                </a:cubicBezTo>
                <a:cubicBezTo>
                  <a:pt x="2845" y="572"/>
                  <a:pt x="2839" y="574"/>
                  <a:pt x="2834" y="574"/>
                </a:cubicBezTo>
                <a:close/>
                <a:moveTo>
                  <a:pt x="3031" y="570"/>
                </a:moveTo>
                <a:cubicBezTo>
                  <a:pt x="3030" y="567"/>
                  <a:pt x="3025" y="565"/>
                  <a:pt x="3022" y="568"/>
                </a:cubicBezTo>
                <a:cubicBezTo>
                  <a:pt x="3023" y="572"/>
                  <a:pt x="3027" y="571"/>
                  <a:pt x="3031" y="570"/>
                </a:cubicBezTo>
                <a:close/>
                <a:moveTo>
                  <a:pt x="2851" y="577"/>
                </a:moveTo>
                <a:cubicBezTo>
                  <a:pt x="2853" y="576"/>
                  <a:pt x="2858" y="578"/>
                  <a:pt x="2858" y="575"/>
                </a:cubicBezTo>
                <a:cubicBezTo>
                  <a:pt x="2859" y="571"/>
                  <a:pt x="2847" y="572"/>
                  <a:pt x="2851" y="577"/>
                </a:cubicBezTo>
                <a:close/>
                <a:moveTo>
                  <a:pt x="1858" y="619"/>
                </a:moveTo>
                <a:cubicBezTo>
                  <a:pt x="1862" y="617"/>
                  <a:pt x="1860" y="611"/>
                  <a:pt x="1859" y="608"/>
                </a:cubicBezTo>
                <a:cubicBezTo>
                  <a:pt x="1856" y="609"/>
                  <a:pt x="1859" y="615"/>
                  <a:pt x="1858" y="619"/>
                </a:cubicBezTo>
                <a:close/>
                <a:moveTo>
                  <a:pt x="2527" y="589"/>
                </a:moveTo>
                <a:cubicBezTo>
                  <a:pt x="2531" y="588"/>
                  <a:pt x="2532" y="585"/>
                  <a:pt x="2533" y="582"/>
                </a:cubicBezTo>
                <a:cubicBezTo>
                  <a:pt x="2530" y="583"/>
                  <a:pt x="2526" y="584"/>
                  <a:pt x="2527" y="589"/>
                </a:cubicBezTo>
                <a:close/>
                <a:moveTo>
                  <a:pt x="2544" y="588"/>
                </a:moveTo>
                <a:cubicBezTo>
                  <a:pt x="2549" y="583"/>
                  <a:pt x="2537" y="582"/>
                  <a:pt x="2537" y="582"/>
                </a:cubicBezTo>
                <a:cubicBezTo>
                  <a:pt x="2533" y="586"/>
                  <a:pt x="2543" y="586"/>
                  <a:pt x="2544" y="588"/>
                </a:cubicBezTo>
                <a:close/>
                <a:moveTo>
                  <a:pt x="2406" y="586"/>
                </a:moveTo>
                <a:cubicBezTo>
                  <a:pt x="2410" y="586"/>
                  <a:pt x="2412" y="584"/>
                  <a:pt x="2413" y="580"/>
                </a:cubicBezTo>
                <a:cubicBezTo>
                  <a:pt x="2411" y="582"/>
                  <a:pt x="2409" y="582"/>
                  <a:pt x="2408" y="579"/>
                </a:cubicBezTo>
                <a:cubicBezTo>
                  <a:pt x="2405" y="580"/>
                  <a:pt x="2406" y="583"/>
                  <a:pt x="2406" y="586"/>
                </a:cubicBezTo>
                <a:close/>
                <a:moveTo>
                  <a:pt x="2429" y="577"/>
                </a:moveTo>
                <a:cubicBezTo>
                  <a:pt x="2426" y="577"/>
                  <a:pt x="2423" y="578"/>
                  <a:pt x="2423" y="576"/>
                </a:cubicBezTo>
                <a:cubicBezTo>
                  <a:pt x="2420" y="577"/>
                  <a:pt x="2419" y="582"/>
                  <a:pt x="2421" y="584"/>
                </a:cubicBezTo>
                <a:cubicBezTo>
                  <a:pt x="2425" y="584"/>
                  <a:pt x="2428" y="581"/>
                  <a:pt x="2429" y="577"/>
                </a:cubicBezTo>
                <a:close/>
                <a:moveTo>
                  <a:pt x="3033" y="555"/>
                </a:moveTo>
                <a:cubicBezTo>
                  <a:pt x="3032" y="552"/>
                  <a:pt x="3028" y="553"/>
                  <a:pt x="3024" y="553"/>
                </a:cubicBezTo>
                <a:cubicBezTo>
                  <a:pt x="3023" y="558"/>
                  <a:pt x="3030" y="555"/>
                  <a:pt x="3033" y="555"/>
                </a:cubicBezTo>
                <a:close/>
                <a:moveTo>
                  <a:pt x="1986" y="597"/>
                </a:moveTo>
                <a:cubicBezTo>
                  <a:pt x="1982" y="592"/>
                  <a:pt x="1974" y="595"/>
                  <a:pt x="1973" y="595"/>
                </a:cubicBezTo>
                <a:cubicBezTo>
                  <a:pt x="1969" y="599"/>
                  <a:pt x="1982" y="596"/>
                  <a:pt x="1986" y="597"/>
                </a:cubicBezTo>
                <a:close/>
                <a:moveTo>
                  <a:pt x="2622" y="567"/>
                </a:moveTo>
                <a:cubicBezTo>
                  <a:pt x="2624" y="565"/>
                  <a:pt x="2629" y="566"/>
                  <a:pt x="2632" y="565"/>
                </a:cubicBezTo>
                <a:cubicBezTo>
                  <a:pt x="2632" y="556"/>
                  <a:pt x="2620" y="568"/>
                  <a:pt x="2619" y="559"/>
                </a:cubicBezTo>
                <a:cubicBezTo>
                  <a:pt x="2614" y="562"/>
                  <a:pt x="2621" y="565"/>
                  <a:pt x="2622" y="567"/>
                </a:cubicBezTo>
                <a:close/>
                <a:moveTo>
                  <a:pt x="1954" y="586"/>
                </a:moveTo>
                <a:cubicBezTo>
                  <a:pt x="1952" y="583"/>
                  <a:pt x="1949" y="582"/>
                  <a:pt x="1946" y="581"/>
                </a:cubicBezTo>
                <a:cubicBezTo>
                  <a:pt x="1945" y="582"/>
                  <a:pt x="1945" y="583"/>
                  <a:pt x="1943" y="584"/>
                </a:cubicBezTo>
                <a:cubicBezTo>
                  <a:pt x="1944" y="588"/>
                  <a:pt x="1950" y="586"/>
                  <a:pt x="1954" y="586"/>
                </a:cubicBezTo>
                <a:close/>
                <a:moveTo>
                  <a:pt x="2348" y="563"/>
                </a:moveTo>
                <a:cubicBezTo>
                  <a:pt x="2348" y="566"/>
                  <a:pt x="2350" y="568"/>
                  <a:pt x="2354" y="568"/>
                </a:cubicBezTo>
                <a:cubicBezTo>
                  <a:pt x="2352" y="564"/>
                  <a:pt x="2353" y="564"/>
                  <a:pt x="2356" y="563"/>
                </a:cubicBezTo>
                <a:cubicBezTo>
                  <a:pt x="2353" y="562"/>
                  <a:pt x="2355" y="557"/>
                  <a:pt x="2351" y="557"/>
                </a:cubicBezTo>
                <a:cubicBezTo>
                  <a:pt x="2350" y="560"/>
                  <a:pt x="2352" y="564"/>
                  <a:pt x="2348" y="563"/>
                </a:cubicBezTo>
                <a:close/>
                <a:moveTo>
                  <a:pt x="2687" y="540"/>
                </a:moveTo>
                <a:cubicBezTo>
                  <a:pt x="2687" y="534"/>
                  <a:pt x="2696" y="542"/>
                  <a:pt x="2695" y="534"/>
                </a:cubicBezTo>
                <a:cubicBezTo>
                  <a:pt x="2689" y="534"/>
                  <a:pt x="2685" y="535"/>
                  <a:pt x="2681" y="537"/>
                </a:cubicBezTo>
                <a:cubicBezTo>
                  <a:pt x="2684" y="547"/>
                  <a:pt x="2702" y="547"/>
                  <a:pt x="2710" y="547"/>
                </a:cubicBezTo>
                <a:cubicBezTo>
                  <a:pt x="2705" y="542"/>
                  <a:pt x="2704" y="541"/>
                  <a:pt x="2701" y="534"/>
                </a:cubicBezTo>
                <a:cubicBezTo>
                  <a:pt x="2698" y="535"/>
                  <a:pt x="2698" y="540"/>
                  <a:pt x="2696" y="543"/>
                </a:cubicBezTo>
                <a:cubicBezTo>
                  <a:pt x="2693" y="540"/>
                  <a:pt x="2692" y="542"/>
                  <a:pt x="2687" y="540"/>
                </a:cubicBezTo>
                <a:close/>
                <a:moveTo>
                  <a:pt x="2611" y="547"/>
                </a:moveTo>
                <a:cubicBezTo>
                  <a:pt x="2613" y="548"/>
                  <a:pt x="2614" y="549"/>
                  <a:pt x="2617" y="548"/>
                </a:cubicBezTo>
                <a:cubicBezTo>
                  <a:pt x="2612" y="544"/>
                  <a:pt x="2615" y="537"/>
                  <a:pt x="2611" y="535"/>
                </a:cubicBezTo>
                <a:cubicBezTo>
                  <a:pt x="2609" y="535"/>
                  <a:pt x="2610" y="538"/>
                  <a:pt x="2610" y="539"/>
                </a:cubicBezTo>
                <a:cubicBezTo>
                  <a:pt x="2606" y="539"/>
                  <a:pt x="2606" y="539"/>
                  <a:pt x="2606" y="539"/>
                </a:cubicBezTo>
                <a:cubicBezTo>
                  <a:pt x="2608" y="541"/>
                  <a:pt x="2613" y="540"/>
                  <a:pt x="2611" y="547"/>
                </a:cubicBezTo>
                <a:close/>
                <a:moveTo>
                  <a:pt x="2426" y="555"/>
                </a:moveTo>
                <a:cubicBezTo>
                  <a:pt x="2432" y="555"/>
                  <a:pt x="2432" y="555"/>
                  <a:pt x="2432" y="555"/>
                </a:cubicBezTo>
                <a:cubicBezTo>
                  <a:pt x="2431" y="552"/>
                  <a:pt x="2429" y="551"/>
                  <a:pt x="2433" y="550"/>
                </a:cubicBezTo>
                <a:cubicBezTo>
                  <a:pt x="2428" y="546"/>
                  <a:pt x="2426" y="555"/>
                  <a:pt x="2426" y="547"/>
                </a:cubicBezTo>
                <a:cubicBezTo>
                  <a:pt x="2421" y="548"/>
                  <a:pt x="2425" y="553"/>
                  <a:pt x="2426" y="555"/>
                </a:cubicBezTo>
                <a:close/>
                <a:moveTo>
                  <a:pt x="2803" y="533"/>
                </a:moveTo>
                <a:cubicBezTo>
                  <a:pt x="2800" y="534"/>
                  <a:pt x="2796" y="535"/>
                  <a:pt x="2796" y="539"/>
                </a:cubicBezTo>
                <a:cubicBezTo>
                  <a:pt x="2799" y="537"/>
                  <a:pt x="2802" y="537"/>
                  <a:pt x="2803" y="533"/>
                </a:cubicBezTo>
                <a:close/>
                <a:moveTo>
                  <a:pt x="2797" y="528"/>
                </a:moveTo>
                <a:cubicBezTo>
                  <a:pt x="2800" y="528"/>
                  <a:pt x="2805" y="531"/>
                  <a:pt x="2805" y="525"/>
                </a:cubicBezTo>
                <a:cubicBezTo>
                  <a:pt x="2802" y="526"/>
                  <a:pt x="2796" y="523"/>
                  <a:pt x="2797" y="528"/>
                </a:cubicBezTo>
                <a:close/>
                <a:moveTo>
                  <a:pt x="2700" y="527"/>
                </a:moveTo>
                <a:cubicBezTo>
                  <a:pt x="2699" y="531"/>
                  <a:pt x="2704" y="529"/>
                  <a:pt x="2704" y="532"/>
                </a:cubicBezTo>
                <a:cubicBezTo>
                  <a:pt x="2707" y="529"/>
                  <a:pt x="2707" y="528"/>
                  <a:pt x="2713" y="529"/>
                </a:cubicBezTo>
                <a:cubicBezTo>
                  <a:pt x="2717" y="526"/>
                  <a:pt x="2716" y="523"/>
                  <a:pt x="2710" y="522"/>
                </a:cubicBezTo>
                <a:cubicBezTo>
                  <a:pt x="2710" y="528"/>
                  <a:pt x="2701" y="520"/>
                  <a:pt x="2700" y="527"/>
                </a:cubicBezTo>
                <a:close/>
                <a:moveTo>
                  <a:pt x="2577" y="537"/>
                </a:moveTo>
                <a:cubicBezTo>
                  <a:pt x="2575" y="534"/>
                  <a:pt x="2577" y="535"/>
                  <a:pt x="2577" y="531"/>
                </a:cubicBezTo>
                <a:cubicBezTo>
                  <a:pt x="2575" y="531"/>
                  <a:pt x="2574" y="531"/>
                  <a:pt x="2574" y="530"/>
                </a:cubicBezTo>
                <a:cubicBezTo>
                  <a:pt x="2571" y="530"/>
                  <a:pt x="2574" y="535"/>
                  <a:pt x="2573" y="537"/>
                </a:cubicBezTo>
                <a:lnTo>
                  <a:pt x="2577" y="537"/>
                </a:lnTo>
                <a:close/>
                <a:moveTo>
                  <a:pt x="2599" y="517"/>
                </a:moveTo>
                <a:cubicBezTo>
                  <a:pt x="2598" y="522"/>
                  <a:pt x="2593" y="524"/>
                  <a:pt x="2592" y="529"/>
                </a:cubicBezTo>
                <a:cubicBezTo>
                  <a:pt x="2590" y="534"/>
                  <a:pt x="2596" y="530"/>
                  <a:pt x="2594" y="534"/>
                </a:cubicBezTo>
                <a:cubicBezTo>
                  <a:pt x="2597" y="532"/>
                  <a:pt x="2595" y="526"/>
                  <a:pt x="2598" y="525"/>
                </a:cubicBezTo>
                <a:cubicBezTo>
                  <a:pt x="2601" y="525"/>
                  <a:pt x="2604" y="527"/>
                  <a:pt x="2606" y="524"/>
                </a:cubicBezTo>
                <a:cubicBezTo>
                  <a:pt x="2606" y="522"/>
                  <a:pt x="2602" y="524"/>
                  <a:pt x="2602" y="522"/>
                </a:cubicBezTo>
                <a:cubicBezTo>
                  <a:pt x="2603" y="519"/>
                  <a:pt x="2609" y="522"/>
                  <a:pt x="2608" y="526"/>
                </a:cubicBezTo>
                <a:cubicBezTo>
                  <a:pt x="2611" y="524"/>
                  <a:pt x="2617" y="525"/>
                  <a:pt x="2615" y="519"/>
                </a:cubicBezTo>
                <a:cubicBezTo>
                  <a:pt x="2611" y="518"/>
                  <a:pt x="2606" y="518"/>
                  <a:pt x="2599" y="517"/>
                </a:cubicBezTo>
                <a:close/>
                <a:moveTo>
                  <a:pt x="2789" y="524"/>
                </a:moveTo>
                <a:cubicBezTo>
                  <a:pt x="2790" y="519"/>
                  <a:pt x="2785" y="520"/>
                  <a:pt x="2782" y="519"/>
                </a:cubicBezTo>
                <a:cubicBezTo>
                  <a:pt x="2782" y="523"/>
                  <a:pt x="2785" y="525"/>
                  <a:pt x="2789" y="524"/>
                </a:cubicBezTo>
                <a:close/>
                <a:moveTo>
                  <a:pt x="1320" y="580"/>
                </a:moveTo>
                <a:cubicBezTo>
                  <a:pt x="1319" y="577"/>
                  <a:pt x="1316" y="576"/>
                  <a:pt x="1311" y="577"/>
                </a:cubicBezTo>
                <a:cubicBezTo>
                  <a:pt x="1313" y="579"/>
                  <a:pt x="1317" y="584"/>
                  <a:pt x="1320" y="580"/>
                </a:cubicBezTo>
                <a:close/>
                <a:moveTo>
                  <a:pt x="2594" y="520"/>
                </a:moveTo>
                <a:cubicBezTo>
                  <a:pt x="2593" y="518"/>
                  <a:pt x="2592" y="517"/>
                  <a:pt x="2592" y="516"/>
                </a:cubicBezTo>
                <a:cubicBezTo>
                  <a:pt x="2586" y="516"/>
                  <a:pt x="2586" y="516"/>
                  <a:pt x="2586" y="516"/>
                </a:cubicBezTo>
                <a:cubicBezTo>
                  <a:pt x="2587" y="517"/>
                  <a:pt x="2587" y="519"/>
                  <a:pt x="2587" y="521"/>
                </a:cubicBezTo>
                <a:cubicBezTo>
                  <a:pt x="2591" y="522"/>
                  <a:pt x="2591" y="519"/>
                  <a:pt x="2594" y="520"/>
                </a:cubicBezTo>
                <a:close/>
                <a:moveTo>
                  <a:pt x="1507" y="544"/>
                </a:moveTo>
                <a:cubicBezTo>
                  <a:pt x="1510" y="542"/>
                  <a:pt x="1509" y="541"/>
                  <a:pt x="1514" y="542"/>
                </a:cubicBezTo>
                <a:cubicBezTo>
                  <a:pt x="1512" y="535"/>
                  <a:pt x="1509" y="539"/>
                  <a:pt x="1503" y="537"/>
                </a:cubicBezTo>
                <a:cubicBezTo>
                  <a:pt x="1502" y="541"/>
                  <a:pt x="1506" y="540"/>
                  <a:pt x="1507" y="544"/>
                </a:cubicBezTo>
                <a:close/>
                <a:moveTo>
                  <a:pt x="956" y="563"/>
                </a:moveTo>
                <a:cubicBezTo>
                  <a:pt x="953" y="564"/>
                  <a:pt x="950" y="563"/>
                  <a:pt x="945" y="565"/>
                </a:cubicBezTo>
                <a:cubicBezTo>
                  <a:pt x="946" y="569"/>
                  <a:pt x="956" y="567"/>
                  <a:pt x="956" y="563"/>
                </a:cubicBezTo>
                <a:close/>
                <a:moveTo>
                  <a:pt x="2700" y="481"/>
                </a:moveTo>
                <a:cubicBezTo>
                  <a:pt x="2691" y="481"/>
                  <a:pt x="2691" y="481"/>
                  <a:pt x="2691" y="481"/>
                </a:cubicBezTo>
                <a:cubicBezTo>
                  <a:pt x="2692" y="487"/>
                  <a:pt x="2701" y="488"/>
                  <a:pt x="2700" y="481"/>
                </a:cubicBezTo>
                <a:close/>
                <a:moveTo>
                  <a:pt x="2810" y="475"/>
                </a:moveTo>
                <a:cubicBezTo>
                  <a:pt x="2806" y="471"/>
                  <a:pt x="2801" y="473"/>
                  <a:pt x="2798" y="475"/>
                </a:cubicBezTo>
                <a:cubicBezTo>
                  <a:pt x="2800" y="480"/>
                  <a:pt x="2803" y="476"/>
                  <a:pt x="2808" y="478"/>
                </a:cubicBezTo>
                <a:cubicBezTo>
                  <a:pt x="2808" y="476"/>
                  <a:pt x="2809" y="475"/>
                  <a:pt x="2810" y="475"/>
                </a:cubicBezTo>
                <a:close/>
                <a:moveTo>
                  <a:pt x="1061" y="553"/>
                </a:moveTo>
                <a:cubicBezTo>
                  <a:pt x="1068" y="552"/>
                  <a:pt x="1068" y="546"/>
                  <a:pt x="1067" y="540"/>
                </a:cubicBezTo>
                <a:cubicBezTo>
                  <a:pt x="1059" y="539"/>
                  <a:pt x="1058" y="548"/>
                  <a:pt x="1061" y="553"/>
                </a:cubicBezTo>
                <a:close/>
                <a:moveTo>
                  <a:pt x="2666" y="470"/>
                </a:moveTo>
                <a:cubicBezTo>
                  <a:pt x="2665" y="468"/>
                  <a:pt x="2663" y="468"/>
                  <a:pt x="2659" y="468"/>
                </a:cubicBezTo>
                <a:cubicBezTo>
                  <a:pt x="2658" y="472"/>
                  <a:pt x="2659" y="472"/>
                  <a:pt x="2661" y="475"/>
                </a:cubicBezTo>
                <a:cubicBezTo>
                  <a:pt x="2664" y="474"/>
                  <a:pt x="2663" y="471"/>
                  <a:pt x="2666" y="470"/>
                </a:cubicBezTo>
                <a:close/>
                <a:moveTo>
                  <a:pt x="1635" y="508"/>
                </a:moveTo>
                <a:cubicBezTo>
                  <a:pt x="1639" y="515"/>
                  <a:pt x="1631" y="515"/>
                  <a:pt x="1634" y="519"/>
                </a:cubicBezTo>
                <a:cubicBezTo>
                  <a:pt x="1639" y="520"/>
                  <a:pt x="1640" y="508"/>
                  <a:pt x="1635" y="508"/>
                </a:cubicBezTo>
                <a:close/>
                <a:moveTo>
                  <a:pt x="2601" y="476"/>
                </a:moveTo>
                <a:cubicBezTo>
                  <a:pt x="2597" y="473"/>
                  <a:pt x="2600" y="469"/>
                  <a:pt x="2594" y="468"/>
                </a:cubicBezTo>
                <a:cubicBezTo>
                  <a:pt x="2594" y="471"/>
                  <a:pt x="2594" y="475"/>
                  <a:pt x="2596" y="476"/>
                </a:cubicBezTo>
                <a:lnTo>
                  <a:pt x="2601" y="476"/>
                </a:lnTo>
                <a:close/>
                <a:moveTo>
                  <a:pt x="2604" y="468"/>
                </a:moveTo>
                <a:cubicBezTo>
                  <a:pt x="2602" y="468"/>
                  <a:pt x="2602" y="470"/>
                  <a:pt x="2600" y="471"/>
                </a:cubicBezTo>
                <a:cubicBezTo>
                  <a:pt x="2600" y="472"/>
                  <a:pt x="2602" y="472"/>
                  <a:pt x="2604" y="472"/>
                </a:cubicBezTo>
                <a:cubicBezTo>
                  <a:pt x="2604" y="473"/>
                  <a:pt x="2603" y="473"/>
                  <a:pt x="2603" y="473"/>
                </a:cubicBezTo>
                <a:cubicBezTo>
                  <a:pt x="2606" y="478"/>
                  <a:pt x="2606" y="468"/>
                  <a:pt x="2604" y="468"/>
                </a:cubicBezTo>
                <a:close/>
                <a:moveTo>
                  <a:pt x="2690" y="468"/>
                </a:moveTo>
                <a:cubicBezTo>
                  <a:pt x="2688" y="464"/>
                  <a:pt x="2671" y="469"/>
                  <a:pt x="2667" y="469"/>
                </a:cubicBezTo>
                <a:cubicBezTo>
                  <a:pt x="2672" y="471"/>
                  <a:pt x="2685" y="472"/>
                  <a:pt x="2690" y="468"/>
                </a:cubicBezTo>
                <a:close/>
                <a:moveTo>
                  <a:pt x="2560" y="463"/>
                </a:moveTo>
                <a:cubicBezTo>
                  <a:pt x="2557" y="455"/>
                  <a:pt x="2546" y="452"/>
                  <a:pt x="2541" y="457"/>
                </a:cubicBezTo>
                <a:cubicBezTo>
                  <a:pt x="2542" y="460"/>
                  <a:pt x="2544" y="461"/>
                  <a:pt x="2545" y="464"/>
                </a:cubicBezTo>
                <a:cubicBezTo>
                  <a:pt x="2545" y="465"/>
                  <a:pt x="2543" y="466"/>
                  <a:pt x="2543" y="468"/>
                </a:cubicBezTo>
                <a:cubicBezTo>
                  <a:pt x="2537" y="469"/>
                  <a:pt x="2532" y="464"/>
                  <a:pt x="2529" y="467"/>
                </a:cubicBezTo>
                <a:cubicBezTo>
                  <a:pt x="2530" y="478"/>
                  <a:pt x="2537" y="467"/>
                  <a:pt x="2544" y="469"/>
                </a:cubicBezTo>
                <a:cubicBezTo>
                  <a:pt x="2547" y="469"/>
                  <a:pt x="2547" y="472"/>
                  <a:pt x="2547" y="476"/>
                </a:cubicBezTo>
                <a:cubicBezTo>
                  <a:pt x="2554" y="474"/>
                  <a:pt x="2553" y="465"/>
                  <a:pt x="2560" y="463"/>
                </a:cubicBezTo>
                <a:close/>
                <a:moveTo>
                  <a:pt x="2725" y="468"/>
                </a:moveTo>
                <a:cubicBezTo>
                  <a:pt x="2726" y="463"/>
                  <a:pt x="2718" y="467"/>
                  <a:pt x="2720" y="461"/>
                </a:cubicBezTo>
                <a:cubicBezTo>
                  <a:pt x="2712" y="461"/>
                  <a:pt x="2706" y="462"/>
                  <a:pt x="2705" y="467"/>
                </a:cubicBezTo>
                <a:cubicBezTo>
                  <a:pt x="2709" y="470"/>
                  <a:pt x="2719" y="467"/>
                  <a:pt x="2725" y="468"/>
                </a:cubicBezTo>
                <a:close/>
                <a:moveTo>
                  <a:pt x="1468" y="514"/>
                </a:moveTo>
                <a:cubicBezTo>
                  <a:pt x="1464" y="515"/>
                  <a:pt x="1463" y="516"/>
                  <a:pt x="1463" y="520"/>
                </a:cubicBezTo>
                <a:cubicBezTo>
                  <a:pt x="1466" y="519"/>
                  <a:pt x="1466" y="522"/>
                  <a:pt x="1469" y="521"/>
                </a:cubicBezTo>
                <a:cubicBezTo>
                  <a:pt x="1470" y="518"/>
                  <a:pt x="1467" y="518"/>
                  <a:pt x="1468" y="514"/>
                </a:cubicBezTo>
                <a:close/>
                <a:moveTo>
                  <a:pt x="1435" y="514"/>
                </a:moveTo>
                <a:cubicBezTo>
                  <a:pt x="1435" y="511"/>
                  <a:pt x="1442" y="513"/>
                  <a:pt x="1440" y="509"/>
                </a:cubicBezTo>
                <a:cubicBezTo>
                  <a:pt x="1435" y="507"/>
                  <a:pt x="1429" y="510"/>
                  <a:pt x="1421" y="510"/>
                </a:cubicBezTo>
                <a:cubicBezTo>
                  <a:pt x="1423" y="511"/>
                  <a:pt x="1431" y="515"/>
                  <a:pt x="1424" y="516"/>
                </a:cubicBezTo>
                <a:cubicBezTo>
                  <a:pt x="1430" y="518"/>
                  <a:pt x="1439" y="515"/>
                  <a:pt x="1445" y="517"/>
                </a:cubicBezTo>
                <a:cubicBezTo>
                  <a:pt x="1443" y="513"/>
                  <a:pt x="1439" y="513"/>
                  <a:pt x="1435" y="514"/>
                </a:cubicBezTo>
                <a:close/>
                <a:moveTo>
                  <a:pt x="2451" y="464"/>
                </a:moveTo>
                <a:cubicBezTo>
                  <a:pt x="2450" y="461"/>
                  <a:pt x="2447" y="461"/>
                  <a:pt x="2446" y="458"/>
                </a:cubicBezTo>
                <a:cubicBezTo>
                  <a:pt x="2444" y="460"/>
                  <a:pt x="2443" y="463"/>
                  <a:pt x="2443" y="467"/>
                </a:cubicBezTo>
                <a:cubicBezTo>
                  <a:pt x="2445" y="468"/>
                  <a:pt x="2447" y="470"/>
                  <a:pt x="2448" y="472"/>
                </a:cubicBezTo>
                <a:cubicBezTo>
                  <a:pt x="2456" y="470"/>
                  <a:pt x="2440" y="464"/>
                  <a:pt x="2451" y="464"/>
                </a:cubicBezTo>
                <a:close/>
                <a:moveTo>
                  <a:pt x="2485" y="470"/>
                </a:moveTo>
                <a:cubicBezTo>
                  <a:pt x="2484" y="467"/>
                  <a:pt x="2480" y="468"/>
                  <a:pt x="2477" y="468"/>
                </a:cubicBezTo>
                <a:cubicBezTo>
                  <a:pt x="2477" y="471"/>
                  <a:pt x="2481" y="470"/>
                  <a:pt x="2485" y="470"/>
                </a:cubicBezTo>
                <a:close/>
                <a:moveTo>
                  <a:pt x="2523" y="455"/>
                </a:moveTo>
                <a:cubicBezTo>
                  <a:pt x="2519" y="456"/>
                  <a:pt x="2520" y="451"/>
                  <a:pt x="2516" y="454"/>
                </a:cubicBezTo>
                <a:cubicBezTo>
                  <a:pt x="2517" y="459"/>
                  <a:pt x="2520" y="463"/>
                  <a:pt x="2521" y="467"/>
                </a:cubicBezTo>
                <a:cubicBezTo>
                  <a:pt x="2526" y="467"/>
                  <a:pt x="2523" y="459"/>
                  <a:pt x="2523" y="455"/>
                </a:cubicBezTo>
                <a:close/>
                <a:moveTo>
                  <a:pt x="2592" y="457"/>
                </a:moveTo>
                <a:cubicBezTo>
                  <a:pt x="2591" y="458"/>
                  <a:pt x="2589" y="458"/>
                  <a:pt x="2588" y="456"/>
                </a:cubicBezTo>
                <a:cubicBezTo>
                  <a:pt x="2585" y="459"/>
                  <a:pt x="2586" y="464"/>
                  <a:pt x="2591" y="464"/>
                </a:cubicBezTo>
                <a:cubicBezTo>
                  <a:pt x="2590" y="460"/>
                  <a:pt x="2593" y="461"/>
                  <a:pt x="2592" y="457"/>
                </a:cubicBezTo>
                <a:close/>
                <a:moveTo>
                  <a:pt x="2628" y="463"/>
                </a:moveTo>
                <a:cubicBezTo>
                  <a:pt x="2632" y="459"/>
                  <a:pt x="2622" y="458"/>
                  <a:pt x="2619" y="458"/>
                </a:cubicBezTo>
                <a:cubicBezTo>
                  <a:pt x="2619" y="463"/>
                  <a:pt x="2626" y="460"/>
                  <a:pt x="2628" y="463"/>
                </a:cubicBezTo>
                <a:close/>
                <a:moveTo>
                  <a:pt x="2809" y="448"/>
                </a:moveTo>
                <a:cubicBezTo>
                  <a:pt x="2805" y="448"/>
                  <a:pt x="2803" y="448"/>
                  <a:pt x="2803" y="452"/>
                </a:cubicBezTo>
                <a:cubicBezTo>
                  <a:pt x="2805" y="450"/>
                  <a:pt x="2806" y="451"/>
                  <a:pt x="2806" y="453"/>
                </a:cubicBezTo>
                <a:cubicBezTo>
                  <a:pt x="2810" y="454"/>
                  <a:pt x="2808" y="450"/>
                  <a:pt x="2809" y="448"/>
                </a:cubicBezTo>
                <a:close/>
                <a:moveTo>
                  <a:pt x="2370" y="470"/>
                </a:moveTo>
                <a:cubicBezTo>
                  <a:pt x="2369" y="462"/>
                  <a:pt x="2361" y="470"/>
                  <a:pt x="2357" y="466"/>
                </a:cubicBezTo>
                <a:cubicBezTo>
                  <a:pt x="2356" y="468"/>
                  <a:pt x="2356" y="470"/>
                  <a:pt x="2356" y="472"/>
                </a:cubicBezTo>
                <a:cubicBezTo>
                  <a:pt x="2359" y="468"/>
                  <a:pt x="2365" y="469"/>
                  <a:pt x="2370" y="470"/>
                </a:cubicBezTo>
                <a:close/>
                <a:moveTo>
                  <a:pt x="3016" y="438"/>
                </a:moveTo>
                <a:cubicBezTo>
                  <a:pt x="3012" y="436"/>
                  <a:pt x="2999" y="438"/>
                  <a:pt x="2999" y="441"/>
                </a:cubicBezTo>
                <a:cubicBezTo>
                  <a:pt x="3005" y="442"/>
                  <a:pt x="3011" y="441"/>
                  <a:pt x="3016" y="438"/>
                </a:cubicBezTo>
                <a:close/>
                <a:moveTo>
                  <a:pt x="1884" y="479"/>
                </a:moveTo>
                <a:cubicBezTo>
                  <a:pt x="1884" y="475"/>
                  <a:pt x="1880" y="476"/>
                  <a:pt x="1876" y="476"/>
                </a:cubicBezTo>
                <a:cubicBezTo>
                  <a:pt x="1876" y="470"/>
                  <a:pt x="1876" y="470"/>
                  <a:pt x="1876" y="470"/>
                </a:cubicBezTo>
                <a:cubicBezTo>
                  <a:pt x="1876" y="468"/>
                  <a:pt x="1878" y="471"/>
                  <a:pt x="1880" y="470"/>
                </a:cubicBezTo>
                <a:cubicBezTo>
                  <a:pt x="1884" y="468"/>
                  <a:pt x="1874" y="464"/>
                  <a:pt x="1881" y="463"/>
                </a:cubicBezTo>
                <a:cubicBezTo>
                  <a:pt x="1880" y="460"/>
                  <a:pt x="1874" y="461"/>
                  <a:pt x="1871" y="460"/>
                </a:cubicBezTo>
                <a:cubicBezTo>
                  <a:pt x="1871" y="463"/>
                  <a:pt x="1868" y="463"/>
                  <a:pt x="1867" y="465"/>
                </a:cubicBezTo>
                <a:cubicBezTo>
                  <a:pt x="1867" y="469"/>
                  <a:pt x="1870" y="468"/>
                  <a:pt x="1870" y="471"/>
                </a:cubicBezTo>
                <a:cubicBezTo>
                  <a:pt x="1871" y="473"/>
                  <a:pt x="1869" y="474"/>
                  <a:pt x="1869" y="476"/>
                </a:cubicBezTo>
                <a:cubicBezTo>
                  <a:pt x="1864" y="477"/>
                  <a:pt x="1862" y="473"/>
                  <a:pt x="1857" y="474"/>
                </a:cubicBezTo>
                <a:cubicBezTo>
                  <a:pt x="1859" y="479"/>
                  <a:pt x="1863" y="475"/>
                  <a:pt x="1864" y="483"/>
                </a:cubicBezTo>
                <a:cubicBezTo>
                  <a:pt x="1873" y="483"/>
                  <a:pt x="1878" y="484"/>
                  <a:pt x="1884" y="479"/>
                </a:cubicBezTo>
                <a:close/>
                <a:moveTo>
                  <a:pt x="2787" y="443"/>
                </a:moveTo>
                <a:cubicBezTo>
                  <a:pt x="2785" y="441"/>
                  <a:pt x="2782" y="439"/>
                  <a:pt x="2778" y="438"/>
                </a:cubicBezTo>
                <a:cubicBezTo>
                  <a:pt x="2777" y="444"/>
                  <a:pt x="2782" y="444"/>
                  <a:pt x="2787" y="443"/>
                </a:cubicBezTo>
                <a:close/>
                <a:moveTo>
                  <a:pt x="1429" y="500"/>
                </a:moveTo>
                <a:cubicBezTo>
                  <a:pt x="1431" y="502"/>
                  <a:pt x="1435" y="502"/>
                  <a:pt x="1439" y="502"/>
                </a:cubicBezTo>
                <a:cubicBezTo>
                  <a:pt x="1439" y="497"/>
                  <a:pt x="1431" y="497"/>
                  <a:pt x="1429" y="500"/>
                </a:cubicBezTo>
                <a:close/>
                <a:moveTo>
                  <a:pt x="1845" y="483"/>
                </a:moveTo>
                <a:cubicBezTo>
                  <a:pt x="1842" y="481"/>
                  <a:pt x="1839" y="478"/>
                  <a:pt x="1835" y="476"/>
                </a:cubicBezTo>
                <a:cubicBezTo>
                  <a:pt x="1837" y="480"/>
                  <a:pt x="1834" y="480"/>
                  <a:pt x="1834" y="483"/>
                </a:cubicBezTo>
                <a:cubicBezTo>
                  <a:pt x="1838" y="484"/>
                  <a:pt x="1842" y="484"/>
                  <a:pt x="1845" y="483"/>
                </a:cubicBezTo>
                <a:close/>
                <a:moveTo>
                  <a:pt x="1897" y="467"/>
                </a:moveTo>
                <a:cubicBezTo>
                  <a:pt x="1904" y="466"/>
                  <a:pt x="1911" y="465"/>
                  <a:pt x="1916" y="463"/>
                </a:cubicBezTo>
                <a:cubicBezTo>
                  <a:pt x="1910" y="460"/>
                  <a:pt x="1906" y="453"/>
                  <a:pt x="1895" y="455"/>
                </a:cubicBezTo>
                <a:cubicBezTo>
                  <a:pt x="1896" y="459"/>
                  <a:pt x="1890" y="465"/>
                  <a:pt x="1896" y="467"/>
                </a:cubicBezTo>
                <a:cubicBezTo>
                  <a:pt x="1894" y="469"/>
                  <a:pt x="1892" y="472"/>
                  <a:pt x="1891" y="475"/>
                </a:cubicBezTo>
                <a:cubicBezTo>
                  <a:pt x="1894" y="477"/>
                  <a:pt x="1892" y="477"/>
                  <a:pt x="1893" y="482"/>
                </a:cubicBezTo>
                <a:cubicBezTo>
                  <a:pt x="1898" y="479"/>
                  <a:pt x="1894" y="475"/>
                  <a:pt x="1902" y="473"/>
                </a:cubicBezTo>
                <a:cubicBezTo>
                  <a:pt x="1902" y="469"/>
                  <a:pt x="1898" y="470"/>
                  <a:pt x="1897" y="467"/>
                </a:cubicBezTo>
                <a:close/>
                <a:moveTo>
                  <a:pt x="1914" y="477"/>
                </a:moveTo>
                <a:cubicBezTo>
                  <a:pt x="1917" y="475"/>
                  <a:pt x="1920" y="474"/>
                  <a:pt x="1922" y="472"/>
                </a:cubicBezTo>
                <a:cubicBezTo>
                  <a:pt x="1922" y="468"/>
                  <a:pt x="1913" y="470"/>
                  <a:pt x="1911" y="471"/>
                </a:cubicBezTo>
                <a:cubicBezTo>
                  <a:pt x="1912" y="473"/>
                  <a:pt x="1913" y="475"/>
                  <a:pt x="1914" y="477"/>
                </a:cubicBezTo>
                <a:close/>
                <a:moveTo>
                  <a:pt x="1989" y="467"/>
                </a:moveTo>
                <a:cubicBezTo>
                  <a:pt x="1980" y="460"/>
                  <a:pt x="1961" y="451"/>
                  <a:pt x="1948" y="462"/>
                </a:cubicBezTo>
                <a:cubicBezTo>
                  <a:pt x="1948" y="464"/>
                  <a:pt x="1950" y="464"/>
                  <a:pt x="1950" y="467"/>
                </a:cubicBezTo>
                <a:cubicBezTo>
                  <a:pt x="1946" y="468"/>
                  <a:pt x="1943" y="464"/>
                  <a:pt x="1942" y="469"/>
                </a:cubicBezTo>
                <a:cubicBezTo>
                  <a:pt x="1949" y="476"/>
                  <a:pt x="1969" y="464"/>
                  <a:pt x="1979" y="471"/>
                </a:cubicBezTo>
                <a:cubicBezTo>
                  <a:pt x="1982" y="467"/>
                  <a:pt x="1982" y="465"/>
                  <a:pt x="1989" y="467"/>
                </a:cubicBezTo>
                <a:close/>
                <a:moveTo>
                  <a:pt x="1729" y="478"/>
                </a:moveTo>
                <a:cubicBezTo>
                  <a:pt x="1729" y="475"/>
                  <a:pt x="1720" y="475"/>
                  <a:pt x="1719" y="477"/>
                </a:cubicBezTo>
                <a:cubicBezTo>
                  <a:pt x="1718" y="482"/>
                  <a:pt x="1728" y="479"/>
                  <a:pt x="1729" y="478"/>
                </a:cubicBezTo>
                <a:close/>
                <a:moveTo>
                  <a:pt x="2558" y="443"/>
                </a:moveTo>
                <a:cubicBezTo>
                  <a:pt x="2556" y="438"/>
                  <a:pt x="2555" y="439"/>
                  <a:pt x="2556" y="433"/>
                </a:cubicBezTo>
                <a:cubicBezTo>
                  <a:pt x="2553" y="433"/>
                  <a:pt x="2552" y="436"/>
                  <a:pt x="2548" y="435"/>
                </a:cubicBezTo>
                <a:cubicBezTo>
                  <a:pt x="2549" y="437"/>
                  <a:pt x="2552" y="438"/>
                  <a:pt x="2551" y="443"/>
                </a:cubicBezTo>
                <a:lnTo>
                  <a:pt x="2558" y="443"/>
                </a:lnTo>
                <a:close/>
                <a:moveTo>
                  <a:pt x="2004" y="465"/>
                </a:moveTo>
                <a:cubicBezTo>
                  <a:pt x="2003" y="462"/>
                  <a:pt x="2000" y="461"/>
                  <a:pt x="1996" y="461"/>
                </a:cubicBezTo>
                <a:cubicBezTo>
                  <a:pt x="1995" y="462"/>
                  <a:pt x="1994" y="463"/>
                  <a:pt x="1995" y="465"/>
                </a:cubicBezTo>
                <a:cubicBezTo>
                  <a:pt x="1998" y="466"/>
                  <a:pt x="2000" y="466"/>
                  <a:pt x="2004" y="465"/>
                </a:cubicBezTo>
                <a:close/>
                <a:moveTo>
                  <a:pt x="1567" y="476"/>
                </a:moveTo>
                <a:cubicBezTo>
                  <a:pt x="1571" y="480"/>
                  <a:pt x="1577" y="479"/>
                  <a:pt x="1584" y="478"/>
                </a:cubicBezTo>
                <a:cubicBezTo>
                  <a:pt x="1581" y="472"/>
                  <a:pt x="1573" y="475"/>
                  <a:pt x="1567" y="476"/>
                </a:cubicBezTo>
                <a:close/>
                <a:moveTo>
                  <a:pt x="2133" y="449"/>
                </a:moveTo>
                <a:cubicBezTo>
                  <a:pt x="2129" y="447"/>
                  <a:pt x="2124" y="451"/>
                  <a:pt x="2121" y="451"/>
                </a:cubicBezTo>
                <a:cubicBezTo>
                  <a:pt x="2122" y="455"/>
                  <a:pt x="2135" y="455"/>
                  <a:pt x="2133" y="449"/>
                </a:cubicBezTo>
                <a:close/>
                <a:moveTo>
                  <a:pt x="1848" y="453"/>
                </a:moveTo>
                <a:cubicBezTo>
                  <a:pt x="1851" y="454"/>
                  <a:pt x="1855" y="454"/>
                  <a:pt x="1860" y="453"/>
                </a:cubicBezTo>
                <a:cubicBezTo>
                  <a:pt x="1856" y="449"/>
                  <a:pt x="1862" y="444"/>
                  <a:pt x="1860" y="441"/>
                </a:cubicBezTo>
                <a:cubicBezTo>
                  <a:pt x="1853" y="441"/>
                  <a:pt x="1848" y="442"/>
                  <a:pt x="1845" y="445"/>
                </a:cubicBezTo>
                <a:cubicBezTo>
                  <a:pt x="1844" y="449"/>
                  <a:pt x="1849" y="448"/>
                  <a:pt x="1848" y="453"/>
                </a:cubicBezTo>
                <a:close/>
                <a:moveTo>
                  <a:pt x="1835" y="446"/>
                </a:moveTo>
                <a:cubicBezTo>
                  <a:pt x="1831" y="445"/>
                  <a:pt x="1823" y="445"/>
                  <a:pt x="1819" y="447"/>
                </a:cubicBezTo>
                <a:cubicBezTo>
                  <a:pt x="1824" y="448"/>
                  <a:pt x="1834" y="455"/>
                  <a:pt x="1835" y="446"/>
                </a:cubicBezTo>
                <a:close/>
                <a:moveTo>
                  <a:pt x="1868" y="449"/>
                </a:moveTo>
                <a:cubicBezTo>
                  <a:pt x="1871" y="449"/>
                  <a:pt x="1869" y="445"/>
                  <a:pt x="1872" y="445"/>
                </a:cubicBezTo>
                <a:cubicBezTo>
                  <a:pt x="1872" y="442"/>
                  <a:pt x="1868" y="442"/>
                  <a:pt x="1865" y="442"/>
                </a:cubicBezTo>
                <a:cubicBezTo>
                  <a:pt x="1864" y="445"/>
                  <a:pt x="1868" y="448"/>
                  <a:pt x="1868" y="445"/>
                </a:cubicBezTo>
                <a:cubicBezTo>
                  <a:pt x="1870" y="446"/>
                  <a:pt x="1867" y="447"/>
                  <a:pt x="1868" y="449"/>
                </a:cubicBezTo>
                <a:close/>
                <a:moveTo>
                  <a:pt x="1873" y="441"/>
                </a:moveTo>
                <a:cubicBezTo>
                  <a:pt x="1873" y="435"/>
                  <a:pt x="1877" y="435"/>
                  <a:pt x="1877" y="430"/>
                </a:cubicBezTo>
                <a:cubicBezTo>
                  <a:pt x="1875" y="430"/>
                  <a:pt x="1874" y="430"/>
                  <a:pt x="1874" y="428"/>
                </a:cubicBezTo>
                <a:cubicBezTo>
                  <a:pt x="1870" y="428"/>
                  <a:pt x="1875" y="436"/>
                  <a:pt x="1872" y="435"/>
                </a:cubicBezTo>
                <a:cubicBezTo>
                  <a:pt x="1869" y="433"/>
                  <a:pt x="1873" y="431"/>
                  <a:pt x="1869" y="430"/>
                </a:cubicBezTo>
                <a:cubicBezTo>
                  <a:pt x="1867" y="430"/>
                  <a:pt x="1867" y="433"/>
                  <a:pt x="1869" y="433"/>
                </a:cubicBezTo>
                <a:cubicBezTo>
                  <a:pt x="1867" y="434"/>
                  <a:pt x="1865" y="435"/>
                  <a:pt x="1866" y="440"/>
                </a:cubicBezTo>
                <a:cubicBezTo>
                  <a:pt x="1870" y="439"/>
                  <a:pt x="1869" y="442"/>
                  <a:pt x="1873" y="441"/>
                </a:cubicBezTo>
                <a:close/>
                <a:moveTo>
                  <a:pt x="1854" y="436"/>
                </a:moveTo>
                <a:cubicBezTo>
                  <a:pt x="1855" y="439"/>
                  <a:pt x="1861" y="436"/>
                  <a:pt x="1863" y="437"/>
                </a:cubicBezTo>
                <a:cubicBezTo>
                  <a:pt x="1863" y="431"/>
                  <a:pt x="1856" y="433"/>
                  <a:pt x="1854" y="436"/>
                </a:cubicBezTo>
                <a:close/>
                <a:moveTo>
                  <a:pt x="1468" y="453"/>
                </a:moveTo>
                <a:cubicBezTo>
                  <a:pt x="1476" y="453"/>
                  <a:pt x="1476" y="453"/>
                  <a:pt x="1476" y="453"/>
                </a:cubicBezTo>
                <a:cubicBezTo>
                  <a:pt x="1476" y="448"/>
                  <a:pt x="1466" y="447"/>
                  <a:pt x="1468" y="453"/>
                </a:cubicBezTo>
                <a:close/>
                <a:moveTo>
                  <a:pt x="1519" y="446"/>
                </a:moveTo>
                <a:cubicBezTo>
                  <a:pt x="1519" y="451"/>
                  <a:pt x="1524" y="451"/>
                  <a:pt x="1530" y="451"/>
                </a:cubicBezTo>
                <a:cubicBezTo>
                  <a:pt x="1527" y="446"/>
                  <a:pt x="1535" y="444"/>
                  <a:pt x="1539" y="442"/>
                </a:cubicBezTo>
                <a:cubicBezTo>
                  <a:pt x="1540" y="436"/>
                  <a:pt x="1533" y="440"/>
                  <a:pt x="1532" y="437"/>
                </a:cubicBezTo>
                <a:cubicBezTo>
                  <a:pt x="1528" y="440"/>
                  <a:pt x="1527" y="446"/>
                  <a:pt x="1519" y="446"/>
                </a:cubicBezTo>
                <a:close/>
                <a:moveTo>
                  <a:pt x="1722" y="423"/>
                </a:moveTo>
                <a:cubicBezTo>
                  <a:pt x="1718" y="423"/>
                  <a:pt x="1714" y="418"/>
                  <a:pt x="1710" y="422"/>
                </a:cubicBezTo>
                <a:cubicBezTo>
                  <a:pt x="1711" y="427"/>
                  <a:pt x="1720" y="424"/>
                  <a:pt x="1720" y="430"/>
                </a:cubicBezTo>
                <a:cubicBezTo>
                  <a:pt x="1724" y="431"/>
                  <a:pt x="1722" y="426"/>
                  <a:pt x="1722" y="423"/>
                </a:cubicBezTo>
                <a:close/>
                <a:moveTo>
                  <a:pt x="1280" y="439"/>
                </a:moveTo>
                <a:cubicBezTo>
                  <a:pt x="1276" y="436"/>
                  <a:pt x="1272" y="433"/>
                  <a:pt x="1265" y="433"/>
                </a:cubicBezTo>
                <a:cubicBezTo>
                  <a:pt x="1265" y="436"/>
                  <a:pt x="1264" y="439"/>
                  <a:pt x="1261" y="440"/>
                </a:cubicBezTo>
                <a:cubicBezTo>
                  <a:pt x="1268" y="443"/>
                  <a:pt x="1271" y="441"/>
                  <a:pt x="1280" y="439"/>
                </a:cubicBezTo>
                <a:close/>
                <a:moveTo>
                  <a:pt x="1843" y="411"/>
                </a:moveTo>
                <a:cubicBezTo>
                  <a:pt x="1844" y="419"/>
                  <a:pt x="1848" y="414"/>
                  <a:pt x="1854" y="414"/>
                </a:cubicBezTo>
                <a:cubicBezTo>
                  <a:pt x="1852" y="409"/>
                  <a:pt x="1848" y="410"/>
                  <a:pt x="1843" y="411"/>
                </a:cubicBezTo>
                <a:close/>
                <a:moveTo>
                  <a:pt x="225" y="471"/>
                </a:moveTo>
                <a:cubicBezTo>
                  <a:pt x="218" y="471"/>
                  <a:pt x="212" y="471"/>
                  <a:pt x="209" y="474"/>
                </a:cubicBezTo>
                <a:cubicBezTo>
                  <a:pt x="211" y="484"/>
                  <a:pt x="220" y="486"/>
                  <a:pt x="230" y="487"/>
                </a:cubicBezTo>
                <a:cubicBezTo>
                  <a:pt x="231" y="484"/>
                  <a:pt x="225" y="477"/>
                  <a:pt x="225" y="471"/>
                </a:cubicBezTo>
                <a:close/>
                <a:moveTo>
                  <a:pt x="1533" y="426"/>
                </a:moveTo>
                <a:cubicBezTo>
                  <a:pt x="1545" y="426"/>
                  <a:pt x="1545" y="426"/>
                  <a:pt x="1545" y="426"/>
                </a:cubicBezTo>
                <a:cubicBezTo>
                  <a:pt x="1543" y="423"/>
                  <a:pt x="1533" y="418"/>
                  <a:pt x="1533" y="426"/>
                </a:cubicBezTo>
                <a:close/>
                <a:moveTo>
                  <a:pt x="1616" y="417"/>
                </a:moveTo>
                <a:cubicBezTo>
                  <a:pt x="1617" y="421"/>
                  <a:pt x="1622" y="419"/>
                  <a:pt x="1626" y="419"/>
                </a:cubicBezTo>
                <a:cubicBezTo>
                  <a:pt x="1625" y="416"/>
                  <a:pt x="1619" y="414"/>
                  <a:pt x="1616" y="417"/>
                </a:cubicBezTo>
                <a:close/>
                <a:moveTo>
                  <a:pt x="1509" y="418"/>
                </a:moveTo>
                <a:cubicBezTo>
                  <a:pt x="1516" y="419"/>
                  <a:pt x="1507" y="413"/>
                  <a:pt x="1512" y="412"/>
                </a:cubicBezTo>
                <a:cubicBezTo>
                  <a:pt x="1517" y="412"/>
                  <a:pt x="1515" y="420"/>
                  <a:pt x="1519" y="421"/>
                </a:cubicBezTo>
                <a:cubicBezTo>
                  <a:pt x="1526" y="420"/>
                  <a:pt x="1521" y="409"/>
                  <a:pt x="1525" y="405"/>
                </a:cubicBezTo>
                <a:cubicBezTo>
                  <a:pt x="1519" y="397"/>
                  <a:pt x="1510" y="401"/>
                  <a:pt x="1500" y="398"/>
                </a:cubicBezTo>
                <a:cubicBezTo>
                  <a:pt x="1499" y="400"/>
                  <a:pt x="1497" y="402"/>
                  <a:pt x="1498" y="407"/>
                </a:cubicBezTo>
                <a:cubicBezTo>
                  <a:pt x="1502" y="411"/>
                  <a:pt x="1510" y="409"/>
                  <a:pt x="1509" y="418"/>
                </a:cubicBezTo>
                <a:close/>
                <a:moveTo>
                  <a:pt x="287" y="468"/>
                </a:moveTo>
                <a:cubicBezTo>
                  <a:pt x="284" y="470"/>
                  <a:pt x="288" y="474"/>
                  <a:pt x="291" y="473"/>
                </a:cubicBezTo>
                <a:cubicBezTo>
                  <a:pt x="291" y="468"/>
                  <a:pt x="288" y="469"/>
                  <a:pt x="287" y="468"/>
                </a:cubicBezTo>
                <a:close/>
                <a:moveTo>
                  <a:pt x="187" y="469"/>
                </a:moveTo>
                <a:cubicBezTo>
                  <a:pt x="184" y="466"/>
                  <a:pt x="179" y="470"/>
                  <a:pt x="178" y="473"/>
                </a:cubicBezTo>
                <a:cubicBezTo>
                  <a:pt x="178" y="476"/>
                  <a:pt x="181" y="476"/>
                  <a:pt x="183" y="474"/>
                </a:cubicBezTo>
                <a:cubicBezTo>
                  <a:pt x="184" y="474"/>
                  <a:pt x="184" y="476"/>
                  <a:pt x="184" y="477"/>
                </a:cubicBezTo>
                <a:cubicBezTo>
                  <a:pt x="190" y="476"/>
                  <a:pt x="184" y="472"/>
                  <a:pt x="187" y="469"/>
                </a:cubicBezTo>
                <a:close/>
                <a:moveTo>
                  <a:pt x="1267" y="424"/>
                </a:moveTo>
                <a:cubicBezTo>
                  <a:pt x="1271" y="429"/>
                  <a:pt x="1278" y="427"/>
                  <a:pt x="1282" y="426"/>
                </a:cubicBezTo>
                <a:cubicBezTo>
                  <a:pt x="1278" y="424"/>
                  <a:pt x="1272" y="422"/>
                  <a:pt x="1267" y="424"/>
                </a:cubicBezTo>
                <a:close/>
                <a:moveTo>
                  <a:pt x="1631" y="404"/>
                </a:moveTo>
                <a:cubicBezTo>
                  <a:pt x="1631" y="401"/>
                  <a:pt x="1629" y="400"/>
                  <a:pt x="1625" y="400"/>
                </a:cubicBezTo>
                <a:cubicBezTo>
                  <a:pt x="1625" y="396"/>
                  <a:pt x="1630" y="396"/>
                  <a:pt x="1629" y="391"/>
                </a:cubicBezTo>
                <a:cubicBezTo>
                  <a:pt x="1624" y="388"/>
                  <a:pt x="1621" y="394"/>
                  <a:pt x="1621" y="399"/>
                </a:cubicBezTo>
                <a:cubicBezTo>
                  <a:pt x="1625" y="400"/>
                  <a:pt x="1625" y="405"/>
                  <a:pt x="1631" y="404"/>
                </a:cubicBezTo>
                <a:close/>
                <a:moveTo>
                  <a:pt x="1558" y="406"/>
                </a:moveTo>
                <a:cubicBezTo>
                  <a:pt x="1563" y="407"/>
                  <a:pt x="1560" y="400"/>
                  <a:pt x="1559" y="399"/>
                </a:cubicBezTo>
                <a:cubicBezTo>
                  <a:pt x="1554" y="401"/>
                  <a:pt x="1558" y="402"/>
                  <a:pt x="1558" y="406"/>
                </a:cubicBezTo>
                <a:close/>
                <a:moveTo>
                  <a:pt x="352" y="446"/>
                </a:moveTo>
                <a:cubicBezTo>
                  <a:pt x="345" y="445"/>
                  <a:pt x="348" y="455"/>
                  <a:pt x="340" y="451"/>
                </a:cubicBezTo>
                <a:cubicBezTo>
                  <a:pt x="342" y="462"/>
                  <a:pt x="353" y="452"/>
                  <a:pt x="358" y="453"/>
                </a:cubicBezTo>
                <a:cubicBezTo>
                  <a:pt x="358" y="448"/>
                  <a:pt x="350" y="453"/>
                  <a:pt x="352" y="446"/>
                </a:cubicBezTo>
                <a:close/>
                <a:moveTo>
                  <a:pt x="281" y="445"/>
                </a:moveTo>
                <a:cubicBezTo>
                  <a:pt x="277" y="444"/>
                  <a:pt x="277" y="447"/>
                  <a:pt x="274" y="447"/>
                </a:cubicBezTo>
                <a:cubicBezTo>
                  <a:pt x="277" y="456"/>
                  <a:pt x="282" y="454"/>
                  <a:pt x="293" y="454"/>
                </a:cubicBezTo>
                <a:cubicBezTo>
                  <a:pt x="289" y="445"/>
                  <a:pt x="283" y="454"/>
                  <a:pt x="281" y="445"/>
                </a:cubicBezTo>
                <a:close/>
                <a:moveTo>
                  <a:pt x="1295" y="407"/>
                </a:moveTo>
                <a:cubicBezTo>
                  <a:pt x="1295" y="403"/>
                  <a:pt x="1283" y="403"/>
                  <a:pt x="1284" y="409"/>
                </a:cubicBezTo>
                <a:cubicBezTo>
                  <a:pt x="1288" y="412"/>
                  <a:pt x="1291" y="407"/>
                  <a:pt x="1295" y="407"/>
                </a:cubicBezTo>
                <a:close/>
                <a:moveTo>
                  <a:pt x="1553" y="393"/>
                </a:moveTo>
                <a:cubicBezTo>
                  <a:pt x="1551" y="389"/>
                  <a:pt x="1548" y="388"/>
                  <a:pt x="1547" y="384"/>
                </a:cubicBezTo>
                <a:cubicBezTo>
                  <a:pt x="1543" y="387"/>
                  <a:pt x="1546" y="390"/>
                  <a:pt x="1546" y="396"/>
                </a:cubicBezTo>
                <a:cubicBezTo>
                  <a:pt x="1551" y="397"/>
                  <a:pt x="1550" y="393"/>
                  <a:pt x="1553" y="393"/>
                </a:cubicBezTo>
                <a:close/>
                <a:moveTo>
                  <a:pt x="223" y="451"/>
                </a:moveTo>
                <a:cubicBezTo>
                  <a:pt x="220" y="445"/>
                  <a:pt x="221" y="446"/>
                  <a:pt x="222" y="440"/>
                </a:cubicBezTo>
                <a:cubicBezTo>
                  <a:pt x="218" y="441"/>
                  <a:pt x="215" y="437"/>
                  <a:pt x="213" y="440"/>
                </a:cubicBezTo>
                <a:cubicBezTo>
                  <a:pt x="215" y="444"/>
                  <a:pt x="216" y="451"/>
                  <a:pt x="223" y="451"/>
                </a:cubicBezTo>
                <a:close/>
                <a:moveTo>
                  <a:pt x="1497" y="390"/>
                </a:moveTo>
                <a:cubicBezTo>
                  <a:pt x="1493" y="388"/>
                  <a:pt x="1484" y="386"/>
                  <a:pt x="1483" y="392"/>
                </a:cubicBezTo>
                <a:cubicBezTo>
                  <a:pt x="1486" y="393"/>
                  <a:pt x="1495" y="390"/>
                  <a:pt x="1497" y="390"/>
                </a:cubicBezTo>
                <a:close/>
                <a:moveTo>
                  <a:pt x="1542" y="388"/>
                </a:moveTo>
                <a:cubicBezTo>
                  <a:pt x="1538" y="386"/>
                  <a:pt x="1533" y="389"/>
                  <a:pt x="1531" y="383"/>
                </a:cubicBezTo>
                <a:cubicBezTo>
                  <a:pt x="1527" y="387"/>
                  <a:pt x="1538" y="395"/>
                  <a:pt x="1542" y="388"/>
                </a:cubicBezTo>
                <a:close/>
                <a:moveTo>
                  <a:pt x="280" y="439"/>
                </a:moveTo>
                <a:cubicBezTo>
                  <a:pt x="279" y="436"/>
                  <a:pt x="277" y="434"/>
                  <a:pt x="272" y="435"/>
                </a:cubicBezTo>
                <a:cubicBezTo>
                  <a:pt x="272" y="437"/>
                  <a:pt x="270" y="438"/>
                  <a:pt x="271" y="440"/>
                </a:cubicBezTo>
                <a:cubicBezTo>
                  <a:pt x="275" y="441"/>
                  <a:pt x="277" y="439"/>
                  <a:pt x="280" y="439"/>
                </a:cubicBezTo>
                <a:close/>
                <a:moveTo>
                  <a:pt x="1479" y="373"/>
                </a:moveTo>
                <a:cubicBezTo>
                  <a:pt x="1478" y="376"/>
                  <a:pt x="1478" y="379"/>
                  <a:pt x="1477" y="383"/>
                </a:cubicBezTo>
                <a:cubicBezTo>
                  <a:pt x="1479" y="382"/>
                  <a:pt x="1479" y="379"/>
                  <a:pt x="1483" y="380"/>
                </a:cubicBezTo>
                <a:cubicBezTo>
                  <a:pt x="1483" y="373"/>
                  <a:pt x="1479" y="374"/>
                  <a:pt x="1481" y="367"/>
                </a:cubicBezTo>
                <a:cubicBezTo>
                  <a:pt x="1487" y="368"/>
                  <a:pt x="1489" y="373"/>
                  <a:pt x="1491" y="377"/>
                </a:cubicBezTo>
                <a:cubicBezTo>
                  <a:pt x="1494" y="376"/>
                  <a:pt x="1493" y="373"/>
                  <a:pt x="1497" y="374"/>
                </a:cubicBezTo>
                <a:cubicBezTo>
                  <a:pt x="1494" y="370"/>
                  <a:pt x="1492" y="368"/>
                  <a:pt x="1491" y="363"/>
                </a:cubicBezTo>
                <a:cubicBezTo>
                  <a:pt x="1479" y="362"/>
                  <a:pt x="1470" y="364"/>
                  <a:pt x="1460" y="367"/>
                </a:cubicBezTo>
                <a:cubicBezTo>
                  <a:pt x="1463" y="376"/>
                  <a:pt x="1470" y="371"/>
                  <a:pt x="1479" y="373"/>
                </a:cubicBezTo>
                <a:close/>
                <a:moveTo>
                  <a:pt x="1550" y="364"/>
                </a:moveTo>
                <a:cubicBezTo>
                  <a:pt x="1550" y="370"/>
                  <a:pt x="1555" y="370"/>
                  <a:pt x="1554" y="376"/>
                </a:cubicBezTo>
                <a:cubicBezTo>
                  <a:pt x="1557" y="377"/>
                  <a:pt x="1556" y="374"/>
                  <a:pt x="1559" y="374"/>
                </a:cubicBezTo>
                <a:cubicBezTo>
                  <a:pt x="1558" y="372"/>
                  <a:pt x="1556" y="373"/>
                  <a:pt x="1556" y="371"/>
                </a:cubicBezTo>
                <a:cubicBezTo>
                  <a:pt x="1556" y="370"/>
                  <a:pt x="1557" y="370"/>
                  <a:pt x="1557" y="368"/>
                </a:cubicBezTo>
                <a:cubicBezTo>
                  <a:pt x="1564" y="370"/>
                  <a:pt x="1576" y="369"/>
                  <a:pt x="1581" y="363"/>
                </a:cubicBezTo>
                <a:cubicBezTo>
                  <a:pt x="1586" y="365"/>
                  <a:pt x="1592" y="364"/>
                  <a:pt x="1598" y="364"/>
                </a:cubicBezTo>
                <a:cubicBezTo>
                  <a:pt x="1586" y="355"/>
                  <a:pt x="1572" y="365"/>
                  <a:pt x="1559" y="356"/>
                </a:cubicBezTo>
                <a:cubicBezTo>
                  <a:pt x="1555" y="357"/>
                  <a:pt x="1556" y="364"/>
                  <a:pt x="1550" y="364"/>
                </a:cubicBezTo>
                <a:close/>
                <a:moveTo>
                  <a:pt x="1606" y="367"/>
                </a:moveTo>
                <a:cubicBezTo>
                  <a:pt x="1603" y="368"/>
                  <a:pt x="1603" y="365"/>
                  <a:pt x="1599" y="366"/>
                </a:cubicBezTo>
                <a:cubicBezTo>
                  <a:pt x="1599" y="368"/>
                  <a:pt x="1599" y="369"/>
                  <a:pt x="1598" y="369"/>
                </a:cubicBezTo>
                <a:cubicBezTo>
                  <a:pt x="1598" y="372"/>
                  <a:pt x="1602" y="370"/>
                  <a:pt x="1602" y="373"/>
                </a:cubicBezTo>
                <a:cubicBezTo>
                  <a:pt x="1604" y="372"/>
                  <a:pt x="1606" y="371"/>
                  <a:pt x="1606" y="367"/>
                </a:cubicBezTo>
                <a:close/>
                <a:moveTo>
                  <a:pt x="347" y="413"/>
                </a:moveTo>
                <a:cubicBezTo>
                  <a:pt x="347" y="411"/>
                  <a:pt x="348" y="413"/>
                  <a:pt x="351" y="412"/>
                </a:cubicBezTo>
                <a:cubicBezTo>
                  <a:pt x="348" y="406"/>
                  <a:pt x="346" y="414"/>
                  <a:pt x="340" y="413"/>
                </a:cubicBezTo>
                <a:cubicBezTo>
                  <a:pt x="344" y="416"/>
                  <a:pt x="346" y="421"/>
                  <a:pt x="353" y="422"/>
                </a:cubicBezTo>
                <a:cubicBezTo>
                  <a:pt x="353" y="416"/>
                  <a:pt x="348" y="417"/>
                  <a:pt x="347" y="413"/>
                </a:cubicBezTo>
                <a:close/>
                <a:moveTo>
                  <a:pt x="1608" y="363"/>
                </a:moveTo>
                <a:cubicBezTo>
                  <a:pt x="1609" y="357"/>
                  <a:pt x="1602" y="360"/>
                  <a:pt x="1600" y="362"/>
                </a:cubicBezTo>
                <a:cubicBezTo>
                  <a:pt x="1601" y="365"/>
                  <a:pt x="1606" y="363"/>
                  <a:pt x="1608" y="363"/>
                </a:cubicBezTo>
                <a:close/>
                <a:moveTo>
                  <a:pt x="434" y="405"/>
                </a:moveTo>
                <a:cubicBezTo>
                  <a:pt x="434" y="403"/>
                  <a:pt x="431" y="404"/>
                  <a:pt x="429" y="404"/>
                </a:cubicBezTo>
                <a:cubicBezTo>
                  <a:pt x="429" y="405"/>
                  <a:pt x="431" y="405"/>
                  <a:pt x="432" y="405"/>
                </a:cubicBezTo>
                <a:cubicBezTo>
                  <a:pt x="431" y="407"/>
                  <a:pt x="428" y="406"/>
                  <a:pt x="426" y="406"/>
                </a:cubicBezTo>
                <a:cubicBezTo>
                  <a:pt x="426" y="409"/>
                  <a:pt x="429" y="410"/>
                  <a:pt x="426" y="410"/>
                </a:cubicBezTo>
                <a:cubicBezTo>
                  <a:pt x="429" y="413"/>
                  <a:pt x="435" y="413"/>
                  <a:pt x="437" y="410"/>
                </a:cubicBezTo>
                <a:cubicBezTo>
                  <a:pt x="438" y="408"/>
                  <a:pt x="431" y="406"/>
                  <a:pt x="434" y="405"/>
                </a:cubicBezTo>
                <a:close/>
                <a:moveTo>
                  <a:pt x="379" y="404"/>
                </a:moveTo>
                <a:cubicBezTo>
                  <a:pt x="371" y="405"/>
                  <a:pt x="371" y="405"/>
                  <a:pt x="371" y="405"/>
                </a:cubicBezTo>
                <a:cubicBezTo>
                  <a:pt x="370" y="410"/>
                  <a:pt x="373" y="411"/>
                  <a:pt x="375" y="413"/>
                </a:cubicBezTo>
                <a:cubicBezTo>
                  <a:pt x="378" y="411"/>
                  <a:pt x="380" y="409"/>
                  <a:pt x="379" y="404"/>
                </a:cubicBezTo>
                <a:close/>
                <a:moveTo>
                  <a:pt x="274" y="413"/>
                </a:moveTo>
                <a:cubicBezTo>
                  <a:pt x="276" y="413"/>
                  <a:pt x="277" y="411"/>
                  <a:pt x="276" y="408"/>
                </a:cubicBezTo>
                <a:cubicBezTo>
                  <a:pt x="272" y="408"/>
                  <a:pt x="272" y="408"/>
                  <a:pt x="272" y="408"/>
                </a:cubicBezTo>
                <a:cubicBezTo>
                  <a:pt x="272" y="411"/>
                  <a:pt x="273" y="411"/>
                  <a:pt x="274" y="413"/>
                </a:cubicBezTo>
                <a:close/>
                <a:moveTo>
                  <a:pt x="1588" y="349"/>
                </a:moveTo>
                <a:cubicBezTo>
                  <a:pt x="1587" y="350"/>
                  <a:pt x="1586" y="352"/>
                  <a:pt x="1586" y="355"/>
                </a:cubicBezTo>
                <a:cubicBezTo>
                  <a:pt x="1591" y="355"/>
                  <a:pt x="1590" y="352"/>
                  <a:pt x="1594" y="353"/>
                </a:cubicBezTo>
                <a:cubicBezTo>
                  <a:pt x="1595" y="349"/>
                  <a:pt x="1590" y="350"/>
                  <a:pt x="1588" y="349"/>
                </a:cubicBezTo>
                <a:close/>
                <a:moveTo>
                  <a:pt x="1434" y="356"/>
                </a:moveTo>
                <a:cubicBezTo>
                  <a:pt x="1434" y="353"/>
                  <a:pt x="1439" y="351"/>
                  <a:pt x="1436" y="348"/>
                </a:cubicBezTo>
                <a:cubicBezTo>
                  <a:pt x="1435" y="351"/>
                  <a:pt x="1429" y="354"/>
                  <a:pt x="1434" y="356"/>
                </a:cubicBezTo>
                <a:close/>
                <a:moveTo>
                  <a:pt x="1440" y="349"/>
                </a:moveTo>
                <a:cubicBezTo>
                  <a:pt x="1439" y="355"/>
                  <a:pt x="1444" y="353"/>
                  <a:pt x="1446" y="356"/>
                </a:cubicBezTo>
                <a:cubicBezTo>
                  <a:pt x="1448" y="354"/>
                  <a:pt x="1444" y="348"/>
                  <a:pt x="1440" y="349"/>
                </a:cubicBezTo>
                <a:close/>
                <a:moveTo>
                  <a:pt x="372" y="397"/>
                </a:moveTo>
                <a:cubicBezTo>
                  <a:pt x="375" y="397"/>
                  <a:pt x="378" y="398"/>
                  <a:pt x="379" y="400"/>
                </a:cubicBezTo>
                <a:cubicBezTo>
                  <a:pt x="385" y="398"/>
                  <a:pt x="380" y="391"/>
                  <a:pt x="377" y="388"/>
                </a:cubicBezTo>
                <a:cubicBezTo>
                  <a:pt x="373" y="389"/>
                  <a:pt x="372" y="392"/>
                  <a:pt x="372" y="397"/>
                </a:cubicBezTo>
                <a:close/>
                <a:moveTo>
                  <a:pt x="443" y="381"/>
                </a:moveTo>
                <a:cubicBezTo>
                  <a:pt x="437" y="382"/>
                  <a:pt x="436" y="376"/>
                  <a:pt x="429" y="378"/>
                </a:cubicBezTo>
                <a:cubicBezTo>
                  <a:pt x="429" y="385"/>
                  <a:pt x="429" y="385"/>
                  <a:pt x="429" y="385"/>
                </a:cubicBezTo>
                <a:cubicBezTo>
                  <a:pt x="435" y="384"/>
                  <a:pt x="436" y="388"/>
                  <a:pt x="439" y="390"/>
                </a:cubicBezTo>
                <a:cubicBezTo>
                  <a:pt x="443" y="387"/>
                  <a:pt x="440" y="385"/>
                  <a:pt x="443" y="381"/>
                </a:cubicBezTo>
                <a:close/>
                <a:moveTo>
                  <a:pt x="972" y="360"/>
                </a:moveTo>
                <a:cubicBezTo>
                  <a:pt x="971" y="362"/>
                  <a:pt x="967" y="361"/>
                  <a:pt x="968" y="365"/>
                </a:cubicBezTo>
                <a:cubicBezTo>
                  <a:pt x="971" y="364"/>
                  <a:pt x="971" y="366"/>
                  <a:pt x="974" y="366"/>
                </a:cubicBezTo>
                <a:cubicBezTo>
                  <a:pt x="974" y="363"/>
                  <a:pt x="973" y="362"/>
                  <a:pt x="972" y="360"/>
                </a:cubicBezTo>
                <a:close/>
                <a:moveTo>
                  <a:pt x="659" y="374"/>
                </a:moveTo>
                <a:cubicBezTo>
                  <a:pt x="664" y="373"/>
                  <a:pt x="666" y="369"/>
                  <a:pt x="666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4" y="374"/>
                  <a:pt x="670" y="376"/>
                  <a:pt x="667" y="375"/>
                </a:cubicBezTo>
                <a:cubicBezTo>
                  <a:pt x="665" y="369"/>
                  <a:pt x="672" y="370"/>
                  <a:pt x="672" y="366"/>
                </a:cubicBezTo>
                <a:cubicBezTo>
                  <a:pt x="670" y="365"/>
                  <a:pt x="660" y="366"/>
                  <a:pt x="657" y="366"/>
                </a:cubicBezTo>
                <a:cubicBezTo>
                  <a:pt x="656" y="371"/>
                  <a:pt x="660" y="370"/>
                  <a:pt x="659" y="374"/>
                </a:cubicBezTo>
                <a:close/>
                <a:moveTo>
                  <a:pt x="1438" y="338"/>
                </a:moveTo>
                <a:cubicBezTo>
                  <a:pt x="1440" y="341"/>
                  <a:pt x="1444" y="341"/>
                  <a:pt x="1449" y="341"/>
                </a:cubicBezTo>
                <a:cubicBezTo>
                  <a:pt x="1446" y="338"/>
                  <a:pt x="1442" y="336"/>
                  <a:pt x="1438" y="338"/>
                </a:cubicBezTo>
                <a:close/>
                <a:moveTo>
                  <a:pt x="834" y="361"/>
                </a:moveTo>
                <a:cubicBezTo>
                  <a:pt x="835" y="372"/>
                  <a:pt x="844" y="361"/>
                  <a:pt x="847" y="363"/>
                </a:cubicBezTo>
                <a:cubicBezTo>
                  <a:pt x="851" y="358"/>
                  <a:pt x="836" y="356"/>
                  <a:pt x="834" y="361"/>
                </a:cubicBezTo>
                <a:close/>
                <a:moveTo>
                  <a:pt x="918" y="355"/>
                </a:moveTo>
                <a:cubicBezTo>
                  <a:pt x="921" y="350"/>
                  <a:pt x="927" y="360"/>
                  <a:pt x="927" y="352"/>
                </a:cubicBezTo>
                <a:cubicBezTo>
                  <a:pt x="915" y="352"/>
                  <a:pt x="915" y="352"/>
                  <a:pt x="915" y="352"/>
                </a:cubicBezTo>
                <a:cubicBezTo>
                  <a:pt x="916" y="356"/>
                  <a:pt x="913" y="356"/>
                  <a:pt x="914" y="359"/>
                </a:cubicBezTo>
                <a:cubicBezTo>
                  <a:pt x="919" y="360"/>
                  <a:pt x="921" y="364"/>
                  <a:pt x="928" y="362"/>
                </a:cubicBezTo>
                <a:cubicBezTo>
                  <a:pt x="926" y="358"/>
                  <a:pt x="922" y="357"/>
                  <a:pt x="918" y="355"/>
                </a:cubicBezTo>
                <a:close/>
                <a:moveTo>
                  <a:pt x="1074" y="355"/>
                </a:moveTo>
                <a:cubicBezTo>
                  <a:pt x="1079" y="353"/>
                  <a:pt x="1082" y="357"/>
                  <a:pt x="1084" y="354"/>
                </a:cubicBezTo>
                <a:cubicBezTo>
                  <a:pt x="1082" y="352"/>
                  <a:pt x="1073" y="348"/>
                  <a:pt x="1074" y="355"/>
                </a:cubicBezTo>
                <a:close/>
                <a:moveTo>
                  <a:pt x="555" y="375"/>
                </a:moveTo>
                <a:cubicBezTo>
                  <a:pt x="553" y="370"/>
                  <a:pt x="543" y="374"/>
                  <a:pt x="540" y="372"/>
                </a:cubicBezTo>
                <a:cubicBezTo>
                  <a:pt x="540" y="378"/>
                  <a:pt x="549" y="375"/>
                  <a:pt x="552" y="378"/>
                </a:cubicBezTo>
                <a:cubicBezTo>
                  <a:pt x="554" y="377"/>
                  <a:pt x="553" y="375"/>
                  <a:pt x="555" y="375"/>
                </a:cubicBezTo>
                <a:close/>
                <a:moveTo>
                  <a:pt x="614" y="368"/>
                </a:moveTo>
                <a:cubicBezTo>
                  <a:pt x="619" y="371"/>
                  <a:pt x="618" y="367"/>
                  <a:pt x="622" y="365"/>
                </a:cubicBezTo>
                <a:cubicBezTo>
                  <a:pt x="621" y="362"/>
                  <a:pt x="612" y="364"/>
                  <a:pt x="614" y="368"/>
                </a:cubicBezTo>
                <a:close/>
                <a:moveTo>
                  <a:pt x="730" y="359"/>
                </a:moveTo>
                <a:cubicBezTo>
                  <a:pt x="730" y="363"/>
                  <a:pt x="731" y="365"/>
                  <a:pt x="734" y="364"/>
                </a:cubicBezTo>
                <a:cubicBezTo>
                  <a:pt x="735" y="361"/>
                  <a:pt x="734" y="358"/>
                  <a:pt x="730" y="359"/>
                </a:cubicBezTo>
                <a:close/>
                <a:moveTo>
                  <a:pt x="777" y="357"/>
                </a:moveTo>
                <a:cubicBezTo>
                  <a:pt x="777" y="359"/>
                  <a:pt x="779" y="360"/>
                  <a:pt x="779" y="362"/>
                </a:cubicBezTo>
                <a:cubicBezTo>
                  <a:pt x="784" y="362"/>
                  <a:pt x="787" y="361"/>
                  <a:pt x="791" y="359"/>
                </a:cubicBezTo>
                <a:cubicBezTo>
                  <a:pt x="787" y="354"/>
                  <a:pt x="784" y="356"/>
                  <a:pt x="777" y="357"/>
                </a:cubicBezTo>
                <a:close/>
                <a:moveTo>
                  <a:pt x="898" y="353"/>
                </a:moveTo>
                <a:cubicBezTo>
                  <a:pt x="893" y="353"/>
                  <a:pt x="885" y="349"/>
                  <a:pt x="886" y="356"/>
                </a:cubicBezTo>
                <a:cubicBezTo>
                  <a:pt x="892" y="354"/>
                  <a:pt x="897" y="360"/>
                  <a:pt x="898" y="353"/>
                </a:cubicBezTo>
                <a:close/>
                <a:moveTo>
                  <a:pt x="1073" y="344"/>
                </a:moveTo>
                <a:cubicBezTo>
                  <a:pt x="1080" y="342"/>
                  <a:pt x="1088" y="350"/>
                  <a:pt x="1095" y="344"/>
                </a:cubicBezTo>
                <a:cubicBezTo>
                  <a:pt x="1095" y="338"/>
                  <a:pt x="1082" y="348"/>
                  <a:pt x="1082" y="339"/>
                </a:cubicBezTo>
                <a:cubicBezTo>
                  <a:pt x="1081" y="343"/>
                  <a:pt x="1072" y="338"/>
                  <a:pt x="1073" y="344"/>
                </a:cubicBezTo>
                <a:close/>
                <a:moveTo>
                  <a:pt x="1563" y="315"/>
                </a:moveTo>
                <a:cubicBezTo>
                  <a:pt x="1562" y="311"/>
                  <a:pt x="1555" y="312"/>
                  <a:pt x="1555" y="315"/>
                </a:cubicBezTo>
                <a:cubicBezTo>
                  <a:pt x="1554" y="321"/>
                  <a:pt x="1558" y="321"/>
                  <a:pt x="1558" y="325"/>
                </a:cubicBezTo>
                <a:cubicBezTo>
                  <a:pt x="1562" y="321"/>
                  <a:pt x="1559" y="317"/>
                  <a:pt x="1563" y="315"/>
                </a:cubicBezTo>
                <a:close/>
                <a:moveTo>
                  <a:pt x="1077" y="335"/>
                </a:moveTo>
                <a:cubicBezTo>
                  <a:pt x="1073" y="337"/>
                  <a:pt x="1070" y="338"/>
                  <a:pt x="1071" y="332"/>
                </a:cubicBezTo>
                <a:cubicBezTo>
                  <a:pt x="1068" y="335"/>
                  <a:pt x="1067" y="340"/>
                  <a:pt x="1066" y="345"/>
                </a:cubicBezTo>
                <a:cubicBezTo>
                  <a:pt x="1072" y="345"/>
                  <a:pt x="1072" y="345"/>
                  <a:pt x="1072" y="345"/>
                </a:cubicBezTo>
                <a:cubicBezTo>
                  <a:pt x="1067" y="342"/>
                  <a:pt x="1072" y="341"/>
                  <a:pt x="1070" y="340"/>
                </a:cubicBezTo>
                <a:cubicBezTo>
                  <a:pt x="1070" y="337"/>
                  <a:pt x="1074" y="341"/>
                  <a:pt x="1077" y="340"/>
                </a:cubicBezTo>
                <a:lnTo>
                  <a:pt x="1077" y="335"/>
                </a:lnTo>
                <a:close/>
                <a:moveTo>
                  <a:pt x="507" y="360"/>
                </a:moveTo>
                <a:cubicBezTo>
                  <a:pt x="507" y="363"/>
                  <a:pt x="511" y="362"/>
                  <a:pt x="512" y="365"/>
                </a:cubicBezTo>
                <a:cubicBezTo>
                  <a:pt x="513" y="360"/>
                  <a:pt x="510" y="358"/>
                  <a:pt x="515" y="352"/>
                </a:cubicBezTo>
                <a:cubicBezTo>
                  <a:pt x="510" y="354"/>
                  <a:pt x="512" y="349"/>
                  <a:pt x="508" y="350"/>
                </a:cubicBezTo>
                <a:cubicBezTo>
                  <a:pt x="507" y="353"/>
                  <a:pt x="510" y="359"/>
                  <a:pt x="507" y="360"/>
                </a:cubicBezTo>
                <a:close/>
                <a:moveTo>
                  <a:pt x="1456" y="319"/>
                </a:moveTo>
                <a:cubicBezTo>
                  <a:pt x="1452" y="316"/>
                  <a:pt x="1451" y="310"/>
                  <a:pt x="1442" y="311"/>
                </a:cubicBezTo>
                <a:cubicBezTo>
                  <a:pt x="1443" y="314"/>
                  <a:pt x="1450" y="312"/>
                  <a:pt x="1448" y="318"/>
                </a:cubicBezTo>
                <a:cubicBezTo>
                  <a:pt x="1452" y="316"/>
                  <a:pt x="1452" y="320"/>
                  <a:pt x="1456" y="319"/>
                </a:cubicBezTo>
                <a:close/>
                <a:moveTo>
                  <a:pt x="1122" y="316"/>
                </a:moveTo>
                <a:cubicBezTo>
                  <a:pt x="1117" y="316"/>
                  <a:pt x="1114" y="317"/>
                  <a:pt x="1114" y="322"/>
                </a:cubicBezTo>
                <a:cubicBezTo>
                  <a:pt x="1119" y="323"/>
                  <a:pt x="1119" y="321"/>
                  <a:pt x="1124" y="323"/>
                </a:cubicBezTo>
                <a:cubicBezTo>
                  <a:pt x="1124" y="319"/>
                  <a:pt x="1121" y="320"/>
                  <a:pt x="1122" y="316"/>
                </a:cubicBezTo>
                <a:close/>
                <a:moveTo>
                  <a:pt x="1073" y="318"/>
                </a:moveTo>
                <a:cubicBezTo>
                  <a:pt x="1071" y="315"/>
                  <a:pt x="1066" y="315"/>
                  <a:pt x="1061" y="316"/>
                </a:cubicBezTo>
                <a:cubicBezTo>
                  <a:pt x="1061" y="318"/>
                  <a:pt x="1061" y="320"/>
                  <a:pt x="1060" y="320"/>
                </a:cubicBezTo>
                <a:cubicBezTo>
                  <a:pt x="1064" y="323"/>
                  <a:pt x="1066" y="318"/>
                  <a:pt x="1073" y="318"/>
                </a:cubicBezTo>
                <a:close/>
                <a:moveTo>
                  <a:pt x="1442" y="298"/>
                </a:moveTo>
                <a:cubicBezTo>
                  <a:pt x="1440" y="303"/>
                  <a:pt x="1450" y="305"/>
                  <a:pt x="1449" y="299"/>
                </a:cubicBezTo>
                <a:cubicBezTo>
                  <a:pt x="1445" y="299"/>
                  <a:pt x="1446" y="296"/>
                  <a:pt x="1442" y="298"/>
                </a:cubicBezTo>
                <a:close/>
                <a:moveTo>
                  <a:pt x="1515" y="298"/>
                </a:moveTo>
                <a:cubicBezTo>
                  <a:pt x="1513" y="295"/>
                  <a:pt x="1506" y="297"/>
                  <a:pt x="1505" y="292"/>
                </a:cubicBezTo>
                <a:cubicBezTo>
                  <a:pt x="1501" y="296"/>
                  <a:pt x="1511" y="303"/>
                  <a:pt x="1515" y="298"/>
                </a:cubicBezTo>
                <a:close/>
                <a:moveTo>
                  <a:pt x="940" y="313"/>
                </a:moveTo>
                <a:cubicBezTo>
                  <a:pt x="941" y="312"/>
                  <a:pt x="942" y="309"/>
                  <a:pt x="941" y="306"/>
                </a:cubicBezTo>
                <a:cubicBezTo>
                  <a:pt x="940" y="308"/>
                  <a:pt x="939" y="308"/>
                  <a:pt x="939" y="305"/>
                </a:cubicBezTo>
                <a:cubicBezTo>
                  <a:pt x="935" y="303"/>
                  <a:pt x="932" y="309"/>
                  <a:pt x="931" y="305"/>
                </a:cubicBezTo>
                <a:cubicBezTo>
                  <a:pt x="928" y="315"/>
                  <a:pt x="938" y="322"/>
                  <a:pt x="947" y="316"/>
                </a:cubicBezTo>
                <a:cubicBezTo>
                  <a:pt x="946" y="314"/>
                  <a:pt x="944" y="313"/>
                  <a:pt x="940" y="313"/>
                </a:cubicBezTo>
                <a:close/>
                <a:moveTo>
                  <a:pt x="1012" y="315"/>
                </a:moveTo>
                <a:cubicBezTo>
                  <a:pt x="1016" y="313"/>
                  <a:pt x="1016" y="312"/>
                  <a:pt x="1015" y="308"/>
                </a:cubicBezTo>
                <a:cubicBezTo>
                  <a:pt x="1014" y="309"/>
                  <a:pt x="1013" y="310"/>
                  <a:pt x="1011" y="310"/>
                </a:cubicBezTo>
                <a:cubicBezTo>
                  <a:pt x="1012" y="311"/>
                  <a:pt x="1012" y="313"/>
                  <a:pt x="1012" y="315"/>
                </a:cubicBezTo>
                <a:close/>
                <a:moveTo>
                  <a:pt x="987" y="287"/>
                </a:moveTo>
                <a:cubicBezTo>
                  <a:pt x="988" y="287"/>
                  <a:pt x="988" y="288"/>
                  <a:pt x="989" y="289"/>
                </a:cubicBezTo>
                <a:cubicBezTo>
                  <a:pt x="989" y="288"/>
                  <a:pt x="988" y="287"/>
                  <a:pt x="987" y="287"/>
                </a:cubicBezTo>
                <a:close/>
                <a:moveTo>
                  <a:pt x="989" y="289"/>
                </a:moveTo>
                <a:cubicBezTo>
                  <a:pt x="991" y="293"/>
                  <a:pt x="985" y="299"/>
                  <a:pt x="982" y="295"/>
                </a:cubicBezTo>
                <a:cubicBezTo>
                  <a:pt x="981" y="299"/>
                  <a:pt x="983" y="302"/>
                  <a:pt x="981" y="306"/>
                </a:cubicBezTo>
                <a:cubicBezTo>
                  <a:pt x="989" y="308"/>
                  <a:pt x="994" y="314"/>
                  <a:pt x="1004" y="314"/>
                </a:cubicBezTo>
                <a:cubicBezTo>
                  <a:pt x="1004" y="312"/>
                  <a:pt x="1006" y="311"/>
                  <a:pt x="1005" y="309"/>
                </a:cubicBezTo>
                <a:cubicBezTo>
                  <a:pt x="996" y="306"/>
                  <a:pt x="996" y="296"/>
                  <a:pt x="989" y="289"/>
                </a:cubicBezTo>
                <a:close/>
                <a:moveTo>
                  <a:pt x="1066" y="312"/>
                </a:moveTo>
                <a:cubicBezTo>
                  <a:pt x="1066" y="303"/>
                  <a:pt x="1066" y="303"/>
                  <a:pt x="1066" y="303"/>
                </a:cubicBezTo>
                <a:cubicBezTo>
                  <a:pt x="1061" y="299"/>
                  <a:pt x="1059" y="304"/>
                  <a:pt x="1052" y="304"/>
                </a:cubicBezTo>
                <a:cubicBezTo>
                  <a:pt x="1056" y="307"/>
                  <a:pt x="1059" y="312"/>
                  <a:pt x="1066" y="312"/>
                </a:cubicBezTo>
                <a:close/>
                <a:moveTo>
                  <a:pt x="1493" y="284"/>
                </a:moveTo>
                <a:cubicBezTo>
                  <a:pt x="1494" y="287"/>
                  <a:pt x="1496" y="289"/>
                  <a:pt x="1497" y="291"/>
                </a:cubicBezTo>
                <a:cubicBezTo>
                  <a:pt x="1500" y="289"/>
                  <a:pt x="1497" y="282"/>
                  <a:pt x="1493" y="284"/>
                </a:cubicBezTo>
                <a:close/>
                <a:moveTo>
                  <a:pt x="1178" y="300"/>
                </a:moveTo>
                <a:cubicBezTo>
                  <a:pt x="1178" y="304"/>
                  <a:pt x="1184" y="301"/>
                  <a:pt x="1185" y="304"/>
                </a:cubicBezTo>
                <a:cubicBezTo>
                  <a:pt x="1188" y="299"/>
                  <a:pt x="1183" y="300"/>
                  <a:pt x="1178" y="300"/>
                </a:cubicBezTo>
                <a:close/>
                <a:moveTo>
                  <a:pt x="1609" y="285"/>
                </a:moveTo>
                <a:cubicBezTo>
                  <a:pt x="1608" y="281"/>
                  <a:pt x="1604" y="277"/>
                  <a:pt x="1601" y="281"/>
                </a:cubicBezTo>
                <a:cubicBezTo>
                  <a:pt x="1602" y="284"/>
                  <a:pt x="1604" y="286"/>
                  <a:pt x="1609" y="285"/>
                </a:cubicBezTo>
                <a:close/>
                <a:moveTo>
                  <a:pt x="1526" y="278"/>
                </a:moveTo>
                <a:cubicBezTo>
                  <a:pt x="1522" y="278"/>
                  <a:pt x="1520" y="281"/>
                  <a:pt x="1520" y="285"/>
                </a:cubicBezTo>
                <a:cubicBezTo>
                  <a:pt x="1522" y="284"/>
                  <a:pt x="1522" y="286"/>
                  <a:pt x="1523" y="287"/>
                </a:cubicBezTo>
                <a:cubicBezTo>
                  <a:pt x="1528" y="288"/>
                  <a:pt x="1526" y="282"/>
                  <a:pt x="1526" y="278"/>
                </a:cubicBezTo>
                <a:close/>
                <a:moveTo>
                  <a:pt x="1101" y="301"/>
                </a:moveTo>
                <a:cubicBezTo>
                  <a:pt x="1100" y="306"/>
                  <a:pt x="1106" y="304"/>
                  <a:pt x="1111" y="304"/>
                </a:cubicBezTo>
                <a:cubicBezTo>
                  <a:pt x="1110" y="297"/>
                  <a:pt x="1105" y="304"/>
                  <a:pt x="1101" y="301"/>
                </a:cubicBezTo>
                <a:close/>
                <a:moveTo>
                  <a:pt x="1439" y="290"/>
                </a:moveTo>
                <a:cubicBezTo>
                  <a:pt x="1446" y="289"/>
                  <a:pt x="1450" y="289"/>
                  <a:pt x="1454" y="288"/>
                </a:cubicBezTo>
                <a:cubicBezTo>
                  <a:pt x="1451" y="282"/>
                  <a:pt x="1447" y="279"/>
                  <a:pt x="1440" y="279"/>
                </a:cubicBezTo>
                <a:cubicBezTo>
                  <a:pt x="1437" y="283"/>
                  <a:pt x="1440" y="284"/>
                  <a:pt x="1439" y="290"/>
                </a:cubicBezTo>
                <a:close/>
                <a:moveTo>
                  <a:pt x="1486" y="283"/>
                </a:moveTo>
                <a:cubicBezTo>
                  <a:pt x="1485" y="282"/>
                  <a:pt x="1482" y="282"/>
                  <a:pt x="1482" y="284"/>
                </a:cubicBezTo>
                <a:cubicBezTo>
                  <a:pt x="1480" y="284"/>
                  <a:pt x="1481" y="282"/>
                  <a:pt x="1480" y="281"/>
                </a:cubicBezTo>
                <a:cubicBezTo>
                  <a:pt x="1479" y="281"/>
                  <a:pt x="1478" y="283"/>
                  <a:pt x="1476" y="284"/>
                </a:cubicBezTo>
                <a:cubicBezTo>
                  <a:pt x="1477" y="289"/>
                  <a:pt x="1484" y="286"/>
                  <a:pt x="1486" y="283"/>
                </a:cubicBezTo>
                <a:close/>
                <a:moveTo>
                  <a:pt x="1209" y="294"/>
                </a:moveTo>
                <a:cubicBezTo>
                  <a:pt x="1210" y="299"/>
                  <a:pt x="1214" y="296"/>
                  <a:pt x="1217" y="295"/>
                </a:cubicBezTo>
                <a:cubicBezTo>
                  <a:pt x="1214" y="293"/>
                  <a:pt x="1212" y="293"/>
                  <a:pt x="1209" y="294"/>
                </a:cubicBezTo>
                <a:close/>
                <a:moveTo>
                  <a:pt x="636" y="310"/>
                </a:moveTo>
                <a:cubicBezTo>
                  <a:pt x="636" y="317"/>
                  <a:pt x="642" y="317"/>
                  <a:pt x="644" y="321"/>
                </a:cubicBezTo>
                <a:cubicBezTo>
                  <a:pt x="650" y="316"/>
                  <a:pt x="644" y="305"/>
                  <a:pt x="636" y="310"/>
                </a:cubicBezTo>
                <a:close/>
                <a:moveTo>
                  <a:pt x="1306" y="281"/>
                </a:moveTo>
                <a:cubicBezTo>
                  <a:pt x="1304" y="276"/>
                  <a:pt x="1301" y="275"/>
                  <a:pt x="1307" y="272"/>
                </a:cubicBezTo>
                <a:cubicBezTo>
                  <a:pt x="1311" y="273"/>
                  <a:pt x="1304" y="275"/>
                  <a:pt x="1306" y="278"/>
                </a:cubicBezTo>
                <a:cubicBezTo>
                  <a:pt x="1310" y="279"/>
                  <a:pt x="1311" y="283"/>
                  <a:pt x="1318" y="281"/>
                </a:cubicBezTo>
                <a:cubicBezTo>
                  <a:pt x="1317" y="276"/>
                  <a:pt x="1312" y="276"/>
                  <a:pt x="1311" y="271"/>
                </a:cubicBezTo>
                <a:cubicBezTo>
                  <a:pt x="1318" y="266"/>
                  <a:pt x="1320" y="273"/>
                  <a:pt x="1322" y="279"/>
                </a:cubicBezTo>
                <a:cubicBezTo>
                  <a:pt x="1328" y="278"/>
                  <a:pt x="1326" y="274"/>
                  <a:pt x="1327" y="272"/>
                </a:cubicBezTo>
                <a:cubicBezTo>
                  <a:pt x="1330" y="271"/>
                  <a:pt x="1330" y="273"/>
                  <a:pt x="1330" y="275"/>
                </a:cubicBezTo>
                <a:cubicBezTo>
                  <a:pt x="1333" y="273"/>
                  <a:pt x="1333" y="267"/>
                  <a:pt x="1340" y="268"/>
                </a:cubicBezTo>
                <a:cubicBezTo>
                  <a:pt x="1336" y="260"/>
                  <a:pt x="1316" y="267"/>
                  <a:pt x="1313" y="255"/>
                </a:cubicBezTo>
                <a:cubicBezTo>
                  <a:pt x="1310" y="257"/>
                  <a:pt x="1310" y="254"/>
                  <a:pt x="1306" y="255"/>
                </a:cubicBezTo>
                <a:cubicBezTo>
                  <a:pt x="1307" y="256"/>
                  <a:pt x="1307" y="259"/>
                  <a:pt x="1309" y="259"/>
                </a:cubicBezTo>
                <a:cubicBezTo>
                  <a:pt x="1308" y="260"/>
                  <a:pt x="1306" y="260"/>
                  <a:pt x="1306" y="263"/>
                </a:cubicBezTo>
                <a:cubicBezTo>
                  <a:pt x="1301" y="265"/>
                  <a:pt x="1302" y="260"/>
                  <a:pt x="1298" y="261"/>
                </a:cubicBezTo>
                <a:cubicBezTo>
                  <a:pt x="1299" y="266"/>
                  <a:pt x="1295" y="261"/>
                  <a:pt x="1293" y="262"/>
                </a:cubicBezTo>
                <a:cubicBezTo>
                  <a:pt x="1291" y="268"/>
                  <a:pt x="1288" y="272"/>
                  <a:pt x="1288" y="279"/>
                </a:cubicBezTo>
                <a:cubicBezTo>
                  <a:pt x="1293" y="280"/>
                  <a:pt x="1301" y="283"/>
                  <a:pt x="1306" y="281"/>
                </a:cubicBezTo>
                <a:close/>
                <a:moveTo>
                  <a:pt x="983" y="265"/>
                </a:moveTo>
                <a:cubicBezTo>
                  <a:pt x="978" y="266"/>
                  <a:pt x="979" y="269"/>
                  <a:pt x="982" y="272"/>
                </a:cubicBezTo>
                <a:cubicBezTo>
                  <a:pt x="978" y="273"/>
                  <a:pt x="978" y="270"/>
                  <a:pt x="975" y="271"/>
                </a:cubicBezTo>
                <a:cubicBezTo>
                  <a:pt x="976" y="274"/>
                  <a:pt x="977" y="276"/>
                  <a:pt x="978" y="279"/>
                </a:cubicBezTo>
                <a:cubicBezTo>
                  <a:pt x="976" y="283"/>
                  <a:pt x="969" y="282"/>
                  <a:pt x="970" y="289"/>
                </a:cubicBezTo>
                <a:cubicBezTo>
                  <a:pt x="976" y="288"/>
                  <a:pt x="978" y="294"/>
                  <a:pt x="983" y="290"/>
                </a:cubicBezTo>
                <a:cubicBezTo>
                  <a:pt x="982" y="279"/>
                  <a:pt x="982" y="279"/>
                  <a:pt x="982" y="279"/>
                </a:cubicBezTo>
                <a:cubicBezTo>
                  <a:pt x="985" y="278"/>
                  <a:pt x="985" y="281"/>
                  <a:pt x="989" y="280"/>
                </a:cubicBezTo>
                <a:cubicBezTo>
                  <a:pt x="989" y="272"/>
                  <a:pt x="989" y="272"/>
                  <a:pt x="989" y="272"/>
                </a:cubicBezTo>
                <a:cubicBezTo>
                  <a:pt x="983" y="273"/>
                  <a:pt x="984" y="268"/>
                  <a:pt x="983" y="265"/>
                </a:cubicBezTo>
                <a:close/>
                <a:moveTo>
                  <a:pt x="990" y="280"/>
                </a:moveTo>
                <a:cubicBezTo>
                  <a:pt x="992" y="287"/>
                  <a:pt x="1000" y="288"/>
                  <a:pt x="1007" y="290"/>
                </a:cubicBezTo>
                <a:cubicBezTo>
                  <a:pt x="1009" y="288"/>
                  <a:pt x="1008" y="283"/>
                  <a:pt x="1008" y="279"/>
                </a:cubicBezTo>
                <a:cubicBezTo>
                  <a:pt x="1004" y="278"/>
                  <a:pt x="1002" y="276"/>
                  <a:pt x="1001" y="273"/>
                </a:cubicBezTo>
                <a:cubicBezTo>
                  <a:pt x="998" y="278"/>
                  <a:pt x="994" y="275"/>
                  <a:pt x="990" y="280"/>
                </a:cubicBezTo>
                <a:close/>
                <a:moveTo>
                  <a:pt x="770" y="292"/>
                </a:moveTo>
                <a:cubicBezTo>
                  <a:pt x="772" y="298"/>
                  <a:pt x="781" y="299"/>
                  <a:pt x="780" y="289"/>
                </a:cubicBezTo>
                <a:cubicBezTo>
                  <a:pt x="774" y="288"/>
                  <a:pt x="775" y="292"/>
                  <a:pt x="770" y="292"/>
                </a:cubicBezTo>
                <a:close/>
                <a:moveTo>
                  <a:pt x="808" y="296"/>
                </a:moveTo>
                <a:cubicBezTo>
                  <a:pt x="804" y="292"/>
                  <a:pt x="811" y="292"/>
                  <a:pt x="811" y="288"/>
                </a:cubicBezTo>
                <a:cubicBezTo>
                  <a:pt x="805" y="286"/>
                  <a:pt x="803" y="288"/>
                  <a:pt x="797" y="288"/>
                </a:cubicBezTo>
                <a:cubicBezTo>
                  <a:pt x="799" y="293"/>
                  <a:pt x="801" y="298"/>
                  <a:pt x="808" y="296"/>
                </a:cubicBezTo>
                <a:close/>
                <a:moveTo>
                  <a:pt x="1758" y="250"/>
                </a:moveTo>
                <a:cubicBezTo>
                  <a:pt x="1756" y="248"/>
                  <a:pt x="1753" y="247"/>
                  <a:pt x="1749" y="247"/>
                </a:cubicBezTo>
                <a:cubicBezTo>
                  <a:pt x="1749" y="251"/>
                  <a:pt x="1757" y="251"/>
                  <a:pt x="1758" y="250"/>
                </a:cubicBezTo>
                <a:close/>
                <a:moveTo>
                  <a:pt x="694" y="274"/>
                </a:moveTo>
                <a:cubicBezTo>
                  <a:pt x="689" y="274"/>
                  <a:pt x="688" y="270"/>
                  <a:pt x="683" y="270"/>
                </a:cubicBezTo>
                <a:cubicBezTo>
                  <a:pt x="677" y="275"/>
                  <a:pt x="673" y="283"/>
                  <a:pt x="680" y="290"/>
                </a:cubicBezTo>
                <a:cubicBezTo>
                  <a:pt x="682" y="289"/>
                  <a:pt x="689" y="291"/>
                  <a:pt x="689" y="288"/>
                </a:cubicBezTo>
                <a:cubicBezTo>
                  <a:pt x="692" y="294"/>
                  <a:pt x="700" y="295"/>
                  <a:pt x="707" y="296"/>
                </a:cubicBezTo>
                <a:cubicBezTo>
                  <a:pt x="708" y="288"/>
                  <a:pt x="710" y="288"/>
                  <a:pt x="709" y="277"/>
                </a:cubicBezTo>
                <a:cubicBezTo>
                  <a:pt x="701" y="276"/>
                  <a:pt x="698" y="280"/>
                  <a:pt x="694" y="284"/>
                </a:cubicBezTo>
                <a:cubicBezTo>
                  <a:pt x="688" y="282"/>
                  <a:pt x="695" y="279"/>
                  <a:pt x="694" y="274"/>
                </a:cubicBezTo>
                <a:close/>
                <a:moveTo>
                  <a:pt x="1133" y="269"/>
                </a:moveTo>
                <a:cubicBezTo>
                  <a:pt x="1131" y="269"/>
                  <a:pt x="1131" y="271"/>
                  <a:pt x="1129" y="271"/>
                </a:cubicBezTo>
                <a:cubicBezTo>
                  <a:pt x="1129" y="274"/>
                  <a:pt x="1129" y="274"/>
                  <a:pt x="1129" y="274"/>
                </a:cubicBezTo>
                <a:cubicBezTo>
                  <a:pt x="1133" y="274"/>
                  <a:pt x="1135" y="276"/>
                  <a:pt x="1138" y="273"/>
                </a:cubicBezTo>
                <a:cubicBezTo>
                  <a:pt x="1138" y="270"/>
                  <a:pt x="1131" y="274"/>
                  <a:pt x="1133" y="269"/>
                </a:cubicBezTo>
                <a:close/>
                <a:moveTo>
                  <a:pt x="1042" y="276"/>
                </a:moveTo>
                <a:cubicBezTo>
                  <a:pt x="1041" y="274"/>
                  <a:pt x="1043" y="273"/>
                  <a:pt x="1043" y="271"/>
                </a:cubicBezTo>
                <a:cubicBezTo>
                  <a:pt x="1033" y="275"/>
                  <a:pt x="1030" y="265"/>
                  <a:pt x="1023" y="258"/>
                </a:cubicBezTo>
                <a:cubicBezTo>
                  <a:pt x="1023" y="263"/>
                  <a:pt x="1021" y="266"/>
                  <a:pt x="1022" y="272"/>
                </a:cubicBezTo>
                <a:cubicBezTo>
                  <a:pt x="1028" y="274"/>
                  <a:pt x="1034" y="276"/>
                  <a:pt x="1042" y="276"/>
                </a:cubicBezTo>
                <a:close/>
                <a:moveTo>
                  <a:pt x="902" y="273"/>
                </a:moveTo>
                <a:cubicBezTo>
                  <a:pt x="901" y="278"/>
                  <a:pt x="905" y="277"/>
                  <a:pt x="906" y="279"/>
                </a:cubicBezTo>
                <a:cubicBezTo>
                  <a:pt x="909" y="278"/>
                  <a:pt x="909" y="275"/>
                  <a:pt x="909" y="271"/>
                </a:cubicBezTo>
                <a:cubicBezTo>
                  <a:pt x="906" y="271"/>
                  <a:pt x="906" y="274"/>
                  <a:pt x="902" y="273"/>
                </a:cubicBezTo>
                <a:close/>
                <a:moveTo>
                  <a:pt x="1787" y="233"/>
                </a:moveTo>
                <a:cubicBezTo>
                  <a:pt x="1785" y="235"/>
                  <a:pt x="1785" y="238"/>
                  <a:pt x="1784" y="240"/>
                </a:cubicBezTo>
                <a:cubicBezTo>
                  <a:pt x="1787" y="240"/>
                  <a:pt x="1787" y="236"/>
                  <a:pt x="1791" y="237"/>
                </a:cubicBezTo>
                <a:cubicBezTo>
                  <a:pt x="1791" y="234"/>
                  <a:pt x="1787" y="236"/>
                  <a:pt x="1787" y="233"/>
                </a:cubicBezTo>
                <a:close/>
                <a:moveTo>
                  <a:pt x="1296" y="253"/>
                </a:moveTo>
                <a:cubicBezTo>
                  <a:pt x="1298" y="247"/>
                  <a:pt x="1292" y="246"/>
                  <a:pt x="1289" y="249"/>
                </a:cubicBezTo>
                <a:cubicBezTo>
                  <a:pt x="1291" y="251"/>
                  <a:pt x="1292" y="253"/>
                  <a:pt x="1296" y="253"/>
                </a:cubicBezTo>
                <a:close/>
                <a:moveTo>
                  <a:pt x="770" y="265"/>
                </a:moveTo>
                <a:cubicBezTo>
                  <a:pt x="769" y="266"/>
                  <a:pt x="766" y="267"/>
                  <a:pt x="767" y="271"/>
                </a:cubicBezTo>
                <a:cubicBezTo>
                  <a:pt x="772" y="271"/>
                  <a:pt x="772" y="271"/>
                  <a:pt x="772" y="271"/>
                </a:cubicBezTo>
                <a:cubicBezTo>
                  <a:pt x="771" y="269"/>
                  <a:pt x="770" y="268"/>
                  <a:pt x="770" y="265"/>
                </a:cubicBezTo>
                <a:close/>
                <a:moveTo>
                  <a:pt x="678" y="257"/>
                </a:moveTo>
                <a:cubicBezTo>
                  <a:pt x="671" y="256"/>
                  <a:pt x="666" y="258"/>
                  <a:pt x="660" y="254"/>
                </a:cubicBezTo>
                <a:cubicBezTo>
                  <a:pt x="646" y="265"/>
                  <a:pt x="667" y="280"/>
                  <a:pt x="677" y="272"/>
                </a:cubicBezTo>
                <a:cubicBezTo>
                  <a:pt x="677" y="272"/>
                  <a:pt x="676" y="265"/>
                  <a:pt x="683" y="269"/>
                </a:cubicBezTo>
                <a:cubicBezTo>
                  <a:pt x="681" y="265"/>
                  <a:pt x="677" y="264"/>
                  <a:pt x="678" y="257"/>
                </a:cubicBezTo>
                <a:close/>
                <a:moveTo>
                  <a:pt x="705" y="264"/>
                </a:moveTo>
                <a:cubicBezTo>
                  <a:pt x="706" y="266"/>
                  <a:pt x="705" y="266"/>
                  <a:pt x="704" y="267"/>
                </a:cubicBezTo>
                <a:cubicBezTo>
                  <a:pt x="705" y="270"/>
                  <a:pt x="714" y="272"/>
                  <a:pt x="717" y="269"/>
                </a:cubicBezTo>
                <a:cubicBezTo>
                  <a:pt x="715" y="266"/>
                  <a:pt x="711" y="265"/>
                  <a:pt x="705" y="264"/>
                </a:cubicBezTo>
                <a:close/>
                <a:moveTo>
                  <a:pt x="1432" y="238"/>
                </a:moveTo>
                <a:cubicBezTo>
                  <a:pt x="1432" y="235"/>
                  <a:pt x="1435" y="235"/>
                  <a:pt x="1433" y="232"/>
                </a:cubicBezTo>
                <a:cubicBezTo>
                  <a:pt x="1427" y="231"/>
                  <a:pt x="1427" y="231"/>
                  <a:pt x="1421" y="231"/>
                </a:cubicBezTo>
                <a:cubicBezTo>
                  <a:pt x="1424" y="234"/>
                  <a:pt x="1425" y="240"/>
                  <a:pt x="1432" y="238"/>
                </a:cubicBezTo>
                <a:close/>
                <a:moveTo>
                  <a:pt x="1424" y="221"/>
                </a:moveTo>
                <a:cubicBezTo>
                  <a:pt x="1421" y="213"/>
                  <a:pt x="1415" y="221"/>
                  <a:pt x="1410" y="222"/>
                </a:cubicBezTo>
                <a:cubicBezTo>
                  <a:pt x="1412" y="232"/>
                  <a:pt x="1406" y="227"/>
                  <a:pt x="1404" y="233"/>
                </a:cubicBezTo>
                <a:cubicBezTo>
                  <a:pt x="1403" y="237"/>
                  <a:pt x="1409" y="234"/>
                  <a:pt x="1409" y="237"/>
                </a:cubicBezTo>
                <a:cubicBezTo>
                  <a:pt x="1420" y="235"/>
                  <a:pt x="1413" y="217"/>
                  <a:pt x="1424" y="221"/>
                </a:cubicBezTo>
                <a:close/>
                <a:moveTo>
                  <a:pt x="1458" y="228"/>
                </a:moveTo>
                <a:cubicBezTo>
                  <a:pt x="1454" y="228"/>
                  <a:pt x="1454" y="230"/>
                  <a:pt x="1451" y="231"/>
                </a:cubicBezTo>
                <a:cubicBezTo>
                  <a:pt x="1454" y="234"/>
                  <a:pt x="1457" y="235"/>
                  <a:pt x="1463" y="234"/>
                </a:cubicBezTo>
                <a:cubicBezTo>
                  <a:pt x="1462" y="229"/>
                  <a:pt x="1458" y="231"/>
                  <a:pt x="1458" y="228"/>
                </a:cubicBezTo>
                <a:close/>
                <a:moveTo>
                  <a:pt x="1347" y="235"/>
                </a:moveTo>
                <a:cubicBezTo>
                  <a:pt x="1347" y="230"/>
                  <a:pt x="1340" y="232"/>
                  <a:pt x="1335" y="232"/>
                </a:cubicBezTo>
                <a:cubicBezTo>
                  <a:pt x="1339" y="236"/>
                  <a:pt x="1340" y="234"/>
                  <a:pt x="1347" y="235"/>
                </a:cubicBezTo>
                <a:close/>
                <a:moveTo>
                  <a:pt x="1447" y="226"/>
                </a:moveTo>
                <a:cubicBezTo>
                  <a:pt x="1440" y="220"/>
                  <a:pt x="1443" y="237"/>
                  <a:pt x="1448" y="230"/>
                </a:cubicBezTo>
                <a:cubicBezTo>
                  <a:pt x="1449" y="228"/>
                  <a:pt x="1443" y="227"/>
                  <a:pt x="1447" y="226"/>
                </a:cubicBezTo>
                <a:close/>
                <a:moveTo>
                  <a:pt x="1834" y="211"/>
                </a:moveTo>
                <a:cubicBezTo>
                  <a:pt x="1837" y="214"/>
                  <a:pt x="1842" y="214"/>
                  <a:pt x="1847" y="213"/>
                </a:cubicBezTo>
                <a:cubicBezTo>
                  <a:pt x="1843" y="209"/>
                  <a:pt x="1841" y="212"/>
                  <a:pt x="1834" y="211"/>
                </a:cubicBezTo>
                <a:close/>
                <a:moveTo>
                  <a:pt x="1860" y="203"/>
                </a:moveTo>
                <a:cubicBezTo>
                  <a:pt x="1857" y="197"/>
                  <a:pt x="1843" y="201"/>
                  <a:pt x="1845" y="194"/>
                </a:cubicBezTo>
                <a:cubicBezTo>
                  <a:pt x="1840" y="196"/>
                  <a:pt x="1839" y="193"/>
                  <a:pt x="1835" y="193"/>
                </a:cubicBezTo>
                <a:cubicBezTo>
                  <a:pt x="1840" y="200"/>
                  <a:pt x="1848" y="203"/>
                  <a:pt x="1860" y="203"/>
                </a:cubicBezTo>
                <a:close/>
                <a:moveTo>
                  <a:pt x="1642" y="201"/>
                </a:moveTo>
                <a:cubicBezTo>
                  <a:pt x="1648" y="198"/>
                  <a:pt x="1654" y="203"/>
                  <a:pt x="1653" y="208"/>
                </a:cubicBezTo>
                <a:cubicBezTo>
                  <a:pt x="1656" y="208"/>
                  <a:pt x="1656" y="208"/>
                  <a:pt x="1656" y="208"/>
                </a:cubicBezTo>
                <a:cubicBezTo>
                  <a:pt x="1655" y="207"/>
                  <a:pt x="1656" y="207"/>
                  <a:pt x="1657" y="207"/>
                </a:cubicBezTo>
                <a:cubicBezTo>
                  <a:pt x="1650" y="203"/>
                  <a:pt x="1661" y="205"/>
                  <a:pt x="1661" y="200"/>
                </a:cubicBezTo>
                <a:cubicBezTo>
                  <a:pt x="1651" y="204"/>
                  <a:pt x="1644" y="192"/>
                  <a:pt x="1642" y="201"/>
                </a:cubicBezTo>
                <a:close/>
                <a:moveTo>
                  <a:pt x="1491" y="213"/>
                </a:moveTo>
                <a:cubicBezTo>
                  <a:pt x="1489" y="206"/>
                  <a:pt x="1478" y="208"/>
                  <a:pt x="1473" y="204"/>
                </a:cubicBezTo>
                <a:cubicBezTo>
                  <a:pt x="1473" y="206"/>
                  <a:pt x="1477" y="205"/>
                  <a:pt x="1476" y="209"/>
                </a:cubicBezTo>
                <a:cubicBezTo>
                  <a:pt x="1483" y="208"/>
                  <a:pt x="1482" y="215"/>
                  <a:pt x="1491" y="213"/>
                </a:cubicBezTo>
                <a:close/>
                <a:moveTo>
                  <a:pt x="1459" y="202"/>
                </a:moveTo>
                <a:cubicBezTo>
                  <a:pt x="1461" y="200"/>
                  <a:pt x="1463" y="199"/>
                  <a:pt x="1463" y="195"/>
                </a:cubicBezTo>
                <a:cubicBezTo>
                  <a:pt x="1453" y="196"/>
                  <a:pt x="1453" y="196"/>
                  <a:pt x="1453" y="196"/>
                </a:cubicBezTo>
                <a:cubicBezTo>
                  <a:pt x="1454" y="197"/>
                  <a:pt x="1455" y="196"/>
                  <a:pt x="1456" y="197"/>
                </a:cubicBezTo>
                <a:cubicBezTo>
                  <a:pt x="1457" y="201"/>
                  <a:pt x="1452" y="201"/>
                  <a:pt x="1454" y="206"/>
                </a:cubicBezTo>
                <a:cubicBezTo>
                  <a:pt x="1454" y="208"/>
                  <a:pt x="1451" y="207"/>
                  <a:pt x="1451" y="209"/>
                </a:cubicBezTo>
                <a:cubicBezTo>
                  <a:pt x="1444" y="210"/>
                  <a:pt x="1447" y="199"/>
                  <a:pt x="1439" y="200"/>
                </a:cubicBezTo>
                <a:cubicBezTo>
                  <a:pt x="1441" y="213"/>
                  <a:pt x="1454" y="211"/>
                  <a:pt x="1462" y="210"/>
                </a:cubicBezTo>
                <a:cubicBezTo>
                  <a:pt x="1463" y="208"/>
                  <a:pt x="1466" y="206"/>
                  <a:pt x="1466" y="203"/>
                </a:cubicBezTo>
                <a:cubicBezTo>
                  <a:pt x="1463" y="204"/>
                  <a:pt x="1461" y="203"/>
                  <a:pt x="1459" y="202"/>
                </a:cubicBezTo>
                <a:close/>
                <a:moveTo>
                  <a:pt x="1397" y="205"/>
                </a:moveTo>
                <a:cubicBezTo>
                  <a:pt x="1404" y="209"/>
                  <a:pt x="1416" y="211"/>
                  <a:pt x="1428" y="212"/>
                </a:cubicBezTo>
                <a:cubicBezTo>
                  <a:pt x="1428" y="210"/>
                  <a:pt x="1425" y="207"/>
                  <a:pt x="1430" y="207"/>
                </a:cubicBezTo>
                <a:cubicBezTo>
                  <a:pt x="1429" y="204"/>
                  <a:pt x="1428" y="201"/>
                  <a:pt x="1424" y="201"/>
                </a:cubicBezTo>
                <a:cubicBezTo>
                  <a:pt x="1422" y="203"/>
                  <a:pt x="1423" y="206"/>
                  <a:pt x="1423" y="209"/>
                </a:cubicBezTo>
                <a:cubicBezTo>
                  <a:pt x="1415" y="210"/>
                  <a:pt x="1412" y="205"/>
                  <a:pt x="1408" y="200"/>
                </a:cubicBezTo>
                <a:cubicBezTo>
                  <a:pt x="1404" y="202"/>
                  <a:pt x="1402" y="205"/>
                  <a:pt x="1397" y="205"/>
                </a:cubicBezTo>
                <a:close/>
                <a:moveTo>
                  <a:pt x="854" y="229"/>
                </a:moveTo>
                <a:cubicBezTo>
                  <a:pt x="849" y="228"/>
                  <a:pt x="849" y="233"/>
                  <a:pt x="846" y="233"/>
                </a:cubicBezTo>
                <a:cubicBezTo>
                  <a:pt x="848" y="236"/>
                  <a:pt x="852" y="236"/>
                  <a:pt x="856" y="236"/>
                </a:cubicBezTo>
                <a:cubicBezTo>
                  <a:pt x="856" y="232"/>
                  <a:pt x="853" y="233"/>
                  <a:pt x="854" y="229"/>
                </a:cubicBezTo>
                <a:close/>
                <a:moveTo>
                  <a:pt x="1351" y="206"/>
                </a:moveTo>
                <a:cubicBezTo>
                  <a:pt x="1349" y="208"/>
                  <a:pt x="1352" y="209"/>
                  <a:pt x="1353" y="212"/>
                </a:cubicBezTo>
                <a:cubicBezTo>
                  <a:pt x="1355" y="212"/>
                  <a:pt x="1355" y="208"/>
                  <a:pt x="1358" y="208"/>
                </a:cubicBezTo>
                <a:cubicBezTo>
                  <a:pt x="1358" y="206"/>
                  <a:pt x="1355" y="207"/>
                  <a:pt x="1355" y="208"/>
                </a:cubicBezTo>
                <a:cubicBezTo>
                  <a:pt x="1354" y="207"/>
                  <a:pt x="1354" y="205"/>
                  <a:pt x="1351" y="206"/>
                </a:cubicBezTo>
                <a:close/>
                <a:moveTo>
                  <a:pt x="1380" y="207"/>
                </a:moveTo>
                <a:cubicBezTo>
                  <a:pt x="1382" y="209"/>
                  <a:pt x="1387" y="209"/>
                  <a:pt x="1386" y="204"/>
                </a:cubicBezTo>
                <a:cubicBezTo>
                  <a:pt x="1384" y="202"/>
                  <a:pt x="1379" y="203"/>
                  <a:pt x="1380" y="207"/>
                </a:cubicBezTo>
                <a:close/>
                <a:moveTo>
                  <a:pt x="1811" y="177"/>
                </a:moveTo>
                <a:cubicBezTo>
                  <a:pt x="1810" y="177"/>
                  <a:pt x="1810" y="180"/>
                  <a:pt x="1809" y="180"/>
                </a:cubicBezTo>
                <a:cubicBezTo>
                  <a:pt x="1810" y="184"/>
                  <a:pt x="1813" y="186"/>
                  <a:pt x="1816" y="189"/>
                </a:cubicBezTo>
                <a:cubicBezTo>
                  <a:pt x="1822" y="185"/>
                  <a:pt x="1810" y="183"/>
                  <a:pt x="1811" y="177"/>
                </a:cubicBezTo>
                <a:close/>
                <a:moveTo>
                  <a:pt x="1363" y="206"/>
                </a:moveTo>
                <a:cubicBezTo>
                  <a:pt x="1365" y="207"/>
                  <a:pt x="1366" y="208"/>
                  <a:pt x="1369" y="207"/>
                </a:cubicBezTo>
                <a:cubicBezTo>
                  <a:pt x="1369" y="203"/>
                  <a:pt x="1369" y="203"/>
                  <a:pt x="1369" y="203"/>
                </a:cubicBezTo>
                <a:cubicBezTo>
                  <a:pt x="1366" y="204"/>
                  <a:pt x="1362" y="202"/>
                  <a:pt x="1363" y="206"/>
                </a:cubicBezTo>
                <a:close/>
                <a:moveTo>
                  <a:pt x="886" y="217"/>
                </a:moveTo>
                <a:cubicBezTo>
                  <a:pt x="884" y="212"/>
                  <a:pt x="883" y="220"/>
                  <a:pt x="879" y="218"/>
                </a:cubicBezTo>
                <a:cubicBezTo>
                  <a:pt x="880" y="224"/>
                  <a:pt x="880" y="224"/>
                  <a:pt x="880" y="224"/>
                </a:cubicBezTo>
                <a:cubicBezTo>
                  <a:pt x="883" y="225"/>
                  <a:pt x="882" y="224"/>
                  <a:pt x="886" y="225"/>
                </a:cubicBezTo>
                <a:cubicBezTo>
                  <a:pt x="888" y="221"/>
                  <a:pt x="882" y="219"/>
                  <a:pt x="886" y="217"/>
                </a:cubicBezTo>
                <a:close/>
                <a:moveTo>
                  <a:pt x="690" y="219"/>
                </a:moveTo>
                <a:cubicBezTo>
                  <a:pt x="688" y="221"/>
                  <a:pt x="687" y="225"/>
                  <a:pt x="688" y="230"/>
                </a:cubicBezTo>
                <a:cubicBezTo>
                  <a:pt x="694" y="234"/>
                  <a:pt x="699" y="230"/>
                  <a:pt x="704" y="228"/>
                </a:cubicBezTo>
                <a:cubicBezTo>
                  <a:pt x="701" y="222"/>
                  <a:pt x="696" y="220"/>
                  <a:pt x="690" y="219"/>
                </a:cubicBezTo>
                <a:close/>
                <a:moveTo>
                  <a:pt x="877" y="224"/>
                </a:moveTo>
                <a:cubicBezTo>
                  <a:pt x="876" y="220"/>
                  <a:pt x="878" y="219"/>
                  <a:pt x="878" y="216"/>
                </a:cubicBezTo>
                <a:cubicBezTo>
                  <a:pt x="873" y="214"/>
                  <a:pt x="869" y="213"/>
                  <a:pt x="863" y="212"/>
                </a:cubicBezTo>
                <a:cubicBezTo>
                  <a:pt x="858" y="221"/>
                  <a:pt x="867" y="227"/>
                  <a:pt x="877" y="224"/>
                </a:cubicBezTo>
                <a:close/>
                <a:moveTo>
                  <a:pt x="1508" y="194"/>
                </a:moveTo>
                <a:cubicBezTo>
                  <a:pt x="1505" y="191"/>
                  <a:pt x="1503" y="187"/>
                  <a:pt x="1496" y="188"/>
                </a:cubicBezTo>
                <a:cubicBezTo>
                  <a:pt x="1498" y="192"/>
                  <a:pt x="1503" y="193"/>
                  <a:pt x="1508" y="194"/>
                </a:cubicBezTo>
                <a:close/>
                <a:moveTo>
                  <a:pt x="1403" y="176"/>
                </a:moveTo>
                <a:cubicBezTo>
                  <a:pt x="1399" y="176"/>
                  <a:pt x="1402" y="181"/>
                  <a:pt x="1399" y="182"/>
                </a:cubicBezTo>
                <a:cubicBezTo>
                  <a:pt x="1396" y="178"/>
                  <a:pt x="1395" y="172"/>
                  <a:pt x="1389" y="173"/>
                </a:cubicBezTo>
                <a:cubicBezTo>
                  <a:pt x="1391" y="170"/>
                  <a:pt x="1396" y="169"/>
                  <a:pt x="1393" y="164"/>
                </a:cubicBezTo>
                <a:cubicBezTo>
                  <a:pt x="1380" y="163"/>
                  <a:pt x="1373" y="155"/>
                  <a:pt x="1365" y="149"/>
                </a:cubicBezTo>
                <a:cubicBezTo>
                  <a:pt x="1363" y="152"/>
                  <a:pt x="1361" y="155"/>
                  <a:pt x="1361" y="160"/>
                </a:cubicBezTo>
                <a:cubicBezTo>
                  <a:pt x="1371" y="163"/>
                  <a:pt x="1373" y="172"/>
                  <a:pt x="1385" y="172"/>
                </a:cubicBezTo>
                <a:cubicBezTo>
                  <a:pt x="1384" y="174"/>
                  <a:pt x="1378" y="172"/>
                  <a:pt x="1380" y="177"/>
                </a:cubicBezTo>
                <a:cubicBezTo>
                  <a:pt x="1380" y="179"/>
                  <a:pt x="1383" y="182"/>
                  <a:pt x="1387" y="184"/>
                </a:cubicBezTo>
                <a:cubicBezTo>
                  <a:pt x="1383" y="187"/>
                  <a:pt x="1372" y="185"/>
                  <a:pt x="1374" y="177"/>
                </a:cubicBezTo>
                <a:cubicBezTo>
                  <a:pt x="1368" y="187"/>
                  <a:pt x="1363" y="182"/>
                  <a:pt x="1350" y="185"/>
                </a:cubicBezTo>
                <a:cubicBezTo>
                  <a:pt x="1370" y="192"/>
                  <a:pt x="1396" y="198"/>
                  <a:pt x="1417" y="196"/>
                </a:cubicBezTo>
                <a:cubicBezTo>
                  <a:pt x="1417" y="193"/>
                  <a:pt x="1415" y="193"/>
                  <a:pt x="1415" y="190"/>
                </a:cubicBezTo>
                <a:cubicBezTo>
                  <a:pt x="1409" y="192"/>
                  <a:pt x="1408" y="188"/>
                  <a:pt x="1402" y="188"/>
                </a:cubicBezTo>
                <a:cubicBezTo>
                  <a:pt x="1400" y="184"/>
                  <a:pt x="1405" y="186"/>
                  <a:pt x="1407" y="185"/>
                </a:cubicBezTo>
                <a:cubicBezTo>
                  <a:pt x="1407" y="180"/>
                  <a:pt x="1401" y="183"/>
                  <a:pt x="1403" y="176"/>
                </a:cubicBezTo>
                <a:close/>
                <a:moveTo>
                  <a:pt x="1399" y="187"/>
                </a:moveTo>
                <a:cubicBezTo>
                  <a:pt x="1395" y="187"/>
                  <a:pt x="1389" y="189"/>
                  <a:pt x="1388" y="185"/>
                </a:cubicBezTo>
                <a:cubicBezTo>
                  <a:pt x="1390" y="183"/>
                  <a:pt x="1398" y="184"/>
                  <a:pt x="1399" y="187"/>
                </a:cubicBezTo>
                <a:close/>
                <a:moveTo>
                  <a:pt x="556" y="229"/>
                </a:moveTo>
                <a:cubicBezTo>
                  <a:pt x="557" y="223"/>
                  <a:pt x="550" y="225"/>
                  <a:pt x="545" y="225"/>
                </a:cubicBezTo>
                <a:cubicBezTo>
                  <a:pt x="545" y="231"/>
                  <a:pt x="552" y="229"/>
                  <a:pt x="556" y="229"/>
                </a:cubicBezTo>
                <a:close/>
                <a:moveTo>
                  <a:pt x="1321" y="178"/>
                </a:moveTo>
                <a:cubicBezTo>
                  <a:pt x="1322" y="181"/>
                  <a:pt x="1325" y="189"/>
                  <a:pt x="1322" y="192"/>
                </a:cubicBezTo>
                <a:cubicBezTo>
                  <a:pt x="1330" y="196"/>
                  <a:pt x="1334" y="185"/>
                  <a:pt x="1345" y="187"/>
                </a:cubicBezTo>
                <a:cubicBezTo>
                  <a:pt x="1338" y="183"/>
                  <a:pt x="1329" y="177"/>
                  <a:pt x="1321" y="178"/>
                </a:cubicBezTo>
                <a:close/>
                <a:moveTo>
                  <a:pt x="588" y="218"/>
                </a:moveTo>
                <a:cubicBezTo>
                  <a:pt x="587" y="219"/>
                  <a:pt x="587" y="221"/>
                  <a:pt x="587" y="223"/>
                </a:cubicBezTo>
                <a:cubicBezTo>
                  <a:pt x="590" y="226"/>
                  <a:pt x="592" y="224"/>
                  <a:pt x="595" y="223"/>
                </a:cubicBezTo>
                <a:cubicBezTo>
                  <a:pt x="594" y="220"/>
                  <a:pt x="593" y="217"/>
                  <a:pt x="588" y="218"/>
                </a:cubicBezTo>
                <a:close/>
                <a:moveTo>
                  <a:pt x="1831" y="165"/>
                </a:moveTo>
                <a:cubicBezTo>
                  <a:pt x="1829" y="159"/>
                  <a:pt x="1819" y="168"/>
                  <a:pt x="1815" y="165"/>
                </a:cubicBezTo>
                <a:cubicBezTo>
                  <a:pt x="1818" y="174"/>
                  <a:pt x="1824" y="166"/>
                  <a:pt x="1831" y="165"/>
                </a:cubicBezTo>
                <a:close/>
                <a:moveTo>
                  <a:pt x="582" y="224"/>
                </a:moveTo>
                <a:cubicBezTo>
                  <a:pt x="583" y="217"/>
                  <a:pt x="575" y="215"/>
                  <a:pt x="571" y="219"/>
                </a:cubicBezTo>
                <a:cubicBezTo>
                  <a:pt x="573" y="222"/>
                  <a:pt x="576" y="224"/>
                  <a:pt x="582" y="224"/>
                </a:cubicBezTo>
                <a:close/>
                <a:moveTo>
                  <a:pt x="1739" y="169"/>
                </a:moveTo>
                <a:cubicBezTo>
                  <a:pt x="1737" y="150"/>
                  <a:pt x="1720" y="156"/>
                  <a:pt x="1706" y="149"/>
                </a:cubicBezTo>
                <a:cubicBezTo>
                  <a:pt x="1704" y="153"/>
                  <a:pt x="1711" y="155"/>
                  <a:pt x="1701" y="155"/>
                </a:cubicBezTo>
                <a:cubicBezTo>
                  <a:pt x="1702" y="158"/>
                  <a:pt x="1707" y="157"/>
                  <a:pt x="1709" y="158"/>
                </a:cubicBezTo>
                <a:cubicBezTo>
                  <a:pt x="1709" y="161"/>
                  <a:pt x="1705" y="160"/>
                  <a:pt x="1706" y="164"/>
                </a:cubicBezTo>
                <a:cubicBezTo>
                  <a:pt x="1700" y="164"/>
                  <a:pt x="1696" y="162"/>
                  <a:pt x="1693" y="159"/>
                </a:cubicBezTo>
                <a:cubicBezTo>
                  <a:pt x="1689" y="166"/>
                  <a:pt x="1707" y="162"/>
                  <a:pt x="1704" y="172"/>
                </a:cubicBezTo>
                <a:cubicBezTo>
                  <a:pt x="1706" y="172"/>
                  <a:pt x="1709" y="171"/>
                  <a:pt x="1710" y="173"/>
                </a:cubicBezTo>
                <a:cubicBezTo>
                  <a:pt x="1712" y="172"/>
                  <a:pt x="1712" y="168"/>
                  <a:pt x="1713" y="166"/>
                </a:cubicBezTo>
                <a:cubicBezTo>
                  <a:pt x="1724" y="165"/>
                  <a:pt x="1732" y="167"/>
                  <a:pt x="1739" y="169"/>
                </a:cubicBezTo>
                <a:close/>
                <a:moveTo>
                  <a:pt x="1250" y="187"/>
                </a:moveTo>
                <a:cubicBezTo>
                  <a:pt x="1252" y="190"/>
                  <a:pt x="1257" y="194"/>
                  <a:pt x="1261" y="191"/>
                </a:cubicBezTo>
                <a:cubicBezTo>
                  <a:pt x="1260" y="187"/>
                  <a:pt x="1254" y="184"/>
                  <a:pt x="1250" y="187"/>
                </a:cubicBezTo>
                <a:close/>
                <a:moveTo>
                  <a:pt x="638" y="214"/>
                </a:moveTo>
                <a:cubicBezTo>
                  <a:pt x="644" y="217"/>
                  <a:pt x="651" y="218"/>
                  <a:pt x="660" y="217"/>
                </a:cubicBezTo>
                <a:cubicBezTo>
                  <a:pt x="656" y="213"/>
                  <a:pt x="646" y="214"/>
                  <a:pt x="638" y="214"/>
                </a:cubicBezTo>
                <a:close/>
                <a:moveTo>
                  <a:pt x="1298" y="188"/>
                </a:moveTo>
                <a:cubicBezTo>
                  <a:pt x="1292" y="185"/>
                  <a:pt x="1287" y="179"/>
                  <a:pt x="1281" y="182"/>
                </a:cubicBezTo>
                <a:cubicBezTo>
                  <a:pt x="1284" y="188"/>
                  <a:pt x="1292" y="187"/>
                  <a:pt x="1298" y="188"/>
                </a:cubicBezTo>
                <a:close/>
                <a:moveTo>
                  <a:pt x="1581" y="170"/>
                </a:moveTo>
                <a:cubicBezTo>
                  <a:pt x="1591" y="171"/>
                  <a:pt x="1603" y="171"/>
                  <a:pt x="1616" y="172"/>
                </a:cubicBezTo>
                <a:cubicBezTo>
                  <a:pt x="1605" y="168"/>
                  <a:pt x="1592" y="168"/>
                  <a:pt x="1581" y="161"/>
                </a:cubicBezTo>
                <a:cubicBezTo>
                  <a:pt x="1579" y="165"/>
                  <a:pt x="1579" y="166"/>
                  <a:pt x="1581" y="170"/>
                </a:cubicBezTo>
                <a:close/>
                <a:moveTo>
                  <a:pt x="574" y="204"/>
                </a:moveTo>
                <a:cubicBezTo>
                  <a:pt x="574" y="206"/>
                  <a:pt x="575" y="207"/>
                  <a:pt x="573" y="208"/>
                </a:cubicBezTo>
                <a:cubicBezTo>
                  <a:pt x="575" y="213"/>
                  <a:pt x="582" y="213"/>
                  <a:pt x="590" y="212"/>
                </a:cubicBezTo>
                <a:cubicBezTo>
                  <a:pt x="587" y="207"/>
                  <a:pt x="580" y="205"/>
                  <a:pt x="574" y="204"/>
                </a:cubicBezTo>
                <a:close/>
                <a:moveTo>
                  <a:pt x="851" y="193"/>
                </a:moveTo>
                <a:cubicBezTo>
                  <a:pt x="849" y="194"/>
                  <a:pt x="844" y="197"/>
                  <a:pt x="847" y="200"/>
                </a:cubicBezTo>
                <a:cubicBezTo>
                  <a:pt x="852" y="200"/>
                  <a:pt x="852" y="196"/>
                  <a:pt x="851" y="193"/>
                </a:cubicBezTo>
                <a:close/>
                <a:moveTo>
                  <a:pt x="1216" y="175"/>
                </a:moveTo>
                <a:cubicBezTo>
                  <a:pt x="1217" y="180"/>
                  <a:pt x="1225" y="177"/>
                  <a:pt x="1228" y="180"/>
                </a:cubicBezTo>
                <a:cubicBezTo>
                  <a:pt x="1232" y="175"/>
                  <a:pt x="1222" y="174"/>
                  <a:pt x="1216" y="175"/>
                </a:cubicBezTo>
                <a:close/>
                <a:moveTo>
                  <a:pt x="1301" y="177"/>
                </a:moveTo>
                <a:cubicBezTo>
                  <a:pt x="1294" y="169"/>
                  <a:pt x="1281" y="174"/>
                  <a:pt x="1272" y="171"/>
                </a:cubicBezTo>
                <a:cubicBezTo>
                  <a:pt x="1279" y="182"/>
                  <a:pt x="1292" y="172"/>
                  <a:pt x="1301" y="177"/>
                </a:cubicBezTo>
                <a:close/>
                <a:moveTo>
                  <a:pt x="763" y="197"/>
                </a:moveTo>
                <a:cubicBezTo>
                  <a:pt x="767" y="195"/>
                  <a:pt x="768" y="198"/>
                  <a:pt x="772" y="198"/>
                </a:cubicBezTo>
                <a:cubicBezTo>
                  <a:pt x="769" y="194"/>
                  <a:pt x="765" y="192"/>
                  <a:pt x="760" y="190"/>
                </a:cubicBezTo>
                <a:cubicBezTo>
                  <a:pt x="760" y="193"/>
                  <a:pt x="763" y="194"/>
                  <a:pt x="763" y="197"/>
                </a:cubicBezTo>
                <a:close/>
                <a:moveTo>
                  <a:pt x="1173" y="178"/>
                </a:moveTo>
                <a:cubicBezTo>
                  <a:pt x="1177" y="175"/>
                  <a:pt x="1181" y="179"/>
                  <a:pt x="1182" y="172"/>
                </a:cubicBezTo>
                <a:cubicBezTo>
                  <a:pt x="1171" y="175"/>
                  <a:pt x="1171" y="164"/>
                  <a:pt x="1157" y="165"/>
                </a:cubicBezTo>
                <a:cubicBezTo>
                  <a:pt x="1159" y="167"/>
                  <a:pt x="1162" y="169"/>
                  <a:pt x="1164" y="171"/>
                </a:cubicBezTo>
                <a:cubicBezTo>
                  <a:pt x="1159" y="171"/>
                  <a:pt x="1149" y="173"/>
                  <a:pt x="1142" y="170"/>
                </a:cubicBezTo>
                <a:cubicBezTo>
                  <a:pt x="1145" y="176"/>
                  <a:pt x="1164" y="173"/>
                  <a:pt x="1173" y="178"/>
                </a:cubicBezTo>
                <a:close/>
                <a:moveTo>
                  <a:pt x="1271" y="159"/>
                </a:moveTo>
                <a:cubicBezTo>
                  <a:pt x="1266" y="159"/>
                  <a:pt x="1263" y="157"/>
                  <a:pt x="1258" y="157"/>
                </a:cubicBezTo>
                <a:cubicBezTo>
                  <a:pt x="1256" y="154"/>
                  <a:pt x="1253" y="153"/>
                  <a:pt x="1249" y="153"/>
                </a:cubicBezTo>
                <a:cubicBezTo>
                  <a:pt x="1251" y="160"/>
                  <a:pt x="1247" y="161"/>
                  <a:pt x="1241" y="160"/>
                </a:cubicBezTo>
                <a:cubicBezTo>
                  <a:pt x="1243" y="162"/>
                  <a:pt x="1246" y="169"/>
                  <a:pt x="1241" y="170"/>
                </a:cubicBezTo>
                <a:cubicBezTo>
                  <a:pt x="1249" y="174"/>
                  <a:pt x="1256" y="174"/>
                  <a:pt x="1266" y="174"/>
                </a:cubicBezTo>
                <a:cubicBezTo>
                  <a:pt x="1263" y="168"/>
                  <a:pt x="1255" y="169"/>
                  <a:pt x="1248" y="168"/>
                </a:cubicBezTo>
                <a:cubicBezTo>
                  <a:pt x="1250" y="164"/>
                  <a:pt x="1262" y="165"/>
                  <a:pt x="1254" y="160"/>
                </a:cubicBezTo>
                <a:cubicBezTo>
                  <a:pt x="1258" y="160"/>
                  <a:pt x="1279" y="161"/>
                  <a:pt x="1271" y="159"/>
                </a:cubicBezTo>
                <a:close/>
                <a:moveTo>
                  <a:pt x="1359" y="169"/>
                </a:moveTo>
                <a:cubicBezTo>
                  <a:pt x="1361" y="167"/>
                  <a:pt x="1366" y="168"/>
                  <a:pt x="1365" y="164"/>
                </a:cubicBezTo>
                <a:cubicBezTo>
                  <a:pt x="1361" y="164"/>
                  <a:pt x="1358" y="162"/>
                  <a:pt x="1359" y="169"/>
                </a:cubicBezTo>
                <a:close/>
                <a:moveTo>
                  <a:pt x="1476" y="150"/>
                </a:moveTo>
                <a:cubicBezTo>
                  <a:pt x="1477" y="148"/>
                  <a:pt x="1478" y="149"/>
                  <a:pt x="1483" y="148"/>
                </a:cubicBezTo>
                <a:cubicBezTo>
                  <a:pt x="1481" y="146"/>
                  <a:pt x="1472" y="143"/>
                  <a:pt x="1468" y="146"/>
                </a:cubicBezTo>
                <a:cubicBezTo>
                  <a:pt x="1469" y="149"/>
                  <a:pt x="1472" y="148"/>
                  <a:pt x="1474" y="150"/>
                </a:cubicBezTo>
                <a:cubicBezTo>
                  <a:pt x="1470" y="152"/>
                  <a:pt x="1474" y="154"/>
                  <a:pt x="1474" y="159"/>
                </a:cubicBezTo>
                <a:cubicBezTo>
                  <a:pt x="1478" y="159"/>
                  <a:pt x="1479" y="162"/>
                  <a:pt x="1482" y="159"/>
                </a:cubicBezTo>
                <a:cubicBezTo>
                  <a:pt x="1478" y="157"/>
                  <a:pt x="1478" y="153"/>
                  <a:pt x="1476" y="150"/>
                </a:cubicBezTo>
                <a:close/>
                <a:moveTo>
                  <a:pt x="1439" y="150"/>
                </a:moveTo>
                <a:cubicBezTo>
                  <a:pt x="1435" y="149"/>
                  <a:pt x="1434" y="152"/>
                  <a:pt x="1430" y="152"/>
                </a:cubicBezTo>
                <a:cubicBezTo>
                  <a:pt x="1430" y="157"/>
                  <a:pt x="1437" y="154"/>
                  <a:pt x="1440" y="157"/>
                </a:cubicBezTo>
                <a:cubicBezTo>
                  <a:pt x="1444" y="156"/>
                  <a:pt x="1441" y="152"/>
                  <a:pt x="1439" y="150"/>
                </a:cubicBezTo>
                <a:close/>
                <a:moveTo>
                  <a:pt x="1358" y="150"/>
                </a:moveTo>
                <a:cubicBezTo>
                  <a:pt x="1356" y="150"/>
                  <a:pt x="1353" y="151"/>
                  <a:pt x="1353" y="149"/>
                </a:cubicBezTo>
                <a:cubicBezTo>
                  <a:pt x="1349" y="151"/>
                  <a:pt x="1356" y="152"/>
                  <a:pt x="1356" y="155"/>
                </a:cubicBezTo>
                <a:cubicBezTo>
                  <a:pt x="1360" y="156"/>
                  <a:pt x="1358" y="152"/>
                  <a:pt x="1358" y="150"/>
                </a:cubicBezTo>
                <a:close/>
                <a:moveTo>
                  <a:pt x="1397" y="153"/>
                </a:moveTo>
                <a:cubicBezTo>
                  <a:pt x="1400" y="151"/>
                  <a:pt x="1397" y="148"/>
                  <a:pt x="1393" y="148"/>
                </a:cubicBezTo>
                <a:cubicBezTo>
                  <a:pt x="1393" y="152"/>
                  <a:pt x="1394" y="154"/>
                  <a:pt x="1397" y="153"/>
                </a:cubicBezTo>
                <a:close/>
                <a:moveTo>
                  <a:pt x="1241" y="154"/>
                </a:moveTo>
                <a:cubicBezTo>
                  <a:pt x="1241" y="155"/>
                  <a:pt x="1239" y="155"/>
                  <a:pt x="1238" y="155"/>
                </a:cubicBezTo>
                <a:cubicBezTo>
                  <a:pt x="1240" y="157"/>
                  <a:pt x="1242" y="159"/>
                  <a:pt x="1246" y="159"/>
                </a:cubicBezTo>
                <a:cubicBezTo>
                  <a:pt x="1246" y="155"/>
                  <a:pt x="1244" y="154"/>
                  <a:pt x="1241" y="154"/>
                </a:cubicBezTo>
                <a:close/>
                <a:moveTo>
                  <a:pt x="1344" y="146"/>
                </a:moveTo>
                <a:cubicBezTo>
                  <a:pt x="1339" y="147"/>
                  <a:pt x="1329" y="143"/>
                  <a:pt x="1323" y="145"/>
                </a:cubicBezTo>
                <a:cubicBezTo>
                  <a:pt x="1327" y="151"/>
                  <a:pt x="1338" y="151"/>
                  <a:pt x="1346" y="154"/>
                </a:cubicBezTo>
                <a:cubicBezTo>
                  <a:pt x="1347" y="150"/>
                  <a:pt x="1344" y="150"/>
                  <a:pt x="1344" y="146"/>
                </a:cubicBezTo>
                <a:close/>
                <a:moveTo>
                  <a:pt x="1388" y="147"/>
                </a:moveTo>
                <a:cubicBezTo>
                  <a:pt x="1384" y="146"/>
                  <a:pt x="1381" y="145"/>
                  <a:pt x="1377" y="145"/>
                </a:cubicBezTo>
                <a:cubicBezTo>
                  <a:pt x="1377" y="150"/>
                  <a:pt x="1384" y="149"/>
                  <a:pt x="1385" y="153"/>
                </a:cubicBezTo>
                <a:cubicBezTo>
                  <a:pt x="1388" y="152"/>
                  <a:pt x="1388" y="150"/>
                  <a:pt x="1388" y="147"/>
                </a:cubicBezTo>
                <a:close/>
                <a:moveTo>
                  <a:pt x="1757" y="136"/>
                </a:moveTo>
                <a:cubicBezTo>
                  <a:pt x="1756" y="133"/>
                  <a:pt x="1752" y="133"/>
                  <a:pt x="1751" y="129"/>
                </a:cubicBezTo>
                <a:cubicBezTo>
                  <a:pt x="1748" y="131"/>
                  <a:pt x="1752" y="138"/>
                  <a:pt x="1757" y="136"/>
                </a:cubicBezTo>
                <a:close/>
                <a:moveTo>
                  <a:pt x="1420" y="144"/>
                </a:moveTo>
                <a:cubicBezTo>
                  <a:pt x="1419" y="141"/>
                  <a:pt x="1413" y="141"/>
                  <a:pt x="1411" y="143"/>
                </a:cubicBezTo>
                <a:cubicBezTo>
                  <a:pt x="1411" y="145"/>
                  <a:pt x="1413" y="145"/>
                  <a:pt x="1413" y="147"/>
                </a:cubicBezTo>
                <a:cubicBezTo>
                  <a:pt x="1418" y="148"/>
                  <a:pt x="1416" y="143"/>
                  <a:pt x="1420" y="144"/>
                </a:cubicBezTo>
                <a:close/>
                <a:moveTo>
                  <a:pt x="1431" y="146"/>
                </a:moveTo>
                <a:cubicBezTo>
                  <a:pt x="1430" y="145"/>
                  <a:pt x="1429" y="144"/>
                  <a:pt x="1429" y="142"/>
                </a:cubicBezTo>
                <a:cubicBezTo>
                  <a:pt x="1425" y="144"/>
                  <a:pt x="1424" y="140"/>
                  <a:pt x="1421" y="143"/>
                </a:cubicBezTo>
                <a:cubicBezTo>
                  <a:pt x="1422" y="147"/>
                  <a:pt x="1428" y="145"/>
                  <a:pt x="1431" y="146"/>
                </a:cubicBezTo>
                <a:close/>
                <a:moveTo>
                  <a:pt x="899" y="167"/>
                </a:moveTo>
                <a:cubicBezTo>
                  <a:pt x="895" y="164"/>
                  <a:pt x="893" y="166"/>
                  <a:pt x="888" y="164"/>
                </a:cubicBezTo>
                <a:cubicBezTo>
                  <a:pt x="888" y="163"/>
                  <a:pt x="889" y="162"/>
                  <a:pt x="889" y="160"/>
                </a:cubicBezTo>
                <a:cubicBezTo>
                  <a:pt x="884" y="161"/>
                  <a:pt x="885" y="154"/>
                  <a:pt x="881" y="155"/>
                </a:cubicBezTo>
                <a:cubicBezTo>
                  <a:pt x="882" y="156"/>
                  <a:pt x="881" y="157"/>
                  <a:pt x="881" y="159"/>
                </a:cubicBezTo>
                <a:cubicBezTo>
                  <a:pt x="879" y="158"/>
                  <a:pt x="877" y="157"/>
                  <a:pt x="875" y="155"/>
                </a:cubicBezTo>
                <a:cubicBezTo>
                  <a:pt x="874" y="155"/>
                  <a:pt x="874" y="156"/>
                  <a:pt x="874" y="156"/>
                </a:cubicBezTo>
                <a:cubicBezTo>
                  <a:pt x="874" y="158"/>
                  <a:pt x="873" y="158"/>
                  <a:pt x="873" y="158"/>
                </a:cubicBezTo>
                <a:cubicBezTo>
                  <a:pt x="874" y="161"/>
                  <a:pt x="880" y="159"/>
                  <a:pt x="878" y="166"/>
                </a:cubicBezTo>
                <a:cubicBezTo>
                  <a:pt x="884" y="167"/>
                  <a:pt x="890" y="169"/>
                  <a:pt x="899" y="167"/>
                </a:cubicBezTo>
                <a:close/>
                <a:moveTo>
                  <a:pt x="1586" y="131"/>
                </a:moveTo>
                <a:cubicBezTo>
                  <a:pt x="1582" y="133"/>
                  <a:pt x="1583" y="132"/>
                  <a:pt x="1579" y="132"/>
                </a:cubicBezTo>
                <a:cubicBezTo>
                  <a:pt x="1580" y="134"/>
                  <a:pt x="1581" y="135"/>
                  <a:pt x="1582" y="137"/>
                </a:cubicBezTo>
                <a:cubicBezTo>
                  <a:pt x="1586" y="137"/>
                  <a:pt x="1586" y="135"/>
                  <a:pt x="1586" y="131"/>
                </a:cubicBezTo>
                <a:close/>
                <a:moveTo>
                  <a:pt x="743" y="173"/>
                </a:moveTo>
                <a:cubicBezTo>
                  <a:pt x="745" y="172"/>
                  <a:pt x="748" y="171"/>
                  <a:pt x="747" y="167"/>
                </a:cubicBezTo>
                <a:cubicBezTo>
                  <a:pt x="742" y="168"/>
                  <a:pt x="739" y="163"/>
                  <a:pt x="735" y="167"/>
                </a:cubicBezTo>
                <a:cubicBezTo>
                  <a:pt x="737" y="170"/>
                  <a:pt x="742" y="169"/>
                  <a:pt x="743" y="173"/>
                </a:cubicBezTo>
                <a:close/>
                <a:moveTo>
                  <a:pt x="914" y="144"/>
                </a:moveTo>
                <a:cubicBezTo>
                  <a:pt x="917" y="147"/>
                  <a:pt x="921" y="148"/>
                  <a:pt x="925" y="146"/>
                </a:cubicBezTo>
                <a:cubicBezTo>
                  <a:pt x="927" y="148"/>
                  <a:pt x="924" y="149"/>
                  <a:pt x="925" y="154"/>
                </a:cubicBezTo>
                <a:cubicBezTo>
                  <a:pt x="931" y="158"/>
                  <a:pt x="939" y="159"/>
                  <a:pt x="946" y="161"/>
                </a:cubicBezTo>
                <a:cubicBezTo>
                  <a:pt x="947" y="161"/>
                  <a:pt x="947" y="159"/>
                  <a:pt x="947" y="157"/>
                </a:cubicBezTo>
                <a:cubicBezTo>
                  <a:pt x="937" y="159"/>
                  <a:pt x="928" y="148"/>
                  <a:pt x="922" y="141"/>
                </a:cubicBezTo>
                <a:cubicBezTo>
                  <a:pt x="917" y="140"/>
                  <a:pt x="918" y="144"/>
                  <a:pt x="914" y="144"/>
                </a:cubicBezTo>
                <a:close/>
                <a:moveTo>
                  <a:pt x="1313" y="144"/>
                </a:moveTo>
                <a:cubicBezTo>
                  <a:pt x="1309" y="135"/>
                  <a:pt x="1299" y="133"/>
                  <a:pt x="1288" y="131"/>
                </a:cubicBezTo>
                <a:cubicBezTo>
                  <a:pt x="1291" y="139"/>
                  <a:pt x="1298" y="134"/>
                  <a:pt x="1306" y="137"/>
                </a:cubicBezTo>
                <a:cubicBezTo>
                  <a:pt x="1307" y="141"/>
                  <a:pt x="1302" y="141"/>
                  <a:pt x="1305" y="144"/>
                </a:cubicBezTo>
                <a:cubicBezTo>
                  <a:pt x="1310" y="143"/>
                  <a:pt x="1311" y="146"/>
                  <a:pt x="1316" y="145"/>
                </a:cubicBezTo>
                <a:cubicBezTo>
                  <a:pt x="1318" y="144"/>
                  <a:pt x="1315" y="143"/>
                  <a:pt x="1313" y="144"/>
                </a:cubicBezTo>
                <a:close/>
                <a:moveTo>
                  <a:pt x="918" y="149"/>
                </a:moveTo>
                <a:cubicBezTo>
                  <a:pt x="917" y="147"/>
                  <a:pt x="912" y="149"/>
                  <a:pt x="911" y="147"/>
                </a:cubicBezTo>
                <a:cubicBezTo>
                  <a:pt x="910" y="152"/>
                  <a:pt x="909" y="156"/>
                  <a:pt x="908" y="162"/>
                </a:cubicBezTo>
                <a:cubicBezTo>
                  <a:pt x="915" y="161"/>
                  <a:pt x="915" y="161"/>
                  <a:pt x="915" y="161"/>
                </a:cubicBezTo>
                <a:cubicBezTo>
                  <a:pt x="914" y="157"/>
                  <a:pt x="918" y="156"/>
                  <a:pt x="918" y="149"/>
                </a:cubicBezTo>
                <a:close/>
                <a:moveTo>
                  <a:pt x="1148" y="140"/>
                </a:moveTo>
                <a:cubicBezTo>
                  <a:pt x="1148" y="136"/>
                  <a:pt x="1142" y="138"/>
                  <a:pt x="1138" y="138"/>
                </a:cubicBezTo>
                <a:cubicBezTo>
                  <a:pt x="1139" y="142"/>
                  <a:pt x="1144" y="140"/>
                  <a:pt x="1148" y="140"/>
                </a:cubicBezTo>
                <a:close/>
                <a:moveTo>
                  <a:pt x="1161" y="140"/>
                </a:moveTo>
                <a:cubicBezTo>
                  <a:pt x="1162" y="139"/>
                  <a:pt x="1164" y="138"/>
                  <a:pt x="1165" y="138"/>
                </a:cubicBezTo>
                <a:cubicBezTo>
                  <a:pt x="1163" y="134"/>
                  <a:pt x="1158" y="132"/>
                  <a:pt x="1150" y="133"/>
                </a:cubicBezTo>
                <a:cubicBezTo>
                  <a:pt x="1153" y="137"/>
                  <a:pt x="1162" y="133"/>
                  <a:pt x="1161" y="140"/>
                </a:cubicBezTo>
                <a:close/>
                <a:moveTo>
                  <a:pt x="1296" y="123"/>
                </a:moveTo>
                <a:cubicBezTo>
                  <a:pt x="1292" y="118"/>
                  <a:pt x="1293" y="121"/>
                  <a:pt x="1294" y="115"/>
                </a:cubicBezTo>
                <a:cubicBezTo>
                  <a:pt x="1284" y="115"/>
                  <a:pt x="1281" y="108"/>
                  <a:pt x="1274" y="112"/>
                </a:cubicBezTo>
                <a:cubicBezTo>
                  <a:pt x="1277" y="116"/>
                  <a:pt x="1282" y="118"/>
                  <a:pt x="1288" y="120"/>
                </a:cubicBezTo>
                <a:cubicBezTo>
                  <a:pt x="1286" y="124"/>
                  <a:pt x="1279" y="124"/>
                  <a:pt x="1276" y="122"/>
                </a:cubicBezTo>
                <a:cubicBezTo>
                  <a:pt x="1275" y="129"/>
                  <a:pt x="1285" y="125"/>
                  <a:pt x="1287" y="129"/>
                </a:cubicBezTo>
                <a:cubicBezTo>
                  <a:pt x="1289" y="126"/>
                  <a:pt x="1289" y="121"/>
                  <a:pt x="1296" y="123"/>
                </a:cubicBezTo>
                <a:close/>
                <a:moveTo>
                  <a:pt x="1211" y="125"/>
                </a:moveTo>
                <a:cubicBezTo>
                  <a:pt x="1208" y="117"/>
                  <a:pt x="1196" y="123"/>
                  <a:pt x="1199" y="131"/>
                </a:cubicBezTo>
                <a:cubicBezTo>
                  <a:pt x="1206" y="131"/>
                  <a:pt x="1206" y="131"/>
                  <a:pt x="1206" y="131"/>
                </a:cubicBezTo>
                <a:cubicBezTo>
                  <a:pt x="1207" y="128"/>
                  <a:pt x="1203" y="122"/>
                  <a:pt x="1211" y="125"/>
                </a:cubicBezTo>
                <a:close/>
                <a:moveTo>
                  <a:pt x="1171" y="117"/>
                </a:moveTo>
                <a:cubicBezTo>
                  <a:pt x="1169" y="118"/>
                  <a:pt x="1168" y="120"/>
                  <a:pt x="1169" y="123"/>
                </a:cubicBezTo>
                <a:cubicBezTo>
                  <a:pt x="1170" y="124"/>
                  <a:pt x="1172" y="125"/>
                  <a:pt x="1176" y="124"/>
                </a:cubicBezTo>
                <a:cubicBezTo>
                  <a:pt x="1178" y="118"/>
                  <a:pt x="1170" y="122"/>
                  <a:pt x="1171" y="117"/>
                </a:cubicBezTo>
                <a:close/>
                <a:moveTo>
                  <a:pt x="1148" y="123"/>
                </a:moveTo>
                <a:cubicBezTo>
                  <a:pt x="1149" y="114"/>
                  <a:pt x="1138" y="116"/>
                  <a:pt x="1133" y="118"/>
                </a:cubicBezTo>
                <a:cubicBezTo>
                  <a:pt x="1139" y="120"/>
                  <a:pt x="1143" y="125"/>
                  <a:pt x="1148" y="123"/>
                </a:cubicBezTo>
                <a:close/>
                <a:moveTo>
                  <a:pt x="1272" y="110"/>
                </a:moveTo>
                <a:cubicBezTo>
                  <a:pt x="1269" y="110"/>
                  <a:pt x="1265" y="108"/>
                  <a:pt x="1259" y="108"/>
                </a:cubicBezTo>
                <a:cubicBezTo>
                  <a:pt x="1259" y="112"/>
                  <a:pt x="1259" y="112"/>
                  <a:pt x="1259" y="112"/>
                </a:cubicBezTo>
                <a:cubicBezTo>
                  <a:pt x="1264" y="115"/>
                  <a:pt x="1269" y="108"/>
                  <a:pt x="1269" y="116"/>
                </a:cubicBezTo>
                <a:cubicBezTo>
                  <a:pt x="1274" y="117"/>
                  <a:pt x="1267" y="111"/>
                  <a:pt x="1272" y="110"/>
                </a:cubicBezTo>
                <a:close/>
                <a:moveTo>
                  <a:pt x="1128" y="118"/>
                </a:moveTo>
                <a:cubicBezTo>
                  <a:pt x="1127" y="117"/>
                  <a:pt x="1126" y="116"/>
                  <a:pt x="1125" y="114"/>
                </a:cubicBezTo>
                <a:cubicBezTo>
                  <a:pt x="1121" y="116"/>
                  <a:pt x="1126" y="119"/>
                  <a:pt x="1127" y="121"/>
                </a:cubicBezTo>
                <a:cubicBezTo>
                  <a:pt x="1128" y="120"/>
                  <a:pt x="1128" y="119"/>
                  <a:pt x="1129" y="119"/>
                </a:cubicBezTo>
                <a:cubicBezTo>
                  <a:pt x="1129" y="117"/>
                  <a:pt x="1129" y="117"/>
                  <a:pt x="1129" y="117"/>
                </a:cubicBezTo>
                <a:cubicBezTo>
                  <a:pt x="1128" y="116"/>
                  <a:pt x="1128" y="117"/>
                  <a:pt x="1128" y="118"/>
                </a:cubicBezTo>
                <a:close/>
                <a:moveTo>
                  <a:pt x="1362" y="106"/>
                </a:moveTo>
                <a:cubicBezTo>
                  <a:pt x="1356" y="99"/>
                  <a:pt x="1345" y="98"/>
                  <a:pt x="1333" y="98"/>
                </a:cubicBezTo>
                <a:cubicBezTo>
                  <a:pt x="1342" y="101"/>
                  <a:pt x="1351" y="109"/>
                  <a:pt x="1362" y="106"/>
                </a:cubicBezTo>
                <a:close/>
                <a:moveTo>
                  <a:pt x="1134" y="111"/>
                </a:moveTo>
                <a:cubicBezTo>
                  <a:pt x="1130" y="112"/>
                  <a:pt x="1129" y="110"/>
                  <a:pt x="1126" y="110"/>
                </a:cubicBezTo>
                <a:cubicBezTo>
                  <a:pt x="1126" y="113"/>
                  <a:pt x="1135" y="117"/>
                  <a:pt x="1134" y="111"/>
                </a:cubicBezTo>
                <a:close/>
                <a:moveTo>
                  <a:pt x="1112" y="113"/>
                </a:moveTo>
                <a:cubicBezTo>
                  <a:pt x="1111" y="107"/>
                  <a:pt x="1101" y="110"/>
                  <a:pt x="1098" y="107"/>
                </a:cubicBezTo>
                <a:cubicBezTo>
                  <a:pt x="1099" y="114"/>
                  <a:pt x="1106" y="113"/>
                  <a:pt x="1112" y="113"/>
                </a:cubicBezTo>
                <a:close/>
                <a:moveTo>
                  <a:pt x="1241" y="102"/>
                </a:moveTo>
                <a:cubicBezTo>
                  <a:pt x="1242" y="95"/>
                  <a:pt x="1222" y="97"/>
                  <a:pt x="1221" y="87"/>
                </a:cubicBezTo>
                <a:cubicBezTo>
                  <a:pt x="1218" y="92"/>
                  <a:pt x="1215" y="91"/>
                  <a:pt x="1217" y="102"/>
                </a:cubicBezTo>
                <a:cubicBezTo>
                  <a:pt x="1221" y="102"/>
                  <a:pt x="1223" y="100"/>
                  <a:pt x="1224" y="97"/>
                </a:cubicBezTo>
                <a:cubicBezTo>
                  <a:pt x="1227" y="105"/>
                  <a:pt x="1236" y="97"/>
                  <a:pt x="1241" y="102"/>
                </a:cubicBezTo>
                <a:close/>
                <a:moveTo>
                  <a:pt x="1045" y="99"/>
                </a:moveTo>
                <a:cubicBezTo>
                  <a:pt x="1040" y="103"/>
                  <a:pt x="1049" y="104"/>
                  <a:pt x="1053" y="104"/>
                </a:cubicBezTo>
                <a:cubicBezTo>
                  <a:pt x="1053" y="101"/>
                  <a:pt x="1052" y="99"/>
                  <a:pt x="1051" y="97"/>
                </a:cubicBezTo>
                <a:cubicBezTo>
                  <a:pt x="1046" y="96"/>
                  <a:pt x="1047" y="105"/>
                  <a:pt x="1045" y="99"/>
                </a:cubicBezTo>
                <a:close/>
                <a:moveTo>
                  <a:pt x="1086" y="85"/>
                </a:moveTo>
                <a:cubicBezTo>
                  <a:pt x="1086" y="79"/>
                  <a:pt x="1086" y="79"/>
                  <a:pt x="1086" y="79"/>
                </a:cubicBezTo>
                <a:cubicBezTo>
                  <a:pt x="1074" y="79"/>
                  <a:pt x="1072" y="77"/>
                  <a:pt x="1064" y="75"/>
                </a:cubicBezTo>
                <a:cubicBezTo>
                  <a:pt x="1063" y="84"/>
                  <a:pt x="1078" y="82"/>
                  <a:pt x="1086" y="85"/>
                </a:cubicBezTo>
                <a:close/>
                <a:moveTo>
                  <a:pt x="1046" y="81"/>
                </a:moveTo>
                <a:cubicBezTo>
                  <a:pt x="1048" y="80"/>
                  <a:pt x="1048" y="78"/>
                  <a:pt x="1050" y="78"/>
                </a:cubicBezTo>
                <a:cubicBezTo>
                  <a:pt x="1048" y="73"/>
                  <a:pt x="1046" y="78"/>
                  <a:pt x="1042" y="76"/>
                </a:cubicBezTo>
                <a:cubicBezTo>
                  <a:pt x="1041" y="80"/>
                  <a:pt x="1047" y="77"/>
                  <a:pt x="1046" y="81"/>
                </a:cubicBezTo>
                <a:close/>
                <a:moveTo>
                  <a:pt x="1023" y="70"/>
                </a:moveTo>
                <a:cubicBezTo>
                  <a:pt x="1021" y="70"/>
                  <a:pt x="1020" y="77"/>
                  <a:pt x="1018" y="73"/>
                </a:cubicBezTo>
                <a:cubicBezTo>
                  <a:pt x="1014" y="78"/>
                  <a:pt x="1033" y="78"/>
                  <a:pt x="1035" y="76"/>
                </a:cubicBezTo>
                <a:cubicBezTo>
                  <a:pt x="1034" y="71"/>
                  <a:pt x="1024" y="79"/>
                  <a:pt x="1023" y="70"/>
                </a:cubicBezTo>
                <a:close/>
                <a:moveTo>
                  <a:pt x="1078" y="70"/>
                </a:moveTo>
                <a:cubicBezTo>
                  <a:pt x="1072" y="69"/>
                  <a:pt x="1065" y="65"/>
                  <a:pt x="1057" y="66"/>
                </a:cubicBezTo>
                <a:cubicBezTo>
                  <a:pt x="1055" y="72"/>
                  <a:pt x="1060" y="70"/>
                  <a:pt x="1061" y="74"/>
                </a:cubicBezTo>
                <a:cubicBezTo>
                  <a:pt x="1066" y="68"/>
                  <a:pt x="1072" y="72"/>
                  <a:pt x="1078" y="70"/>
                </a:cubicBezTo>
                <a:close/>
                <a:moveTo>
                  <a:pt x="902" y="21"/>
                </a:moveTo>
                <a:cubicBezTo>
                  <a:pt x="901" y="8"/>
                  <a:pt x="886" y="3"/>
                  <a:pt x="877" y="7"/>
                </a:cubicBezTo>
                <a:cubicBezTo>
                  <a:pt x="878" y="10"/>
                  <a:pt x="882" y="9"/>
                  <a:pt x="882" y="13"/>
                </a:cubicBezTo>
                <a:cubicBezTo>
                  <a:pt x="881" y="17"/>
                  <a:pt x="876" y="17"/>
                  <a:pt x="875" y="21"/>
                </a:cubicBezTo>
                <a:cubicBezTo>
                  <a:pt x="879" y="37"/>
                  <a:pt x="889" y="22"/>
                  <a:pt x="902" y="21"/>
                </a:cubicBezTo>
                <a:close/>
                <a:moveTo>
                  <a:pt x="814" y="22"/>
                </a:moveTo>
                <a:cubicBezTo>
                  <a:pt x="807" y="18"/>
                  <a:pt x="802" y="11"/>
                  <a:pt x="793" y="8"/>
                </a:cubicBezTo>
                <a:cubicBezTo>
                  <a:pt x="789" y="12"/>
                  <a:pt x="786" y="16"/>
                  <a:pt x="785" y="22"/>
                </a:cubicBezTo>
                <a:cubicBezTo>
                  <a:pt x="795" y="24"/>
                  <a:pt x="804" y="20"/>
                  <a:pt x="814" y="22"/>
                </a:cubicBezTo>
                <a:close/>
                <a:moveTo>
                  <a:pt x="866" y="5"/>
                </a:moveTo>
                <a:cubicBezTo>
                  <a:pt x="862" y="5"/>
                  <a:pt x="861" y="8"/>
                  <a:pt x="856" y="7"/>
                </a:cubicBezTo>
                <a:cubicBezTo>
                  <a:pt x="856" y="11"/>
                  <a:pt x="860" y="9"/>
                  <a:pt x="859" y="14"/>
                </a:cubicBezTo>
                <a:cubicBezTo>
                  <a:pt x="865" y="13"/>
                  <a:pt x="868" y="10"/>
                  <a:pt x="866" y="5"/>
                </a:cubicBezTo>
                <a:close/>
                <a:moveTo>
                  <a:pt x="0" y="370"/>
                </a:moveTo>
                <a:cubicBezTo>
                  <a:pt x="29" y="377"/>
                  <a:pt x="61" y="380"/>
                  <a:pt x="92" y="381"/>
                </a:cubicBezTo>
                <a:cubicBezTo>
                  <a:pt x="81" y="390"/>
                  <a:pt x="58" y="395"/>
                  <a:pt x="39" y="397"/>
                </a:cubicBezTo>
                <a:cubicBezTo>
                  <a:pt x="36" y="399"/>
                  <a:pt x="40" y="399"/>
                  <a:pt x="40" y="402"/>
                </a:cubicBezTo>
                <a:cubicBezTo>
                  <a:pt x="27" y="407"/>
                  <a:pt x="13" y="412"/>
                  <a:pt x="0" y="417"/>
                </a:cubicBezTo>
                <a:cubicBezTo>
                  <a:pt x="0" y="709"/>
                  <a:pt x="0" y="709"/>
                  <a:pt x="0" y="709"/>
                </a:cubicBezTo>
                <a:cubicBezTo>
                  <a:pt x="440" y="709"/>
                  <a:pt x="1799" y="709"/>
                  <a:pt x="1799" y="709"/>
                </a:cubicBezTo>
                <a:cubicBezTo>
                  <a:pt x="1799" y="708"/>
                  <a:pt x="1798" y="707"/>
                  <a:pt x="1798" y="707"/>
                </a:cubicBezTo>
                <a:cubicBezTo>
                  <a:pt x="1805" y="709"/>
                  <a:pt x="1802" y="702"/>
                  <a:pt x="1806" y="702"/>
                </a:cubicBezTo>
                <a:cubicBezTo>
                  <a:pt x="1808" y="704"/>
                  <a:pt x="1808" y="706"/>
                  <a:pt x="1809" y="709"/>
                </a:cubicBezTo>
                <a:cubicBezTo>
                  <a:pt x="1879" y="709"/>
                  <a:pt x="1879" y="709"/>
                  <a:pt x="1879" y="709"/>
                </a:cubicBezTo>
                <a:cubicBezTo>
                  <a:pt x="1877" y="708"/>
                  <a:pt x="1876" y="706"/>
                  <a:pt x="1875" y="703"/>
                </a:cubicBezTo>
                <a:cubicBezTo>
                  <a:pt x="1877" y="703"/>
                  <a:pt x="1877" y="702"/>
                  <a:pt x="1878" y="700"/>
                </a:cubicBezTo>
                <a:cubicBezTo>
                  <a:pt x="1882" y="699"/>
                  <a:pt x="1881" y="704"/>
                  <a:pt x="1886" y="703"/>
                </a:cubicBezTo>
                <a:cubicBezTo>
                  <a:pt x="1886" y="697"/>
                  <a:pt x="1886" y="697"/>
                  <a:pt x="1886" y="697"/>
                </a:cubicBezTo>
                <a:cubicBezTo>
                  <a:pt x="1890" y="699"/>
                  <a:pt x="1889" y="697"/>
                  <a:pt x="1894" y="697"/>
                </a:cubicBezTo>
                <a:cubicBezTo>
                  <a:pt x="1893" y="701"/>
                  <a:pt x="1896" y="702"/>
                  <a:pt x="1896" y="705"/>
                </a:cubicBezTo>
                <a:cubicBezTo>
                  <a:pt x="1891" y="705"/>
                  <a:pt x="1892" y="707"/>
                  <a:pt x="1893" y="709"/>
                </a:cubicBezTo>
                <a:cubicBezTo>
                  <a:pt x="1974" y="709"/>
                  <a:pt x="1974" y="709"/>
                  <a:pt x="1974" y="709"/>
                </a:cubicBezTo>
                <a:cubicBezTo>
                  <a:pt x="1973" y="707"/>
                  <a:pt x="1973" y="704"/>
                  <a:pt x="1973" y="702"/>
                </a:cubicBezTo>
                <a:cubicBezTo>
                  <a:pt x="1952" y="696"/>
                  <a:pt x="1990" y="674"/>
                  <a:pt x="1995" y="688"/>
                </a:cubicBezTo>
                <a:cubicBezTo>
                  <a:pt x="1997" y="688"/>
                  <a:pt x="2005" y="686"/>
                  <a:pt x="2007" y="684"/>
                </a:cubicBezTo>
                <a:cubicBezTo>
                  <a:pt x="2007" y="679"/>
                  <a:pt x="2002" y="681"/>
                  <a:pt x="2000" y="679"/>
                </a:cubicBezTo>
                <a:cubicBezTo>
                  <a:pt x="1990" y="685"/>
                  <a:pt x="1965" y="680"/>
                  <a:pt x="1950" y="685"/>
                </a:cubicBezTo>
                <a:cubicBezTo>
                  <a:pt x="1951" y="688"/>
                  <a:pt x="1954" y="687"/>
                  <a:pt x="1956" y="689"/>
                </a:cubicBezTo>
                <a:cubicBezTo>
                  <a:pt x="1954" y="693"/>
                  <a:pt x="1946" y="692"/>
                  <a:pt x="1942" y="691"/>
                </a:cubicBezTo>
                <a:cubicBezTo>
                  <a:pt x="1940" y="686"/>
                  <a:pt x="1948" y="690"/>
                  <a:pt x="1946" y="685"/>
                </a:cubicBezTo>
                <a:cubicBezTo>
                  <a:pt x="1938" y="685"/>
                  <a:pt x="1934" y="683"/>
                  <a:pt x="1923" y="683"/>
                </a:cubicBezTo>
                <a:cubicBezTo>
                  <a:pt x="1924" y="681"/>
                  <a:pt x="1924" y="678"/>
                  <a:pt x="1926" y="677"/>
                </a:cubicBezTo>
                <a:cubicBezTo>
                  <a:pt x="1924" y="676"/>
                  <a:pt x="1917" y="677"/>
                  <a:pt x="1915" y="673"/>
                </a:cubicBezTo>
                <a:cubicBezTo>
                  <a:pt x="1906" y="676"/>
                  <a:pt x="1901" y="682"/>
                  <a:pt x="1895" y="687"/>
                </a:cubicBezTo>
                <a:cubicBezTo>
                  <a:pt x="1893" y="687"/>
                  <a:pt x="1895" y="686"/>
                  <a:pt x="1895" y="683"/>
                </a:cubicBezTo>
                <a:cubicBezTo>
                  <a:pt x="1892" y="685"/>
                  <a:pt x="1891" y="688"/>
                  <a:pt x="1885" y="688"/>
                </a:cubicBezTo>
                <a:cubicBezTo>
                  <a:pt x="1881" y="688"/>
                  <a:pt x="1882" y="683"/>
                  <a:pt x="1877" y="684"/>
                </a:cubicBezTo>
                <a:cubicBezTo>
                  <a:pt x="1878" y="679"/>
                  <a:pt x="1886" y="685"/>
                  <a:pt x="1885" y="677"/>
                </a:cubicBezTo>
                <a:cubicBezTo>
                  <a:pt x="1878" y="677"/>
                  <a:pt x="1878" y="677"/>
                  <a:pt x="1878" y="677"/>
                </a:cubicBezTo>
                <a:cubicBezTo>
                  <a:pt x="1880" y="667"/>
                  <a:pt x="1872" y="666"/>
                  <a:pt x="1865" y="664"/>
                </a:cubicBezTo>
                <a:cubicBezTo>
                  <a:pt x="1861" y="673"/>
                  <a:pt x="1824" y="675"/>
                  <a:pt x="1828" y="665"/>
                </a:cubicBezTo>
                <a:cubicBezTo>
                  <a:pt x="1822" y="664"/>
                  <a:pt x="1826" y="671"/>
                  <a:pt x="1825" y="674"/>
                </a:cubicBezTo>
                <a:cubicBezTo>
                  <a:pt x="1827" y="673"/>
                  <a:pt x="1827" y="671"/>
                  <a:pt x="1829" y="671"/>
                </a:cubicBezTo>
                <a:cubicBezTo>
                  <a:pt x="1830" y="673"/>
                  <a:pt x="1825" y="681"/>
                  <a:pt x="1822" y="684"/>
                </a:cubicBezTo>
                <a:cubicBezTo>
                  <a:pt x="1811" y="683"/>
                  <a:pt x="1823" y="672"/>
                  <a:pt x="1814" y="671"/>
                </a:cubicBezTo>
                <a:cubicBezTo>
                  <a:pt x="1815" y="666"/>
                  <a:pt x="1818" y="671"/>
                  <a:pt x="1821" y="668"/>
                </a:cubicBezTo>
                <a:cubicBezTo>
                  <a:pt x="1816" y="665"/>
                  <a:pt x="1806" y="667"/>
                  <a:pt x="1801" y="665"/>
                </a:cubicBezTo>
                <a:cubicBezTo>
                  <a:pt x="1799" y="666"/>
                  <a:pt x="1798" y="668"/>
                  <a:pt x="1798" y="671"/>
                </a:cubicBezTo>
                <a:cubicBezTo>
                  <a:pt x="1802" y="666"/>
                  <a:pt x="1811" y="676"/>
                  <a:pt x="1808" y="670"/>
                </a:cubicBezTo>
                <a:cubicBezTo>
                  <a:pt x="1812" y="669"/>
                  <a:pt x="1809" y="679"/>
                  <a:pt x="1814" y="673"/>
                </a:cubicBezTo>
                <a:cubicBezTo>
                  <a:pt x="1813" y="675"/>
                  <a:pt x="1809" y="684"/>
                  <a:pt x="1816" y="683"/>
                </a:cubicBezTo>
                <a:cubicBezTo>
                  <a:pt x="1808" y="687"/>
                  <a:pt x="1797" y="680"/>
                  <a:pt x="1793" y="688"/>
                </a:cubicBezTo>
                <a:cubicBezTo>
                  <a:pt x="1796" y="689"/>
                  <a:pt x="1798" y="695"/>
                  <a:pt x="1797" y="697"/>
                </a:cubicBezTo>
                <a:cubicBezTo>
                  <a:pt x="1791" y="698"/>
                  <a:pt x="1791" y="693"/>
                  <a:pt x="1787" y="692"/>
                </a:cubicBezTo>
                <a:cubicBezTo>
                  <a:pt x="1785" y="697"/>
                  <a:pt x="1769" y="698"/>
                  <a:pt x="1760" y="696"/>
                </a:cubicBezTo>
                <a:cubicBezTo>
                  <a:pt x="1761" y="695"/>
                  <a:pt x="1762" y="694"/>
                  <a:pt x="1760" y="693"/>
                </a:cubicBezTo>
                <a:cubicBezTo>
                  <a:pt x="1765" y="690"/>
                  <a:pt x="1770" y="687"/>
                  <a:pt x="1774" y="683"/>
                </a:cubicBezTo>
                <a:cubicBezTo>
                  <a:pt x="1781" y="682"/>
                  <a:pt x="1783" y="687"/>
                  <a:pt x="1789" y="687"/>
                </a:cubicBezTo>
                <a:cubicBezTo>
                  <a:pt x="1791" y="682"/>
                  <a:pt x="1785" y="686"/>
                  <a:pt x="1786" y="681"/>
                </a:cubicBezTo>
                <a:cubicBezTo>
                  <a:pt x="1787" y="679"/>
                  <a:pt x="1797" y="675"/>
                  <a:pt x="1797" y="681"/>
                </a:cubicBezTo>
                <a:cubicBezTo>
                  <a:pt x="1802" y="681"/>
                  <a:pt x="1797" y="676"/>
                  <a:pt x="1800" y="675"/>
                </a:cubicBezTo>
                <a:cubicBezTo>
                  <a:pt x="1798" y="672"/>
                  <a:pt x="1793" y="675"/>
                  <a:pt x="1787" y="673"/>
                </a:cubicBezTo>
                <a:cubicBezTo>
                  <a:pt x="1788" y="671"/>
                  <a:pt x="1790" y="671"/>
                  <a:pt x="1793" y="670"/>
                </a:cubicBezTo>
                <a:cubicBezTo>
                  <a:pt x="1790" y="668"/>
                  <a:pt x="1785" y="668"/>
                  <a:pt x="1780" y="668"/>
                </a:cubicBezTo>
                <a:cubicBezTo>
                  <a:pt x="1779" y="669"/>
                  <a:pt x="1779" y="671"/>
                  <a:pt x="1779" y="674"/>
                </a:cubicBezTo>
                <a:cubicBezTo>
                  <a:pt x="1774" y="675"/>
                  <a:pt x="1777" y="669"/>
                  <a:pt x="1772" y="670"/>
                </a:cubicBezTo>
                <a:cubicBezTo>
                  <a:pt x="1773" y="671"/>
                  <a:pt x="1774" y="673"/>
                  <a:pt x="1774" y="675"/>
                </a:cubicBezTo>
                <a:cubicBezTo>
                  <a:pt x="1763" y="673"/>
                  <a:pt x="1760" y="676"/>
                  <a:pt x="1751" y="674"/>
                </a:cubicBezTo>
                <a:cubicBezTo>
                  <a:pt x="1751" y="669"/>
                  <a:pt x="1751" y="665"/>
                  <a:pt x="1753" y="663"/>
                </a:cubicBezTo>
                <a:cubicBezTo>
                  <a:pt x="1753" y="666"/>
                  <a:pt x="1758" y="668"/>
                  <a:pt x="1762" y="672"/>
                </a:cubicBezTo>
                <a:cubicBezTo>
                  <a:pt x="1765" y="671"/>
                  <a:pt x="1762" y="666"/>
                  <a:pt x="1761" y="665"/>
                </a:cubicBezTo>
                <a:cubicBezTo>
                  <a:pt x="1765" y="665"/>
                  <a:pt x="1771" y="663"/>
                  <a:pt x="1771" y="667"/>
                </a:cubicBezTo>
                <a:cubicBezTo>
                  <a:pt x="1775" y="663"/>
                  <a:pt x="1775" y="658"/>
                  <a:pt x="1774" y="654"/>
                </a:cubicBezTo>
                <a:cubicBezTo>
                  <a:pt x="1761" y="652"/>
                  <a:pt x="1740" y="655"/>
                  <a:pt x="1729" y="643"/>
                </a:cubicBezTo>
                <a:cubicBezTo>
                  <a:pt x="1725" y="646"/>
                  <a:pt x="1723" y="642"/>
                  <a:pt x="1720" y="645"/>
                </a:cubicBezTo>
                <a:cubicBezTo>
                  <a:pt x="1719" y="641"/>
                  <a:pt x="1721" y="640"/>
                  <a:pt x="1721" y="637"/>
                </a:cubicBezTo>
                <a:cubicBezTo>
                  <a:pt x="1717" y="641"/>
                  <a:pt x="1711" y="644"/>
                  <a:pt x="1705" y="646"/>
                </a:cubicBezTo>
                <a:cubicBezTo>
                  <a:pt x="1700" y="641"/>
                  <a:pt x="1692" y="643"/>
                  <a:pt x="1684" y="641"/>
                </a:cubicBezTo>
                <a:cubicBezTo>
                  <a:pt x="1684" y="637"/>
                  <a:pt x="1684" y="637"/>
                  <a:pt x="1684" y="637"/>
                </a:cubicBezTo>
                <a:cubicBezTo>
                  <a:pt x="1686" y="638"/>
                  <a:pt x="1698" y="630"/>
                  <a:pt x="1702" y="635"/>
                </a:cubicBezTo>
                <a:cubicBezTo>
                  <a:pt x="1705" y="635"/>
                  <a:pt x="1701" y="631"/>
                  <a:pt x="1700" y="631"/>
                </a:cubicBezTo>
                <a:cubicBezTo>
                  <a:pt x="1701" y="630"/>
                  <a:pt x="1703" y="630"/>
                  <a:pt x="1703" y="628"/>
                </a:cubicBezTo>
                <a:cubicBezTo>
                  <a:pt x="1712" y="629"/>
                  <a:pt x="1716" y="631"/>
                  <a:pt x="1726" y="629"/>
                </a:cubicBezTo>
                <a:cubicBezTo>
                  <a:pt x="1725" y="623"/>
                  <a:pt x="1721" y="627"/>
                  <a:pt x="1719" y="625"/>
                </a:cubicBezTo>
                <a:cubicBezTo>
                  <a:pt x="1744" y="617"/>
                  <a:pt x="1775" y="616"/>
                  <a:pt x="1805" y="616"/>
                </a:cubicBezTo>
                <a:cubicBezTo>
                  <a:pt x="1808" y="608"/>
                  <a:pt x="1815" y="612"/>
                  <a:pt x="1821" y="609"/>
                </a:cubicBezTo>
                <a:cubicBezTo>
                  <a:pt x="1820" y="608"/>
                  <a:pt x="1819" y="607"/>
                  <a:pt x="1821" y="607"/>
                </a:cubicBezTo>
                <a:cubicBezTo>
                  <a:pt x="1820" y="603"/>
                  <a:pt x="1813" y="606"/>
                  <a:pt x="1813" y="602"/>
                </a:cubicBezTo>
                <a:cubicBezTo>
                  <a:pt x="1820" y="593"/>
                  <a:pt x="1836" y="593"/>
                  <a:pt x="1844" y="602"/>
                </a:cubicBezTo>
                <a:cubicBezTo>
                  <a:pt x="1844" y="603"/>
                  <a:pt x="1840" y="604"/>
                  <a:pt x="1840" y="602"/>
                </a:cubicBezTo>
                <a:cubicBezTo>
                  <a:pt x="1835" y="607"/>
                  <a:pt x="1846" y="607"/>
                  <a:pt x="1848" y="610"/>
                </a:cubicBezTo>
                <a:cubicBezTo>
                  <a:pt x="1851" y="609"/>
                  <a:pt x="1851" y="605"/>
                  <a:pt x="1853" y="604"/>
                </a:cubicBezTo>
                <a:cubicBezTo>
                  <a:pt x="1858" y="604"/>
                  <a:pt x="1860" y="608"/>
                  <a:pt x="1864" y="609"/>
                </a:cubicBezTo>
                <a:cubicBezTo>
                  <a:pt x="1862" y="606"/>
                  <a:pt x="1865" y="607"/>
                  <a:pt x="1866" y="605"/>
                </a:cubicBezTo>
                <a:cubicBezTo>
                  <a:pt x="1899" y="605"/>
                  <a:pt x="1937" y="601"/>
                  <a:pt x="1971" y="597"/>
                </a:cubicBezTo>
                <a:cubicBezTo>
                  <a:pt x="1962" y="592"/>
                  <a:pt x="1954" y="598"/>
                  <a:pt x="1947" y="592"/>
                </a:cubicBezTo>
                <a:cubicBezTo>
                  <a:pt x="1946" y="599"/>
                  <a:pt x="1939" y="590"/>
                  <a:pt x="1935" y="591"/>
                </a:cubicBezTo>
                <a:cubicBezTo>
                  <a:pt x="1936" y="586"/>
                  <a:pt x="1945" y="585"/>
                  <a:pt x="1939" y="580"/>
                </a:cubicBezTo>
                <a:cubicBezTo>
                  <a:pt x="1951" y="574"/>
                  <a:pt x="1962" y="580"/>
                  <a:pt x="1973" y="586"/>
                </a:cubicBezTo>
                <a:cubicBezTo>
                  <a:pt x="1980" y="583"/>
                  <a:pt x="1988" y="585"/>
                  <a:pt x="1993" y="588"/>
                </a:cubicBezTo>
                <a:cubicBezTo>
                  <a:pt x="2001" y="584"/>
                  <a:pt x="2017" y="576"/>
                  <a:pt x="2022" y="587"/>
                </a:cubicBezTo>
                <a:cubicBezTo>
                  <a:pt x="2021" y="591"/>
                  <a:pt x="2013" y="588"/>
                  <a:pt x="2014" y="594"/>
                </a:cubicBezTo>
                <a:cubicBezTo>
                  <a:pt x="2037" y="594"/>
                  <a:pt x="2050" y="594"/>
                  <a:pt x="2069" y="596"/>
                </a:cubicBezTo>
                <a:cubicBezTo>
                  <a:pt x="2070" y="600"/>
                  <a:pt x="2071" y="601"/>
                  <a:pt x="2074" y="605"/>
                </a:cubicBezTo>
                <a:cubicBezTo>
                  <a:pt x="2077" y="603"/>
                  <a:pt x="2076" y="599"/>
                  <a:pt x="2080" y="599"/>
                </a:cubicBezTo>
                <a:cubicBezTo>
                  <a:pt x="2075" y="597"/>
                  <a:pt x="2082" y="595"/>
                  <a:pt x="2081" y="590"/>
                </a:cubicBezTo>
                <a:cubicBezTo>
                  <a:pt x="2086" y="593"/>
                  <a:pt x="2092" y="596"/>
                  <a:pt x="2099" y="596"/>
                </a:cubicBezTo>
                <a:cubicBezTo>
                  <a:pt x="2097" y="600"/>
                  <a:pt x="2100" y="601"/>
                  <a:pt x="2098" y="607"/>
                </a:cubicBezTo>
                <a:cubicBezTo>
                  <a:pt x="2104" y="605"/>
                  <a:pt x="2111" y="604"/>
                  <a:pt x="2110" y="597"/>
                </a:cubicBezTo>
                <a:cubicBezTo>
                  <a:pt x="2112" y="599"/>
                  <a:pt x="2118" y="596"/>
                  <a:pt x="2118" y="600"/>
                </a:cubicBezTo>
                <a:cubicBezTo>
                  <a:pt x="2118" y="604"/>
                  <a:pt x="2115" y="599"/>
                  <a:pt x="2113" y="601"/>
                </a:cubicBezTo>
                <a:cubicBezTo>
                  <a:pt x="2115" y="606"/>
                  <a:pt x="2113" y="604"/>
                  <a:pt x="2112" y="609"/>
                </a:cubicBezTo>
                <a:cubicBezTo>
                  <a:pt x="2117" y="609"/>
                  <a:pt x="2119" y="609"/>
                  <a:pt x="2123" y="607"/>
                </a:cubicBezTo>
                <a:cubicBezTo>
                  <a:pt x="2124" y="603"/>
                  <a:pt x="2116" y="608"/>
                  <a:pt x="2117" y="604"/>
                </a:cubicBezTo>
                <a:cubicBezTo>
                  <a:pt x="2118" y="602"/>
                  <a:pt x="2121" y="606"/>
                  <a:pt x="2120" y="600"/>
                </a:cubicBezTo>
                <a:cubicBezTo>
                  <a:pt x="2124" y="607"/>
                  <a:pt x="2135" y="597"/>
                  <a:pt x="2140" y="593"/>
                </a:cubicBezTo>
                <a:cubicBezTo>
                  <a:pt x="2147" y="594"/>
                  <a:pt x="2152" y="593"/>
                  <a:pt x="2159" y="592"/>
                </a:cubicBezTo>
                <a:cubicBezTo>
                  <a:pt x="2163" y="593"/>
                  <a:pt x="2159" y="594"/>
                  <a:pt x="2160" y="598"/>
                </a:cubicBezTo>
                <a:cubicBezTo>
                  <a:pt x="2169" y="594"/>
                  <a:pt x="2174" y="598"/>
                  <a:pt x="2182" y="599"/>
                </a:cubicBezTo>
                <a:cubicBezTo>
                  <a:pt x="2181" y="604"/>
                  <a:pt x="2179" y="607"/>
                  <a:pt x="2181" y="611"/>
                </a:cubicBezTo>
                <a:cubicBezTo>
                  <a:pt x="2189" y="610"/>
                  <a:pt x="2190" y="609"/>
                  <a:pt x="2196" y="608"/>
                </a:cubicBezTo>
                <a:cubicBezTo>
                  <a:pt x="2193" y="606"/>
                  <a:pt x="2188" y="606"/>
                  <a:pt x="2184" y="605"/>
                </a:cubicBezTo>
                <a:cubicBezTo>
                  <a:pt x="2183" y="600"/>
                  <a:pt x="2183" y="600"/>
                  <a:pt x="2183" y="600"/>
                </a:cubicBezTo>
                <a:cubicBezTo>
                  <a:pt x="2197" y="601"/>
                  <a:pt x="2214" y="600"/>
                  <a:pt x="2226" y="606"/>
                </a:cubicBezTo>
                <a:cubicBezTo>
                  <a:pt x="2229" y="611"/>
                  <a:pt x="2225" y="613"/>
                  <a:pt x="2231" y="614"/>
                </a:cubicBezTo>
                <a:cubicBezTo>
                  <a:pt x="2230" y="612"/>
                  <a:pt x="2230" y="611"/>
                  <a:pt x="2231" y="609"/>
                </a:cubicBezTo>
                <a:cubicBezTo>
                  <a:pt x="2249" y="609"/>
                  <a:pt x="2264" y="607"/>
                  <a:pt x="2274" y="606"/>
                </a:cubicBezTo>
                <a:cubicBezTo>
                  <a:pt x="2276" y="605"/>
                  <a:pt x="2275" y="602"/>
                  <a:pt x="2275" y="600"/>
                </a:cubicBezTo>
                <a:cubicBezTo>
                  <a:pt x="2277" y="600"/>
                  <a:pt x="2277" y="602"/>
                  <a:pt x="2277" y="604"/>
                </a:cubicBezTo>
                <a:cubicBezTo>
                  <a:pt x="2282" y="601"/>
                  <a:pt x="2290" y="604"/>
                  <a:pt x="2300" y="603"/>
                </a:cubicBezTo>
                <a:cubicBezTo>
                  <a:pt x="2305" y="603"/>
                  <a:pt x="2316" y="600"/>
                  <a:pt x="2319" y="597"/>
                </a:cubicBezTo>
                <a:cubicBezTo>
                  <a:pt x="2319" y="597"/>
                  <a:pt x="2318" y="590"/>
                  <a:pt x="2324" y="592"/>
                </a:cubicBezTo>
                <a:cubicBezTo>
                  <a:pt x="2320" y="588"/>
                  <a:pt x="2314" y="586"/>
                  <a:pt x="2306" y="587"/>
                </a:cubicBezTo>
                <a:cubicBezTo>
                  <a:pt x="2305" y="582"/>
                  <a:pt x="2308" y="582"/>
                  <a:pt x="2307" y="578"/>
                </a:cubicBezTo>
                <a:cubicBezTo>
                  <a:pt x="2303" y="580"/>
                  <a:pt x="2299" y="580"/>
                  <a:pt x="2296" y="576"/>
                </a:cubicBezTo>
                <a:cubicBezTo>
                  <a:pt x="2289" y="577"/>
                  <a:pt x="2292" y="582"/>
                  <a:pt x="2285" y="578"/>
                </a:cubicBezTo>
                <a:cubicBezTo>
                  <a:pt x="2284" y="581"/>
                  <a:pt x="2285" y="586"/>
                  <a:pt x="2280" y="586"/>
                </a:cubicBezTo>
                <a:cubicBezTo>
                  <a:pt x="2281" y="589"/>
                  <a:pt x="2282" y="585"/>
                  <a:pt x="2284" y="587"/>
                </a:cubicBezTo>
                <a:cubicBezTo>
                  <a:pt x="2276" y="593"/>
                  <a:pt x="2275" y="577"/>
                  <a:pt x="2266" y="575"/>
                </a:cubicBezTo>
                <a:cubicBezTo>
                  <a:pt x="2279" y="569"/>
                  <a:pt x="2299" y="572"/>
                  <a:pt x="2314" y="566"/>
                </a:cubicBezTo>
                <a:cubicBezTo>
                  <a:pt x="2310" y="562"/>
                  <a:pt x="2304" y="561"/>
                  <a:pt x="2302" y="564"/>
                </a:cubicBezTo>
                <a:cubicBezTo>
                  <a:pt x="2301" y="563"/>
                  <a:pt x="2300" y="563"/>
                  <a:pt x="2299" y="561"/>
                </a:cubicBezTo>
                <a:cubicBezTo>
                  <a:pt x="2304" y="557"/>
                  <a:pt x="2317" y="554"/>
                  <a:pt x="2323" y="552"/>
                </a:cubicBezTo>
                <a:cubicBezTo>
                  <a:pt x="2320" y="550"/>
                  <a:pt x="2319" y="547"/>
                  <a:pt x="2315" y="547"/>
                </a:cubicBezTo>
                <a:cubicBezTo>
                  <a:pt x="2315" y="552"/>
                  <a:pt x="2315" y="552"/>
                  <a:pt x="2315" y="552"/>
                </a:cubicBezTo>
                <a:cubicBezTo>
                  <a:pt x="2312" y="551"/>
                  <a:pt x="2315" y="543"/>
                  <a:pt x="2308" y="546"/>
                </a:cubicBezTo>
                <a:cubicBezTo>
                  <a:pt x="2310" y="541"/>
                  <a:pt x="2308" y="541"/>
                  <a:pt x="2308" y="536"/>
                </a:cubicBezTo>
                <a:cubicBezTo>
                  <a:pt x="2311" y="532"/>
                  <a:pt x="2315" y="536"/>
                  <a:pt x="2318" y="533"/>
                </a:cubicBezTo>
                <a:cubicBezTo>
                  <a:pt x="2321" y="539"/>
                  <a:pt x="2316" y="543"/>
                  <a:pt x="2320" y="548"/>
                </a:cubicBezTo>
                <a:cubicBezTo>
                  <a:pt x="2325" y="549"/>
                  <a:pt x="2323" y="544"/>
                  <a:pt x="2327" y="545"/>
                </a:cubicBezTo>
                <a:cubicBezTo>
                  <a:pt x="2335" y="551"/>
                  <a:pt x="2340" y="556"/>
                  <a:pt x="2353" y="555"/>
                </a:cubicBezTo>
                <a:cubicBezTo>
                  <a:pt x="2353" y="546"/>
                  <a:pt x="2364" y="548"/>
                  <a:pt x="2370" y="546"/>
                </a:cubicBezTo>
                <a:cubicBezTo>
                  <a:pt x="2368" y="543"/>
                  <a:pt x="2363" y="544"/>
                  <a:pt x="2363" y="538"/>
                </a:cubicBezTo>
                <a:cubicBezTo>
                  <a:pt x="2361" y="541"/>
                  <a:pt x="2359" y="542"/>
                  <a:pt x="2354" y="542"/>
                </a:cubicBezTo>
                <a:cubicBezTo>
                  <a:pt x="2352" y="537"/>
                  <a:pt x="2355" y="532"/>
                  <a:pt x="2363" y="530"/>
                </a:cubicBezTo>
                <a:cubicBezTo>
                  <a:pt x="2368" y="530"/>
                  <a:pt x="2365" y="536"/>
                  <a:pt x="2365" y="539"/>
                </a:cubicBezTo>
                <a:cubicBezTo>
                  <a:pt x="2375" y="537"/>
                  <a:pt x="2378" y="542"/>
                  <a:pt x="2384" y="544"/>
                </a:cubicBezTo>
                <a:cubicBezTo>
                  <a:pt x="2375" y="559"/>
                  <a:pt x="2400" y="553"/>
                  <a:pt x="2410" y="553"/>
                </a:cubicBezTo>
                <a:cubicBezTo>
                  <a:pt x="2404" y="549"/>
                  <a:pt x="2389" y="550"/>
                  <a:pt x="2387" y="549"/>
                </a:cubicBezTo>
                <a:cubicBezTo>
                  <a:pt x="2389" y="540"/>
                  <a:pt x="2388" y="538"/>
                  <a:pt x="2385" y="530"/>
                </a:cubicBezTo>
                <a:cubicBezTo>
                  <a:pt x="2393" y="523"/>
                  <a:pt x="2399" y="525"/>
                  <a:pt x="2406" y="532"/>
                </a:cubicBezTo>
                <a:cubicBezTo>
                  <a:pt x="2406" y="529"/>
                  <a:pt x="2400" y="523"/>
                  <a:pt x="2399" y="519"/>
                </a:cubicBezTo>
                <a:cubicBezTo>
                  <a:pt x="2402" y="515"/>
                  <a:pt x="2405" y="520"/>
                  <a:pt x="2410" y="518"/>
                </a:cubicBezTo>
                <a:cubicBezTo>
                  <a:pt x="2405" y="524"/>
                  <a:pt x="2410" y="524"/>
                  <a:pt x="2414" y="530"/>
                </a:cubicBezTo>
                <a:cubicBezTo>
                  <a:pt x="2415" y="533"/>
                  <a:pt x="2413" y="533"/>
                  <a:pt x="2410" y="533"/>
                </a:cubicBezTo>
                <a:cubicBezTo>
                  <a:pt x="2413" y="537"/>
                  <a:pt x="2410" y="538"/>
                  <a:pt x="2412" y="541"/>
                </a:cubicBezTo>
                <a:cubicBezTo>
                  <a:pt x="2427" y="540"/>
                  <a:pt x="2444" y="546"/>
                  <a:pt x="2451" y="558"/>
                </a:cubicBezTo>
                <a:cubicBezTo>
                  <a:pt x="2458" y="555"/>
                  <a:pt x="2470" y="558"/>
                  <a:pt x="2476" y="556"/>
                </a:cubicBezTo>
                <a:cubicBezTo>
                  <a:pt x="2478" y="550"/>
                  <a:pt x="2474" y="549"/>
                  <a:pt x="2472" y="547"/>
                </a:cubicBezTo>
                <a:cubicBezTo>
                  <a:pt x="2478" y="542"/>
                  <a:pt x="2486" y="547"/>
                  <a:pt x="2492" y="542"/>
                </a:cubicBezTo>
                <a:cubicBezTo>
                  <a:pt x="2495" y="542"/>
                  <a:pt x="2494" y="545"/>
                  <a:pt x="2497" y="544"/>
                </a:cubicBezTo>
                <a:cubicBezTo>
                  <a:pt x="2496" y="548"/>
                  <a:pt x="2498" y="552"/>
                  <a:pt x="2499" y="556"/>
                </a:cubicBezTo>
                <a:cubicBezTo>
                  <a:pt x="2503" y="556"/>
                  <a:pt x="2508" y="555"/>
                  <a:pt x="2510" y="557"/>
                </a:cubicBezTo>
                <a:cubicBezTo>
                  <a:pt x="2510" y="562"/>
                  <a:pt x="2509" y="564"/>
                  <a:pt x="2505" y="565"/>
                </a:cubicBezTo>
                <a:cubicBezTo>
                  <a:pt x="2512" y="569"/>
                  <a:pt x="2521" y="562"/>
                  <a:pt x="2526" y="569"/>
                </a:cubicBezTo>
                <a:cubicBezTo>
                  <a:pt x="2521" y="570"/>
                  <a:pt x="2510" y="574"/>
                  <a:pt x="2508" y="569"/>
                </a:cubicBezTo>
                <a:cubicBezTo>
                  <a:pt x="2511" y="577"/>
                  <a:pt x="2494" y="577"/>
                  <a:pt x="2492" y="576"/>
                </a:cubicBezTo>
                <a:cubicBezTo>
                  <a:pt x="2489" y="576"/>
                  <a:pt x="2494" y="578"/>
                  <a:pt x="2492" y="581"/>
                </a:cubicBezTo>
                <a:cubicBezTo>
                  <a:pt x="2500" y="579"/>
                  <a:pt x="2503" y="582"/>
                  <a:pt x="2504" y="589"/>
                </a:cubicBezTo>
                <a:cubicBezTo>
                  <a:pt x="2513" y="591"/>
                  <a:pt x="2511" y="588"/>
                  <a:pt x="2522" y="588"/>
                </a:cubicBezTo>
                <a:cubicBezTo>
                  <a:pt x="2520" y="585"/>
                  <a:pt x="2522" y="586"/>
                  <a:pt x="2522" y="582"/>
                </a:cubicBezTo>
                <a:cubicBezTo>
                  <a:pt x="2519" y="586"/>
                  <a:pt x="2516" y="581"/>
                  <a:pt x="2513" y="580"/>
                </a:cubicBezTo>
                <a:cubicBezTo>
                  <a:pt x="2522" y="575"/>
                  <a:pt x="2527" y="580"/>
                  <a:pt x="2538" y="576"/>
                </a:cubicBezTo>
                <a:cubicBezTo>
                  <a:pt x="2540" y="571"/>
                  <a:pt x="2539" y="563"/>
                  <a:pt x="2541" y="558"/>
                </a:cubicBezTo>
                <a:cubicBezTo>
                  <a:pt x="2551" y="562"/>
                  <a:pt x="2560" y="551"/>
                  <a:pt x="2568" y="557"/>
                </a:cubicBezTo>
                <a:cubicBezTo>
                  <a:pt x="2568" y="561"/>
                  <a:pt x="2570" y="568"/>
                  <a:pt x="2566" y="568"/>
                </a:cubicBezTo>
                <a:cubicBezTo>
                  <a:pt x="2567" y="571"/>
                  <a:pt x="2573" y="569"/>
                  <a:pt x="2572" y="565"/>
                </a:cubicBezTo>
                <a:cubicBezTo>
                  <a:pt x="2573" y="568"/>
                  <a:pt x="2576" y="569"/>
                  <a:pt x="2579" y="570"/>
                </a:cubicBezTo>
                <a:cubicBezTo>
                  <a:pt x="2583" y="568"/>
                  <a:pt x="2584" y="567"/>
                  <a:pt x="2586" y="567"/>
                </a:cubicBezTo>
                <a:cubicBezTo>
                  <a:pt x="2588" y="566"/>
                  <a:pt x="2592" y="557"/>
                  <a:pt x="2585" y="559"/>
                </a:cubicBezTo>
                <a:cubicBezTo>
                  <a:pt x="2593" y="553"/>
                  <a:pt x="2602" y="555"/>
                  <a:pt x="2612" y="553"/>
                </a:cubicBezTo>
                <a:cubicBezTo>
                  <a:pt x="2610" y="548"/>
                  <a:pt x="2607" y="549"/>
                  <a:pt x="2602" y="550"/>
                </a:cubicBezTo>
                <a:cubicBezTo>
                  <a:pt x="2601" y="543"/>
                  <a:pt x="2606" y="543"/>
                  <a:pt x="2601" y="538"/>
                </a:cubicBezTo>
                <a:cubicBezTo>
                  <a:pt x="2598" y="539"/>
                  <a:pt x="2596" y="541"/>
                  <a:pt x="2596" y="545"/>
                </a:cubicBezTo>
                <a:cubicBezTo>
                  <a:pt x="2591" y="544"/>
                  <a:pt x="2587" y="541"/>
                  <a:pt x="2584" y="546"/>
                </a:cubicBezTo>
                <a:cubicBezTo>
                  <a:pt x="2581" y="544"/>
                  <a:pt x="2578" y="543"/>
                  <a:pt x="2577" y="539"/>
                </a:cubicBezTo>
                <a:cubicBezTo>
                  <a:pt x="2566" y="541"/>
                  <a:pt x="2559" y="542"/>
                  <a:pt x="2551" y="538"/>
                </a:cubicBezTo>
                <a:cubicBezTo>
                  <a:pt x="2551" y="535"/>
                  <a:pt x="2555" y="536"/>
                  <a:pt x="2554" y="532"/>
                </a:cubicBezTo>
                <a:cubicBezTo>
                  <a:pt x="2551" y="532"/>
                  <a:pt x="2551" y="535"/>
                  <a:pt x="2547" y="534"/>
                </a:cubicBezTo>
                <a:cubicBezTo>
                  <a:pt x="2543" y="528"/>
                  <a:pt x="2540" y="523"/>
                  <a:pt x="2544" y="515"/>
                </a:cubicBezTo>
                <a:cubicBezTo>
                  <a:pt x="2554" y="518"/>
                  <a:pt x="2560" y="511"/>
                  <a:pt x="2567" y="515"/>
                </a:cubicBezTo>
                <a:cubicBezTo>
                  <a:pt x="2571" y="513"/>
                  <a:pt x="2562" y="512"/>
                  <a:pt x="2561" y="510"/>
                </a:cubicBezTo>
                <a:cubicBezTo>
                  <a:pt x="2561" y="509"/>
                  <a:pt x="2563" y="507"/>
                  <a:pt x="2565" y="507"/>
                </a:cubicBezTo>
                <a:cubicBezTo>
                  <a:pt x="2561" y="506"/>
                  <a:pt x="2556" y="499"/>
                  <a:pt x="2550" y="504"/>
                </a:cubicBezTo>
                <a:cubicBezTo>
                  <a:pt x="2548" y="495"/>
                  <a:pt x="2534" y="498"/>
                  <a:pt x="2537" y="488"/>
                </a:cubicBezTo>
                <a:cubicBezTo>
                  <a:pt x="2533" y="488"/>
                  <a:pt x="2525" y="491"/>
                  <a:pt x="2525" y="486"/>
                </a:cubicBezTo>
                <a:cubicBezTo>
                  <a:pt x="2526" y="484"/>
                  <a:pt x="2529" y="483"/>
                  <a:pt x="2533" y="483"/>
                </a:cubicBezTo>
                <a:cubicBezTo>
                  <a:pt x="2527" y="482"/>
                  <a:pt x="2526" y="477"/>
                  <a:pt x="2524" y="473"/>
                </a:cubicBezTo>
                <a:cubicBezTo>
                  <a:pt x="2521" y="475"/>
                  <a:pt x="2521" y="472"/>
                  <a:pt x="2519" y="474"/>
                </a:cubicBezTo>
                <a:cubicBezTo>
                  <a:pt x="2519" y="478"/>
                  <a:pt x="2522" y="479"/>
                  <a:pt x="2524" y="481"/>
                </a:cubicBezTo>
                <a:cubicBezTo>
                  <a:pt x="2519" y="486"/>
                  <a:pt x="2529" y="495"/>
                  <a:pt x="2527" y="505"/>
                </a:cubicBezTo>
                <a:cubicBezTo>
                  <a:pt x="2524" y="505"/>
                  <a:pt x="2519" y="503"/>
                  <a:pt x="2513" y="503"/>
                </a:cubicBezTo>
                <a:cubicBezTo>
                  <a:pt x="2513" y="497"/>
                  <a:pt x="2515" y="494"/>
                  <a:pt x="2520" y="493"/>
                </a:cubicBezTo>
                <a:cubicBezTo>
                  <a:pt x="2519" y="485"/>
                  <a:pt x="2519" y="485"/>
                  <a:pt x="2519" y="485"/>
                </a:cubicBezTo>
                <a:cubicBezTo>
                  <a:pt x="2513" y="486"/>
                  <a:pt x="2518" y="490"/>
                  <a:pt x="2513" y="492"/>
                </a:cubicBezTo>
                <a:cubicBezTo>
                  <a:pt x="2509" y="490"/>
                  <a:pt x="2510" y="482"/>
                  <a:pt x="2505" y="480"/>
                </a:cubicBezTo>
                <a:cubicBezTo>
                  <a:pt x="2504" y="482"/>
                  <a:pt x="2501" y="482"/>
                  <a:pt x="2497" y="482"/>
                </a:cubicBezTo>
                <a:cubicBezTo>
                  <a:pt x="2498" y="477"/>
                  <a:pt x="2505" y="479"/>
                  <a:pt x="2509" y="479"/>
                </a:cubicBezTo>
                <a:cubicBezTo>
                  <a:pt x="2512" y="473"/>
                  <a:pt x="2496" y="479"/>
                  <a:pt x="2502" y="474"/>
                </a:cubicBezTo>
                <a:cubicBezTo>
                  <a:pt x="2497" y="473"/>
                  <a:pt x="2487" y="469"/>
                  <a:pt x="2486" y="473"/>
                </a:cubicBezTo>
                <a:cubicBezTo>
                  <a:pt x="2490" y="473"/>
                  <a:pt x="2493" y="475"/>
                  <a:pt x="2496" y="479"/>
                </a:cubicBezTo>
                <a:cubicBezTo>
                  <a:pt x="2493" y="492"/>
                  <a:pt x="2477" y="483"/>
                  <a:pt x="2473" y="482"/>
                </a:cubicBezTo>
                <a:cubicBezTo>
                  <a:pt x="2471" y="476"/>
                  <a:pt x="2476" y="475"/>
                  <a:pt x="2478" y="473"/>
                </a:cubicBezTo>
                <a:cubicBezTo>
                  <a:pt x="2473" y="473"/>
                  <a:pt x="2470" y="468"/>
                  <a:pt x="2464" y="468"/>
                </a:cubicBezTo>
                <a:cubicBezTo>
                  <a:pt x="2465" y="472"/>
                  <a:pt x="2467" y="478"/>
                  <a:pt x="2464" y="483"/>
                </a:cubicBezTo>
                <a:cubicBezTo>
                  <a:pt x="2451" y="485"/>
                  <a:pt x="2443" y="480"/>
                  <a:pt x="2432" y="479"/>
                </a:cubicBezTo>
                <a:cubicBezTo>
                  <a:pt x="2432" y="477"/>
                  <a:pt x="2434" y="476"/>
                  <a:pt x="2433" y="474"/>
                </a:cubicBezTo>
                <a:cubicBezTo>
                  <a:pt x="2430" y="472"/>
                  <a:pt x="2426" y="471"/>
                  <a:pt x="2425" y="466"/>
                </a:cubicBezTo>
                <a:cubicBezTo>
                  <a:pt x="2418" y="470"/>
                  <a:pt x="2403" y="472"/>
                  <a:pt x="2404" y="479"/>
                </a:cubicBezTo>
                <a:cubicBezTo>
                  <a:pt x="2399" y="479"/>
                  <a:pt x="2400" y="472"/>
                  <a:pt x="2393" y="474"/>
                </a:cubicBezTo>
                <a:cubicBezTo>
                  <a:pt x="2392" y="479"/>
                  <a:pt x="2397" y="477"/>
                  <a:pt x="2396" y="481"/>
                </a:cubicBezTo>
                <a:cubicBezTo>
                  <a:pt x="2396" y="483"/>
                  <a:pt x="2394" y="483"/>
                  <a:pt x="2393" y="485"/>
                </a:cubicBezTo>
                <a:cubicBezTo>
                  <a:pt x="2390" y="484"/>
                  <a:pt x="2387" y="483"/>
                  <a:pt x="2385" y="480"/>
                </a:cubicBezTo>
                <a:cubicBezTo>
                  <a:pt x="2381" y="483"/>
                  <a:pt x="2378" y="481"/>
                  <a:pt x="2377" y="489"/>
                </a:cubicBezTo>
                <a:cubicBezTo>
                  <a:pt x="2362" y="489"/>
                  <a:pt x="2362" y="489"/>
                  <a:pt x="2362" y="489"/>
                </a:cubicBezTo>
                <a:cubicBezTo>
                  <a:pt x="2358" y="495"/>
                  <a:pt x="2363" y="498"/>
                  <a:pt x="2363" y="505"/>
                </a:cubicBezTo>
                <a:cubicBezTo>
                  <a:pt x="2354" y="508"/>
                  <a:pt x="2325" y="506"/>
                  <a:pt x="2329" y="525"/>
                </a:cubicBezTo>
                <a:cubicBezTo>
                  <a:pt x="2326" y="529"/>
                  <a:pt x="2322" y="525"/>
                  <a:pt x="2321" y="530"/>
                </a:cubicBezTo>
                <a:cubicBezTo>
                  <a:pt x="2316" y="531"/>
                  <a:pt x="2315" y="526"/>
                  <a:pt x="2311" y="525"/>
                </a:cubicBezTo>
                <a:cubicBezTo>
                  <a:pt x="2311" y="522"/>
                  <a:pt x="2320" y="526"/>
                  <a:pt x="2319" y="522"/>
                </a:cubicBezTo>
                <a:cubicBezTo>
                  <a:pt x="2317" y="518"/>
                  <a:pt x="2310" y="517"/>
                  <a:pt x="2307" y="519"/>
                </a:cubicBezTo>
                <a:cubicBezTo>
                  <a:pt x="2307" y="522"/>
                  <a:pt x="2310" y="524"/>
                  <a:pt x="2307" y="527"/>
                </a:cubicBezTo>
                <a:cubicBezTo>
                  <a:pt x="2305" y="527"/>
                  <a:pt x="2304" y="525"/>
                  <a:pt x="2302" y="526"/>
                </a:cubicBezTo>
                <a:cubicBezTo>
                  <a:pt x="2302" y="524"/>
                  <a:pt x="2305" y="525"/>
                  <a:pt x="2307" y="524"/>
                </a:cubicBezTo>
                <a:cubicBezTo>
                  <a:pt x="2300" y="524"/>
                  <a:pt x="2303" y="520"/>
                  <a:pt x="2299" y="518"/>
                </a:cubicBezTo>
                <a:cubicBezTo>
                  <a:pt x="2299" y="515"/>
                  <a:pt x="2304" y="517"/>
                  <a:pt x="2307" y="516"/>
                </a:cubicBezTo>
                <a:cubicBezTo>
                  <a:pt x="2306" y="508"/>
                  <a:pt x="2306" y="508"/>
                  <a:pt x="2306" y="508"/>
                </a:cubicBezTo>
                <a:cubicBezTo>
                  <a:pt x="2311" y="513"/>
                  <a:pt x="2317" y="517"/>
                  <a:pt x="2327" y="515"/>
                </a:cubicBezTo>
                <a:cubicBezTo>
                  <a:pt x="2325" y="512"/>
                  <a:pt x="2322" y="514"/>
                  <a:pt x="2320" y="509"/>
                </a:cubicBezTo>
                <a:cubicBezTo>
                  <a:pt x="2321" y="507"/>
                  <a:pt x="2324" y="507"/>
                  <a:pt x="2327" y="506"/>
                </a:cubicBezTo>
                <a:cubicBezTo>
                  <a:pt x="2320" y="496"/>
                  <a:pt x="2312" y="506"/>
                  <a:pt x="2302" y="503"/>
                </a:cubicBezTo>
                <a:cubicBezTo>
                  <a:pt x="2307" y="511"/>
                  <a:pt x="2290" y="518"/>
                  <a:pt x="2289" y="510"/>
                </a:cubicBezTo>
                <a:cubicBezTo>
                  <a:pt x="2284" y="507"/>
                  <a:pt x="2280" y="515"/>
                  <a:pt x="2277" y="517"/>
                </a:cubicBezTo>
                <a:cubicBezTo>
                  <a:pt x="2272" y="518"/>
                  <a:pt x="2272" y="513"/>
                  <a:pt x="2267" y="512"/>
                </a:cubicBezTo>
                <a:cubicBezTo>
                  <a:pt x="2268" y="510"/>
                  <a:pt x="2274" y="512"/>
                  <a:pt x="2271" y="507"/>
                </a:cubicBezTo>
                <a:cubicBezTo>
                  <a:pt x="2262" y="513"/>
                  <a:pt x="2256" y="503"/>
                  <a:pt x="2248" y="502"/>
                </a:cubicBezTo>
                <a:cubicBezTo>
                  <a:pt x="2248" y="499"/>
                  <a:pt x="2255" y="502"/>
                  <a:pt x="2257" y="501"/>
                </a:cubicBezTo>
                <a:cubicBezTo>
                  <a:pt x="2254" y="497"/>
                  <a:pt x="2249" y="493"/>
                  <a:pt x="2253" y="490"/>
                </a:cubicBezTo>
                <a:cubicBezTo>
                  <a:pt x="2252" y="487"/>
                  <a:pt x="2247" y="490"/>
                  <a:pt x="2248" y="492"/>
                </a:cubicBezTo>
                <a:cubicBezTo>
                  <a:pt x="2246" y="489"/>
                  <a:pt x="2242" y="488"/>
                  <a:pt x="2242" y="484"/>
                </a:cubicBezTo>
                <a:cubicBezTo>
                  <a:pt x="2237" y="483"/>
                  <a:pt x="2238" y="487"/>
                  <a:pt x="2237" y="489"/>
                </a:cubicBezTo>
                <a:cubicBezTo>
                  <a:pt x="2230" y="487"/>
                  <a:pt x="2226" y="481"/>
                  <a:pt x="2219" y="479"/>
                </a:cubicBezTo>
                <a:cubicBezTo>
                  <a:pt x="2219" y="486"/>
                  <a:pt x="2200" y="486"/>
                  <a:pt x="2202" y="479"/>
                </a:cubicBezTo>
                <a:cubicBezTo>
                  <a:pt x="2202" y="483"/>
                  <a:pt x="2195" y="481"/>
                  <a:pt x="2196" y="487"/>
                </a:cubicBezTo>
                <a:cubicBezTo>
                  <a:pt x="2192" y="487"/>
                  <a:pt x="2187" y="484"/>
                  <a:pt x="2184" y="488"/>
                </a:cubicBezTo>
                <a:cubicBezTo>
                  <a:pt x="2183" y="477"/>
                  <a:pt x="2160" y="487"/>
                  <a:pt x="2157" y="474"/>
                </a:cubicBezTo>
                <a:cubicBezTo>
                  <a:pt x="2154" y="477"/>
                  <a:pt x="2148" y="475"/>
                  <a:pt x="2145" y="473"/>
                </a:cubicBezTo>
                <a:cubicBezTo>
                  <a:pt x="2145" y="479"/>
                  <a:pt x="2123" y="474"/>
                  <a:pt x="2114" y="475"/>
                </a:cubicBezTo>
                <a:cubicBezTo>
                  <a:pt x="2094" y="476"/>
                  <a:pt x="2073" y="484"/>
                  <a:pt x="2060" y="480"/>
                </a:cubicBezTo>
                <a:cubicBezTo>
                  <a:pt x="2054" y="478"/>
                  <a:pt x="2050" y="473"/>
                  <a:pt x="2046" y="472"/>
                </a:cubicBezTo>
                <a:cubicBezTo>
                  <a:pt x="2046" y="472"/>
                  <a:pt x="2039" y="477"/>
                  <a:pt x="2041" y="470"/>
                </a:cubicBezTo>
                <a:cubicBezTo>
                  <a:pt x="2039" y="471"/>
                  <a:pt x="2038" y="473"/>
                  <a:pt x="2038" y="475"/>
                </a:cubicBezTo>
                <a:cubicBezTo>
                  <a:pt x="2041" y="477"/>
                  <a:pt x="2042" y="474"/>
                  <a:pt x="2047" y="476"/>
                </a:cubicBezTo>
                <a:cubicBezTo>
                  <a:pt x="2046" y="480"/>
                  <a:pt x="2040" y="479"/>
                  <a:pt x="2037" y="482"/>
                </a:cubicBezTo>
                <a:cubicBezTo>
                  <a:pt x="2033" y="477"/>
                  <a:pt x="2027" y="476"/>
                  <a:pt x="2020" y="480"/>
                </a:cubicBezTo>
                <a:cubicBezTo>
                  <a:pt x="2015" y="478"/>
                  <a:pt x="2024" y="476"/>
                  <a:pt x="2019" y="473"/>
                </a:cubicBezTo>
                <a:cubicBezTo>
                  <a:pt x="1995" y="479"/>
                  <a:pt x="1957" y="481"/>
                  <a:pt x="1935" y="489"/>
                </a:cubicBezTo>
                <a:cubicBezTo>
                  <a:pt x="1934" y="487"/>
                  <a:pt x="1928" y="490"/>
                  <a:pt x="1928" y="487"/>
                </a:cubicBezTo>
                <a:cubicBezTo>
                  <a:pt x="1930" y="494"/>
                  <a:pt x="1912" y="495"/>
                  <a:pt x="1904" y="496"/>
                </a:cubicBezTo>
                <a:cubicBezTo>
                  <a:pt x="1901" y="496"/>
                  <a:pt x="1903" y="490"/>
                  <a:pt x="1901" y="490"/>
                </a:cubicBezTo>
                <a:cubicBezTo>
                  <a:pt x="1883" y="488"/>
                  <a:pt x="1874" y="498"/>
                  <a:pt x="1858" y="493"/>
                </a:cubicBezTo>
                <a:cubicBezTo>
                  <a:pt x="1848" y="500"/>
                  <a:pt x="1840" y="499"/>
                  <a:pt x="1828" y="501"/>
                </a:cubicBezTo>
                <a:cubicBezTo>
                  <a:pt x="1827" y="500"/>
                  <a:pt x="1826" y="498"/>
                  <a:pt x="1825" y="496"/>
                </a:cubicBezTo>
                <a:cubicBezTo>
                  <a:pt x="1830" y="493"/>
                  <a:pt x="1833" y="490"/>
                  <a:pt x="1836" y="490"/>
                </a:cubicBezTo>
                <a:cubicBezTo>
                  <a:pt x="1833" y="486"/>
                  <a:pt x="1830" y="493"/>
                  <a:pt x="1827" y="493"/>
                </a:cubicBezTo>
                <a:cubicBezTo>
                  <a:pt x="1827" y="488"/>
                  <a:pt x="1828" y="488"/>
                  <a:pt x="1825" y="485"/>
                </a:cubicBezTo>
                <a:cubicBezTo>
                  <a:pt x="1825" y="481"/>
                  <a:pt x="1830" y="482"/>
                  <a:pt x="1832" y="480"/>
                </a:cubicBezTo>
                <a:cubicBezTo>
                  <a:pt x="1830" y="477"/>
                  <a:pt x="1824" y="480"/>
                  <a:pt x="1823" y="475"/>
                </a:cubicBezTo>
                <a:cubicBezTo>
                  <a:pt x="1825" y="470"/>
                  <a:pt x="1831" y="467"/>
                  <a:pt x="1833" y="459"/>
                </a:cubicBezTo>
                <a:cubicBezTo>
                  <a:pt x="1829" y="458"/>
                  <a:pt x="1830" y="461"/>
                  <a:pt x="1827" y="460"/>
                </a:cubicBezTo>
                <a:cubicBezTo>
                  <a:pt x="1826" y="457"/>
                  <a:pt x="1827" y="455"/>
                  <a:pt x="1830" y="455"/>
                </a:cubicBezTo>
                <a:cubicBezTo>
                  <a:pt x="1828" y="450"/>
                  <a:pt x="1821" y="451"/>
                  <a:pt x="1815" y="453"/>
                </a:cubicBezTo>
                <a:cubicBezTo>
                  <a:pt x="1814" y="451"/>
                  <a:pt x="1814" y="445"/>
                  <a:pt x="1816" y="441"/>
                </a:cubicBezTo>
                <a:cubicBezTo>
                  <a:pt x="1827" y="443"/>
                  <a:pt x="1834" y="441"/>
                  <a:pt x="1847" y="438"/>
                </a:cubicBezTo>
                <a:cubicBezTo>
                  <a:pt x="1850" y="436"/>
                  <a:pt x="1840" y="436"/>
                  <a:pt x="1838" y="436"/>
                </a:cubicBezTo>
                <a:cubicBezTo>
                  <a:pt x="1844" y="432"/>
                  <a:pt x="1853" y="432"/>
                  <a:pt x="1856" y="425"/>
                </a:cubicBezTo>
                <a:cubicBezTo>
                  <a:pt x="1858" y="427"/>
                  <a:pt x="1862" y="429"/>
                  <a:pt x="1864" y="426"/>
                </a:cubicBezTo>
                <a:cubicBezTo>
                  <a:pt x="1860" y="423"/>
                  <a:pt x="1860" y="424"/>
                  <a:pt x="1863" y="420"/>
                </a:cubicBezTo>
                <a:cubicBezTo>
                  <a:pt x="1857" y="417"/>
                  <a:pt x="1845" y="419"/>
                  <a:pt x="1840" y="421"/>
                </a:cubicBezTo>
                <a:cubicBezTo>
                  <a:pt x="1840" y="424"/>
                  <a:pt x="1840" y="426"/>
                  <a:pt x="1839" y="427"/>
                </a:cubicBezTo>
                <a:cubicBezTo>
                  <a:pt x="1834" y="429"/>
                  <a:pt x="1833" y="425"/>
                  <a:pt x="1828" y="426"/>
                </a:cubicBezTo>
                <a:cubicBezTo>
                  <a:pt x="1828" y="429"/>
                  <a:pt x="1832" y="429"/>
                  <a:pt x="1832" y="432"/>
                </a:cubicBezTo>
                <a:cubicBezTo>
                  <a:pt x="1824" y="440"/>
                  <a:pt x="1818" y="439"/>
                  <a:pt x="1816" y="426"/>
                </a:cubicBezTo>
                <a:cubicBezTo>
                  <a:pt x="1819" y="421"/>
                  <a:pt x="1828" y="421"/>
                  <a:pt x="1834" y="418"/>
                </a:cubicBezTo>
                <a:cubicBezTo>
                  <a:pt x="1828" y="407"/>
                  <a:pt x="1809" y="413"/>
                  <a:pt x="1806" y="422"/>
                </a:cubicBezTo>
                <a:cubicBezTo>
                  <a:pt x="1789" y="420"/>
                  <a:pt x="1776" y="408"/>
                  <a:pt x="1754" y="414"/>
                </a:cubicBezTo>
                <a:cubicBezTo>
                  <a:pt x="1752" y="425"/>
                  <a:pt x="1732" y="421"/>
                  <a:pt x="1735" y="437"/>
                </a:cubicBezTo>
                <a:cubicBezTo>
                  <a:pt x="1736" y="439"/>
                  <a:pt x="1739" y="438"/>
                  <a:pt x="1739" y="440"/>
                </a:cubicBezTo>
                <a:cubicBezTo>
                  <a:pt x="1738" y="444"/>
                  <a:pt x="1736" y="447"/>
                  <a:pt x="1731" y="447"/>
                </a:cubicBezTo>
                <a:cubicBezTo>
                  <a:pt x="1730" y="451"/>
                  <a:pt x="1734" y="450"/>
                  <a:pt x="1734" y="452"/>
                </a:cubicBezTo>
                <a:cubicBezTo>
                  <a:pt x="1725" y="454"/>
                  <a:pt x="1712" y="458"/>
                  <a:pt x="1699" y="453"/>
                </a:cubicBezTo>
                <a:cubicBezTo>
                  <a:pt x="1700" y="449"/>
                  <a:pt x="1703" y="448"/>
                  <a:pt x="1708" y="448"/>
                </a:cubicBezTo>
                <a:cubicBezTo>
                  <a:pt x="1708" y="444"/>
                  <a:pt x="1701" y="447"/>
                  <a:pt x="1700" y="443"/>
                </a:cubicBezTo>
                <a:cubicBezTo>
                  <a:pt x="1701" y="438"/>
                  <a:pt x="1709" y="437"/>
                  <a:pt x="1705" y="431"/>
                </a:cubicBezTo>
                <a:cubicBezTo>
                  <a:pt x="1701" y="431"/>
                  <a:pt x="1700" y="433"/>
                  <a:pt x="1702" y="435"/>
                </a:cubicBezTo>
                <a:cubicBezTo>
                  <a:pt x="1699" y="435"/>
                  <a:pt x="1698" y="433"/>
                  <a:pt x="1698" y="430"/>
                </a:cubicBezTo>
                <a:cubicBezTo>
                  <a:pt x="1688" y="432"/>
                  <a:pt x="1685" y="422"/>
                  <a:pt x="1676" y="421"/>
                </a:cubicBezTo>
                <a:cubicBezTo>
                  <a:pt x="1664" y="420"/>
                  <a:pt x="1651" y="431"/>
                  <a:pt x="1639" y="435"/>
                </a:cubicBezTo>
                <a:cubicBezTo>
                  <a:pt x="1640" y="446"/>
                  <a:pt x="1647" y="450"/>
                  <a:pt x="1654" y="455"/>
                </a:cubicBezTo>
                <a:cubicBezTo>
                  <a:pt x="1651" y="461"/>
                  <a:pt x="1640" y="458"/>
                  <a:pt x="1632" y="458"/>
                </a:cubicBezTo>
                <a:cubicBezTo>
                  <a:pt x="1633" y="457"/>
                  <a:pt x="1634" y="456"/>
                  <a:pt x="1636" y="455"/>
                </a:cubicBezTo>
                <a:cubicBezTo>
                  <a:pt x="1632" y="450"/>
                  <a:pt x="1622" y="449"/>
                  <a:pt x="1625" y="441"/>
                </a:cubicBezTo>
                <a:cubicBezTo>
                  <a:pt x="1627" y="439"/>
                  <a:pt x="1631" y="439"/>
                  <a:pt x="1633" y="438"/>
                </a:cubicBezTo>
                <a:cubicBezTo>
                  <a:pt x="1630" y="435"/>
                  <a:pt x="1633" y="433"/>
                  <a:pt x="1636" y="432"/>
                </a:cubicBezTo>
                <a:cubicBezTo>
                  <a:pt x="1608" y="417"/>
                  <a:pt x="1575" y="437"/>
                  <a:pt x="1545" y="431"/>
                </a:cubicBezTo>
                <a:cubicBezTo>
                  <a:pt x="1543" y="433"/>
                  <a:pt x="1543" y="436"/>
                  <a:pt x="1541" y="438"/>
                </a:cubicBezTo>
                <a:cubicBezTo>
                  <a:pt x="1549" y="444"/>
                  <a:pt x="1552" y="440"/>
                  <a:pt x="1563" y="440"/>
                </a:cubicBezTo>
                <a:cubicBezTo>
                  <a:pt x="1563" y="441"/>
                  <a:pt x="1562" y="447"/>
                  <a:pt x="1565" y="452"/>
                </a:cubicBezTo>
                <a:cubicBezTo>
                  <a:pt x="1568" y="451"/>
                  <a:pt x="1569" y="453"/>
                  <a:pt x="1571" y="453"/>
                </a:cubicBezTo>
                <a:cubicBezTo>
                  <a:pt x="1572" y="457"/>
                  <a:pt x="1566" y="454"/>
                  <a:pt x="1568" y="458"/>
                </a:cubicBezTo>
                <a:cubicBezTo>
                  <a:pt x="1575" y="453"/>
                  <a:pt x="1580" y="464"/>
                  <a:pt x="1584" y="458"/>
                </a:cubicBezTo>
                <a:cubicBezTo>
                  <a:pt x="1586" y="460"/>
                  <a:pt x="1588" y="462"/>
                  <a:pt x="1591" y="463"/>
                </a:cubicBezTo>
                <a:cubicBezTo>
                  <a:pt x="1591" y="466"/>
                  <a:pt x="1589" y="468"/>
                  <a:pt x="1588" y="470"/>
                </a:cubicBezTo>
                <a:cubicBezTo>
                  <a:pt x="1588" y="477"/>
                  <a:pt x="1596" y="476"/>
                  <a:pt x="1596" y="484"/>
                </a:cubicBezTo>
                <a:cubicBezTo>
                  <a:pt x="1607" y="483"/>
                  <a:pt x="1624" y="477"/>
                  <a:pt x="1629" y="466"/>
                </a:cubicBezTo>
                <a:cubicBezTo>
                  <a:pt x="1638" y="467"/>
                  <a:pt x="1638" y="464"/>
                  <a:pt x="1644" y="460"/>
                </a:cubicBezTo>
                <a:cubicBezTo>
                  <a:pt x="1645" y="470"/>
                  <a:pt x="1644" y="478"/>
                  <a:pt x="1645" y="491"/>
                </a:cubicBezTo>
                <a:cubicBezTo>
                  <a:pt x="1645" y="493"/>
                  <a:pt x="1640" y="491"/>
                  <a:pt x="1637" y="493"/>
                </a:cubicBezTo>
                <a:cubicBezTo>
                  <a:pt x="1640" y="498"/>
                  <a:pt x="1645" y="495"/>
                  <a:pt x="1650" y="497"/>
                </a:cubicBezTo>
                <a:cubicBezTo>
                  <a:pt x="1649" y="500"/>
                  <a:pt x="1642" y="501"/>
                  <a:pt x="1643" y="497"/>
                </a:cubicBezTo>
                <a:cubicBezTo>
                  <a:pt x="1640" y="498"/>
                  <a:pt x="1640" y="499"/>
                  <a:pt x="1642" y="501"/>
                </a:cubicBezTo>
                <a:cubicBezTo>
                  <a:pt x="1629" y="499"/>
                  <a:pt x="1602" y="487"/>
                  <a:pt x="1603" y="504"/>
                </a:cubicBezTo>
                <a:cubicBezTo>
                  <a:pt x="1590" y="501"/>
                  <a:pt x="1578" y="494"/>
                  <a:pt x="1562" y="499"/>
                </a:cubicBezTo>
                <a:cubicBezTo>
                  <a:pt x="1563" y="504"/>
                  <a:pt x="1561" y="506"/>
                  <a:pt x="1558" y="508"/>
                </a:cubicBezTo>
                <a:cubicBezTo>
                  <a:pt x="1550" y="503"/>
                  <a:pt x="1541" y="508"/>
                  <a:pt x="1534" y="511"/>
                </a:cubicBezTo>
                <a:cubicBezTo>
                  <a:pt x="1547" y="510"/>
                  <a:pt x="1553" y="522"/>
                  <a:pt x="1567" y="525"/>
                </a:cubicBezTo>
                <a:cubicBezTo>
                  <a:pt x="1566" y="526"/>
                  <a:pt x="1566" y="527"/>
                  <a:pt x="1566" y="529"/>
                </a:cubicBezTo>
                <a:cubicBezTo>
                  <a:pt x="1565" y="532"/>
                  <a:pt x="1559" y="530"/>
                  <a:pt x="1556" y="531"/>
                </a:cubicBezTo>
                <a:cubicBezTo>
                  <a:pt x="1559" y="536"/>
                  <a:pt x="1563" y="539"/>
                  <a:pt x="1566" y="542"/>
                </a:cubicBezTo>
                <a:cubicBezTo>
                  <a:pt x="1561" y="550"/>
                  <a:pt x="1567" y="554"/>
                  <a:pt x="1562" y="561"/>
                </a:cubicBezTo>
                <a:cubicBezTo>
                  <a:pt x="1548" y="556"/>
                  <a:pt x="1540" y="565"/>
                  <a:pt x="1525" y="566"/>
                </a:cubicBezTo>
                <a:cubicBezTo>
                  <a:pt x="1529" y="569"/>
                  <a:pt x="1533" y="567"/>
                  <a:pt x="1538" y="565"/>
                </a:cubicBezTo>
                <a:cubicBezTo>
                  <a:pt x="1538" y="569"/>
                  <a:pt x="1538" y="569"/>
                  <a:pt x="1538" y="569"/>
                </a:cubicBezTo>
                <a:cubicBezTo>
                  <a:pt x="1534" y="573"/>
                  <a:pt x="1524" y="570"/>
                  <a:pt x="1518" y="572"/>
                </a:cubicBezTo>
                <a:cubicBezTo>
                  <a:pt x="1519" y="567"/>
                  <a:pt x="1523" y="566"/>
                  <a:pt x="1521" y="558"/>
                </a:cubicBezTo>
                <a:cubicBezTo>
                  <a:pt x="1517" y="558"/>
                  <a:pt x="1511" y="557"/>
                  <a:pt x="1503" y="557"/>
                </a:cubicBezTo>
                <a:cubicBezTo>
                  <a:pt x="1502" y="557"/>
                  <a:pt x="1502" y="554"/>
                  <a:pt x="1499" y="555"/>
                </a:cubicBezTo>
                <a:cubicBezTo>
                  <a:pt x="1500" y="552"/>
                  <a:pt x="1504" y="552"/>
                  <a:pt x="1503" y="548"/>
                </a:cubicBezTo>
                <a:cubicBezTo>
                  <a:pt x="1500" y="548"/>
                  <a:pt x="1499" y="548"/>
                  <a:pt x="1499" y="551"/>
                </a:cubicBezTo>
                <a:cubicBezTo>
                  <a:pt x="1495" y="547"/>
                  <a:pt x="1500" y="541"/>
                  <a:pt x="1497" y="536"/>
                </a:cubicBezTo>
                <a:cubicBezTo>
                  <a:pt x="1511" y="531"/>
                  <a:pt x="1533" y="530"/>
                  <a:pt x="1553" y="527"/>
                </a:cubicBezTo>
                <a:cubicBezTo>
                  <a:pt x="1548" y="523"/>
                  <a:pt x="1544" y="519"/>
                  <a:pt x="1536" y="518"/>
                </a:cubicBezTo>
                <a:cubicBezTo>
                  <a:pt x="1534" y="520"/>
                  <a:pt x="1534" y="523"/>
                  <a:pt x="1533" y="525"/>
                </a:cubicBezTo>
                <a:cubicBezTo>
                  <a:pt x="1527" y="521"/>
                  <a:pt x="1515" y="524"/>
                  <a:pt x="1512" y="516"/>
                </a:cubicBezTo>
                <a:cubicBezTo>
                  <a:pt x="1514" y="513"/>
                  <a:pt x="1516" y="514"/>
                  <a:pt x="1519" y="515"/>
                </a:cubicBezTo>
                <a:cubicBezTo>
                  <a:pt x="1514" y="507"/>
                  <a:pt x="1492" y="512"/>
                  <a:pt x="1487" y="516"/>
                </a:cubicBezTo>
                <a:cubicBezTo>
                  <a:pt x="1487" y="519"/>
                  <a:pt x="1487" y="523"/>
                  <a:pt x="1488" y="524"/>
                </a:cubicBezTo>
                <a:cubicBezTo>
                  <a:pt x="1469" y="531"/>
                  <a:pt x="1435" y="511"/>
                  <a:pt x="1428" y="532"/>
                </a:cubicBezTo>
                <a:cubicBezTo>
                  <a:pt x="1427" y="537"/>
                  <a:pt x="1431" y="536"/>
                  <a:pt x="1434" y="537"/>
                </a:cubicBezTo>
                <a:cubicBezTo>
                  <a:pt x="1433" y="543"/>
                  <a:pt x="1428" y="543"/>
                  <a:pt x="1427" y="549"/>
                </a:cubicBezTo>
                <a:cubicBezTo>
                  <a:pt x="1431" y="545"/>
                  <a:pt x="1430" y="545"/>
                  <a:pt x="1437" y="545"/>
                </a:cubicBezTo>
                <a:cubicBezTo>
                  <a:pt x="1431" y="552"/>
                  <a:pt x="1421" y="555"/>
                  <a:pt x="1417" y="563"/>
                </a:cubicBezTo>
                <a:cubicBezTo>
                  <a:pt x="1416" y="560"/>
                  <a:pt x="1411" y="560"/>
                  <a:pt x="1409" y="559"/>
                </a:cubicBezTo>
                <a:cubicBezTo>
                  <a:pt x="1409" y="556"/>
                  <a:pt x="1412" y="557"/>
                  <a:pt x="1411" y="553"/>
                </a:cubicBezTo>
                <a:cubicBezTo>
                  <a:pt x="1409" y="554"/>
                  <a:pt x="1405" y="551"/>
                  <a:pt x="1408" y="551"/>
                </a:cubicBezTo>
                <a:cubicBezTo>
                  <a:pt x="1408" y="547"/>
                  <a:pt x="1405" y="552"/>
                  <a:pt x="1406" y="555"/>
                </a:cubicBezTo>
                <a:cubicBezTo>
                  <a:pt x="1398" y="556"/>
                  <a:pt x="1396" y="548"/>
                  <a:pt x="1388" y="553"/>
                </a:cubicBezTo>
                <a:cubicBezTo>
                  <a:pt x="1387" y="551"/>
                  <a:pt x="1384" y="550"/>
                  <a:pt x="1384" y="546"/>
                </a:cubicBezTo>
                <a:cubicBezTo>
                  <a:pt x="1373" y="547"/>
                  <a:pt x="1373" y="547"/>
                  <a:pt x="1373" y="547"/>
                </a:cubicBezTo>
                <a:cubicBezTo>
                  <a:pt x="1374" y="554"/>
                  <a:pt x="1369" y="556"/>
                  <a:pt x="1368" y="565"/>
                </a:cubicBezTo>
                <a:cubicBezTo>
                  <a:pt x="1364" y="558"/>
                  <a:pt x="1361" y="574"/>
                  <a:pt x="1352" y="567"/>
                </a:cubicBezTo>
                <a:cubicBezTo>
                  <a:pt x="1359" y="567"/>
                  <a:pt x="1351" y="562"/>
                  <a:pt x="1356" y="564"/>
                </a:cubicBezTo>
                <a:cubicBezTo>
                  <a:pt x="1358" y="564"/>
                  <a:pt x="1356" y="558"/>
                  <a:pt x="1355" y="557"/>
                </a:cubicBezTo>
                <a:cubicBezTo>
                  <a:pt x="1357" y="552"/>
                  <a:pt x="1368" y="554"/>
                  <a:pt x="1371" y="552"/>
                </a:cubicBezTo>
                <a:cubicBezTo>
                  <a:pt x="1369" y="547"/>
                  <a:pt x="1357" y="552"/>
                  <a:pt x="1354" y="548"/>
                </a:cubicBezTo>
                <a:cubicBezTo>
                  <a:pt x="1355" y="544"/>
                  <a:pt x="1362" y="545"/>
                  <a:pt x="1366" y="543"/>
                </a:cubicBezTo>
                <a:cubicBezTo>
                  <a:pt x="1365" y="532"/>
                  <a:pt x="1351" y="535"/>
                  <a:pt x="1344" y="531"/>
                </a:cubicBezTo>
                <a:cubicBezTo>
                  <a:pt x="1348" y="528"/>
                  <a:pt x="1357" y="530"/>
                  <a:pt x="1361" y="527"/>
                </a:cubicBezTo>
                <a:cubicBezTo>
                  <a:pt x="1361" y="526"/>
                  <a:pt x="1360" y="525"/>
                  <a:pt x="1360" y="523"/>
                </a:cubicBezTo>
                <a:cubicBezTo>
                  <a:pt x="1366" y="522"/>
                  <a:pt x="1368" y="525"/>
                  <a:pt x="1371" y="528"/>
                </a:cubicBezTo>
                <a:cubicBezTo>
                  <a:pt x="1371" y="531"/>
                  <a:pt x="1367" y="526"/>
                  <a:pt x="1366" y="530"/>
                </a:cubicBezTo>
                <a:cubicBezTo>
                  <a:pt x="1377" y="545"/>
                  <a:pt x="1395" y="533"/>
                  <a:pt x="1414" y="534"/>
                </a:cubicBezTo>
                <a:cubicBezTo>
                  <a:pt x="1412" y="528"/>
                  <a:pt x="1405" y="530"/>
                  <a:pt x="1398" y="531"/>
                </a:cubicBezTo>
                <a:cubicBezTo>
                  <a:pt x="1394" y="529"/>
                  <a:pt x="1396" y="526"/>
                  <a:pt x="1398" y="523"/>
                </a:cubicBezTo>
                <a:cubicBezTo>
                  <a:pt x="1402" y="524"/>
                  <a:pt x="1402" y="522"/>
                  <a:pt x="1407" y="524"/>
                </a:cubicBezTo>
                <a:cubicBezTo>
                  <a:pt x="1405" y="516"/>
                  <a:pt x="1415" y="519"/>
                  <a:pt x="1420" y="518"/>
                </a:cubicBezTo>
                <a:cubicBezTo>
                  <a:pt x="1411" y="504"/>
                  <a:pt x="1398" y="526"/>
                  <a:pt x="1388" y="515"/>
                </a:cubicBezTo>
                <a:cubicBezTo>
                  <a:pt x="1384" y="514"/>
                  <a:pt x="1385" y="518"/>
                  <a:pt x="1383" y="518"/>
                </a:cubicBezTo>
                <a:cubicBezTo>
                  <a:pt x="1380" y="515"/>
                  <a:pt x="1376" y="512"/>
                  <a:pt x="1371" y="510"/>
                </a:cubicBezTo>
                <a:cubicBezTo>
                  <a:pt x="1364" y="518"/>
                  <a:pt x="1358" y="513"/>
                  <a:pt x="1350" y="517"/>
                </a:cubicBezTo>
                <a:cubicBezTo>
                  <a:pt x="1323" y="502"/>
                  <a:pt x="1387" y="508"/>
                  <a:pt x="1395" y="501"/>
                </a:cubicBezTo>
                <a:cubicBezTo>
                  <a:pt x="1401" y="501"/>
                  <a:pt x="1400" y="507"/>
                  <a:pt x="1404" y="509"/>
                </a:cubicBezTo>
                <a:cubicBezTo>
                  <a:pt x="1411" y="507"/>
                  <a:pt x="1415" y="501"/>
                  <a:pt x="1425" y="501"/>
                </a:cubicBezTo>
                <a:cubicBezTo>
                  <a:pt x="1421" y="499"/>
                  <a:pt x="1414" y="498"/>
                  <a:pt x="1406" y="497"/>
                </a:cubicBezTo>
                <a:cubicBezTo>
                  <a:pt x="1414" y="495"/>
                  <a:pt x="1426" y="491"/>
                  <a:pt x="1431" y="490"/>
                </a:cubicBezTo>
                <a:cubicBezTo>
                  <a:pt x="1431" y="486"/>
                  <a:pt x="1434" y="485"/>
                  <a:pt x="1432" y="481"/>
                </a:cubicBezTo>
                <a:cubicBezTo>
                  <a:pt x="1440" y="480"/>
                  <a:pt x="1444" y="479"/>
                  <a:pt x="1446" y="475"/>
                </a:cubicBezTo>
                <a:cubicBezTo>
                  <a:pt x="1447" y="477"/>
                  <a:pt x="1449" y="490"/>
                  <a:pt x="1442" y="492"/>
                </a:cubicBezTo>
                <a:cubicBezTo>
                  <a:pt x="1443" y="494"/>
                  <a:pt x="1444" y="495"/>
                  <a:pt x="1447" y="495"/>
                </a:cubicBezTo>
                <a:cubicBezTo>
                  <a:pt x="1446" y="498"/>
                  <a:pt x="1441" y="495"/>
                  <a:pt x="1441" y="499"/>
                </a:cubicBezTo>
                <a:cubicBezTo>
                  <a:pt x="1442" y="506"/>
                  <a:pt x="1444" y="497"/>
                  <a:pt x="1447" y="498"/>
                </a:cubicBezTo>
                <a:cubicBezTo>
                  <a:pt x="1446" y="502"/>
                  <a:pt x="1443" y="505"/>
                  <a:pt x="1445" y="511"/>
                </a:cubicBezTo>
                <a:cubicBezTo>
                  <a:pt x="1449" y="513"/>
                  <a:pt x="1452" y="515"/>
                  <a:pt x="1457" y="516"/>
                </a:cubicBezTo>
                <a:cubicBezTo>
                  <a:pt x="1456" y="512"/>
                  <a:pt x="1456" y="512"/>
                  <a:pt x="1457" y="508"/>
                </a:cubicBezTo>
                <a:cubicBezTo>
                  <a:pt x="1464" y="507"/>
                  <a:pt x="1470" y="509"/>
                  <a:pt x="1474" y="507"/>
                </a:cubicBezTo>
                <a:cubicBezTo>
                  <a:pt x="1474" y="503"/>
                  <a:pt x="1468" y="505"/>
                  <a:pt x="1465" y="505"/>
                </a:cubicBezTo>
                <a:cubicBezTo>
                  <a:pt x="1466" y="500"/>
                  <a:pt x="1474" y="501"/>
                  <a:pt x="1463" y="501"/>
                </a:cubicBezTo>
                <a:cubicBezTo>
                  <a:pt x="1466" y="498"/>
                  <a:pt x="1464" y="489"/>
                  <a:pt x="1461" y="487"/>
                </a:cubicBezTo>
                <a:cubicBezTo>
                  <a:pt x="1461" y="482"/>
                  <a:pt x="1470" y="484"/>
                  <a:pt x="1466" y="478"/>
                </a:cubicBezTo>
                <a:cubicBezTo>
                  <a:pt x="1474" y="477"/>
                  <a:pt x="1474" y="477"/>
                  <a:pt x="1474" y="477"/>
                </a:cubicBezTo>
                <a:cubicBezTo>
                  <a:pt x="1470" y="473"/>
                  <a:pt x="1472" y="472"/>
                  <a:pt x="1479" y="472"/>
                </a:cubicBezTo>
                <a:cubicBezTo>
                  <a:pt x="1474" y="468"/>
                  <a:pt x="1464" y="471"/>
                  <a:pt x="1456" y="465"/>
                </a:cubicBezTo>
                <a:cubicBezTo>
                  <a:pt x="1458" y="459"/>
                  <a:pt x="1465" y="458"/>
                  <a:pt x="1473" y="459"/>
                </a:cubicBezTo>
                <a:cubicBezTo>
                  <a:pt x="1474" y="453"/>
                  <a:pt x="1468" y="455"/>
                  <a:pt x="1464" y="455"/>
                </a:cubicBezTo>
                <a:cubicBezTo>
                  <a:pt x="1452" y="449"/>
                  <a:pt x="1442" y="447"/>
                  <a:pt x="1429" y="440"/>
                </a:cubicBezTo>
                <a:cubicBezTo>
                  <a:pt x="1422" y="443"/>
                  <a:pt x="1417" y="445"/>
                  <a:pt x="1411" y="452"/>
                </a:cubicBezTo>
                <a:cubicBezTo>
                  <a:pt x="1405" y="451"/>
                  <a:pt x="1403" y="446"/>
                  <a:pt x="1398" y="443"/>
                </a:cubicBezTo>
                <a:cubicBezTo>
                  <a:pt x="1395" y="443"/>
                  <a:pt x="1394" y="445"/>
                  <a:pt x="1392" y="446"/>
                </a:cubicBezTo>
                <a:cubicBezTo>
                  <a:pt x="1393" y="453"/>
                  <a:pt x="1389" y="456"/>
                  <a:pt x="1394" y="459"/>
                </a:cubicBezTo>
                <a:cubicBezTo>
                  <a:pt x="1385" y="461"/>
                  <a:pt x="1380" y="449"/>
                  <a:pt x="1375" y="443"/>
                </a:cubicBezTo>
                <a:cubicBezTo>
                  <a:pt x="1355" y="440"/>
                  <a:pt x="1336" y="448"/>
                  <a:pt x="1319" y="455"/>
                </a:cubicBezTo>
                <a:cubicBezTo>
                  <a:pt x="1314" y="454"/>
                  <a:pt x="1311" y="452"/>
                  <a:pt x="1312" y="445"/>
                </a:cubicBezTo>
                <a:cubicBezTo>
                  <a:pt x="1303" y="441"/>
                  <a:pt x="1280" y="436"/>
                  <a:pt x="1275" y="448"/>
                </a:cubicBezTo>
                <a:cubicBezTo>
                  <a:pt x="1274" y="454"/>
                  <a:pt x="1279" y="452"/>
                  <a:pt x="1278" y="456"/>
                </a:cubicBezTo>
                <a:cubicBezTo>
                  <a:pt x="1269" y="463"/>
                  <a:pt x="1261" y="454"/>
                  <a:pt x="1247" y="458"/>
                </a:cubicBezTo>
                <a:cubicBezTo>
                  <a:pt x="1243" y="457"/>
                  <a:pt x="1246" y="456"/>
                  <a:pt x="1246" y="452"/>
                </a:cubicBezTo>
                <a:cubicBezTo>
                  <a:pt x="1238" y="452"/>
                  <a:pt x="1232" y="456"/>
                  <a:pt x="1226" y="460"/>
                </a:cubicBezTo>
                <a:cubicBezTo>
                  <a:pt x="1216" y="456"/>
                  <a:pt x="1212" y="458"/>
                  <a:pt x="1207" y="462"/>
                </a:cubicBezTo>
                <a:cubicBezTo>
                  <a:pt x="1210" y="457"/>
                  <a:pt x="1214" y="453"/>
                  <a:pt x="1217" y="448"/>
                </a:cubicBezTo>
                <a:cubicBezTo>
                  <a:pt x="1216" y="436"/>
                  <a:pt x="1201" y="440"/>
                  <a:pt x="1197" y="430"/>
                </a:cubicBezTo>
                <a:cubicBezTo>
                  <a:pt x="1185" y="434"/>
                  <a:pt x="1171" y="441"/>
                  <a:pt x="1158" y="447"/>
                </a:cubicBezTo>
                <a:cubicBezTo>
                  <a:pt x="1157" y="452"/>
                  <a:pt x="1161" y="452"/>
                  <a:pt x="1161" y="458"/>
                </a:cubicBezTo>
                <a:cubicBezTo>
                  <a:pt x="1168" y="456"/>
                  <a:pt x="1167" y="462"/>
                  <a:pt x="1172" y="464"/>
                </a:cubicBezTo>
                <a:cubicBezTo>
                  <a:pt x="1172" y="467"/>
                  <a:pt x="1169" y="467"/>
                  <a:pt x="1168" y="469"/>
                </a:cubicBezTo>
                <a:cubicBezTo>
                  <a:pt x="1164" y="467"/>
                  <a:pt x="1167" y="466"/>
                  <a:pt x="1165" y="461"/>
                </a:cubicBezTo>
                <a:cubicBezTo>
                  <a:pt x="1147" y="460"/>
                  <a:pt x="1131" y="459"/>
                  <a:pt x="1122" y="443"/>
                </a:cubicBezTo>
                <a:cubicBezTo>
                  <a:pt x="1122" y="440"/>
                  <a:pt x="1127" y="442"/>
                  <a:pt x="1129" y="441"/>
                </a:cubicBezTo>
                <a:cubicBezTo>
                  <a:pt x="1125" y="439"/>
                  <a:pt x="1120" y="438"/>
                  <a:pt x="1119" y="432"/>
                </a:cubicBezTo>
                <a:cubicBezTo>
                  <a:pt x="1120" y="427"/>
                  <a:pt x="1128" y="428"/>
                  <a:pt x="1129" y="424"/>
                </a:cubicBezTo>
                <a:cubicBezTo>
                  <a:pt x="1129" y="418"/>
                  <a:pt x="1123" y="420"/>
                  <a:pt x="1120" y="417"/>
                </a:cubicBezTo>
                <a:cubicBezTo>
                  <a:pt x="1128" y="395"/>
                  <a:pt x="1104" y="397"/>
                  <a:pt x="1094" y="394"/>
                </a:cubicBezTo>
                <a:cubicBezTo>
                  <a:pt x="1099" y="387"/>
                  <a:pt x="1108" y="391"/>
                  <a:pt x="1116" y="387"/>
                </a:cubicBezTo>
                <a:cubicBezTo>
                  <a:pt x="1118" y="391"/>
                  <a:pt x="1121" y="397"/>
                  <a:pt x="1127" y="398"/>
                </a:cubicBezTo>
                <a:cubicBezTo>
                  <a:pt x="1135" y="423"/>
                  <a:pt x="1168" y="429"/>
                  <a:pt x="1190" y="413"/>
                </a:cubicBezTo>
                <a:cubicBezTo>
                  <a:pt x="1195" y="404"/>
                  <a:pt x="1194" y="389"/>
                  <a:pt x="1208" y="388"/>
                </a:cubicBezTo>
                <a:cubicBezTo>
                  <a:pt x="1210" y="388"/>
                  <a:pt x="1206" y="394"/>
                  <a:pt x="1208" y="397"/>
                </a:cubicBezTo>
                <a:cubicBezTo>
                  <a:pt x="1218" y="398"/>
                  <a:pt x="1216" y="388"/>
                  <a:pt x="1225" y="392"/>
                </a:cubicBezTo>
                <a:cubicBezTo>
                  <a:pt x="1225" y="391"/>
                  <a:pt x="1224" y="391"/>
                  <a:pt x="1223" y="391"/>
                </a:cubicBezTo>
                <a:cubicBezTo>
                  <a:pt x="1221" y="391"/>
                  <a:pt x="1223" y="389"/>
                  <a:pt x="1223" y="387"/>
                </a:cubicBezTo>
                <a:cubicBezTo>
                  <a:pt x="1219" y="386"/>
                  <a:pt x="1216" y="386"/>
                  <a:pt x="1213" y="385"/>
                </a:cubicBezTo>
                <a:cubicBezTo>
                  <a:pt x="1217" y="381"/>
                  <a:pt x="1221" y="381"/>
                  <a:pt x="1228" y="383"/>
                </a:cubicBezTo>
                <a:cubicBezTo>
                  <a:pt x="1229" y="380"/>
                  <a:pt x="1230" y="377"/>
                  <a:pt x="1233" y="376"/>
                </a:cubicBezTo>
                <a:cubicBezTo>
                  <a:pt x="1240" y="377"/>
                  <a:pt x="1230" y="381"/>
                  <a:pt x="1230" y="383"/>
                </a:cubicBezTo>
                <a:cubicBezTo>
                  <a:pt x="1231" y="384"/>
                  <a:pt x="1235" y="387"/>
                  <a:pt x="1235" y="387"/>
                </a:cubicBezTo>
                <a:cubicBezTo>
                  <a:pt x="1232" y="395"/>
                  <a:pt x="1221" y="394"/>
                  <a:pt x="1223" y="405"/>
                </a:cubicBezTo>
                <a:cubicBezTo>
                  <a:pt x="1216" y="406"/>
                  <a:pt x="1201" y="405"/>
                  <a:pt x="1199" y="415"/>
                </a:cubicBezTo>
                <a:cubicBezTo>
                  <a:pt x="1201" y="420"/>
                  <a:pt x="1207" y="421"/>
                  <a:pt x="1209" y="424"/>
                </a:cubicBezTo>
                <a:cubicBezTo>
                  <a:pt x="1200" y="436"/>
                  <a:pt x="1235" y="441"/>
                  <a:pt x="1242" y="431"/>
                </a:cubicBezTo>
                <a:cubicBezTo>
                  <a:pt x="1240" y="426"/>
                  <a:pt x="1244" y="418"/>
                  <a:pt x="1252" y="418"/>
                </a:cubicBezTo>
                <a:cubicBezTo>
                  <a:pt x="1244" y="416"/>
                  <a:pt x="1237" y="413"/>
                  <a:pt x="1234" y="406"/>
                </a:cubicBezTo>
                <a:cubicBezTo>
                  <a:pt x="1235" y="401"/>
                  <a:pt x="1240" y="406"/>
                  <a:pt x="1243" y="402"/>
                </a:cubicBezTo>
                <a:cubicBezTo>
                  <a:pt x="1245" y="396"/>
                  <a:pt x="1248" y="390"/>
                  <a:pt x="1255" y="388"/>
                </a:cubicBezTo>
                <a:cubicBezTo>
                  <a:pt x="1254" y="382"/>
                  <a:pt x="1250" y="379"/>
                  <a:pt x="1248" y="374"/>
                </a:cubicBezTo>
                <a:cubicBezTo>
                  <a:pt x="1248" y="373"/>
                  <a:pt x="1249" y="372"/>
                  <a:pt x="1249" y="371"/>
                </a:cubicBezTo>
                <a:cubicBezTo>
                  <a:pt x="1256" y="370"/>
                  <a:pt x="1256" y="377"/>
                  <a:pt x="1261" y="377"/>
                </a:cubicBezTo>
                <a:cubicBezTo>
                  <a:pt x="1261" y="382"/>
                  <a:pt x="1259" y="383"/>
                  <a:pt x="1259" y="388"/>
                </a:cubicBezTo>
                <a:cubicBezTo>
                  <a:pt x="1266" y="393"/>
                  <a:pt x="1271" y="391"/>
                  <a:pt x="1279" y="389"/>
                </a:cubicBezTo>
                <a:cubicBezTo>
                  <a:pt x="1277" y="384"/>
                  <a:pt x="1270" y="381"/>
                  <a:pt x="1273" y="374"/>
                </a:cubicBezTo>
                <a:cubicBezTo>
                  <a:pt x="1269" y="372"/>
                  <a:pt x="1261" y="369"/>
                  <a:pt x="1265" y="362"/>
                </a:cubicBezTo>
                <a:cubicBezTo>
                  <a:pt x="1275" y="379"/>
                  <a:pt x="1303" y="377"/>
                  <a:pt x="1324" y="381"/>
                </a:cubicBezTo>
                <a:cubicBezTo>
                  <a:pt x="1316" y="389"/>
                  <a:pt x="1340" y="384"/>
                  <a:pt x="1343" y="383"/>
                </a:cubicBezTo>
                <a:cubicBezTo>
                  <a:pt x="1342" y="381"/>
                  <a:pt x="1341" y="379"/>
                  <a:pt x="1337" y="379"/>
                </a:cubicBezTo>
                <a:cubicBezTo>
                  <a:pt x="1337" y="375"/>
                  <a:pt x="1340" y="374"/>
                  <a:pt x="1342" y="372"/>
                </a:cubicBezTo>
                <a:cubicBezTo>
                  <a:pt x="1346" y="376"/>
                  <a:pt x="1345" y="384"/>
                  <a:pt x="1349" y="391"/>
                </a:cubicBezTo>
                <a:cubicBezTo>
                  <a:pt x="1356" y="387"/>
                  <a:pt x="1359" y="392"/>
                  <a:pt x="1366" y="393"/>
                </a:cubicBezTo>
                <a:cubicBezTo>
                  <a:pt x="1367" y="401"/>
                  <a:pt x="1367" y="401"/>
                  <a:pt x="1367" y="401"/>
                </a:cubicBezTo>
                <a:cubicBezTo>
                  <a:pt x="1372" y="403"/>
                  <a:pt x="1377" y="408"/>
                  <a:pt x="1384" y="404"/>
                </a:cubicBezTo>
                <a:cubicBezTo>
                  <a:pt x="1389" y="408"/>
                  <a:pt x="1386" y="412"/>
                  <a:pt x="1386" y="418"/>
                </a:cubicBezTo>
                <a:cubicBezTo>
                  <a:pt x="1381" y="417"/>
                  <a:pt x="1380" y="420"/>
                  <a:pt x="1376" y="420"/>
                </a:cubicBezTo>
                <a:cubicBezTo>
                  <a:pt x="1376" y="418"/>
                  <a:pt x="1379" y="418"/>
                  <a:pt x="1378" y="415"/>
                </a:cubicBezTo>
                <a:cubicBezTo>
                  <a:pt x="1375" y="416"/>
                  <a:pt x="1376" y="413"/>
                  <a:pt x="1374" y="413"/>
                </a:cubicBezTo>
                <a:cubicBezTo>
                  <a:pt x="1368" y="412"/>
                  <a:pt x="1369" y="418"/>
                  <a:pt x="1366" y="420"/>
                </a:cubicBezTo>
                <a:cubicBezTo>
                  <a:pt x="1358" y="420"/>
                  <a:pt x="1355" y="419"/>
                  <a:pt x="1351" y="413"/>
                </a:cubicBezTo>
                <a:cubicBezTo>
                  <a:pt x="1353" y="408"/>
                  <a:pt x="1357" y="400"/>
                  <a:pt x="1353" y="394"/>
                </a:cubicBezTo>
                <a:cubicBezTo>
                  <a:pt x="1348" y="392"/>
                  <a:pt x="1320" y="398"/>
                  <a:pt x="1316" y="387"/>
                </a:cubicBezTo>
                <a:cubicBezTo>
                  <a:pt x="1308" y="391"/>
                  <a:pt x="1305" y="393"/>
                  <a:pt x="1295" y="393"/>
                </a:cubicBezTo>
                <a:cubicBezTo>
                  <a:pt x="1294" y="401"/>
                  <a:pt x="1300" y="401"/>
                  <a:pt x="1301" y="408"/>
                </a:cubicBezTo>
                <a:cubicBezTo>
                  <a:pt x="1319" y="415"/>
                  <a:pt x="1309" y="439"/>
                  <a:pt x="1334" y="438"/>
                </a:cubicBezTo>
                <a:cubicBezTo>
                  <a:pt x="1339" y="437"/>
                  <a:pt x="1344" y="433"/>
                  <a:pt x="1350" y="433"/>
                </a:cubicBezTo>
                <a:cubicBezTo>
                  <a:pt x="1357" y="432"/>
                  <a:pt x="1363" y="436"/>
                  <a:pt x="1371" y="436"/>
                </a:cubicBezTo>
                <a:cubicBezTo>
                  <a:pt x="1412" y="438"/>
                  <a:pt x="1450" y="430"/>
                  <a:pt x="1487" y="435"/>
                </a:cubicBezTo>
                <a:cubicBezTo>
                  <a:pt x="1487" y="433"/>
                  <a:pt x="1485" y="432"/>
                  <a:pt x="1483" y="432"/>
                </a:cubicBezTo>
                <a:cubicBezTo>
                  <a:pt x="1501" y="425"/>
                  <a:pt x="1513" y="429"/>
                  <a:pt x="1531" y="426"/>
                </a:cubicBezTo>
                <a:cubicBezTo>
                  <a:pt x="1514" y="424"/>
                  <a:pt x="1494" y="423"/>
                  <a:pt x="1472" y="432"/>
                </a:cubicBezTo>
                <a:cubicBezTo>
                  <a:pt x="1467" y="433"/>
                  <a:pt x="1467" y="428"/>
                  <a:pt x="1461" y="429"/>
                </a:cubicBezTo>
                <a:cubicBezTo>
                  <a:pt x="1461" y="425"/>
                  <a:pt x="1461" y="425"/>
                  <a:pt x="1461" y="425"/>
                </a:cubicBezTo>
                <a:cubicBezTo>
                  <a:pt x="1464" y="423"/>
                  <a:pt x="1469" y="423"/>
                  <a:pt x="1473" y="422"/>
                </a:cubicBezTo>
                <a:cubicBezTo>
                  <a:pt x="1460" y="418"/>
                  <a:pt x="1443" y="418"/>
                  <a:pt x="1435" y="409"/>
                </a:cubicBezTo>
                <a:cubicBezTo>
                  <a:pt x="1439" y="399"/>
                  <a:pt x="1446" y="393"/>
                  <a:pt x="1461" y="393"/>
                </a:cubicBezTo>
                <a:cubicBezTo>
                  <a:pt x="1455" y="391"/>
                  <a:pt x="1459" y="386"/>
                  <a:pt x="1455" y="385"/>
                </a:cubicBezTo>
                <a:cubicBezTo>
                  <a:pt x="1452" y="384"/>
                  <a:pt x="1453" y="387"/>
                  <a:pt x="1453" y="389"/>
                </a:cubicBezTo>
                <a:cubicBezTo>
                  <a:pt x="1447" y="391"/>
                  <a:pt x="1444" y="384"/>
                  <a:pt x="1440" y="387"/>
                </a:cubicBezTo>
                <a:cubicBezTo>
                  <a:pt x="1440" y="383"/>
                  <a:pt x="1444" y="383"/>
                  <a:pt x="1448" y="383"/>
                </a:cubicBezTo>
                <a:cubicBezTo>
                  <a:pt x="1443" y="381"/>
                  <a:pt x="1433" y="377"/>
                  <a:pt x="1427" y="381"/>
                </a:cubicBezTo>
                <a:cubicBezTo>
                  <a:pt x="1422" y="380"/>
                  <a:pt x="1421" y="375"/>
                  <a:pt x="1417" y="374"/>
                </a:cubicBezTo>
                <a:cubicBezTo>
                  <a:pt x="1418" y="373"/>
                  <a:pt x="1420" y="372"/>
                  <a:pt x="1422" y="370"/>
                </a:cubicBezTo>
                <a:cubicBezTo>
                  <a:pt x="1426" y="372"/>
                  <a:pt x="1428" y="375"/>
                  <a:pt x="1432" y="376"/>
                </a:cubicBezTo>
                <a:cubicBezTo>
                  <a:pt x="1438" y="376"/>
                  <a:pt x="1437" y="369"/>
                  <a:pt x="1445" y="370"/>
                </a:cubicBezTo>
                <a:cubicBezTo>
                  <a:pt x="1442" y="368"/>
                  <a:pt x="1444" y="366"/>
                  <a:pt x="1445" y="362"/>
                </a:cubicBezTo>
                <a:cubicBezTo>
                  <a:pt x="1433" y="365"/>
                  <a:pt x="1424" y="352"/>
                  <a:pt x="1419" y="362"/>
                </a:cubicBezTo>
                <a:cubicBezTo>
                  <a:pt x="1415" y="362"/>
                  <a:pt x="1413" y="358"/>
                  <a:pt x="1409" y="357"/>
                </a:cubicBezTo>
                <a:cubicBezTo>
                  <a:pt x="1412" y="351"/>
                  <a:pt x="1421" y="356"/>
                  <a:pt x="1427" y="355"/>
                </a:cubicBezTo>
                <a:cubicBezTo>
                  <a:pt x="1428" y="349"/>
                  <a:pt x="1421" y="351"/>
                  <a:pt x="1422" y="344"/>
                </a:cubicBezTo>
                <a:cubicBezTo>
                  <a:pt x="1413" y="349"/>
                  <a:pt x="1408" y="342"/>
                  <a:pt x="1403" y="339"/>
                </a:cubicBezTo>
                <a:cubicBezTo>
                  <a:pt x="1401" y="342"/>
                  <a:pt x="1393" y="343"/>
                  <a:pt x="1397" y="350"/>
                </a:cubicBezTo>
                <a:cubicBezTo>
                  <a:pt x="1384" y="350"/>
                  <a:pt x="1376" y="357"/>
                  <a:pt x="1362" y="350"/>
                </a:cubicBezTo>
                <a:cubicBezTo>
                  <a:pt x="1364" y="348"/>
                  <a:pt x="1366" y="343"/>
                  <a:pt x="1360" y="343"/>
                </a:cubicBezTo>
                <a:cubicBezTo>
                  <a:pt x="1359" y="348"/>
                  <a:pt x="1365" y="345"/>
                  <a:pt x="1362" y="348"/>
                </a:cubicBezTo>
                <a:cubicBezTo>
                  <a:pt x="1357" y="344"/>
                  <a:pt x="1349" y="347"/>
                  <a:pt x="1345" y="351"/>
                </a:cubicBezTo>
                <a:cubicBezTo>
                  <a:pt x="1343" y="349"/>
                  <a:pt x="1343" y="347"/>
                  <a:pt x="1341" y="345"/>
                </a:cubicBezTo>
                <a:cubicBezTo>
                  <a:pt x="1337" y="345"/>
                  <a:pt x="1340" y="350"/>
                  <a:pt x="1337" y="351"/>
                </a:cubicBezTo>
                <a:cubicBezTo>
                  <a:pt x="1332" y="347"/>
                  <a:pt x="1330" y="348"/>
                  <a:pt x="1322" y="348"/>
                </a:cubicBezTo>
                <a:cubicBezTo>
                  <a:pt x="1312" y="340"/>
                  <a:pt x="1320" y="327"/>
                  <a:pt x="1322" y="316"/>
                </a:cubicBezTo>
                <a:cubicBezTo>
                  <a:pt x="1346" y="311"/>
                  <a:pt x="1356" y="322"/>
                  <a:pt x="1382" y="315"/>
                </a:cubicBezTo>
                <a:cubicBezTo>
                  <a:pt x="1381" y="320"/>
                  <a:pt x="1376" y="319"/>
                  <a:pt x="1379" y="325"/>
                </a:cubicBezTo>
                <a:cubicBezTo>
                  <a:pt x="1365" y="320"/>
                  <a:pt x="1356" y="320"/>
                  <a:pt x="1339" y="322"/>
                </a:cubicBezTo>
                <a:cubicBezTo>
                  <a:pt x="1340" y="326"/>
                  <a:pt x="1345" y="326"/>
                  <a:pt x="1347" y="329"/>
                </a:cubicBezTo>
                <a:cubicBezTo>
                  <a:pt x="1351" y="329"/>
                  <a:pt x="1351" y="324"/>
                  <a:pt x="1356" y="326"/>
                </a:cubicBezTo>
                <a:cubicBezTo>
                  <a:pt x="1362" y="331"/>
                  <a:pt x="1352" y="335"/>
                  <a:pt x="1360" y="342"/>
                </a:cubicBezTo>
                <a:cubicBezTo>
                  <a:pt x="1362" y="341"/>
                  <a:pt x="1368" y="336"/>
                  <a:pt x="1371" y="340"/>
                </a:cubicBezTo>
                <a:cubicBezTo>
                  <a:pt x="1372" y="346"/>
                  <a:pt x="1367" y="338"/>
                  <a:pt x="1367" y="343"/>
                </a:cubicBezTo>
                <a:cubicBezTo>
                  <a:pt x="1368" y="349"/>
                  <a:pt x="1377" y="342"/>
                  <a:pt x="1382" y="342"/>
                </a:cubicBezTo>
                <a:cubicBezTo>
                  <a:pt x="1381" y="338"/>
                  <a:pt x="1377" y="339"/>
                  <a:pt x="1373" y="338"/>
                </a:cubicBezTo>
                <a:cubicBezTo>
                  <a:pt x="1376" y="336"/>
                  <a:pt x="1380" y="334"/>
                  <a:pt x="1385" y="334"/>
                </a:cubicBezTo>
                <a:cubicBezTo>
                  <a:pt x="1388" y="336"/>
                  <a:pt x="1382" y="337"/>
                  <a:pt x="1386" y="341"/>
                </a:cubicBezTo>
                <a:cubicBezTo>
                  <a:pt x="1400" y="343"/>
                  <a:pt x="1409" y="330"/>
                  <a:pt x="1414" y="319"/>
                </a:cubicBezTo>
                <a:cubicBezTo>
                  <a:pt x="1427" y="320"/>
                  <a:pt x="1432" y="314"/>
                  <a:pt x="1441" y="318"/>
                </a:cubicBezTo>
                <a:cubicBezTo>
                  <a:pt x="1437" y="310"/>
                  <a:pt x="1430" y="306"/>
                  <a:pt x="1420" y="301"/>
                </a:cubicBezTo>
                <a:cubicBezTo>
                  <a:pt x="1421" y="297"/>
                  <a:pt x="1423" y="294"/>
                  <a:pt x="1425" y="290"/>
                </a:cubicBezTo>
                <a:cubicBezTo>
                  <a:pt x="1436" y="290"/>
                  <a:pt x="1436" y="290"/>
                  <a:pt x="1436" y="290"/>
                </a:cubicBezTo>
                <a:cubicBezTo>
                  <a:pt x="1433" y="282"/>
                  <a:pt x="1426" y="284"/>
                  <a:pt x="1422" y="279"/>
                </a:cubicBezTo>
                <a:cubicBezTo>
                  <a:pt x="1419" y="283"/>
                  <a:pt x="1418" y="284"/>
                  <a:pt x="1420" y="289"/>
                </a:cubicBezTo>
                <a:cubicBezTo>
                  <a:pt x="1405" y="285"/>
                  <a:pt x="1419" y="278"/>
                  <a:pt x="1401" y="271"/>
                </a:cubicBezTo>
                <a:cubicBezTo>
                  <a:pt x="1401" y="268"/>
                  <a:pt x="1402" y="266"/>
                  <a:pt x="1404" y="265"/>
                </a:cubicBezTo>
                <a:cubicBezTo>
                  <a:pt x="1400" y="263"/>
                  <a:pt x="1395" y="262"/>
                  <a:pt x="1393" y="259"/>
                </a:cubicBezTo>
                <a:cubicBezTo>
                  <a:pt x="1395" y="265"/>
                  <a:pt x="1392" y="273"/>
                  <a:pt x="1399" y="278"/>
                </a:cubicBezTo>
                <a:cubicBezTo>
                  <a:pt x="1397" y="283"/>
                  <a:pt x="1395" y="288"/>
                  <a:pt x="1393" y="293"/>
                </a:cubicBezTo>
                <a:cubicBezTo>
                  <a:pt x="1386" y="290"/>
                  <a:pt x="1385" y="281"/>
                  <a:pt x="1372" y="284"/>
                </a:cubicBezTo>
                <a:cubicBezTo>
                  <a:pt x="1378" y="292"/>
                  <a:pt x="1394" y="288"/>
                  <a:pt x="1393" y="302"/>
                </a:cubicBezTo>
                <a:cubicBezTo>
                  <a:pt x="1399" y="305"/>
                  <a:pt x="1407" y="304"/>
                  <a:pt x="1407" y="296"/>
                </a:cubicBezTo>
                <a:cubicBezTo>
                  <a:pt x="1412" y="296"/>
                  <a:pt x="1410" y="304"/>
                  <a:pt x="1415" y="304"/>
                </a:cubicBezTo>
                <a:cubicBezTo>
                  <a:pt x="1410" y="309"/>
                  <a:pt x="1403" y="304"/>
                  <a:pt x="1400" y="310"/>
                </a:cubicBezTo>
                <a:cubicBezTo>
                  <a:pt x="1391" y="306"/>
                  <a:pt x="1382" y="308"/>
                  <a:pt x="1370" y="305"/>
                </a:cubicBezTo>
                <a:cubicBezTo>
                  <a:pt x="1369" y="299"/>
                  <a:pt x="1372" y="297"/>
                  <a:pt x="1373" y="293"/>
                </a:cubicBezTo>
                <a:cubicBezTo>
                  <a:pt x="1363" y="289"/>
                  <a:pt x="1363" y="279"/>
                  <a:pt x="1362" y="273"/>
                </a:cubicBezTo>
                <a:cubicBezTo>
                  <a:pt x="1365" y="269"/>
                  <a:pt x="1373" y="271"/>
                  <a:pt x="1373" y="264"/>
                </a:cubicBezTo>
                <a:cubicBezTo>
                  <a:pt x="1366" y="264"/>
                  <a:pt x="1364" y="259"/>
                  <a:pt x="1361" y="255"/>
                </a:cubicBezTo>
                <a:cubicBezTo>
                  <a:pt x="1358" y="259"/>
                  <a:pt x="1355" y="254"/>
                  <a:pt x="1349" y="256"/>
                </a:cubicBezTo>
                <a:cubicBezTo>
                  <a:pt x="1348" y="268"/>
                  <a:pt x="1331" y="281"/>
                  <a:pt x="1323" y="280"/>
                </a:cubicBezTo>
                <a:cubicBezTo>
                  <a:pt x="1318" y="285"/>
                  <a:pt x="1316" y="295"/>
                  <a:pt x="1309" y="299"/>
                </a:cubicBezTo>
                <a:cubicBezTo>
                  <a:pt x="1311" y="301"/>
                  <a:pt x="1312" y="305"/>
                  <a:pt x="1314" y="307"/>
                </a:cubicBezTo>
                <a:cubicBezTo>
                  <a:pt x="1307" y="311"/>
                  <a:pt x="1297" y="311"/>
                  <a:pt x="1287" y="311"/>
                </a:cubicBezTo>
                <a:cubicBezTo>
                  <a:pt x="1289" y="318"/>
                  <a:pt x="1277" y="327"/>
                  <a:pt x="1270" y="326"/>
                </a:cubicBezTo>
                <a:cubicBezTo>
                  <a:pt x="1268" y="332"/>
                  <a:pt x="1261" y="332"/>
                  <a:pt x="1262" y="341"/>
                </a:cubicBezTo>
                <a:cubicBezTo>
                  <a:pt x="1262" y="342"/>
                  <a:pt x="1255" y="340"/>
                  <a:pt x="1250" y="341"/>
                </a:cubicBezTo>
                <a:cubicBezTo>
                  <a:pt x="1250" y="346"/>
                  <a:pt x="1245" y="346"/>
                  <a:pt x="1245" y="351"/>
                </a:cubicBezTo>
                <a:cubicBezTo>
                  <a:pt x="1250" y="352"/>
                  <a:pt x="1252" y="356"/>
                  <a:pt x="1256" y="357"/>
                </a:cubicBezTo>
                <a:cubicBezTo>
                  <a:pt x="1247" y="366"/>
                  <a:pt x="1235" y="354"/>
                  <a:pt x="1230" y="364"/>
                </a:cubicBezTo>
                <a:cubicBezTo>
                  <a:pt x="1222" y="358"/>
                  <a:pt x="1217" y="363"/>
                  <a:pt x="1208" y="363"/>
                </a:cubicBezTo>
                <a:cubicBezTo>
                  <a:pt x="1210" y="365"/>
                  <a:pt x="1215" y="367"/>
                  <a:pt x="1217" y="364"/>
                </a:cubicBezTo>
                <a:cubicBezTo>
                  <a:pt x="1214" y="375"/>
                  <a:pt x="1201" y="374"/>
                  <a:pt x="1202" y="385"/>
                </a:cubicBezTo>
                <a:cubicBezTo>
                  <a:pt x="1191" y="382"/>
                  <a:pt x="1186" y="375"/>
                  <a:pt x="1190" y="363"/>
                </a:cubicBezTo>
                <a:cubicBezTo>
                  <a:pt x="1183" y="365"/>
                  <a:pt x="1186" y="356"/>
                  <a:pt x="1179" y="358"/>
                </a:cubicBezTo>
                <a:cubicBezTo>
                  <a:pt x="1180" y="362"/>
                  <a:pt x="1184" y="362"/>
                  <a:pt x="1180" y="365"/>
                </a:cubicBezTo>
                <a:cubicBezTo>
                  <a:pt x="1177" y="363"/>
                  <a:pt x="1178" y="361"/>
                  <a:pt x="1176" y="357"/>
                </a:cubicBezTo>
                <a:cubicBezTo>
                  <a:pt x="1170" y="358"/>
                  <a:pt x="1165" y="357"/>
                  <a:pt x="1162" y="355"/>
                </a:cubicBezTo>
                <a:cubicBezTo>
                  <a:pt x="1163" y="363"/>
                  <a:pt x="1153" y="361"/>
                  <a:pt x="1150" y="365"/>
                </a:cubicBezTo>
                <a:cubicBezTo>
                  <a:pt x="1146" y="361"/>
                  <a:pt x="1146" y="356"/>
                  <a:pt x="1145" y="353"/>
                </a:cubicBezTo>
                <a:cubicBezTo>
                  <a:pt x="1138" y="355"/>
                  <a:pt x="1129" y="354"/>
                  <a:pt x="1130" y="348"/>
                </a:cubicBezTo>
                <a:cubicBezTo>
                  <a:pt x="1128" y="348"/>
                  <a:pt x="1127" y="350"/>
                  <a:pt x="1125" y="350"/>
                </a:cubicBezTo>
                <a:cubicBezTo>
                  <a:pt x="1123" y="354"/>
                  <a:pt x="1125" y="353"/>
                  <a:pt x="1125" y="358"/>
                </a:cubicBezTo>
                <a:cubicBezTo>
                  <a:pt x="1123" y="358"/>
                  <a:pt x="1122" y="357"/>
                  <a:pt x="1121" y="355"/>
                </a:cubicBezTo>
                <a:cubicBezTo>
                  <a:pt x="1117" y="357"/>
                  <a:pt x="1122" y="361"/>
                  <a:pt x="1125" y="359"/>
                </a:cubicBezTo>
                <a:cubicBezTo>
                  <a:pt x="1125" y="362"/>
                  <a:pt x="1125" y="366"/>
                  <a:pt x="1127" y="367"/>
                </a:cubicBezTo>
                <a:cubicBezTo>
                  <a:pt x="1120" y="368"/>
                  <a:pt x="1119" y="363"/>
                  <a:pt x="1113" y="364"/>
                </a:cubicBezTo>
                <a:cubicBezTo>
                  <a:pt x="1116" y="370"/>
                  <a:pt x="1106" y="366"/>
                  <a:pt x="1101" y="366"/>
                </a:cubicBezTo>
                <a:cubicBezTo>
                  <a:pt x="1102" y="363"/>
                  <a:pt x="1104" y="361"/>
                  <a:pt x="1103" y="357"/>
                </a:cubicBezTo>
                <a:cubicBezTo>
                  <a:pt x="1098" y="354"/>
                  <a:pt x="1099" y="351"/>
                  <a:pt x="1094" y="350"/>
                </a:cubicBezTo>
                <a:cubicBezTo>
                  <a:pt x="1090" y="348"/>
                  <a:pt x="1091" y="353"/>
                  <a:pt x="1091" y="355"/>
                </a:cubicBezTo>
                <a:cubicBezTo>
                  <a:pt x="1086" y="352"/>
                  <a:pt x="1084" y="358"/>
                  <a:pt x="1079" y="360"/>
                </a:cubicBezTo>
                <a:cubicBezTo>
                  <a:pt x="1079" y="364"/>
                  <a:pt x="1083" y="366"/>
                  <a:pt x="1081" y="369"/>
                </a:cubicBezTo>
                <a:cubicBezTo>
                  <a:pt x="1068" y="365"/>
                  <a:pt x="1077" y="358"/>
                  <a:pt x="1069" y="348"/>
                </a:cubicBezTo>
                <a:cubicBezTo>
                  <a:pt x="1066" y="352"/>
                  <a:pt x="1065" y="347"/>
                  <a:pt x="1061" y="347"/>
                </a:cubicBezTo>
                <a:cubicBezTo>
                  <a:pt x="1063" y="353"/>
                  <a:pt x="1058" y="354"/>
                  <a:pt x="1053" y="354"/>
                </a:cubicBezTo>
                <a:cubicBezTo>
                  <a:pt x="1053" y="357"/>
                  <a:pt x="1056" y="356"/>
                  <a:pt x="1056" y="358"/>
                </a:cubicBezTo>
                <a:cubicBezTo>
                  <a:pt x="1055" y="364"/>
                  <a:pt x="1051" y="358"/>
                  <a:pt x="1045" y="360"/>
                </a:cubicBezTo>
                <a:cubicBezTo>
                  <a:pt x="1046" y="364"/>
                  <a:pt x="1054" y="361"/>
                  <a:pt x="1052" y="368"/>
                </a:cubicBezTo>
                <a:cubicBezTo>
                  <a:pt x="1051" y="373"/>
                  <a:pt x="1048" y="368"/>
                  <a:pt x="1043" y="369"/>
                </a:cubicBezTo>
                <a:cubicBezTo>
                  <a:pt x="1046" y="377"/>
                  <a:pt x="1038" y="375"/>
                  <a:pt x="1040" y="380"/>
                </a:cubicBezTo>
                <a:cubicBezTo>
                  <a:pt x="1035" y="377"/>
                  <a:pt x="1031" y="376"/>
                  <a:pt x="1035" y="370"/>
                </a:cubicBezTo>
                <a:cubicBezTo>
                  <a:pt x="1030" y="372"/>
                  <a:pt x="1021" y="367"/>
                  <a:pt x="1018" y="361"/>
                </a:cubicBezTo>
                <a:cubicBezTo>
                  <a:pt x="1006" y="365"/>
                  <a:pt x="992" y="361"/>
                  <a:pt x="980" y="360"/>
                </a:cubicBezTo>
                <a:cubicBezTo>
                  <a:pt x="979" y="366"/>
                  <a:pt x="974" y="368"/>
                  <a:pt x="977" y="375"/>
                </a:cubicBezTo>
                <a:cubicBezTo>
                  <a:pt x="976" y="381"/>
                  <a:pt x="969" y="379"/>
                  <a:pt x="962" y="380"/>
                </a:cubicBezTo>
                <a:cubicBezTo>
                  <a:pt x="961" y="374"/>
                  <a:pt x="960" y="373"/>
                  <a:pt x="955" y="369"/>
                </a:cubicBezTo>
                <a:cubicBezTo>
                  <a:pt x="955" y="366"/>
                  <a:pt x="956" y="365"/>
                  <a:pt x="959" y="365"/>
                </a:cubicBezTo>
                <a:cubicBezTo>
                  <a:pt x="953" y="359"/>
                  <a:pt x="949" y="374"/>
                  <a:pt x="943" y="377"/>
                </a:cubicBezTo>
                <a:cubicBezTo>
                  <a:pt x="940" y="377"/>
                  <a:pt x="938" y="377"/>
                  <a:pt x="938" y="374"/>
                </a:cubicBezTo>
                <a:cubicBezTo>
                  <a:pt x="936" y="377"/>
                  <a:pt x="935" y="381"/>
                  <a:pt x="934" y="385"/>
                </a:cubicBezTo>
                <a:cubicBezTo>
                  <a:pt x="927" y="383"/>
                  <a:pt x="931" y="377"/>
                  <a:pt x="930" y="373"/>
                </a:cubicBezTo>
                <a:cubicBezTo>
                  <a:pt x="909" y="369"/>
                  <a:pt x="887" y="371"/>
                  <a:pt x="869" y="370"/>
                </a:cubicBezTo>
                <a:cubicBezTo>
                  <a:pt x="870" y="378"/>
                  <a:pt x="861" y="376"/>
                  <a:pt x="861" y="383"/>
                </a:cubicBezTo>
                <a:cubicBezTo>
                  <a:pt x="857" y="380"/>
                  <a:pt x="851" y="378"/>
                  <a:pt x="847" y="382"/>
                </a:cubicBezTo>
                <a:cubicBezTo>
                  <a:pt x="847" y="376"/>
                  <a:pt x="855" y="377"/>
                  <a:pt x="856" y="372"/>
                </a:cubicBezTo>
                <a:cubicBezTo>
                  <a:pt x="854" y="368"/>
                  <a:pt x="849" y="362"/>
                  <a:pt x="843" y="366"/>
                </a:cubicBezTo>
                <a:cubicBezTo>
                  <a:pt x="849" y="371"/>
                  <a:pt x="842" y="376"/>
                  <a:pt x="838" y="379"/>
                </a:cubicBezTo>
                <a:cubicBezTo>
                  <a:pt x="835" y="377"/>
                  <a:pt x="833" y="375"/>
                  <a:pt x="832" y="371"/>
                </a:cubicBezTo>
                <a:cubicBezTo>
                  <a:pt x="828" y="372"/>
                  <a:pt x="830" y="374"/>
                  <a:pt x="824" y="372"/>
                </a:cubicBezTo>
                <a:cubicBezTo>
                  <a:pt x="822" y="387"/>
                  <a:pt x="810" y="374"/>
                  <a:pt x="800" y="379"/>
                </a:cubicBezTo>
                <a:cubicBezTo>
                  <a:pt x="800" y="371"/>
                  <a:pt x="806" y="378"/>
                  <a:pt x="812" y="376"/>
                </a:cubicBezTo>
                <a:cubicBezTo>
                  <a:pt x="808" y="370"/>
                  <a:pt x="801" y="367"/>
                  <a:pt x="793" y="366"/>
                </a:cubicBezTo>
                <a:cubicBezTo>
                  <a:pt x="792" y="370"/>
                  <a:pt x="797" y="370"/>
                  <a:pt x="798" y="372"/>
                </a:cubicBezTo>
                <a:cubicBezTo>
                  <a:pt x="798" y="375"/>
                  <a:pt x="797" y="378"/>
                  <a:pt x="795" y="379"/>
                </a:cubicBezTo>
                <a:cubicBezTo>
                  <a:pt x="792" y="380"/>
                  <a:pt x="791" y="378"/>
                  <a:pt x="789" y="378"/>
                </a:cubicBezTo>
                <a:cubicBezTo>
                  <a:pt x="785" y="377"/>
                  <a:pt x="793" y="375"/>
                  <a:pt x="789" y="373"/>
                </a:cubicBezTo>
                <a:cubicBezTo>
                  <a:pt x="783" y="373"/>
                  <a:pt x="783" y="373"/>
                  <a:pt x="783" y="373"/>
                </a:cubicBezTo>
                <a:cubicBezTo>
                  <a:pt x="784" y="369"/>
                  <a:pt x="784" y="370"/>
                  <a:pt x="783" y="366"/>
                </a:cubicBezTo>
                <a:cubicBezTo>
                  <a:pt x="777" y="367"/>
                  <a:pt x="775" y="373"/>
                  <a:pt x="780" y="377"/>
                </a:cubicBezTo>
                <a:cubicBezTo>
                  <a:pt x="781" y="383"/>
                  <a:pt x="774" y="382"/>
                  <a:pt x="772" y="384"/>
                </a:cubicBezTo>
                <a:cubicBezTo>
                  <a:pt x="765" y="380"/>
                  <a:pt x="763" y="372"/>
                  <a:pt x="755" y="370"/>
                </a:cubicBezTo>
                <a:cubicBezTo>
                  <a:pt x="755" y="376"/>
                  <a:pt x="751" y="377"/>
                  <a:pt x="754" y="382"/>
                </a:cubicBezTo>
                <a:cubicBezTo>
                  <a:pt x="751" y="386"/>
                  <a:pt x="748" y="383"/>
                  <a:pt x="742" y="384"/>
                </a:cubicBezTo>
                <a:cubicBezTo>
                  <a:pt x="743" y="379"/>
                  <a:pt x="746" y="379"/>
                  <a:pt x="744" y="373"/>
                </a:cubicBezTo>
                <a:cubicBezTo>
                  <a:pt x="739" y="374"/>
                  <a:pt x="740" y="380"/>
                  <a:pt x="736" y="382"/>
                </a:cubicBezTo>
                <a:cubicBezTo>
                  <a:pt x="733" y="382"/>
                  <a:pt x="735" y="377"/>
                  <a:pt x="732" y="377"/>
                </a:cubicBezTo>
                <a:cubicBezTo>
                  <a:pt x="726" y="384"/>
                  <a:pt x="718" y="390"/>
                  <a:pt x="710" y="395"/>
                </a:cubicBezTo>
                <a:cubicBezTo>
                  <a:pt x="713" y="385"/>
                  <a:pt x="691" y="397"/>
                  <a:pt x="691" y="384"/>
                </a:cubicBezTo>
                <a:cubicBezTo>
                  <a:pt x="687" y="385"/>
                  <a:pt x="687" y="385"/>
                  <a:pt x="681" y="386"/>
                </a:cubicBezTo>
                <a:cubicBezTo>
                  <a:pt x="681" y="389"/>
                  <a:pt x="688" y="384"/>
                  <a:pt x="688" y="388"/>
                </a:cubicBezTo>
                <a:cubicBezTo>
                  <a:pt x="662" y="392"/>
                  <a:pt x="634" y="394"/>
                  <a:pt x="606" y="400"/>
                </a:cubicBezTo>
                <a:cubicBezTo>
                  <a:pt x="594" y="402"/>
                  <a:pt x="577" y="401"/>
                  <a:pt x="570" y="404"/>
                </a:cubicBezTo>
                <a:cubicBezTo>
                  <a:pt x="501" y="429"/>
                  <a:pt x="421" y="442"/>
                  <a:pt x="353" y="467"/>
                </a:cubicBezTo>
                <a:cubicBezTo>
                  <a:pt x="351" y="466"/>
                  <a:pt x="350" y="464"/>
                  <a:pt x="346" y="464"/>
                </a:cubicBezTo>
                <a:cubicBezTo>
                  <a:pt x="339" y="471"/>
                  <a:pt x="318" y="473"/>
                  <a:pt x="305" y="473"/>
                </a:cubicBezTo>
                <a:cubicBezTo>
                  <a:pt x="304" y="477"/>
                  <a:pt x="307" y="476"/>
                  <a:pt x="306" y="479"/>
                </a:cubicBezTo>
                <a:cubicBezTo>
                  <a:pt x="302" y="480"/>
                  <a:pt x="298" y="480"/>
                  <a:pt x="297" y="477"/>
                </a:cubicBezTo>
                <a:cubicBezTo>
                  <a:pt x="291" y="486"/>
                  <a:pt x="274" y="491"/>
                  <a:pt x="261" y="490"/>
                </a:cubicBezTo>
                <a:cubicBezTo>
                  <a:pt x="261" y="484"/>
                  <a:pt x="264" y="489"/>
                  <a:pt x="267" y="487"/>
                </a:cubicBezTo>
                <a:cubicBezTo>
                  <a:pt x="264" y="481"/>
                  <a:pt x="253" y="483"/>
                  <a:pt x="246" y="482"/>
                </a:cubicBezTo>
                <a:cubicBezTo>
                  <a:pt x="247" y="487"/>
                  <a:pt x="250" y="491"/>
                  <a:pt x="254" y="494"/>
                </a:cubicBezTo>
                <a:cubicBezTo>
                  <a:pt x="253" y="498"/>
                  <a:pt x="245" y="497"/>
                  <a:pt x="240" y="497"/>
                </a:cubicBezTo>
                <a:cubicBezTo>
                  <a:pt x="241" y="501"/>
                  <a:pt x="240" y="501"/>
                  <a:pt x="238" y="504"/>
                </a:cubicBezTo>
                <a:cubicBezTo>
                  <a:pt x="224" y="508"/>
                  <a:pt x="217" y="518"/>
                  <a:pt x="204" y="516"/>
                </a:cubicBezTo>
                <a:cubicBezTo>
                  <a:pt x="205" y="507"/>
                  <a:pt x="219" y="516"/>
                  <a:pt x="220" y="505"/>
                </a:cubicBezTo>
                <a:cubicBezTo>
                  <a:pt x="211" y="508"/>
                  <a:pt x="220" y="497"/>
                  <a:pt x="214" y="501"/>
                </a:cubicBezTo>
                <a:cubicBezTo>
                  <a:pt x="220" y="497"/>
                  <a:pt x="213" y="493"/>
                  <a:pt x="218" y="490"/>
                </a:cubicBezTo>
                <a:cubicBezTo>
                  <a:pt x="216" y="488"/>
                  <a:pt x="213" y="487"/>
                  <a:pt x="209" y="486"/>
                </a:cubicBezTo>
                <a:cubicBezTo>
                  <a:pt x="211" y="481"/>
                  <a:pt x="203" y="473"/>
                  <a:pt x="210" y="472"/>
                </a:cubicBezTo>
                <a:cubicBezTo>
                  <a:pt x="200" y="464"/>
                  <a:pt x="204" y="453"/>
                  <a:pt x="210" y="444"/>
                </a:cubicBezTo>
                <a:cubicBezTo>
                  <a:pt x="208" y="442"/>
                  <a:pt x="204" y="441"/>
                  <a:pt x="199" y="442"/>
                </a:cubicBezTo>
                <a:cubicBezTo>
                  <a:pt x="198" y="439"/>
                  <a:pt x="200" y="439"/>
                  <a:pt x="200" y="437"/>
                </a:cubicBezTo>
                <a:cubicBezTo>
                  <a:pt x="210" y="439"/>
                  <a:pt x="216" y="432"/>
                  <a:pt x="226" y="437"/>
                </a:cubicBezTo>
                <a:cubicBezTo>
                  <a:pt x="225" y="438"/>
                  <a:pt x="223" y="439"/>
                  <a:pt x="223" y="441"/>
                </a:cubicBezTo>
                <a:cubicBezTo>
                  <a:pt x="227" y="440"/>
                  <a:pt x="227" y="443"/>
                  <a:pt x="230" y="442"/>
                </a:cubicBezTo>
                <a:cubicBezTo>
                  <a:pt x="228" y="445"/>
                  <a:pt x="233" y="447"/>
                  <a:pt x="227" y="448"/>
                </a:cubicBezTo>
                <a:cubicBezTo>
                  <a:pt x="235" y="451"/>
                  <a:pt x="243" y="449"/>
                  <a:pt x="250" y="456"/>
                </a:cubicBezTo>
                <a:cubicBezTo>
                  <a:pt x="250" y="461"/>
                  <a:pt x="242" y="460"/>
                  <a:pt x="246" y="465"/>
                </a:cubicBezTo>
                <a:cubicBezTo>
                  <a:pt x="243" y="463"/>
                  <a:pt x="242" y="459"/>
                  <a:pt x="239" y="458"/>
                </a:cubicBezTo>
                <a:cubicBezTo>
                  <a:pt x="237" y="459"/>
                  <a:pt x="237" y="462"/>
                  <a:pt x="233" y="461"/>
                </a:cubicBezTo>
                <a:cubicBezTo>
                  <a:pt x="233" y="469"/>
                  <a:pt x="233" y="469"/>
                  <a:pt x="233" y="469"/>
                </a:cubicBezTo>
                <a:cubicBezTo>
                  <a:pt x="241" y="472"/>
                  <a:pt x="265" y="474"/>
                  <a:pt x="268" y="465"/>
                </a:cubicBezTo>
                <a:cubicBezTo>
                  <a:pt x="271" y="466"/>
                  <a:pt x="274" y="467"/>
                  <a:pt x="277" y="469"/>
                </a:cubicBezTo>
                <a:cubicBezTo>
                  <a:pt x="277" y="463"/>
                  <a:pt x="269" y="466"/>
                  <a:pt x="273" y="459"/>
                </a:cubicBezTo>
                <a:cubicBezTo>
                  <a:pt x="271" y="463"/>
                  <a:pt x="265" y="463"/>
                  <a:pt x="261" y="461"/>
                </a:cubicBezTo>
                <a:cubicBezTo>
                  <a:pt x="262" y="460"/>
                  <a:pt x="263" y="458"/>
                  <a:pt x="265" y="457"/>
                </a:cubicBezTo>
                <a:cubicBezTo>
                  <a:pt x="266" y="453"/>
                  <a:pt x="259" y="453"/>
                  <a:pt x="263" y="452"/>
                </a:cubicBezTo>
                <a:cubicBezTo>
                  <a:pt x="262" y="449"/>
                  <a:pt x="256" y="453"/>
                  <a:pt x="254" y="453"/>
                </a:cubicBezTo>
                <a:cubicBezTo>
                  <a:pt x="249" y="449"/>
                  <a:pt x="243" y="447"/>
                  <a:pt x="237" y="445"/>
                </a:cubicBezTo>
                <a:cubicBezTo>
                  <a:pt x="239" y="437"/>
                  <a:pt x="234" y="436"/>
                  <a:pt x="234" y="430"/>
                </a:cubicBezTo>
                <a:cubicBezTo>
                  <a:pt x="235" y="428"/>
                  <a:pt x="239" y="430"/>
                  <a:pt x="240" y="427"/>
                </a:cubicBezTo>
                <a:cubicBezTo>
                  <a:pt x="240" y="424"/>
                  <a:pt x="235" y="427"/>
                  <a:pt x="232" y="426"/>
                </a:cubicBezTo>
                <a:cubicBezTo>
                  <a:pt x="236" y="420"/>
                  <a:pt x="245" y="426"/>
                  <a:pt x="248" y="420"/>
                </a:cubicBezTo>
                <a:cubicBezTo>
                  <a:pt x="255" y="423"/>
                  <a:pt x="250" y="436"/>
                  <a:pt x="260" y="438"/>
                </a:cubicBezTo>
                <a:cubicBezTo>
                  <a:pt x="256" y="433"/>
                  <a:pt x="265" y="432"/>
                  <a:pt x="275" y="432"/>
                </a:cubicBezTo>
                <a:cubicBezTo>
                  <a:pt x="274" y="430"/>
                  <a:pt x="271" y="429"/>
                  <a:pt x="272" y="425"/>
                </a:cubicBezTo>
                <a:cubicBezTo>
                  <a:pt x="277" y="425"/>
                  <a:pt x="279" y="433"/>
                  <a:pt x="284" y="429"/>
                </a:cubicBezTo>
                <a:cubicBezTo>
                  <a:pt x="284" y="424"/>
                  <a:pt x="282" y="426"/>
                  <a:pt x="283" y="417"/>
                </a:cubicBezTo>
                <a:cubicBezTo>
                  <a:pt x="275" y="416"/>
                  <a:pt x="269" y="414"/>
                  <a:pt x="267" y="407"/>
                </a:cubicBezTo>
                <a:cubicBezTo>
                  <a:pt x="264" y="408"/>
                  <a:pt x="263" y="411"/>
                  <a:pt x="259" y="410"/>
                </a:cubicBezTo>
                <a:cubicBezTo>
                  <a:pt x="258" y="413"/>
                  <a:pt x="265" y="409"/>
                  <a:pt x="263" y="414"/>
                </a:cubicBezTo>
                <a:cubicBezTo>
                  <a:pt x="260" y="419"/>
                  <a:pt x="252" y="407"/>
                  <a:pt x="257" y="407"/>
                </a:cubicBezTo>
                <a:cubicBezTo>
                  <a:pt x="253" y="402"/>
                  <a:pt x="250" y="405"/>
                  <a:pt x="243" y="404"/>
                </a:cubicBezTo>
                <a:cubicBezTo>
                  <a:pt x="244" y="407"/>
                  <a:pt x="243" y="407"/>
                  <a:pt x="242" y="409"/>
                </a:cubicBezTo>
                <a:cubicBezTo>
                  <a:pt x="232" y="407"/>
                  <a:pt x="242" y="399"/>
                  <a:pt x="239" y="394"/>
                </a:cubicBezTo>
                <a:cubicBezTo>
                  <a:pt x="247" y="399"/>
                  <a:pt x="261" y="397"/>
                  <a:pt x="273" y="397"/>
                </a:cubicBezTo>
                <a:cubicBezTo>
                  <a:pt x="275" y="399"/>
                  <a:pt x="276" y="402"/>
                  <a:pt x="276" y="406"/>
                </a:cubicBezTo>
                <a:cubicBezTo>
                  <a:pt x="282" y="408"/>
                  <a:pt x="287" y="405"/>
                  <a:pt x="291" y="410"/>
                </a:cubicBezTo>
                <a:cubicBezTo>
                  <a:pt x="291" y="413"/>
                  <a:pt x="289" y="414"/>
                  <a:pt x="287" y="415"/>
                </a:cubicBezTo>
                <a:cubicBezTo>
                  <a:pt x="289" y="419"/>
                  <a:pt x="294" y="419"/>
                  <a:pt x="298" y="420"/>
                </a:cubicBezTo>
                <a:cubicBezTo>
                  <a:pt x="296" y="425"/>
                  <a:pt x="300" y="431"/>
                  <a:pt x="307" y="429"/>
                </a:cubicBezTo>
                <a:cubicBezTo>
                  <a:pt x="309" y="427"/>
                  <a:pt x="308" y="424"/>
                  <a:pt x="307" y="423"/>
                </a:cubicBezTo>
                <a:cubicBezTo>
                  <a:pt x="312" y="426"/>
                  <a:pt x="316" y="423"/>
                  <a:pt x="323" y="425"/>
                </a:cubicBezTo>
                <a:cubicBezTo>
                  <a:pt x="321" y="423"/>
                  <a:pt x="320" y="421"/>
                  <a:pt x="319" y="419"/>
                </a:cubicBezTo>
                <a:cubicBezTo>
                  <a:pt x="320" y="414"/>
                  <a:pt x="331" y="417"/>
                  <a:pt x="337" y="416"/>
                </a:cubicBezTo>
                <a:cubicBezTo>
                  <a:pt x="330" y="411"/>
                  <a:pt x="321" y="416"/>
                  <a:pt x="313" y="411"/>
                </a:cubicBezTo>
                <a:cubicBezTo>
                  <a:pt x="313" y="408"/>
                  <a:pt x="315" y="409"/>
                  <a:pt x="313" y="406"/>
                </a:cubicBezTo>
                <a:cubicBezTo>
                  <a:pt x="299" y="413"/>
                  <a:pt x="304" y="399"/>
                  <a:pt x="295" y="397"/>
                </a:cubicBezTo>
                <a:cubicBezTo>
                  <a:pt x="296" y="395"/>
                  <a:pt x="299" y="393"/>
                  <a:pt x="296" y="391"/>
                </a:cubicBezTo>
                <a:cubicBezTo>
                  <a:pt x="304" y="391"/>
                  <a:pt x="303" y="383"/>
                  <a:pt x="312" y="387"/>
                </a:cubicBezTo>
                <a:cubicBezTo>
                  <a:pt x="309" y="393"/>
                  <a:pt x="309" y="396"/>
                  <a:pt x="310" y="403"/>
                </a:cubicBezTo>
                <a:cubicBezTo>
                  <a:pt x="311" y="406"/>
                  <a:pt x="323" y="403"/>
                  <a:pt x="318" y="407"/>
                </a:cubicBezTo>
                <a:cubicBezTo>
                  <a:pt x="321" y="409"/>
                  <a:pt x="325" y="405"/>
                  <a:pt x="329" y="405"/>
                </a:cubicBezTo>
                <a:cubicBezTo>
                  <a:pt x="333" y="407"/>
                  <a:pt x="335" y="416"/>
                  <a:pt x="340" y="412"/>
                </a:cubicBezTo>
                <a:cubicBezTo>
                  <a:pt x="333" y="409"/>
                  <a:pt x="340" y="407"/>
                  <a:pt x="337" y="402"/>
                </a:cubicBezTo>
                <a:cubicBezTo>
                  <a:pt x="332" y="403"/>
                  <a:pt x="329" y="405"/>
                  <a:pt x="325" y="403"/>
                </a:cubicBezTo>
                <a:cubicBezTo>
                  <a:pt x="326" y="396"/>
                  <a:pt x="330" y="396"/>
                  <a:pt x="337" y="397"/>
                </a:cubicBezTo>
                <a:cubicBezTo>
                  <a:pt x="337" y="393"/>
                  <a:pt x="327" y="395"/>
                  <a:pt x="332" y="392"/>
                </a:cubicBezTo>
                <a:cubicBezTo>
                  <a:pt x="327" y="395"/>
                  <a:pt x="325" y="387"/>
                  <a:pt x="317" y="387"/>
                </a:cubicBezTo>
                <a:cubicBezTo>
                  <a:pt x="328" y="381"/>
                  <a:pt x="345" y="384"/>
                  <a:pt x="356" y="381"/>
                </a:cubicBezTo>
                <a:cubicBezTo>
                  <a:pt x="350" y="380"/>
                  <a:pt x="347" y="377"/>
                  <a:pt x="342" y="375"/>
                </a:cubicBezTo>
                <a:cubicBezTo>
                  <a:pt x="350" y="371"/>
                  <a:pt x="356" y="373"/>
                  <a:pt x="364" y="371"/>
                </a:cubicBezTo>
                <a:cubicBezTo>
                  <a:pt x="366" y="373"/>
                  <a:pt x="366" y="378"/>
                  <a:pt x="368" y="379"/>
                </a:cubicBezTo>
                <a:cubicBezTo>
                  <a:pt x="373" y="377"/>
                  <a:pt x="380" y="380"/>
                  <a:pt x="384" y="376"/>
                </a:cubicBezTo>
                <a:cubicBezTo>
                  <a:pt x="387" y="373"/>
                  <a:pt x="384" y="373"/>
                  <a:pt x="383" y="370"/>
                </a:cubicBezTo>
                <a:cubicBezTo>
                  <a:pt x="389" y="371"/>
                  <a:pt x="393" y="371"/>
                  <a:pt x="396" y="371"/>
                </a:cubicBezTo>
                <a:cubicBezTo>
                  <a:pt x="397" y="377"/>
                  <a:pt x="392" y="379"/>
                  <a:pt x="391" y="384"/>
                </a:cubicBezTo>
                <a:cubicBezTo>
                  <a:pt x="407" y="394"/>
                  <a:pt x="394" y="409"/>
                  <a:pt x="392" y="420"/>
                </a:cubicBezTo>
                <a:cubicBezTo>
                  <a:pt x="395" y="419"/>
                  <a:pt x="398" y="417"/>
                  <a:pt x="400" y="414"/>
                </a:cubicBezTo>
                <a:cubicBezTo>
                  <a:pt x="408" y="421"/>
                  <a:pt x="412" y="411"/>
                  <a:pt x="422" y="412"/>
                </a:cubicBezTo>
                <a:cubicBezTo>
                  <a:pt x="419" y="409"/>
                  <a:pt x="422" y="405"/>
                  <a:pt x="426" y="405"/>
                </a:cubicBezTo>
                <a:cubicBezTo>
                  <a:pt x="426" y="403"/>
                  <a:pt x="423" y="404"/>
                  <a:pt x="421" y="404"/>
                </a:cubicBezTo>
                <a:cubicBezTo>
                  <a:pt x="421" y="403"/>
                  <a:pt x="422" y="402"/>
                  <a:pt x="422" y="400"/>
                </a:cubicBezTo>
                <a:cubicBezTo>
                  <a:pt x="429" y="402"/>
                  <a:pt x="442" y="395"/>
                  <a:pt x="448" y="401"/>
                </a:cubicBezTo>
                <a:cubicBezTo>
                  <a:pt x="451" y="396"/>
                  <a:pt x="440" y="396"/>
                  <a:pt x="439" y="391"/>
                </a:cubicBezTo>
                <a:cubicBezTo>
                  <a:pt x="433" y="395"/>
                  <a:pt x="424" y="395"/>
                  <a:pt x="421" y="388"/>
                </a:cubicBezTo>
                <a:cubicBezTo>
                  <a:pt x="420" y="391"/>
                  <a:pt x="422" y="393"/>
                  <a:pt x="418" y="396"/>
                </a:cubicBezTo>
                <a:cubicBezTo>
                  <a:pt x="413" y="394"/>
                  <a:pt x="414" y="386"/>
                  <a:pt x="408" y="387"/>
                </a:cubicBezTo>
                <a:cubicBezTo>
                  <a:pt x="410" y="381"/>
                  <a:pt x="424" y="387"/>
                  <a:pt x="426" y="381"/>
                </a:cubicBezTo>
                <a:cubicBezTo>
                  <a:pt x="423" y="374"/>
                  <a:pt x="429" y="370"/>
                  <a:pt x="435" y="368"/>
                </a:cubicBezTo>
                <a:cubicBezTo>
                  <a:pt x="442" y="369"/>
                  <a:pt x="432" y="374"/>
                  <a:pt x="438" y="375"/>
                </a:cubicBezTo>
                <a:cubicBezTo>
                  <a:pt x="441" y="370"/>
                  <a:pt x="449" y="370"/>
                  <a:pt x="456" y="369"/>
                </a:cubicBezTo>
                <a:cubicBezTo>
                  <a:pt x="456" y="365"/>
                  <a:pt x="453" y="366"/>
                  <a:pt x="454" y="362"/>
                </a:cubicBezTo>
                <a:cubicBezTo>
                  <a:pt x="461" y="360"/>
                  <a:pt x="458" y="369"/>
                  <a:pt x="464" y="368"/>
                </a:cubicBezTo>
                <a:cubicBezTo>
                  <a:pt x="465" y="366"/>
                  <a:pt x="465" y="363"/>
                  <a:pt x="466" y="361"/>
                </a:cubicBezTo>
                <a:cubicBezTo>
                  <a:pt x="472" y="362"/>
                  <a:pt x="475" y="360"/>
                  <a:pt x="477" y="357"/>
                </a:cubicBezTo>
                <a:cubicBezTo>
                  <a:pt x="482" y="366"/>
                  <a:pt x="482" y="380"/>
                  <a:pt x="497" y="378"/>
                </a:cubicBezTo>
                <a:cubicBezTo>
                  <a:pt x="497" y="374"/>
                  <a:pt x="495" y="369"/>
                  <a:pt x="498" y="368"/>
                </a:cubicBezTo>
                <a:cubicBezTo>
                  <a:pt x="496" y="365"/>
                  <a:pt x="489" y="367"/>
                  <a:pt x="488" y="363"/>
                </a:cubicBezTo>
                <a:cubicBezTo>
                  <a:pt x="493" y="357"/>
                  <a:pt x="484" y="353"/>
                  <a:pt x="485" y="347"/>
                </a:cubicBezTo>
                <a:cubicBezTo>
                  <a:pt x="477" y="347"/>
                  <a:pt x="477" y="346"/>
                  <a:pt x="470" y="346"/>
                </a:cubicBezTo>
                <a:cubicBezTo>
                  <a:pt x="472" y="343"/>
                  <a:pt x="475" y="340"/>
                  <a:pt x="482" y="340"/>
                </a:cubicBezTo>
                <a:cubicBezTo>
                  <a:pt x="479" y="336"/>
                  <a:pt x="475" y="340"/>
                  <a:pt x="469" y="338"/>
                </a:cubicBezTo>
                <a:cubicBezTo>
                  <a:pt x="469" y="333"/>
                  <a:pt x="479" y="336"/>
                  <a:pt x="477" y="330"/>
                </a:cubicBezTo>
                <a:cubicBezTo>
                  <a:pt x="472" y="330"/>
                  <a:pt x="471" y="325"/>
                  <a:pt x="465" y="326"/>
                </a:cubicBezTo>
                <a:cubicBezTo>
                  <a:pt x="465" y="323"/>
                  <a:pt x="468" y="322"/>
                  <a:pt x="471" y="322"/>
                </a:cubicBezTo>
                <a:cubicBezTo>
                  <a:pt x="474" y="312"/>
                  <a:pt x="468" y="313"/>
                  <a:pt x="468" y="303"/>
                </a:cubicBezTo>
                <a:cubicBezTo>
                  <a:pt x="469" y="301"/>
                  <a:pt x="472" y="300"/>
                  <a:pt x="474" y="299"/>
                </a:cubicBezTo>
                <a:cubicBezTo>
                  <a:pt x="473" y="293"/>
                  <a:pt x="468" y="290"/>
                  <a:pt x="466" y="286"/>
                </a:cubicBezTo>
                <a:cubicBezTo>
                  <a:pt x="480" y="271"/>
                  <a:pt x="493" y="284"/>
                  <a:pt x="513" y="285"/>
                </a:cubicBezTo>
                <a:cubicBezTo>
                  <a:pt x="511" y="289"/>
                  <a:pt x="510" y="291"/>
                  <a:pt x="512" y="294"/>
                </a:cubicBezTo>
                <a:cubicBezTo>
                  <a:pt x="497" y="299"/>
                  <a:pt x="483" y="304"/>
                  <a:pt x="475" y="318"/>
                </a:cubicBezTo>
                <a:cubicBezTo>
                  <a:pt x="475" y="324"/>
                  <a:pt x="481" y="326"/>
                  <a:pt x="485" y="328"/>
                </a:cubicBezTo>
                <a:cubicBezTo>
                  <a:pt x="483" y="329"/>
                  <a:pt x="481" y="330"/>
                  <a:pt x="478" y="332"/>
                </a:cubicBezTo>
                <a:cubicBezTo>
                  <a:pt x="483" y="336"/>
                  <a:pt x="488" y="330"/>
                  <a:pt x="491" y="335"/>
                </a:cubicBezTo>
                <a:cubicBezTo>
                  <a:pt x="493" y="339"/>
                  <a:pt x="486" y="336"/>
                  <a:pt x="488" y="340"/>
                </a:cubicBezTo>
                <a:cubicBezTo>
                  <a:pt x="500" y="339"/>
                  <a:pt x="508" y="341"/>
                  <a:pt x="518" y="340"/>
                </a:cubicBezTo>
                <a:cubicBezTo>
                  <a:pt x="517" y="347"/>
                  <a:pt x="517" y="350"/>
                  <a:pt x="521" y="353"/>
                </a:cubicBezTo>
                <a:cubicBezTo>
                  <a:pt x="524" y="354"/>
                  <a:pt x="524" y="352"/>
                  <a:pt x="524" y="351"/>
                </a:cubicBezTo>
                <a:cubicBezTo>
                  <a:pt x="534" y="354"/>
                  <a:pt x="529" y="361"/>
                  <a:pt x="533" y="366"/>
                </a:cubicBezTo>
                <a:cubicBezTo>
                  <a:pt x="538" y="361"/>
                  <a:pt x="550" y="362"/>
                  <a:pt x="560" y="360"/>
                </a:cubicBezTo>
                <a:cubicBezTo>
                  <a:pt x="558" y="355"/>
                  <a:pt x="555" y="361"/>
                  <a:pt x="554" y="356"/>
                </a:cubicBezTo>
                <a:cubicBezTo>
                  <a:pt x="554" y="353"/>
                  <a:pt x="556" y="351"/>
                  <a:pt x="559" y="350"/>
                </a:cubicBezTo>
                <a:cubicBezTo>
                  <a:pt x="557" y="343"/>
                  <a:pt x="551" y="348"/>
                  <a:pt x="547" y="342"/>
                </a:cubicBezTo>
                <a:cubicBezTo>
                  <a:pt x="548" y="340"/>
                  <a:pt x="550" y="339"/>
                  <a:pt x="549" y="335"/>
                </a:cubicBezTo>
                <a:cubicBezTo>
                  <a:pt x="544" y="334"/>
                  <a:pt x="544" y="338"/>
                  <a:pt x="541" y="339"/>
                </a:cubicBezTo>
                <a:cubicBezTo>
                  <a:pt x="538" y="338"/>
                  <a:pt x="545" y="334"/>
                  <a:pt x="541" y="331"/>
                </a:cubicBezTo>
                <a:cubicBezTo>
                  <a:pt x="536" y="330"/>
                  <a:pt x="539" y="336"/>
                  <a:pt x="534" y="334"/>
                </a:cubicBezTo>
                <a:cubicBezTo>
                  <a:pt x="535" y="336"/>
                  <a:pt x="536" y="337"/>
                  <a:pt x="538" y="336"/>
                </a:cubicBezTo>
                <a:cubicBezTo>
                  <a:pt x="536" y="339"/>
                  <a:pt x="538" y="344"/>
                  <a:pt x="533" y="343"/>
                </a:cubicBezTo>
                <a:cubicBezTo>
                  <a:pt x="530" y="340"/>
                  <a:pt x="535" y="330"/>
                  <a:pt x="530" y="326"/>
                </a:cubicBezTo>
                <a:cubicBezTo>
                  <a:pt x="530" y="316"/>
                  <a:pt x="545" y="319"/>
                  <a:pt x="548" y="310"/>
                </a:cubicBezTo>
                <a:cubicBezTo>
                  <a:pt x="553" y="309"/>
                  <a:pt x="556" y="311"/>
                  <a:pt x="559" y="313"/>
                </a:cubicBezTo>
                <a:cubicBezTo>
                  <a:pt x="556" y="330"/>
                  <a:pt x="568" y="340"/>
                  <a:pt x="570" y="351"/>
                </a:cubicBezTo>
                <a:cubicBezTo>
                  <a:pt x="571" y="349"/>
                  <a:pt x="573" y="347"/>
                  <a:pt x="575" y="346"/>
                </a:cubicBezTo>
                <a:cubicBezTo>
                  <a:pt x="580" y="347"/>
                  <a:pt x="585" y="348"/>
                  <a:pt x="588" y="352"/>
                </a:cubicBezTo>
                <a:cubicBezTo>
                  <a:pt x="584" y="353"/>
                  <a:pt x="585" y="358"/>
                  <a:pt x="585" y="363"/>
                </a:cubicBezTo>
                <a:cubicBezTo>
                  <a:pt x="594" y="365"/>
                  <a:pt x="595" y="375"/>
                  <a:pt x="606" y="374"/>
                </a:cubicBezTo>
                <a:cubicBezTo>
                  <a:pt x="606" y="370"/>
                  <a:pt x="604" y="367"/>
                  <a:pt x="611" y="366"/>
                </a:cubicBezTo>
                <a:cubicBezTo>
                  <a:pt x="611" y="360"/>
                  <a:pt x="605" y="359"/>
                  <a:pt x="601" y="357"/>
                </a:cubicBezTo>
                <a:cubicBezTo>
                  <a:pt x="605" y="350"/>
                  <a:pt x="619" y="359"/>
                  <a:pt x="619" y="348"/>
                </a:cubicBezTo>
                <a:cubicBezTo>
                  <a:pt x="617" y="349"/>
                  <a:pt x="611" y="347"/>
                  <a:pt x="612" y="349"/>
                </a:cubicBezTo>
                <a:cubicBezTo>
                  <a:pt x="605" y="340"/>
                  <a:pt x="589" y="339"/>
                  <a:pt x="586" y="323"/>
                </a:cubicBezTo>
                <a:cubicBezTo>
                  <a:pt x="583" y="321"/>
                  <a:pt x="577" y="322"/>
                  <a:pt x="573" y="320"/>
                </a:cubicBezTo>
                <a:cubicBezTo>
                  <a:pt x="575" y="318"/>
                  <a:pt x="580" y="317"/>
                  <a:pt x="585" y="317"/>
                </a:cubicBezTo>
                <a:cubicBezTo>
                  <a:pt x="581" y="314"/>
                  <a:pt x="578" y="307"/>
                  <a:pt x="584" y="305"/>
                </a:cubicBezTo>
                <a:cubicBezTo>
                  <a:pt x="585" y="300"/>
                  <a:pt x="576" y="305"/>
                  <a:pt x="578" y="297"/>
                </a:cubicBezTo>
                <a:cubicBezTo>
                  <a:pt x="571" y="299"/>
                  <a:pt x="565" y="302"/>
                  <a:pt x="558" y="304"/>
                </a:cubicBezTo>
                <a:cubicBezTo>
                  <a:pt x="554" y="303"/>
                  <a:pt x="559" y="300"/>
                  <a:pt x="558" y="298"/>
                </a:cubicBezTo>
                <a:cubicBezTo>
                  <a:pt x="550" y="290"/>
                  <a:pt x="542" y="301"/>
                  <a:pt x="538" y="305"/>
                </a:cubicBezTo>
                <a:cubicBezTo>
                  <a:pt x="534" y="297"/>
                  <a:pt x="532" y="285"/>
                  <a:pt x="521" y="284"/>
                </a:cubicBezTo>
                <a:cubicBezTo>
                  <a:pt x="522" y="279"/>
                  <a:pt x="530" y="285"/>
                  <a:pt x="534" y="281"/>
                </a:cubicBezTo>
                <a:cubicBezTo>
                  <a:pt x="535" y="277"/>
                  <a:pt x="532" y="276"/>
                  <a:pt x="531" y="273"/>
                </a:cubicBezTo>
                <a:cubicBezTo>
                  <a:pt x="540" y="264"/>
                  <a:pt x="551" y="277"/>
                  <a:pt x="564" y="276"/>
                </a:cubicBezTo>
                <a:cubicBezTo>
                  <a:pt x="563" y="279"/>
                  <a:pt x="561" y="281"/>
                  <a:pt x="562" y="285"/>
                </a:cubicBezTo>
                <a:cubicBezTo>
                  <a:pt x="570" y="290"/>
                  <a:pt x="582" y="287"/>
                  <a:pt x="591" y="287"/>
                </a:cubicBezTo>
                <a:cubicBezTo>
                  <a:pt x="590" y="291"/>
                  <a:pt x="588" y="293"/>
                  <a:pt x="582" y="293"/>
                </a:cubicBezTo>
                <a:cubicBezTo>
                  <a:pt x="581" y="301"/>
                  <a:pt x="591" y="298"/>
                  <a:pt x="596" y="300"/>
                </a:cubicBezTo>
                <a:cubicBezTo>
                  <a:pt x="594" y="310"/>
                  <a:pt x="597" y="316"/>
                  <a:pt x="605" y="319"/>
                </a:cubicBezTo>
                <a:cubicBezTo>
                  <a:pt x="607" y="324"/>
                  <a:pt x="601" y="323"/>
                  <a:pt x="601" y="328"/>
                </a:cubicBezTo>
                <a:cubicBezTo>
                  <a:pt x="608" y="328"/>
                  <a:pt x="603" y="333"/>
                  <a:pt x="605" y="338"/>
                </a:cubicBezTo>
                <a:cubicBezTo>
                  <a:pt x="608" y="341"/>
                  <a:pt x="615" y="341"/>
                  <a:pt x="620" y="342"/>
                </a:cubicBezTo>
                <a:cubicBezTo>
                  <a:pt x="620" y="347"/>
                  <a:pt x="622" y="348"/>
                  <a:pt x="621" y="353"/>
                </a:cubicBezTo>
                <a:cubicBezTo>
                  <a:pt x="626" y="352"/>
                  <a:pt x="625" y="357"/>
                  <a:pt x="630" y="355"/>
                </a:cubicBezTo>
                <a:cubicBezTo>
                  <a:pt x="628" y="359"/>
                  <a:pt x="629" y="362"/>
                  <a:pt x="631" y="365"/>
                </a:cubicBezTo>
                <a:cubicBezTo>
                  <a:pt x="632" y="369"/>
                  <a:pt x="624" y="366"/>
                  <a:pt x="626" y="372"/>
                </a:cubicBezTo>
                <a:cubicBezTo>
                  <a:pt x="633" y="374"/>
                  <a:pt x="630" y="367"/>
                  <a:pt x="634" y="366"/>
                </a:cubicBezTo>
                <a:cubicBezTo>
                  <a:pt x="638" y="371"/>
                  <a:pt x="639" y="370"/>
                  <a:pt x="645" y="372"/>
                </a:cubicBezTo>
                <a:cubicBezTo>
                  <a:pt x="648" y="365"/>
                  <a:pt x="642" y="364"/>
                  <a:pt x="647" y="359"/>
                </a:cubicBezTo>
                <a:cubicBezTo>
                  <a:pt x="643" y="358"/>
                  <a:pt x="642" y="353"/>
                  <a:pt x="638" y="352"/>
                </a:cubicBezTo>
                <a:cubicBezTo>
                  <a:pt x="639" y="349"/>
                  <a:pt x="646" y="349"/>
                  <a:pt x="641" y="344"/>
                </a:cubicBezTo>
                <a:cubicBezTo>
                  <a:pt x="644" y="344"/>
                  <a:pt x="644" y="346"/>
                  <a:pt x="647" y="345"/>
                </a:cubicBezTo>
                <a:cubicBezTo>
                  <a:pt x="648" y="335"/>
                  <a:pt x="645" y="334"/>
                  <a:pt x="646" y="328"/>
                </a:cubicBezTo>
                <a:cubicBezTo>
                  <a:pt x="642" y="328"/>
                  <a:pt x="640" y="326"/>
                  <a:pt x="637" y="325"/>
                </a:cubicBezTo>
                <a:cubicBezTo>
                  <a:pt x="637" y="324"/>
                  <a:pt x="639" y="323"/>
                  <a:pt x="640" y="322"/>
                </a:cubicBezTo>
                <a:cubicBezTo>
                  <a:pt x="637" y="319"/>
                  <a:pt x="636" y="321"/>
                  <a:pt x="631" y="322"/>
                </a:cubicBezTo>
                <a:cubicBezTo>
                  <a:pt x="628" y="321"/>
                  <a:pt x="630" y="316"/>
                  <a:pt x="629" y="313"/>
                </a:cubicBezTo>
                <a:cubicBezTo>
                  <a:pt x="623" y="315"/>
                  <a:pt x="622" y="310"/>
                  <a:pt x="616" y="311"/>
                </a:cubicBezTo>
                <a:cubicBezTo>
                  <a:pt x="612" y="303"/>
                  <a:pt x="616" y="300"/>
                  <a:pt x="622" y="296"/>
                </a:cubicBezTo>
                <a:cubicBezTo>
                  <a:pt x="617" y="291"/>
                  <a:pt x="622" y="293"/>
                  <a:pt x="623" y="287"/>
                </a:cubicBezTo>
                <a:cubicBezTo>
                  <a:pt x="610" y="278"/>
                  <a:pt x="596" y="286"/>
                  <a:pt x="584" y="279"/>
                </a:cubicBezTo>
                <a:cubicBezTo>
                  <a:pt x="590" y="260"/>
                  <a:pt x="608" y="275"/>
                  <a:pt x="623" y="270"/>
                </a:cubicBezTo>
                <a:cubicBezTo>
                  <a:pt x="626" y="271"/>
                  <a:pt x="624" y="276"/>
                  <a:pt x="626" y="277"/>
                </a:cubicBezTo>
                <a:cubicBezTo>
                  <a:pt x="633" y="277"/>
                  <a:pt x="634" y="278"/>
                  <a:pt x="640" y="276"/>
                </a:cubicBezTo>
                <a:cubicBezTo>
                  <a:pt x="639" y="271"/>
                  <a:pt x="633" y="273"/>
                  <a:pt x="633" y="267"/>
                </a:cubicBezTo>
                <a:cubicBezTo>
                  <a:pt x="633" y="263"/>
                  <a:pt x="636" y="265"/>
                  <a:pt x="639" y="266"/>
                </a:cubicBezTo>
                <a:cubicBezTo>
                  <a:pt x="637" y="261"/>
                  <a:pt x="633" y="259"/>
                  <a:pt x="628" y="258"/>
                </a:cubicBezTo>
                <a:cubicBezTo>
                  <a:pt x="628" y="263"/>
                  <a:pt x="630" y="269"/>
                  <a:pt x="627" y="272"/>
                </a:cubicBezTo>
                <a:cubicBezTo>
                  <a:pt x="623" y="261"/>
                  <a:pt x="613" y="256"/>
                  <a:pt x="609" y="249"/>
                </a:cubicBezTo>
                <a:cubicBezTo>
                  <a:pt x="608" y="248"/>
                  <a:pt x="607" y="248"/>
                  <a:pt x="607" y="247"/>
                </a:cubicBezTo>
                <a:cubicBezTo>
                  <a:pt x="608" y="248"/>
                  <a:pt x="608" y="248"/>
                  <a:pt x="609" y="249"/>
                </a:cubicBezTo>
                <a:cubicBezTo>
                  <a:pt x="611" y="251"/>
                  <a:pt x="614" y="252"/>
                  <a:pt x="613" y="247"/>
                </a:cubicBezTo>
                <a:cubicBezTo>
                  <a:pt x="624" y="246"/>
                  <a:pt x="632" y="256"/>
                  <a:pt x="651" y="252"/>
                </a:cubicBezTo>
                <a:cubicBezTo>
                  <a:pt x="641" y="241"/>
                  <a:pt x="628" y="235"/>
                  <a:pt x="615" y="229"/>
                </a:cubicBezTo>
                <a:cubicBezTo>
                  <a:pt x="610" y="228"/>
                  <a:pt x="612" y="232"/>
                  <a:pt x="609" y="233"/>
                </a:cubicBezTo>
                <a:cubicBezTo>
                  <a:pt x="604" y="229"/>
                  <a:pt x="602" y="230"/>
                  <a:pt x="594" y="228"/>
                </a:cubicBezTo>
                <a:cubicBezTo>
                  <a:pt x="600" y="234"/>
                  <a:pt x="604" y="237"/>
                  <a:pt x="603" y="247"/>
                </a:cubicBezTo>
                <a:cubicBezTo>
                  <a:pt x="601" y="251"/>
                  <a:pt x="592" y="250"/>
                  <a:pt x="593" y="257"/>
                </a:cubicBezTo>
                <a:cubicBezTo>
                  <a:pt x="586" y="257"/>
                  <a:pt x="580" y="259"/>
                  <a:pt x="577" y="263"/>
                </a:cubicBezTo>
                <a:cubicBezTo>
                  <a:pt x="573" y="263"/>
                  <a:pt x="573" y="256"/>
                  <a:pt x="577" y="256"/>
                </a:cubicBezTo>
                <a:cubicBezTo>
                  <a:pt x="574" y="254"/>
                  <a:pt x="570" y="252"/>
                  <a:pt x="569" y="247"/>
                </a:cubicBezTo>
                <a:cubicBezTo>
                  <a:pt x="560" y="245"/>
                  <a:pt x="549" y="241"/>
                  <a:pt x="541" y="248"/>
                </a:cubicBezTo>
                <a:cubicBezTo>
                  <a:pt x="530" y="248"/>
                  <a:pt x="532" y="234"/>
                  <a:pt x="521" y="233"/>
                </a:cubicBezTo>
                <a:cubicBezTo>
                  <a:pt x="519" y="223"/>
                  <a:pt x="531" y="221"/>
                  <a:pt x="527" y="214"/>
                </a:cubicBezTo>
                <a:cubicBezTo>
                  <a:pt x="534" y="218"/>
                  <a:pt x="536" y="207"/>
                  <a:pt x="545" y="212"/>
                </a:cubicBezTo>
                <a:cubicBezTo>
                  <a:pt x="545" y="203"/>
                  <a:pt x="538" y="203"/>
                  <a:pt x="537" y="196"/>
                </a:cubicBezTo>
                <a:cubicBezTo>
                  <a:pt x="548" y="194"/>
                  <a:pt x="550" y="186"/>
                  <a:pt x="564" y="188"/>
                </a:cubicBezTo>
                <a:cubicBezTo>
                  <a:pt x="566" y="193"/>
                  <a:pt x="574" y="192"/>
                  <a:pt x="571" y="197"/>
                </a:cubicBezTo>
                <a:cubicBezTo>
                  <a:pt x="577" y="198"/>
                  <a:pt x="579" y="197"/>
                  <a:pt x="585" y="199"/>
                </a:cubicBezTo>
                <a:cubicBezTo>
                  <a:pt x="584" y="192"/>
                  <a:pt x="579" y="194"/>
                  <a:pt x="575" y="189"/>
                </a:cubicBezTo>
                <a:cubicBezTo>
                  <a:pt x="597" y="186"/>
                  <a:pt x="624" y="199"/>
                  <a:pt x="648" y="196"/>
                </a:cubicBezTo>
                <a:cubicBezTo>
                  <a:pt x="636" y="187"/>
                  <a:pt x="624" y="192"/>
                  <a:pt x="614" y="187"/>
                </a:cubicBezTo>
                <a:cubicBezTo>
                  <a:pt x="620" y="178"/>
                  <a:pt x="632" y="187"/>
                  <a:pt x="638" y="186"/>
                </a:cubicBezTo>
                <a:cubicBezTo>
                  <a:pt x="640" y="185"/>
                  <a:pt x="634" y="180"/>
                  <a:pt x="631" y="178"/>
                </a:cubicBezTo>
                <a:cubicBezTo>
                  <a:pt x="634" y="175"/>
                  <a:pt x="639" y="183"/>
                  <a:pt x="645" y="181"/>
                </a:cubicBezTo>
                <a:cubicBezTo>
                  <a:pt x="637" y="171"/>
                  <a:pt x="656" y="169"/>
                  <a:pt x="661" y="174"/>
                </a:cubicBezTo>
                <a:cubicBezTo>
                  <a:pt x="666" y="169"/>
                  <a:pt x="660" y="165"/>
                  <a:pt x="655" y="163"/>
                </a:cubicBezTo>
                <a:cubicBezTo>
                  <a:pt x="653" y="159"/>
                  <a:pt x="660" y="161"/>
                  <a:pt x="663" y="160"/>
                </a:cubicBezTo>
                <a:cubicBezTo>
                  <a:pt x="663" y="168"/>
                  <a:pt x="675" y="164"/>
                  <a:pt x="678" y="168"/>
                </a:cubicBezTo>
                <a:cubicBezTo>
                  <a:pt x="677" y="169"/>
                  <a:pt x="675" y="169"/>
                  <a:pt x="676" y="172"/>
                </a:cubicBezTo>
                <a:cubicBezTo>
                  <a:pt x="682" y="176"/>
                  <a:pt x="689" y="179"/>
                  <a:pt x="699" y="178"/>
                </a:cubicBezTo>
                <a:cubicBezTo>
                  <a:pt x="699" y="175"/>
                  <a:pt x="700" y="175"/>
                  <a:pt x="700" y="172"/>
                </a:cubicBezTo>
                <a:cubicBezTo>
                  <a:pt x="704" y="174"/>
                  <a:pt x="705" y="171"/>
                  <a:pt x="707" y="175"/>
                </a:cubicBezTo>
                <a:cubicBezTo>
                  <a:pt x="710" y="174"/>
                  <a:pt x="705" y="171"/>
                  <a:pt x="708" y="169"/>
                </a:cubicBezTo>
                <a:cubicBezTo>
                  <a:pt x="717" y="168"/>
                  <a:pt x="719" y="175"/>
                  <a:pt x="728" y="172"/>
                </a:cubicBezTo>
                <a:cubicBezTo>
                  <a:pt x="725" y="170"/>
                  <a:pt x="731" y="169"/>
                  <a:pt x="732" y="167"/>
                </a:cubicBezTo>
                <a:cubicBezTo>
                  <a:pt x="728" y="164"/>
                  <a:pt x="726" y="164"/>
                  <a:pt x="729" y="159"/>
                </a:cubicBezTo>
                <a:cubicBezTo>
                  <a:pt x="727" y="157"/>
                  <a:pt x="723" y="158"/>
                  <a:pt x="721" y="156"/>
                </a:cubicBezTo>
                <a:cubicBezTo>
                  <a:pt x="729" y="150"/>
                  <a:pt x="743" y="162"/>
                  <a:pt x="747" y="153"/>
                </a:cubicBezTo>
                <a:cubicBezTo>
                  <a:pt x="752" y="155"/>
                  <a:pt x="752" y="158"/>
                  <a:pt x="751" y="165"/>
                </a:cubicBezTo>
                <a:cubicBezTo>
                  <a:pt x="760" y="167"/>
                  <a:pt x="770" y="159"/>
                  <a:pt x="785" y="164"/>
                </a:cubicBezTo>
                <a:cubicBezTo>
                  <a:pt x="778" y="160"/>
                  <a:pt x="783" y="154"/>
                  <a:pt x="788" y="151"/>
                </a:cubicBezTo>
                <a:cubicBezTo>
                  <a:pt x="792" y="154"/>
                  <a:pt x="794" y="158"/>
                  <a:pt x="800" y="160"/>
                </a:cubicBezTo>
                <a:cubicBezTo>
                  <a:pt x="804" y="158"/>
                  <a:pt x="801" y="158"/>
                  <a:pt x="801" y="154"/>
                </a:cubicBezTo>
                <a:cubicBezTo>
                  <a:pt x="808" y="153"/>
                  <a:pt x="816" y="153"/>
                  <a:pt x="821" y="149"/>
                </a:cubicBezTo>
                <a:cubicBezTo>
                  <a:pt x="822" y="150"/>
                  <a:pt x="822" y="151"/>
                  <a:pt x="824" y="151"/>
                </a:cubicBezTo>
                <a:cubicBezTo>
                  <a:pt x="821" y="157"/>
                  <a:pt x="823" y="156"/>
                  <a:pt x="827" y="161"/>
                </a:cubicBezTo>
                <a:cubicBezTo>
                  <a:pt x="826" y="163"/>
                  <a:pt x="824" y="163"/>
                  <a:pt x="824" y="165"/>
                </a:cubicBezTo>
                <a:cubicBezTo>
                  <a:pt x="818" y="167"/>
                  <a:pt x="821" y="159"/>
                  <a:pt x="816" y="159"/>
                </a:cubicBezTo>
                <a:cubicBezTo>
                  <a:pt x="817" y="165"/>
                  <a:pt x="819" y="168"/>
                  <a:pt x="826" y="168"/>
                </a:cubicBezTo>
                <a:cubicBezTo>
                  <a:pt x="825" y="175"/>
                  <a:pt x="830" y="177"/>
                  <a:pt x="836" y="177"/>
                </a:cubicBezTo>
                <a:cubicBezTo>
                  <a:pt x="834" y="175"/>
                  <a:pt x="830" y="176"/>
                  <a:pt x="831" y="170"/>
                </a:cubicBezTo>
                <a:cubicBezTo>
                  <a:pt x="840" y="173"/>
                  <a:pt x="850" y="181"/>
                  <a:pt x="860" y="181"/>
                </a:cubicBezTo>
                <a:cubicBezTo>
                  <a:pt x="861" y="177"/>
                  <a:pt x="855" y="178"/>
                  <a:pt x="856" y="173"/>
                </a:cubicBezTo>
                <a:cubicBezTo>
                  <a:pt x="858" y="169"/>
                  <a:pt x="865" y="178"/>
                  <a:pt x="868" y="173"/>
                </a:cubicBezTo>
                <a:cubicBezTo>
                  <a:pt x="865" y="169"/>
                  <a:pt x="858" y="167"/>
                  <a:pt x="850" y="167"/>
                </a:cubicBezTo>
                <a:cubicBezTo>
                  <a:pt x="854" y="158"/>
                  <a:pt x="862" y="169"/>
                  <a:pt x="870" y="165"/>
                </a:cubicBezTo>
                <a:cubicBezTo>
                  <a:pt x="870" y="162"/>
                  <a:pt x="864" y="164"/>
                  <a:pt x="863" y="161"/>
                </a:cubicBezTo>
                <a:cubicBezTo>
                  <a:pt x="866" y="158"/>
                  <a:pt x="872" y="160"/>
                  <a:pt x="871" y="154"/>
                </a:cubicBezTo>
                <a:cubicBezTo>
                  <a:pt x="863" y="153"/>
                  <a:pt x="862" y="147"/>
                  <a:pt x="861" y="142"/>
                </a:cubicBezTo>
                <a:cubicBezTo>
                  <a:pt x="871" y="149"/>
                  <a:pt x="879" y="149"/>
                  <a:pt x="886" y="155"/>
                </a:cubicBezTo>
                <a:cubicBezTo>
                  <a:pt x="889" y="154"/>
                  <a:pt x="886" y="149"/>
                  <a:pt x="887" y="146"/>
                </a:cubicBezTo>
                <a:cubicBezTo>
                  <a:pt x="875" y="141"/>
                  <a:pt x="870" y="142"/>
                  <a:pt x="858" y="137"/>
                </a:cubicBezTo>
                <a:cubicBezTo>
                  <a:pt x="866" y="132"/>
                  <a:pt x="877" y="130"/>
                  <a:pt x="887" y="136"/>
                </a:cubicBezTo>
                <a:cubicBezTo>
                  <a:pt x="891" y="136"/>
                  <a:pt x="889" y="131"/>
                  <a:pt x="894" y="132"/>
                </a:cubicBezTo>
                <a:cubicBezTo>
                  <a:pt x="892" y="129"/>
                  <a:pt x="886" y="128"/>
                  <a:pt x="885" y="123"/>
                </a:cubicBezTo>
                <a:cubicBezTo>
                  <a:pt x="887" y="122"/>
                  <a:pt x="890" y="123"/>
                  <a:pt x="893" y="119"/>
                </a:cubicBezTo>
                <a:cubicBezTo>
                  <a:pt x="896" y="120"/>
                  <a:pt x="890" y="124"/>
                  <a:pt x="894" y="126"/>
                </a:cubicBezTo>
                <a:cubicBezTo>
                  <a:pt x="900" y="125"/>
                  <a:pt x="902" y="128"/>
                  <a:pt x="907" y="129"/>
                </a:cubicBezTo>
                <a:cubicBezTo>
                  <a:pt x="906" y="133"/>
                  <a:pt x="907" y="136"/>
                  <a:pt x="908" y="137"/>
                </a:cubicBezTo>
                <a:cubicBezTo>
                  <a:pt x="912" y="136"/>
                  <a:pt x="917" y="131"/>
                  <a:pt x="918" y="138"/>
                </a:cubicBezTo>
                <a:cubicBezTo>
                  <a:pt x="928" y="135"/>
                  <a:pt x="940" y="141"/>
                  <a:pt x="953" y="139"/>
                </a:cubicBezTo>
                <a:cubicBezTo>
                  <a:pt x="946" y="134"/>
                  <a:pt x="935" y="128"/>
                  <a:pt x="923" y="134"/>
                </a:cubicBezTo>
                <a:cubicBezTo>
                  <a:pt x="917" y="129"/>
                  <a:pt x="918" y="124"/>
                  <a:pt x="912" y="120"/>
                </a:cubicBezTo>
                <a:cubicBezTo>
                  <a:pt x="911" y="116"/>
                  <a:pt x="915" y="118"/>
                  <a:pt x="915" y="115"/>
                </a:cubicBezTo>
                <a:cubicBezTo>
                  <a:pt x="921" y="121"/>
                  <a:pt x="929" y="127"/>
                  <a:pt x="936" y="121"/>
                </a:cubicBezTo>
                <a:cubicBezTo>
                  <a:pt x="936" y="124"/>
                  <a:pt x="938" y="128"/>
                  <a:pt x="933" y="127"/>
                </a:cubicBezTo>
                <a:cubicBezTo>
                  <a:pt x="943" y="135"/>
                  <a:pt x="959" y="122"/>
                  <a:pt x="964" y="135"/>
                </a:cubicBezTo>
                <a:cubicBezTo>
                  <a:pt x="963" y="138"/>
                  <a:pt x="955" y="137"/>
                  <a:pt x="955" y="134"/>
                </a:cubicBezTo>
                <a:cubicBezTo>
                  <a:pt x="952" y="137"/>
                  <a:pt x="959" y="141"/>
                  <a:pt x="964" y="140"/>
                </a:cubicBezTo>
                <a:cubicBezTo>
                  <a:pt x="965" y="147"/>
                  <a:pt x="965" y="155"/>
                  <a:pt x="977" y="153"/>
                </a:cubicBezTo>
                <a:cubicBezTo>
                  <a:pt x="975" y="152"/>
                  <a:pt x="975" y="150"/>
                  <a:pt x="975" y="146"/>
                </a:cubicBezTo>
                <a:cubicBezTo>
                  <a:pt x="979" y="146"/>
                  <a:pt x="978" y="150"/>
                  <a:pt x="983" y="149"/>
                </a:cubicBezTo>
                <a:cubicBezTo>
                  <a:pt x="982" y="154"/>
                  <a:pt x="985" y="154"/>
                  <a:pt x="986" y="157"/>
                </a:cubicBezTo>
                <a:cubicBezTo>
                  <a:pt x="993" y="156"/>
                  <a:pt x="998" y="155"/>
                  <a:pt x="1001" y="156"/>
                </a:cubicBezTo>
                <a:cubicBezTo>
                  <a:pt x="997" y="146"/>
                  <a:pt x="974" y="148"/>
                  <a:pt x="973" y="133"/>
                </a:cubicBezTo>
                <a:cubicBezTo>
                  <a:pt x="976" y="131"/>
                  <a:pt x="987" y="133"/>
                  <a:pt x="984" y="142"/>
                </a:cubicBezTo>
                <a:cubicBezTo>
                  <a:pt x="987" y="143"/>
                  <a:pt x="990" y="145"/>
                  <a:pt x="992" y="143"/>
                </a:cubicBezTo>
                <a:cubicBezTo>
                  <a:pt x="993" y="139"/>
                  <a:pt x="989" y="139"/>
                  <a:pt x="989" y="135"/>
                </a:cubicBezTo>
                <a:cubicBezTo>
                  <a:pt x="997" y="128"/>
                  <a:pt x="1006" y="135"/>
                  <a:pt x="1014" y="138"/>
                </a:cubicBezTo>
                <a:cubicBezTo>
                  <a:pt x="1012" y="132"/>
                  <a:pt x="1016" y="132"/>
                  <a:pt x="1017" y="128"/>
                </a:cubicBezTo>
                <a:cubicBezTo>
                  <a:pt x="1021" y="128"/>
                  <a:pt x="1022" y="131"/>
                  <a:pt x="1024" y="132"/>
                </a:cubicBezTo>
                <a:cubicBezTo>
                  <a:pt x="1027" y="139"/>
                  <a:pt x="1018" y="136"/>
                  <a:pt x="1019" y="142"/>
                </a:cubicBezTo>
                <a:cubicBezTo>
                  <a:pt x="1022" y="142"/>
                  <a:pt x="1024" y="141"/>
                  <a:pt x="1023" y="139"/>
                </a:cubicBezTo>
                <a:cubicBezTo>
                  <a:pt x="1026" y="149"/>
                  <a:pt x="1031" y="153"/>
                  <a:pt x="1038" y="163"/>
                </a:cubicBezTo>
                <a:cubicBezTo>
                  <a:pt x="1046" y="162"/>
                  <a:pt x="1046" y="162"/>
                  <a:pt x="1046" y="162"/>
                </a:cubicBezTo>
                <a:cubicBezTo>
                  <a:pt x="1047" y="154"/>
                  <a:pt x="1054" y="149"/>
                  <a:pt x="1060" y="149"/>
                </a:cubicBezTo>
                <a:cubicBezTo>
                  <a:pt x="1059" y="145"/>
                  <a:pt x="1057" y="148"/>
                  <a:pt x="1054" y="148"/>
                </a:cubicBezTo>
                <a:cubicBezTo>
                  <a:pt x="1054" y="144"/>
                  <a:pt x="1053" y="143"/>
                  <a:pt x="1054" y="138"/>
                </a:cubicBezTo>
                <a:cubicBezTo>
                  <a:pt x="1047" y="138"/>
                  <a:pt x="1044" y="133"/>
                  <a:pt x="1043" y="126"/>
                </a:cubicBezTo>
                <a:cubicBezTo>
                  <a:pt x="1038" y="129"/>
                  <a:pt x="1037" y="122"/>
                  <a:pt x="1029" y="124"/>
                </a:cubicBezTo>
                <a:cubicBezTo>
                  <a:pt x="1031" y="113"/>
                  <a:pt x="1044" y="130"/>
                  <a:pt x="1045" y="119"/>
                </a:cubicBezTo>
                <a:cubicBezTo>
                  <a:pt x="1053" y="122"/>
                  <a:pt x="1059" y="126"/>
                  <a:pt x="1064" y="132"/>
                </a:cubicBezTo>
                <a:cubicBezTo>
                  <a:pt x="1060" y="136"/>
                  <a:pt x="1057" y="128"/>
                  <a:pt x="1053" y="128"/>
                </a:cubicBezTo>
                <a:cubicBezTo>
                  <a:pt x="1053" y="131"/>
                  <a:pt x="1051" y="131"/>
                  <a:pt x="1052" y="134"/>
                </a:cubicBezTo>
                <a:cubicBezTo>
                  <a:pt x="1058" y="137"/>
                  <a:pt x="1067" y="132"/>
                  <a:pt x="1071" y="137"/>
                </a:cubicBezTo>
                <a:cubicBezTo>
                  <a:pt x="1074" y="135"/>
                  <a:pt x="1067" y="134"/>
                  <a:pt x="1068" y="132"/>
                </a:cubicBezTo>
                <a:cubicBezTo>
                  <a:pt x="1071" y="128"/>
                  <a:pt x="1082" y="130"/>
                  <a:pt x="1077" y="139"/>
                </a:cubicBezTo>
                <a:cubicBezTo>
                  <a:pt x="1085" y="140"/>
                  <a:pt x="1086" y="142"/>
                  <a:pt x="1092" y="141"/>
                </a:cubicBezTo>
                <a:cubicBezTo>
                  <a:pt x="1093" y="139"/>
                  <a:pt x="1091" y="138"/>
                  <a:pt x="1091" y="136"/>
                </a:cubicBezTo>
                <a:cubicBezTo>
                  <a:pt x="1095" y="136"/>
                  <a:pt x="1102" y="140"/>
                  <a:pt x="1106" y="137"/>
                </a:cubicBezTo>
                <a:cubicBezTo>
                  <a:pt x="1110" y="137"/>
                  <a:pt x="1109" y="144"/>
                  <a:pt x="1114" y="143"/>
                </a:cubicBezTo>
                <a:cubicBezTo>
                  <a:pt x="1108" y="137"/>
                  <a:pt x="1119" y="140"/>
                  <a:pt x="1124" y="140"/>
                </a:cubicBezTo>
                <a:cubicBezTo>
                  <a:pt x="1122" y="136"/>
                  <a:pt x="1122" y="136"/>
                  <a:pt x="1123" y="132"/>
                </a:cubicBezTo>
                <a:cubicBezTo>
                  <a:pt x="1126" y="132"/>
                  <a:pt x="1127" y="134"/>
                  <a:pt x="1131" y="133"/>
                </a:cubicBezTo>
                <a:cubicBezTo>
                  <a:pt x="1131" y="130"/>
                  <a:pt x="1134" y="130"/>
                  <a:pt x="1132" y="126"/>
                </a:cubicBezTo>
                <a:cubicBezTo>
                  <a:pt x="1125" y="127"/>
                  <a:pt x="1119" y="126"/>
                  <a:pt x="1112" y="123"/>
                </a:cubicBezTo>
                <a:cubicBezTo>
                  <a:pt x="1108" y="125"/>
                  <a:pt x="1114" y="128"/>
                  <a:pt x="1115" y="129"/>
                </a:cubicBezTo>
                <a:cubicBezTo>
                  <a:pt x="1114" y="136"/>
                  <a:pt x="1100" y="125"/>
                  <a:pt x="1100" y="131"/>
                </a:cubicBezTo>
                <a:cubicBezTo>
                  <a:pt x="1098" y="130"/>
                  <a:pt x="1098" y="126"/>
                  <a:pt x="1097" y="123"/>
                </a:cubicBezTo>
                <a:cubicBezTo>
                  <a:pt x="1100" y="123"/>
                  <a:pt x="1106" y="126"/>
                  <a:pt x="1106" y="119"/>
                </a:cubicBezTo>
                <a:cubicBezTo>
                  <a:pt x="1098" y="124"/>
                  <a:pt x="1091" y="114"/>
                  <a:pt x="1084" y="115"/>
                </a:cubicBezTo>
                <a:cubicBezTo>
                  <a:pt x="1082" y="109"/>
                  <a:pt x="1079" y="104"/>
                  <a:pt x="1072" y="104"/>
                </a:cubicBezTo>
                <a:cubicBezTo>
                  <a:pt x="1073" y="99"/>
                  <a:pt x="1079" y="98"/>
                  <a:pt x="1078" y="90"/>
                </a:cubicBezTo>
                <a:cubicBezTo>
                  <a:pt x="1076" y="91"/>
                  <a:pt x="1075" y="89"/>
                  <a:pt x="1073" y="89"/>
                </a:cubicBezTo>
                <a:cubicBezTo>
                  <a:pt x="1074" y="93"/>
                  <a:pt x="1073" y="92"/>
                  <a:pt x="1074" y="97"/>
                </a:cubicBezTo>
                <a:cubicBezTo>
                  <a:pt x="1070" y="94"/>
                  <a:pt x="1068" y="83"/>
                  <a:pt x="1063" y="84"/>
                </a:cubicBezTo>
                <a:cubicBezTo>
                  <a:pt x="1059" y="87"/>
                  <a:pt x="1057" y="93"/>
                  <a:pt x="1063" y="94"/>
                </a:cubicBezTo>
                <a:cubicBezTo>
                  <a:pt x="1053" y="98"/>
                  <a:pt x="1057" y="108"/>
                  <a:pt x="1059" y="116"/>
                </a:cubicBezTo>
                <a:cubicBezTo>
                  <a:pt x="1050" y="114"/>
                  <a:pt x="1045" y="101"/>
                  <a:pt x="1037" y="103"/>
                </a:cubicBezTo>
                <a:cubicBezTo>
                  <a:pt x="1035" y="99"/>
                  <a:pt x="1036" y="100"/>
                  <a:pt x="1036" y="95"/>
                </a:cubicBezTo>
                <a:cubicBezTo>
                  <a:pt x="1027" y="93"/>
                  <a:pt x="1025" y="87"/>
                  <a:pt x="1016" y="86"/>
                </a:cubicBezTo>
                <a:cubicBezTo>
                  <a:pt x="1013" y="90"/>
                  <a:pt x="1019" y="93"/>
                  <a:pt x="1021" y="96"/>
                </a:cubicBezTo>
                <a:cubicBezTo>
                  <a:pt x="1020" y="100"/>
                  <a:pt x="1018" y="96"/>
                  <a:pt x="1016" y="99"/>
                </a:cubicBezTo>
                <a:cubicBezTo>
                  <a:pt x="1015" y="103"/>
                  <a:pt x="1018" y="102"/>
                  <a:pt x="1018" y="105"/>
                </a:cubicBezTo>
                <a:cubicBezTo>
                  <a:pt x="1015" y="107"/>
                  <a:pt x="1012" y="105"/>
                  <a:pt x="1014" y="112"/>
                </a:cubicBezTo>
                <a:cubicBezTo>
                  <a:pt x="1001" y="104"/>
                  <a:pt x="991" y="93"/>
                  <a:pt x="970" y="94"/>
                </a:cubicBezTo>
                <a:cubicBezTo>
                  <a:pt x="969" y="92"/>
                  <a:pt x="971" y="91"/>
                  <a:pt x="972" y="91"/>
                </a:cubicBezTo>
                <a:cubicBezTo>
                  <a:pt x="964" y="84"/>
                  <a:pt x="962" y="79"/>
                  <a:pt x="961" y="70"/>
                </a:cubicBezTo>
                <a:cubicBezTo>
                  <a:pt x="956" y="71"/>
                  <a:pt x="961" y="74"/>
                  <a:pt x="960" y="80"/>
                </a:cubicBezTo>
                <a:cubicBezTo>
                  <a:pt x="955" y="81"/>
                  <a:pt x="954" y="78"/>
                  <a:pt x="952" y="77"/>
                </a:cubicBezTo>
                <a:cubicBezTo>
                  <a:pt x="956" y="76"/>
                  <a:pt x="957" y="69"/>
                  <a:pt x="955" y="65"/>
                </a:cubicBezTo>
                <a:cubicBezTo>
                  <a:pt x="952" y="65"/>
                  <a:pt x="950" y="65"/>
                  <a:pt x="948" y="64"/>
                </a:cubicBezTo>
                <a:cubicBezTo>
                  <a:pt x="948" y="61"/>
                  <a:pt x="950" y="61"/>
                  <a:pt x="949" y="58"/>
                </a:cubicBezTo>
                <a:cubicBezTo>
                  <a:pt x="955" y="58"/>
                  <a:pt x="960" y="59"/>
                  <a:pt x="960" y="54"/>
                </a:cubicBezTo>
                <a:cubicBezTo>
                  <a:pt x="972" y="60"/>
                  <a:pt x="983" y="59"/>
                  <a:pt x="994" y="64"/>
                </a:cubicBezTo>
                <a:cubicBezTo>
                  <a:pt x="995" y="58"/>
                  <a:pt x="990" y="58"/>
                  <a:pt x="987" y="55"/>
                </a:cubicBezTo>
                <a:cubicBezTo>
                  <a:pt x="986" y="56"/>
                  <a:pt x="986" y="58"/>
                  <a:pt x="986" y="59"/>
                </a:cubicBezTo>
                <a:cubicBezTo>
                  <a:pt x="979" y="58"/>
                  <a:pt x="982" y="54"/>
                  <a:pt x="976" y="50"/>
                </a:cubicBezTo>
                <a:cubicBezTo>
                  <a:pt x="978" y="46"/>
                  <a:pt x="985" y="48"/>
                  <a:pt x="992" y="48"/>
                </a:cubicBezTo>
                <a:cubicBezTo>
                  <a:pt x="987" y="45"/>
                  <a:pt x="994" y="35"/>
                  <a:pt x="988" y="34"/>
                </a:cubicBezTo>
                <a:cubicBezTo>
                  <a:pt x="989" y="29"/>
                  <a:pt x="993" y="28"/>
                  <a:pt x="993" y="25"/>
                </a:cubicBezTo>
                <a:cubicBezTo>
                  <a:pt x="990" y="22"/>
                  <a:pt x="987" y="29"/>
                  <a:pt x="980" y="27"/>
                </a:cubicBezTo>
                <a:cubicBezTo>
                  <a:pt x="978" y="32"/>
                  <a:pt x="981" y="33"/>
                  <a:pt x="984" y="36"/>
                </a:cubicBezTo>
                <a:cubicBezTo>
                  <a:pt x="983" y="38"/>
                  <a:pt x="982" y="38"/>
                  <a:pt x="982" y="39"/>
                </a:cubicBezTo>
                <a:cubicBezTo>
                  <a:pt x="976" y="41"/>
                  <a:pt x="978" y="34"/>
                  <a:pt x="974" y="33"/>
                </a:cubicBezTo>
                <a:cubicBezTo>
                  <a:pt x="969" y="34"/>
                  <a:pt x="967" y="39"/>
                  <a:pt x="966" y="44"/>
                </a:cubicBezTo>
                <a:cubicBezTo>
                  <a:pt x="970" y="44"/>
                  <a:pt x="973" y="47"/>
                  <a:pt x="976" y="48"/>
                </a:cubicBezTo>
                <a:cubicBezTo>
                  <a:pt x="961" y="52"/>
                  <a:pt x="946" y="37"/>
                  <a:pt x="934" y="43"/>
                </a:cubicBezTo>
                <a:cubicBezTo>
                  <a:pt x="928" y="42"/>
                  <a:pt x="926" y="36"/>
                  <a:pt x="920" y="35"/>
                </a:cubicBezTo>
                <a:cubicBezTo>
                  <a:pt x="921" y="41"/>
                  <a:pt x="920" y="41"/>
                  <a:pt x="922" y="45"/>
                </a:cubicBezTo>
                <a:cubicBezTo>
                  <a:pt x="926" y="43"/>
                  <a:pt x="927" y="43"/>
                  <a:pt x="930" y="46"/>
                </a:cubicBezTo>
                <a:cubicBezTo>
                  <a:pt x="927" y="50"/>
                  <a:pt x="917" y="45"/>
                  <a:pt x="922" y="51"/>
                </a:cubicBezTo>
                <a:cubicBezTo>
                  <a:pt x="917" y="52"/>
                  <a:pt x="918" y="46"/>
                  <a:pt x="917" y="41"/>
                </a:cubicBezTo>
                <a:cubicBezTo>
                  <a:pt x="912" y="45"/>
                  <a:pt x="910" y="39"/>
                  <a:pt x="907" y="40"/>
                </a:cubicBezTo>
                <a:cubicBezTo>
                  <a:pt x="907" y="39"/>
                  <a:pt x="910" y="38"/>
                  <a:pt x="909" y="36"/>
                </a:cubicBezTo>
                <a:cubicBezTo>
                  <a:pt x="900" y="37"/>
                  <a:pt x="898" y="48"/>
                  <a:pt x="902" y="54"/>
                </a:cubicBezTo>
                <a:cubicBezTo>
                  <a:pt x="914" y="54"/>
                  <a:pt x="924" y="63"/>
                  <a:pt x="933" y="55"/>
                </a:cubicBezTo>
                <a:cubicBezTo>
                  <a:pt x="935" y="56"/>
                  <a:pt x="936" y="58"/>
                  <a:pt x="937" y="60"/>
                </a:cubicBezTo>
                <a:cubicBezTo>
                  <a:pt x="933" y="60"/>
                  <a:pt x="927" y="59"/>
                  <a:pt x="924" y="65"/>
                </a:cubicBezTo>
                <a:cubicBezTo>
                  <a:pt x="917" y="58"/>
                  <a:pt x="908" y="59"/>
                  <a:pt x="895" y="57"/>
                </a:cubicBezTo>
                <a:cubicBezTo>
                  <a:pt x="896" y="53"/>
                  <a:pt x="897" y="55"/>
                  <a:pt x="901" y="55"/>
                </a:cubicBezTo>
                <a:cubicBezTo>
                  <a:pt x="900" y="53"/>
                  <a:pt x="898" y="52"/>
                  <a:pt x="895" y="53"/>
                </a:cubicBezTo>
                <a:cubicBezTo>
                  <a:pt x="898" y="50"/>
                  <a:pt x="895" y="49"/>
                  <a:pt x="893" y="47"/>
                </a:cubicBezTo>
                <a:cubicBezTo>
                  <a:pt x="894" y="41"/>
                  <a:pt x="900" y="37"/>
                  <a:pt x="897" y="31"/>
                </a:cubicBezTo>
                <a:cubicBezTo>
                  <a:pt x="892" y="33"/>
                  <a:pt x="893" y="28"/>
                  <a:pt x="888" y="29"/>
                </a:cubicBezTo>
                <a:cubicBezTo>
                  <a:pt x="885" y="35"/>
                  <a:pt x="880" y="41"/>
                  <a:pt x="873" y="44"/>
                </a:cubicBezTo>
                <a:cubicBezTo>
                  <a:pt x="872" y="50"/>
                  <a:pt x="876" y="59"/>
                  <a:pt x="871" y="60"/>
                </a:cubicBezTo>
                <a:cubicBezTo>
                  <a:pt x="867" y="62"/>
                  <a:pt x="868" y="57"/>
                  <a:pt x="865" y="57"/>
                </a:cubicBezTo>
                <a:cubicBezTo>
                  <a:pt x="866" y="54"/>
                  <a:pt x="871" y="56"/>
                  <a:pt x="872" y="54"/>
                </a:cubicBezTo>
                <a:cubicBezTo>
                  <a:pt x="872" y="50"/>
                  <a:pt x="862" y="44"/>
                  <a:pt x="872" y="43"/>
                </a:cubicBezTo>
                <a:cubicBezTo>
                  <a:pt x="868" y="37"/>
                  <a:pt x="868" y="27"/>
                  <a:pt x="863" y="23"/>
                </a:cubicBezTo>
                <a:cubicBezTo>
                  <a:pt x="856" y="23"/>
                  <a:pt x="852" y="29"/>
                  <a:pt x="845" y="25"/>
                </a:cubicBezTo>
                <a:cubicBezTo>
                  <a:pt x="849" y="12"/>
                  <a:pt x="837" y="0"/>
                  <a:pt x="824" y="8"/>
                </a:cubicBezTo>
                <a:cubicBezTo>
                  <a:pt x="828" y="21"/>
                  <a:pt x="815" y="18"/>
                  <a:pt x="817" y="28"/>
                </a:cubicBezTo>
                <a:cubicBezTo>
                  <a:pt x="824" y="26"/>
                  <a:pt x="835" y="27"/>
                  <a:pt x="842" y="24"/>
                </a:cubicBezTo>
                <a:cubicBezTo>
                  <a:pt x="840" y="29"/>
                  <a:pt x="840" y="31"/>
                  <a:pt x="844" y="35"/>
                </a:cubicBezTo>
                <a:cubicBezTo>
                  <a:pt x="844" y="38"/>
                  <a:pt x="839" y="35"/>
                  <a:pt x="837" y="36"/>
                </a:cubicBezTo>
                <a:cubicBezTo>
                  <a:pt x="838" y="48"/>
                  <a:pt x="839" y="49"/>
                  <a:pt x="842" y="58"/>
                </a:cubicBezTo>
                <a:cubicBezTo>
                  <a:pt x="847" y="58"/>
                  <a:pt x="846" y="53"/>
                  <a:pt x="849" y="52"/>
                </a:cubicBezTo>
                <a:cubicBezTo>
                  <a:pt x="853" y="53"/>
                  <a:pt x="854" y="57"/>
                  <a:pt x="859" y="54"/>
                </a:cubicBezTo>
                <a:cubicBezTo>
                  <a:pt x="856" y="52"/>
                  <a:pt x="860" y="49"/>
                  <a:pt x="854" y="49"/>
                </a:cubicBezTo>
                <a:cubicBezTo>
                  <a:pt x="856" y="43"/>
                  <a:pt x="863" y="49"/>
                  <a:pt x="864" y="53"/>
                </a:cubicBezTo>
                <a:cubicBezTo>
                  <a:pt x="863" y="55"/>
                  <a:pt x="860" y="56"/>
                  <a:pt x="856" y="56"/>
                </a:cubicBezTo>
                <a:cubicBezTo>
                  <a:pt x="859" y="62"/>
                  <a:pt x="865" y="64"/>
                  <a:pt x="873" y="64"/>
                </a:cubicBezTo>
                <a:cubicBezTo>
                  <a:pt x="865" y="65"/>
                  <a:pt x="856" y="67"/>
                  <a:pt x="851" y="69"/>
                </a:cubicBezTo>
                <a:cubicBezTo>
                  <a:pt x="849" y="66"/>
                  <a:pt x="847" y="62"/>
                  <a:pt x="840" y="63"/>
                </a:cubicBezTo>
                <a:cubicBezTo>
                  <a:pt x="837" y="66"/>
                  <a:pt x="842" y="68"/>
                  <a:pt x="843" y="71"/>
                </a:cubicBezTo>
                <a:cubicBezTo>
                  <a:pt x="839" y="71"/>
                  <a:pt x="838" y="69"/>
                  <a:pt x="839" y="74"/>
                </a:cubicBezTo>
                <a:cubicBezTo>
                  <a:pt x="829" y="67"/>
                  <a:pt x="819" y="64"/>
                  <a:pt x="819" y="49"/>
                </a:cubicBezTo>
                <a:cubicBezTo>
                  <a:pt x="819" y="46"/>
                  <a:pt x="822" y="46"/>
                  <a:pt x="826" y="46"/>
                </a:cubicBezTo>
                <a:cubicBezTo>
                  <a:pt x="820" y="43"/>
                  <a:pt x="826" y="42"/>
                  <a:pt x="827" y="38"/>
                </a:cubicBezTo>
                <a:cubicBezTo>
                  <a:pt x="819" y="36"/>
                  <a:pt x="817" y="27"/>
                  <a:pt x="807" y="27"/>
                </a:cubicBezTo>
                <a:cubicBezTo>
                  <a:pt x="806" y="37"/>
                  <a:pt x="801" y="43"/>
                  <a:pt x="790" y="45"/>
                </a:cubicBezTo>
                <a:cubicBezTo>
                  <a:pt x="790" y="49"/>
                  <a:pt x="796" y="49"/>
                  <a:pt x="792" y="53"/>
                </a:cubicBezTo>
                <a:cubicBezTo>
                  <a:pt x="792" y="56"/>
                  <a:pt x="787" y="51"/>
                  <a:pt x="784" y="51"/>
                </a:cubicBezTo>
                <a:cubicBezTo>
                  <a:pt x="788" y="36"/>
                  <a:pt x="771" y="23"/>
                  <a:pt x="764" y="38"/>
                </a:cubicBezTo>
                <a:cubicBezTo>
                  <a:pt x="764" y="35"/>
                  <a:pt x="759" y="37"/>
                  <a:pt x="758" y="34"/>
                </a:cubicBezTo>
                <a:cubicBezTo>
                  <a:pt x="758" y="32"/>
                  <a:pt x="762" y="36"/>
                  <a:pt x="766" y="34"/>
                </a:cubicBezTo>
                <a:cubicBezTo>
                  <a:pt x="766" y="25"/>
                  <a:pt x="770" y="20"/>
                  <a:pt x="781" y="21"/>
                </a:cubicBezTo>
                <a:cubicBezTo>
                  <a:pt x="778" y="12"/>
                  <a:pt x="765" y="6"/>
                  <a:pt x="752" y="12"/>
                </a:cubicBezTo>
                <a:cubicBezTo>
                  <a:pt x="757" y="27"/>
                  <a:pt x="735" y="44"/>
                  <a:pt x="717" y="43"/>
                </a:cubicBezTo>
                <a:cubicBezTo>
                  <a:pt x="716" y="47"/>
                  <a:pt x="719" y="46"/>
                  <a:pt x="719" y="50"/>
                </a:cubicBezTo>
                <a:cubicBezTo>
                  <a:pt x="712" y="49"/>
                  <a:pt x="706" y="47"/>
                  <a:pt x="704" y="41"/>
                </a:cubicBezTo>
                <a:cubicBezTo>
                  <a:pt x="704" y="29"/>
                  <a:pt x="717" y="31"/>
                  <a:pt x="726" y="33"/>
                </a:cubicBezTo>
                <a:cubicBezTo>
                  <a:pt x="733" y="33"/>
                  <a:pt x="733" y="25"/>
                  <a:pt x="741" y="26"/>
                </a:cubicBezTo>
                <a:cubicBezTo>
                  <a:pt x="743" y="5"/>
                  <a:pt x="721" y="17"/>
                  <a:pt x="705" y="12"/>
                </a:cubicBezTo>
                <a:cubicBezTo>
                  <a:pt x="701" y="15"/>
                  <a:pt x="699" y="25"/>
                  <a:pt x="708" y="23"/>
                </a:cubicBezTo>
                <a:cubicBezTo>
                  <a:pt x="705" y="27"/>
                  <a:pt x="699" y="25"/>
                  <a:pt x="695" y="30"/>
                </a:cubicBezTo>
                <a:cubicBezTo>
                  <a:pt x="688" y="28"/>
                  <a:pt x="695" y="22"/>
                  <a:pt x="694" y="17"/>
                </a:cubicBezTo>
                <a:cubicBezTo>
                  <a:pt x="691" y="15"/>
                  <a:pt x="687" y="14"/>
                  <a:pt x="681" y="15"/>
                </a:cubicBezTo>
                <a:cubicBezTo>
                  <a:pt x="681" y="19"/>
                  <a:pt x="681" y="19"/>
                  <a:pt x="681" y="19"/>
                </a:cubicBezTo>
                <a:cubicBezTo>
                  <a:pt x="658" y="11"/>
                  <a:pt x="633" y="23"/>
                  <a:pt x="605" y="20"/>
                </a:cubicBezTo>
                <a:cubicBezTo>
                  <a:pt x="602" y="21"/>
                  <a:pt x="599" y="22"/>
                  <a:pt x="597" y="24"/>
                </a:cubicBezTo>
                <a:cubicBezTo>
                  <a:pt x="583" y="19"/>
                  <a:pt x="575" y="28"/>
                  <a:pt x="557" y="24"/>
                </a:cubicBezTo>
                <a:cubicBezTo>
                  <a:pt x="553" y="24"/>
                  <a:pt x="553" y="28"/>
                  <a:pt x="550" y="29"/>
                </a:cubicBezTo>
                <a:cubicBezTo>
                  <a:pt x="476" y="27"/>
                  <a:pt x="416" y="71"/>
                  <a:pt x="346" y="84"/>
                </a:cubicBezTo>
                <a:cubicBezTo>
                  <a:pt x="338" y="85"/>
                  <a:pt x="329" y="85"/>
                  <a:pt x="321" y="86"/>
                </a:cubicBezTo>
                <a:cubicBezTo>
                  <a:pt x="276" y="94"/>
                  <a:pt x="231" y="111"/>
                  <a:pt x="188" y="123"/>
                </a:cubicBezTo>
                <a:cubicBezTo>
                  <a:pt x="134" y="139"/>
                  <a:pt x="74" y="161"/>
                  <a:pt x="16" y="180"/>
                </a:cubicBezTo>
                <a:cubicBezTo>
                  <a:pt x="10" y="181"/>
                  <a:pt x="5" y="183"/>
                  <a:pt x="0" y="185"/>
                </a:cubicBezTo>
                <a:lnTo>
                  <a:pt x="0" y="370"/>
                </a:lnTo>
                <a:close/>
                <a:moveTo>
                  <a:pt x="2033" y="709"/>
                </a:moveTo>
                <a:cubicBezTo>
                  <a:pt x="2032" y="707"/>
                  <a:pt x="2032" y="702"/>
                  <a:pt x="2032" y="702"/>
                </a:cubicBezTo>
                <a:cubicBezTo>
                  <a:pt x="2041" y="701"/>
                  <a:pt x="2048" y="702"/>
                  <a:pt x="2051" y="706"/>
                </a:cubicBezTo>
                <a:cubicBezTo>
                  <a:pt x="2058" y="703"/>
                  <a:pt x="2062" y="705"/>
                  <a:pt x="2066" y="709"/>
                </a:cubicBezTo>
                <a:cubicBezTo>
                  <a:pt x="2352" y="709"/>
                  <a:pt x="2352" y="709"/>
                  <a:pt x="2352" y="709"/>
                </a:cubicBezTo>
                <a:cubicBezTo>
                  <a:pt x="2349" y="704"/>
                  <a:pt x="2344" y="703"/>
                  <a:pt x="2337" y="703"/>
                </a:cubicBezTo>
                <a:cubicBezTo>
                  <a:pt x="2346" y="700"/>
                  <a:pt x="2359" y="696"/>
                  <a:pt x="2369" y="697"/>
                </a:cubicBezTo>
                <a:cubicBezTo>
                  <a:pt x="2369" y="700"/>
                  <a:pt x="2367" y="700"/>
                  <a:pt x="2368" y="703"/>
                </a:cubicBezTo>
                <a:cubicBezTo>
                  <a:pt x="2368" y="706"/>
                  <a:pt x="2360" y="702"/>
                  <a:pt x="2363" y="707"/>
                </a:cubicBezTo>
                <a:cubicBezTo>
                  <a:pt x="2366" y="707"/>
                  <a:pt x="2368" y="708"/>
                  <a:pt x="2370" y="709"/>
                </a:cubicBezTo>
                <a:cubicBezTo>
                  <a:pt x="2376" y="709"/>
                  <a:pt x="2376" y="709"/>
                  <a:pt x="2376" y="709"/>
                </a:cubicBezTo>
                <a:cubicBezTo>
                  <a:pt x="2374" y="704"/>
                  <a:pt x="2375" y="696"/>
                  <a:pt x="2383" y="697"/>
                </a:cubicBezTo>
                <a:cubicBezTo>
                  <a:pt x="2382" y="703"/>
                  <a:pt x="2379" y="705"/>
                  <a:pt x="2379" y="709"/>
                </a:cubicBezTo>
                <a:cubicBezTo>
                  <a:pt x="2446" y="709"/>
                  <a:pt x="2446" y="709"/>
                  <a:pt x="2446" y="709"/>
                </a:cubicBezTo>
                <a:cubicBezTo>
                  <a:pt x="2447" y="709"/>
                  <a:pt x="2447" y="708"/>
                  <a:pt x="2447" y="706"/>
                </a:cubicBezTo>
                <a:cubicBezTo>
                  <a:pt x="2442" y="703"/>
                  <a:pt x="2439" y="707"/>
                  <a:pt x="2434" y="705"/>
                </a:cubicBezTo>
                <a:cubicBezTo>
                  <a:pt x="2434" y="702"/>
                  <a:pt x="2436" y="703"/>
                  <a:pt x="2438" y="702"/>
                </a:cubicBezTo>
                <a:cubicBezTo>
                  <a:pt x="2436" y="700"/>
                  <a:pt x="2436" y="696"/>
                  <a:pt x="2430" y="697"/>
                </a:cubicBezTo>
                <a:cubicBezTo>
                  <a:pt x="2436" y="691"/>
                  <a:pt x="2447" y="695"/>
                  <a:pt x="2455" y="691"/>
                </a:cubicBezTo>
                <a:cubicBezTo>
                  <a:pt x="2459" y="694"/>
                  <a:pt x="2453" y="693"/>
                  <a:pt x="2454" y="698"/>
                </a:cubicBezTo>
                <a:cubicBezTo>
                  <a:pt x="2464" y="699"/>
                  <a:pt x="2471" y="695"/>
                  <a:pt x="2480" y="695"/>
                </a:cubicBezTo>
                <a:cubicBezTo>
                  <a:pt x="2483" y="698"/>
                  <a:pt x="2486" y="706"/>
                  <a:pt x="2483" y="709"/>
                </a:cubicBezTo>
                <a:cubicBezTo>
                  <a:pt x="2494" y="709"/>
                  <a:pt x="2494" y="709"/>
                  <a:pt x="2494" y="709"/>
                </a:cubicBezTo>
                <a:cubicBezTo>
                  <a:pt x="2493" y="707"/>
                  <a:pt x="2491" y="706"/>
                  <a:pt x="2489" y="707"/>
                </a:cubicBezTo>
                <a:cubicBezTo>
                  <a:pt x="2492" y="704"/>
                  <a:pt x="2487" y="702"/>
                  <a:pt x="2491" y="696"/>
                </a:cubicBezTo>
                <a:cubicBezTo>
                  <a:pt x="2482" y="690"/>
                  <a:pt x="2472" y="696"/>
                  <a:pt x="2463" y="692"/>
                </a:cubicBezTo>
                <a:cubicBezTo>
                  <a:pt x="2466" y="689"/>
                  <a:pt x="2474" y="691"/>
                  <a:pt x="2478" y="690"/>
                </a:cubicBezTo>
                <a:cubicBezTo>
                  <a:pt x="2477" y="684"/>
                  <a:pt x="2471" y="687"/>
                  <a:pt x="2469" y="689"/>
                </a:cubicBezTo>
                <a:cubicBezTo>
                  <a:pt x="2467" y="682"/>
                  <a:pt x="2474" y="684"/>
                  <a:pt x="2474" y="679"/>
                </a:cubicBezTo>
                <a:cubicBezTo>
                  <a:pt x="2465" y="673"/>
                  <a:pt x="2449" y="680"/>
                  <a:pt x="2445" y="664"/>
                </a:cubicBezTo>
                <a:cubicBezTo>
                  <a:pt x="2442" y="665"/>
                  <a:pt x="2444" y="671"/>
                  <a:pt x="2445" y="672"/>
                </a:cubicBezTo>
                <a:cubicBezTo>
                  <a:pt x="2440" y="673"/>
                  <a:pt x="2435" y="671"/>
                  <a:pt x="2438" y="677"/>
                </a:cubicBezTo>
                <a:cubicBezTo>
                  <a:pt x="2430" y="672"/>
                  <a:pt x="2419" y="671"/>
                  <a:pt x="2411" y="663"/>
                </a:cubicBezTo>
                <a:cubicBezTo>
                  <a:pt x="2405" y="671"/>
                  <a:pt x="2395" y="668"/>
                  <a:pt x="2385" y="667"/>
                </a:cubicBezTo>
                <a:cubicBezTo>
                  <a:pt x="2389" y="676"/>
                  <a:pt x="2398" y="681"/>
                  <a:pt x="2394" y="691"/>
                </a:cubicBezTo>
                <a:cubicBezTo>
                  <a:pt x="2392" y="692"/>
                  <a:pt x="2385" y="688"/>
                  <a:pt x="2380" y="691"/>
                </a:cubicBezTo>
                <a:cubicBezTo>
                  <a:pt x="2380" y="686"/>
                  <a:pt x="2376" y="683"/>
                  <a:pt x="2374" y="677"/>
                </a:cubicBezTo>
                <a:cubicBezTo>
                  <a:pt x="2372" y="679"/>
                  <a:pt x="2364" y="680"/>
                  <a:pt x="2365" y="675"/>
                </a:cubicBezTo>
                <a:cubicBezTo>
                  <a:pt x="2360" y="682"/>
                  <a:pt x="2355" y="677"/>
                  <a:pt x="2345" y="675"/>
                </a:cubicBezTo>
                <a:cubicBezTo>
                  <a:pt x="2347" y="670"/>
                  <a:pt x="2354" y="676"/>
                  <a:pt x="2359" y="676"/>
                </a:cubicBezTo>
                <a:cubicBezTo>
                  <a:pt x="2362" y="676"/>
                  <a:pt x="2359" y="671"/>
                  <a:pt x="2360" y="669"/>
                </a:cubicBezTo>
                <a:cubicBezTo>
                  <a:pt x="2357" y="675"/>
                  <a:pt x="2350" y="671"/>
                  <a:pt x="2347" y="669"/>
                </a:cubicBezTo>
                <a:cubicBezTo>
                  <a:pt x="2348" y="672"/>
                  <a:pt x="2346" y="671"/>
                  <a:pt x="2346" y="669"/>
                </a:cubicBezTo>
                <a:cubicBezTo>
                  <a:pt x="2344" y="670"/>
                  <a:pt x="2344" y="673"/>
                  <a:pt x="2344" y="676"/>
                </a:cubicBezTo>
                <a:cubicBezTo>
                  <a:pt x="2339" y="676"/>
                  <a:pt x="2340" y="674"/>
                  <a:pt x="2336" y="676"/>
                </a:cubicBezTo>
                <a:cubicBezTo>
                  <a:pt x="2334" y="672"/>
                  <a:pt x="2337" y="672"/>
                  <a:pt x="2337" y="669"/>
                </a:cubicBezTo>
                <a:cubicBezTo>
                  <a:pt x="2338" y="670"/>
                  <a:pt x="2342" y="669"/>
                  <a:pt x="2341" y="673"/>
                </a:cubicBezTo>
                <a:cubicBezTo>
                  <a:pt x="2344" y="671"/>
                  <a:pt x="2338" y="667"/>
                  <a:pt x="2338" y="665"/>
                </a:cubicBezTo>
                <a:cubicBezTo>
                  <a:pt x="2340" y="662"/>
                  <a:pt x="2346" y="662"/>
                  <a:pt x="2351" y="662"/>
                </a:cubicBezTo>
                <a:cubicBezTo>
                  <a:pt x="2346" y="655"/>
                  <a:pt x="2326" y="660"/>
                  <a:pt x="2324" y="653"/>
                </a:cubicBezTo>
                <a:cubicBezTo>
                  <a:pt x="2323" y="651"/>
                  <a:pt x="2320" y="657"/>
                  <a:pt x="2314" y="655"/>
                </a:cubicBezTo>
                <a:cubicBezTo>
                  <a:pt x="2312" y="652"/>
                  <a:pt x="2311" y="646"/>
                  <a:pt x="2306" y="646"/>
                </a:cubicBezTo>
                <a:cubicBezTo>
                  <a:pt x="2303" y="646"/>
                  <a:pt x="2303" y="648"/>
                  <a:pt x="2303" y="650"/>
                </a:cubicBezTo>
                <a:cubicBezTo>
                  <a:pt x="2299" y="647"/>
                  <a:pt x="2299" y="647"/>
                  <a:pt x="2292" y="648"/>
                </a:cubicBezTo>
                <a:cubicBezTo>
                  <a:pt x="2291" y="643"/>
                  <a:pt x="2298" y="644"/>
                  <a:pt x="2299" y="641"/>
                </a:cubicBezTo>
                <a:cubicBezTo>
                  <a:pt x="2304" y="645"/>
                  <a:pt x="2306" y="645"/>
                  <a:pt x="2312" y="643"/>
                </a:cubicBezTo>
                <a:cubicBezTo>
                  <a:pt x="2308" y="640"/>
                  <a:pt x="2304" y="639"/>
                  <a:pt x="2296" y="640"/>
                </a:cubicBezTo>
                <a:cubicBezTo>
                  <a:pt x="2296" y="637"/>
                  <a:pt x="2298" y="637"/>
                  <a:pt x="2297" y="634"/>
                </a:cubicBezTo>
                <a:cubicBezTo>
                  <a:pt x="2303" y="634"/>
                  <a:pt x="2307" y="639"/>
                  <a:pt x="2311" y="634"/>
                </a:cubicBezTo>
                <a:cubicBezTo>
                  <a:pt x="2303" y="631"/>
                  <a:pt x="2297" y="630"/>
                  <a:pt x="2293" y="637"/>
                </a:cubicBezTo>
                <a:cubicBezTo>
                  <a:pt x="2289" y="636"/>
                  <a:pt x="2286" y="633"/>
                  <a:pt x="2282" y="632"/>
                </a:cubicBezTo>
                <a:cubicBezTo>
                  <a:pt x="2278" y="634"/>
                  <a:pt x="2284" y="638"/>
                  <a:pt x="2288" y="636"/>
                </a:cubicBezTo>
                <a:cubicBezTo>
                  <a:pt x="2290" y="643"/>
                  <a:pt x="2282" y="642"/>
                  <a:pt x="2280" y="646"/>
                </a:cubicBezTo>
                <a:cubicBezTo>
                  <a:pt x="2277" y="646"/>
                  <a:pt x="2276" y="646"/>
                  <a:pt x="2276" y="643"/>
                </a:cubicBezTo>
                <a:cubicBezTo>
                  <a:pt x="2272" y="644"/>
                  <a:pt x="2273" y="649"/>
                  <a:pt x="2268" y="649"/>
                </a:cubicBezTo>
                <a:cubicBezTo>
                  <a:pt x="2269" y="652"/>
                  <a:pt x="2272" y="652"/>
                  <a:pt x="2272" y="654"/>
                </a:cubicBezTo>
                <a:cubicBezTo>
                  <a:pt x="2271" y="657"/>
                  <a:pt x="2269" y="658"/>
                  <a:pt x="2270" y="663"/>
                </a:cubicBezTo>
                <a:cubicBezTo>
                  <a:pt x="2265" y="664"/>
                  <a:pt x="2264" y="659"/>
                  <a:pt x="2259" y="660"/>
                </a:cubicBezTo>
                <a:cubicBezTo>
                  <a:pt x="2255" y="658"/>
                  <a:pt x="2255" y="651"/>
                  <a:pt x="2249" y="651"/>
                </a:cubicBezTo>
                <a:cubicBezTo>
                  <a:pt x="2255" y="661"/>
                  <a:pt x="2243" y="656"/>
                  <a:pt x="2243" y="665"/>
                </a:cubicBezTo>
                <a:cubicBezTo>
                  <a:pt x="2235" y="667"/>
                  <a:pt x="2231" y="666"/>
                  <a:pt x="2225" y="663"/>
                </a:cubicBezTo>
                <a:cubicBezTo>
                  <a:pt x="2226" y="658"/>
                  <a:pt x="2222" y="656"/>
                  <a:pt x="2226" y="655"/>
                </a:cubicBezTo>
                <a:cubicBezTo>
                  <a:pt x="2225" y="651"/>
                  <a:pt x="2221" y="656"/>
                  <a:pt x="2220" y="657"/>
                </a:cubicBezTo>
                <a:cubicBezTo>
                  <a:pt x="2218" y="656"/>
                  <a:pt x="2218" y="653"/>
                  <a:pt x="2218" y="651"/>
                </a:cubicBezTo>
                <a:cubicBezTo>
                  <a:pt x="2214" y="655"/>
                  <a:pt x="2209" y="655"/>
                  <a:pt x="2205" y="656"/>
                </a:cubicBezTo>
                <a:cubicBezTo>
                  <a:pt x="2206" y="663"/>
                  <a:pt x="2215" y="661"/>
                  <a:pt x="2219" y="665"/>
                </a:cubicBezTo>
                <a:cubicBezTo>
                  <a:pt x="2213" y="670"/>
                  <a:pt x="2199" y="668"/>
                  <a:pt x="2193" y="665"/>
                </a:cubicBezTo>
                <a:cubicBezTo>
                  <a:pt x="2190" y="665"/>
                  <a:pt x="2190" y="668"/>
                  <a:pt x="2188" y="669"/>
                </a:cubicBezTo>
                <a:cubicBezTo>
                  <a:pt x="2185" y="669"/>
                  <a:pt x="2183" y="668"/>
                  <a:pt x="2182" y="666"/>
                </a:cubicBezTo>
                <a:cubicBezTo>
                  <a:pt x="2188" y="661"/>
                  <a:pt x="2191" y="653"/>
                  <a:pt x="2198" y="648"/>
                </a:cubicBezTo>
                <a:cubicBezTo>
                  <a:pt x="2192" y="648"/>
                  <a:pt x="2184" y="650"/>
                  <a:pt x="2180" y="648"/>
                </a:cubicBezTo>
                <a:cubicBezTo>
                  <a:pt x="2186" y="634"/>
                  <a:pt x="2205" y="646"/>
                  <a:pt x="2215" y="638"/>
                </a:cubicBezTo>
                <a:cubicBezTo>
                  <a:pt x="2211" y="634"/>
                  <a:pt x="2208" y="637"/>
                  <a:pt x="2204" y="638"/>
                </a:cubicBezTo>
                <a:cubicBezTo>
                  <a:pt x="2201" y="635"/>
                  <a:pt x="2202" y="637"/>
                  <a:pt x="2197" y="636"/>
                </a:cubicBezTo>
                <a:cubicBezTo>
                  <a:pt x="2196" y="633"/>
                  <a:pt x="2196" y="629"/>
                  <a:pt x="2193" y="625"/>
                </a:cubicBezTo>
                <a:cubicBezTo>
                  <a:pt x="2184" y="627"/>
                  <a:pt x="2175" y="622"/>
                  <a:pt x="2164" y="627"/>
                </a:cubicBezTo>
                <a:cubicBezTo>
                  <a:pt x="2165" y="635"/>
                  <a:pt x="2165" y="635"/>
                  <a:pt x="2166" y="641"/>
                </a:cubicBezTo>
                <a:cubicBezTo>
                  <a:pt x="2160" y="644"/>
                  <a:pt x="2162" y="637"/>
                  <a:pt x="2162" y="634"/>
                </a:cubicBezTo>
                <a:cubicBezTo>
                  <a:pt x="2159" y="634"/>
                  <a:pt x="2157" y="633"/>
                  <a:pt x="2156" y="631"/>
                </a:cubicBezTo>
                <a:cubicBezTo>
                  <a:pt x="2154" y="632"/>
                  <a:pt x="2152" y="633"/>
                  <a:pt x="2152" y="637"/>
                </a:cubicBezTo>
                <a:cubicBezTo>
                  <a:pt x="2150" y="635"/>
                  <a:pt x="2147" y="635"/>
                  <a:pt x="2145" y="632"/>
                </a:cubicBezTo>
                <a:cubicBezTo>
                  <a:pt x="2142" y="632"/>
                  <a:pt x="2144" y="637"/>
                  <a:pt x="2140" y="637"/>
                </a:cubicBezTo>
                <a:cubicBezTo>
                  <a:pt x="2138" y="635"/>
                  <a:pt x="2138" y="630"/>
                  <a:pt x="2136" y="628"/>
                </a:cubicBezTo>
                <a:cubicBezTo>
                  <a:pt x="2128" y="629"/>
                  <a:pt x="2123" y="626"/>
                  <a:pt x="2114" y="628"/>
                </a:cubicBezTo>
                <a:cubicBezTo>
                  <a:pt x="2114" y="633"/>
                  <a:pt x="2114" y="633"/>
                  <a:pt x="2114" y="633"/>
                </a:cubicBezTo>
                <a:cubicBezTo>
                  <a:pt x="2106" y="631"/>
                  <a:pt x="2098" y="635"/>
                  <a:pt x="2094" y="628"/>
                </a:cubicBezTo>
                <a:cubicBezTo>
                  <a:pt x="2090" y="630"/>
                  <a:pt x="2096" y="632"/>
                  <a:pt x="2094" y="635"/>
                </a:cubicBezTo>
                <a:cubicBezTo>
                  <a:pt x="2081" y="634"/>
                  <a:pt x="2073" y="634"/>
                  <a:pt x="2061" y="629"/>
                </a:cubicBezTo>
                <a:cubicBezTo>
                  <a:pt x="2058" y="628"/>
                  <a:pt x="2059" y="631"/>
                  <a:pt x="2058" y="633"/>
                </a:cubicBezTo>
                <a:cubicBezTo>
                  <a:pt x="2049" y="630"/>
                  <a:pt x="2045" y="631"/>
                  <a:pt x="2038" y="627"/>
                </a:cubicBezTo>
                <a:cubicBezTo>
                  <a:pt x="2031" y="630"/>
                  <a:pt x="2024" y="639"/>
                  <a:pt x="2016" y="636"/>
                </a:cubicBezTo>
                <a:cubicBezTo>
                  <a:pt x="2011" y="639"/>
                  <a:pt x="2020" y="640"/>
                  <a:pt x="2020" y="643"/>
                </a:cubicBezTo>
                <a:cubicBezTo>
                  <a:pt x="2014" y="643"/>
                  <a:pt x="2013" y="636"/>
                  <a:pt x="2006" y="636"/>
                </a:cubicBezTo>
                <a:cubicBezTo>
                  <a:pt x="2007" y="638"/>
                  <a:pt x="2009" y="638"/>
                  <a:pt x="2010" y="639"/>
                </a:cubicBezTo>
                <a:cubicBezTo>
                  <a:pt x="2008" y="644"/>
                  <a:pt x="2002" y="638"/>
                  <a:pt x="1998" y="642"/>
                </a:cubicBezTo>
                <a:cubicBezTo>
                  <a:pt x="1999" y="649"/>
                  <a:pt x="2015" y="646"/>
                  <a:pt x="2019" y="644"/>
                </a:cubicBezTo>
                <a:cubicBezTo>
                  <a:pt x="2025" y="655"/>
                  <a:pt x="2037" y="646"/>
                  <a:pt x="2045" y="651"/>
                </a:cubicBezTo>
                <a:cubicBezTo>
                  <a:pt x="2049" y="650"/>
                  <a:pt x="2048" y="644"/>
                  <a:pt x="2051" y="641"/>
                </a:cubicBezTo>
                <a:cubicBezTo>
                  <a:pt x="2058" y="645"/>
                  <a:pt x="2061" y="644"/>
                  <a:pt x="2070" y="646"/>
                </a:cubicBezTo>
                <a:cubicBezTo>
                  <a:pt x="2068" y="654"/>
                  <a:pt x="2075" y="648"/>
                  <a:pt x="2081" y="651"/>
                </a:cubicBezTo>
                <a:cubicBezTo>
                  <a:pt x="2081" y="647"/>
                  <a:pt x="2079" y="647"/>
                  <a:pt x="2078" y="644"/>
                </a:cubicBezTo>
                <a:cubicBezTo>
                  <a:pt x="2089" y="654"/>
                  <a:pt x="2084" y="636"/>
                  <a:pt x="2088" y="649"/>
                </a:cubicBezTo>
                <a:cubicBezTo>
                  <a:pt x="2096" y="649"/>
                  <a:pt x="2102" y="651"/>
                  <a:pt x="2111" y="649"/>
                </a:cubicBezTo>
                <a:cubicBezTo>
                  <a:pt x="2109" y="652"/>
                  <a:pt x="2106" y="652"/>
                  <a:pt x="2102" y="652"/>
                </a:cubicBezTo>
                <a:cubicBezTo>
                  <a:pt x="2102" y="658"/>
                  <a:pt x="2105" y="660"/>
                  <a:pt x="2109" y="660"/>
                </a:cubicBezTo>
                <a:cubicBezTo>
                  <a:pt x="2108" y="661"/>
                  <a:pt x="2108" y="663"/>
                  <a:pt x="2108" y="664"/>
                </a:cubicBezTo>
                <a:cubicBezTo>
                  <a:pt x="2105" y="663"/>
                  <a:pt x="2102" y="660"/>
                  <a:pt x="2099" y="658"/>
                </a:cubicBezTo>
                <a:cubicBezTo>
                  <a:pt x="2095" y="658"/>
                  <a:pt x="2096" y="662"/>
                  <a:pt x="2093" y="662"/>
                </a:cubicBezTo>
                <a:cubicBezTo>
                  <a:pt x="2089" y="663"/>
                  <a:pt x="2088" y="660"/>
                  <a:pt x="2086" y="660"/>
                </a:cubicBezTo>
                <a:cubicBezTo>
                  <a:pt x="2088" y="654"/>
                  <a:pt x="2093" y="660"/>
                  <a:pt x="2095" y="655"/>
                </a:cubicBezTo>
                <a:cubicBezTo>
                  <a:pt x="2084" y="652"/>
                  <a:pt x="2071" y="652"/>
                  <a:pt x="2060" y="657"/>
                </a:cubicBezTo>
                <a:cubicBezTo>
                  <a:pt x="2061" y="660"/>
                  <a:pt x="2064" y="661"/>
                  <a:pt x="2068" y="661"/>
                </a:cubicBezTo>
                <a:cubicBezTo>
                  <a:pt x="2068" y="664"/>
                  <a:pt x="2069" y="669"/>
                  <a:pt x="2066" y="669"/>
                </a:cubicBezTo>
                <a:cubicBezTo>
                  <a:pt x="2063" y="667"/>
                  <a:pt x="2058" y="663"/>
                  <a:pt x="2055" y="669"/>
                </a:cubicBezTo>
                <a:cubicBezTo>
                  <a:pt x="2054" y="665"/>
                  <a:pt x="2046" y="667"/>
                  <a:pt x="2044" y="670"/>
                </a:cubicBezTo>
                <a:cubicBezTo>
                  <a:pt x="2045" y="676"/>
                  <a:pt x="2054" y="673"/>
                  <a:pt x="2057" y="673"/>
                </a:cubicBezTo>
                <a:cubicBezTo>
                  <a:pt x="2060" y="673"/>
                  <a:pt x="2059" y="678"/>
                  <a:pt x="2061" y="680"/>
                </a:cubicBezTo>
                <a:cubicBezTo>
                  <a:pt x="2053" y="677"/>
                  <a:pt x="2052" y="683"/>
                  <a:pt x="2045" y="679"/>
                </a:cubicBezTo>
                <a:cubicBezTo>
                  <a:pt x="2045" y="684"/>
                  <a:pt x="2040" y="687"/>
                  <a:pt x="2036" y="684"/>
                </a:cubicBezTo>
                <a:cubicBezTo>
                  <a:pt x="2039" y="677"/>
                  <a:pt x="2017" y="679"/>
                  <a:pt x="2008" y="682"/>
                </a:cubicBezTo>
                <a:cubicBezTo>
                  <a:pt x="2014" y="689"/>
                  <a:pt x="2024" y="691"/>
                  <a:pt x="2027" y="700"/>
                </a:cubicBezTo>
                <a:cubicBezTo>
                  <a:pt x="2026" y="703"/>
                  <a:pt x="2015" y="700"/>
                  <a:pt x="2019" y="698"/>
                </a:cubicBezTo>
                <a:cubicBezTo>
                  <a:pt x="2007" y="695"/>
                  <a:pt x="1980" y="696"/>
                  <a:pt x="1979" y="709"/>
                </a:cubicBezTo>
                <a:lnTo>
                  <a:pt x="2033" y="709"/>
                </a:lnTo>
                <a:close/>
                <a:moveTo>
                  <a:pt x="2357" y="709"/>
                </a:moveTo>
                <a:cubicBezTo>
                  <a:pt x="2356" y="708"/>
                  <a:pt x="2355" y="707"/>
                  <a:pt x="2355" y="706"/>
                </a:cubicBezTo>
                <a:cubicBezTo>
                  <a:pt x="2352" y="706"/>
                  <a:pt x="2352" y="707"/>
                  <a:pt x="2352" y="709"/>
                </a:cubicBezTo>
                <a:lnTo>
                  <a:pt x="2357" y="709"/>
                </a:lnTo>
                <a:close/>
                <a:moveTo>
                  <a:pt x="2469" y="709"/>
                </a:moveTo>
                <a:cubicBezTo>
                  <a:pt x="2464" y="706"/>
                  <a:pt x="2465" y="698"/>
                  <a:pt x="2456" y="700"/>
                </a:cubicBezTo>
                <a:cubicBezTo>
                  <a:pt x="2456" y="705"/>
                  <a:pt x="2460" y="707"/>
                  <a:pt x="2462" y="709"/>
                </a:cubicBezTo>
                <a:lnTo>
                  <a:pt x="2469" y="709"/>
                </a:lnTo>
                <a:close/>
                <a:moveTo>
                  <a:pt x="2480" y="709"/>
                </a:moveTo>
                <a:cubicBezTo>
                  <a:pt x="2479" y="705"/>
                  <a:pt x="2472" y="706"/>
                  <a:pt x="2470" y="709"/>
                </a:cubicBezTo>
                <a:lnTo>
                  <a:pt x="2480" y="709"/>
                </a:lnTo>
                <a:close/>
                <a:moveTo>
                  <a:pt x="2423" y="691"/>
                </a:moveTo>
                <a:cubicBezTo>
                  <a:pt x="2426" y="685"/>
                  <a:pt x="2423" y="683"/>
                  <a:pt x="2425" y="677"/>
                </a:cubicBezTo>
                <a:cubicBezTo>
                  <a:pt x="2430" y="677"/>
                  <a:pt x="2430" y="677"/>
                  <a:pt x="2430" y="677"/>
                </a:cubicBezTo>
                <a:cubicBezTo>
                  <a:pt x="2430" y="682"/>
                  <a:pt x="2433" y="683"/>
                  <a:pt x="2440" y="681"/>
                </a:cubicBezTo>
                <a:cubicBezTo>
                  <a:pt x="2439" y="685"/>
                  <a:pt x="2445" y="684"/>
                  <a:pt x="2444" y="689"/>
                </a:cubicBezTo>
                <a:cubicBezTo>
                  <a:pt x="2436" y="693"/>
                  <a:pt x="2429" y="689"/>
                  <a:pt x="2423" y="691"/>
                </a:cubicBezTo>
                <a:close/>
                <a:moveTo>
                  <a:pt x="1814" y="695"/>
                </a:moveTo>
                <a:cubicBezTo>
                  <a:pt x="1807" y="694"/>
                  <a:pt x="1806" y="698"/>
                  <a:pt x="1805" y="701"/>
                </a:cubicBezTo>
                <a:cubicBezTo>
                  <a:pt x="1805" y="695"/>
                  <a:pt x="1801" y="696"/>
                  <a:pt x="1802" y="690"/>
                </a:cubicBezTo>
                <a:cubicBezTo>
                  <a:pt x="1807" y="687"/>
                  <a:pt x="1812" y="690"/>
                  <a:pt x="1814" y="695"/>
                </a:cubicBezTo>
                <a:close/>
                <a:moveTo>
                  <a:pt x="1955" y="701"/>
                </a:moveTo>
                <a:cubicBezTo>
                  <a:pt x="1953" y="698"/>
                  <a:pt x="1950" y="703"/>
                  <a:pt x="1948" y="699"/>
                </a:cubicBezTo>
                <a:cubicBezTo>
                  <a:pt x="1950" y="695"/>
                  <a:pt x="1961" y="697"/>
                  <a:pt x="1955" y="701"/>
                </a:cubicBezTo>
                <a:close/>
                <a:moveTo>
                  <a:pt x="1966" y="700"/>
                </a:moveTo>
                <a:cubicBezTo>
                  <a:pt x="1962" y="700"/>
                  <a:pt x="1960" y="699"/>
                  <a:pt x="1958" y="697"/>
                </a:cubicBezTo>
                <a:cubicBezTo>
                  <a:pt x="1962" y="697"/>
                  <a:pt x="1966" y="696"/>
                  <a:pt x="1966" y="700"/>
                </a:cubicBezTo>
                <a:close/>
                <a:moveTo>
                  <a:pt x="2099" y="676"/>
                </a:moveTo>
                <a:cubicBezTo>
                  <a:pt x="2095" y="674"/>
                  <a:pt x="2089" y="674"/>
                  <a:pt x="2088" y="671"/>
                </a:cubicBezTo>
                <a:cubicBezTo>
                  <a:pt x="2089" y="670"/>
                  <a:pt x="2090" y="668"/>
                  <a:pt x="2090" y="665"/>
                </a:cubicBezTo>
                <a:cubicBezTo>
                  <a:pt x="2095" y="666"/>
                  <a:pt x="2095" y="665"/>
                  <a:pt x="2098" y="666"/>
                </a:cubicBezTo>
                <a:cubicBezTo>
                  <a:pt x="2097" y="671"/>
                  <a:pt x="2101" y="673"/>
                  <a:pt x="2099" y="676"/>
                </a:cubicBezTo>
                <a:close/>
                <a:moveTo>
                  <a:pt x="2100" y="646"/>
                </a:moveTo>
                <a:cubicBezTo>
                  <a:pt x="2097" y="646"/>
                  <a:pt x="2092" y="647"/>
                  <a:pt x="2092" y="643"/>
                </a:cubicBezTo>
                <a:cubicBezTo>
                  <a:pt x="2095" y="644"/>
                  <a:pt x="2101" y="641"/>
                  <a:pt x="2100" y="646"/>
                </a:cubicBezTo>
                <a:close/>
                <a:moveTo>
                  <a:pt x="2115" y="644"/>
                </a:moveTo>
                <a:cubicBezTo>
                  <a:pt x="2111" y="644"/>
                  <a:pt x="2103" y="648"/>
                  <a:pt x="2101" y="643"/>
                </a:cubicBezTo>
                <a:cubicBezTo>
                  <a:pt x="2107" y="644"/>
                  <a:pt x="2114" y="639"/>
                  <a:pt x="2115" y="644"/>
                </a:cubicBezTo>
                <a:close/>
                <a:moveTo>
                  <a:pt x="2177" y="667"/>
                </a:moveTo>
                <a:cubicBezTo>
                  <a:pt x="2169" y="668"/>
                  <a:pt x="2163" y="665"/>
                  <a:pt x="2158" y="659"/>
                </a:cubicBezTo>
                <a:cubicBezTo>
                  <a:pt x="2165" y="662"/>
                  <a:pt x="2161" y="653"/>
                  <a:pt x="2167" y="654"/>
                </a:cubicBezTo>
                <a:cubicBezTo>
                  <a:pt x="2171" y="657"/>
                  <a:pt x="2174" y="662"/>
                  <a:pt x="2177" y="667"/>
                </a:cubicBezTo>
                <a:close/>
                <a:moveTo>
                  <a:pt x="2215" y="673"/>
                </a:moveTo>
                <a:cubicBezTo>
                  <a:pt x="2208" y="673"/>
                  <a:pt x="2200" y="675"/>
                  <a:pt x="2206" y="680"/>
                </a:cubicBezTo>
                <a:cubicBezTo>
                  <a:pt x="2200" y="679"/>
                  <a:pt x="2201" y="684"/>
                  <a:pt x="2195" y="683"/>
                </a:cubicBezTo>
                <a:cubicBezTo>
                  <a:pt x="2195" y="680"/>
                  <a:pt x="2195" y="677"/>
                  <a:pt x="2192" y="677"/>
                </a:cubicBezTo>
                <a:cubicBezTo>
                  <a:pt x="2189" y="678"/>
                  <a:pt x="2181" y="676"/>
                  <a:pt x="2180" y="679"/>
                </a:cubicBezTo>
                <a:cubicBezTo>
                  <a:pt x="2177" y="681"/>
                  <a:pt x="2183" y="688"/>
                  <a:pt x="2181" y="691"/>
                </a:cubicBezTo>
                <a:cubicBezTo>
                  <a:pt x="2171" y="688"/>
                  <a:pt x="2168" y="684"/>
                  <a:pt x="2164" y="678"/>
                </a:cubicBezTo>
                <a:cubicBezTo>
                  <a:pt x="2179" y="673"/>
                  <a:pt x="2201" y="667"/>
                  <a:pt x="2215" y="673"/>
                </a:cubicBezTo>
                <a:close/>
                <a:moveTo>
                  <a:pt x="2245" y="672"/>
                </a:moveTo>
                <a:cubicBezTo>
                  <a:pt x="2250" y="669"/>
                  <a:pt x="2252" y="670"/>
                  <a:pt x="2254" y="665"/>
                </a:cubicBezTo>
                <a:cubicBezTo>
                  <a:pt x="2256" y="668"/>
                  <a:pt x="2254" y="667"/>
                  <a:pt x="2256" y="671"/>
                </a:cubicBezTo>
                <a:cubicBezTo>
                  <a:pt x="2254" y="673"/>
                  <a:pt x="2246" y="675"/>
                  <a:pt x="2245" y="672"/>
                </a:cubicBezTo>
                <a:close/>
                <a:moveTo>
                  <a:pt x="2243" y="691"/>
                </a:moveTo>
                <a:cubicBezTo>
                  <a:pt x="2242" y="684"/>
                  <a:pt x="2251" y="687"/>
                  <a:pt x="2251" y="690"/>
                </a:cubicBezTo>
                <a:cubicBezTo>
                  <a:pt x="2247" y="692"/>
                  <a:pt x="2247" y="692"/>
                  <a:pt x="2243" y="691"/>
                </a:cubicBezTo>
                <a:close/>
                <a:moveTo>
                  <a:pt x="2201" y="697"/>
                </a:moveTo>
                <a:cubicBezTo>
                  <a:pt x="2203" y="693"/>
                  <a:pt x="2207" y="692"/>
                  <a:pt x="2205" y="684"/>
                </a:cubicBezTo>
                <a:cubicBezTo>
                  <a:pt x="2208" y="683"/>
                  <a:pt x="2208" y="687"/>
                  <a:pt x="2210" y="687"/>
                </a:cubicBezTo>
                <a:cubicBezTo>
                  <a:pt x="2215" y="682"/>
                  <a:pt x="2208" y="681"/>
                  <a:pt x="2207" y="678"/>
                </a:cubicBezTo>
                <a:cubicBezTo>
                  <a:pt x="2214" y="677"/>
                  <a:pt x="2225" y="680"/>
                  <a:pt x="2223" y="670"/>
                </a:cubicBezTo>
                <a:cubicBezTo>
                  <a:pt x="2241" y="669"/>
                  <a:pt x="2241" y="669"/>
                  <a:pt x="2241" y="669"/>
                </a:cubicBezTo>
                <a:cubicBezTo>
                  <a:pt x="2242" y="673"/>
                  <a:pt x="2243" y="678"/>
                  <a:pt x="2244" y="683"/>
                </a:cubicBezTo>
                <a:cubicBezTo>
                  <a:pt x="2237" y="683"/>
                  <a:pt x="2238" y="687"/>
                  <a:pt x="2228" y="687"/>
                </a:cubicBezTo>
                <a:cubicBezTo>
                  <a:pt x="2227" y="683"/>
                  <a:pt x="2227" y="680"/>
                  <a:pt x="2226" y="679"/>
                </a:cubicBezTo>
                <a:cubicBezTo>
                  <a:pt x="2223" y="679"/>
                  <a:pt x="2223" y="682"/>
                  <a:pt x="2219" y="681"/>
                </a:cubicBezTo>
                <a:cubicBezTo>
                  <a:pt x="2224" y="686"/>
                  <a:pt x="2214" y="686"/>
                  <a:pt x="2212" y="690"/>
                </a:cubicBezTo>
                <a:cubicBezTo>
                  <a:pt x="2214" y="689"/>
                  <a:pt x="2215" y="691"/>
                  <a:pt x="2217" y="691"/>
                </a:cubicBezTo>
                <a:cubicBezTo>
                  <a:pt x="2217" y="689"/>
                  <a:pt x="2218" y="688"/>
                  <a:pt x="2218" y="687"/>
                </a:cubicBezTo>
                <a:cubicBezTo>
                  <a:pt x="2222" y="686"/>
                  <a:pt x="2223" y="689"/>
                  <a:pt x="2227" y="689"/>
                </a:cubicBezTo>
                <a:cubicBezTo>
                  <a:pt x="2225" y="693"/>
                  <a:pt x="2227" y="694"/>
                  <a:pt x="2226" y="697"/>
                </a:cubicBezTo>
                <a:cubicBezTo>
                  <a:pt x="2215" y="696"/>
                  <a:pt x="2210" y="699"/>
                  <a:pt x="2201" y="697"/>
                </a:cubicBezTo>
                <a:close/>
                <a:moveTo>
                  <a:pt x="1733" y="661"/>
                </a:moveTo>
                <a:cubicBezTo>
                  <a:pt x="1736" y="660"/>
                  <a:pt x="1738" y="658"/>
                  <a:pt x="1739" y="655"/>
                </a:cubicBezTo>
                <a:cubicBezTo>
                  <a:pt x="1740" y="659"/>
                  <a:pt x="1741" y="660"/>
                  <a:pt x="1745" y="663"/>
                </a:cubicBezTo>
                <a:cubicBezTo>
                  <a:pt x="1743" y="664"/>
                  <a:pt x="1738" y="662"/>
                  <a:pt x="1738" y="665"/>
                </a:cubicBezTo>
                <a:cubicBezTo>
                  <a:pt x="1740" y="665"/>
                  <a:pt x="1741" y="667"/>
                  <a:pt x="1742" y="667"/>
                </a:cubicBezTo>
                <a:cubicBezTo>
                  <a:pt x="1745" y="666"/>
                  <a:pt x="1750" y="664"/>
                  <a:pt x="1751" y="668"/>
                </a:cubicBezTo>
                <a:cubicBezTo>
                  <a:pt x="1748" y="670"/>
                  <a:pt x="1746" y="673"/>
                  <a:pt x="1741" y="673"/>
                </a:cubicBezTo>
                <a:cubicBezTo>
                  <a:pt x="1739" y="673"/>
                  <a:pt x="1739" y="669"/>
                  <a:pt x="1736" y="670"/>
                </a:cubicBezTo>
                <a:cubicBezTo>
                  <a:pt x="1736" y="664"/>
                  <a:pt x="1737" y="663"/>
                  <a:pt x="1733" y="661"/>
                </a:cubicBezTo>
                <a:close/>
                <a:moveTo>
                  <a:pt x="1699" y="662"/>
                </a:moveTo>
                <a:cubicBezTo>
                  <a:pt x="1704" y="661"/>
                  <a:pt x="1702" y="653"/>
                  <a:pt x="1707" y="651"/>
                </a:cubicBezTo>
                <a:cubicBezTo>
                  <a:pt x="1706" y="659"/>
                  <a:pt x="1704" y="659"/>
                  <a:pt x="1707" y="666"/>
                </a:cubicBezTo>
                <a:cubicBezTo>
                  <a:pt x="1702" y="667"/>
                  <a:pt x="1700" y="665"/>
                  <a:pt x="1699" y="662"/>
                </a:cubicBezTo>
                <a:close/>
                <a:moveTo>
                  <a:pt x="1061" y="124"/>
                </a:moveTo>
                <a:cubicBezTo>
                  <a:pt x="1066" y="123"/>
                  <a:pt x="1069" y="124"/>
                  <a:pt x="1069" y="129"/>
                </a:cubicBezTo>
                <a:cubicBezTo>
                  <a:pt x="1065" y="131"/>
                  <a:pt x="1061" y="129"/>
                  <a:pt x="1061" y="124"/>
                </a:cubicBezTo>
                <a:close/>
                <a:moveTo>
                  <a:pt x="1035" y="107"/>
                </a:moveTo>
                <a:cubicBezTo>
                  <a:pt x="1039" y="104"/>
                  <a:pt x="1045" y="110"/>
                  <a:pt x="1045" y="115"/>
                </a:cubicBezTo>
                <a:cubicBezTo>
                  <a:pt x="1038" y="116"/>
                  <a:pt x="1036" y="112"/>
                  <a:pt x="1035" y="107"/>
                </a:cubicBezTo>
                <a:close/>
                <a:moveTo>
                  <a:pt x="1005" y="122"/>
                </a:moveTo>
                <a:cubicBezTo>
                  <a:pt x="1008" y="122"/>
                  <a:pt x="1008" y="120"/>
                  <a:pt x="1010" y="121"/>
                </a:cubicBezTo>
                <a:cubicBezTo>
                  <a:pt x="1011" y="127"/>
                  <a:pt x="1013" y="130"/>
                  <a:pt x="1011" y="135"/>
                </a:cubicBezTo>
                <a:cubicBezTo>
                  <a:pt x="1010" y="129"/>
                  <a:pt x="1004" y="130"/>
                  <a:pt x="1005" y="122"/>
                </a:cubicBezTo>
                <a:close/>
                <a:moveTo>
                  <a:pt x="934" y="50"/>
                </a:moveTo>
                <a:cubicBezTo>
                  <a:pt x="933" y="46"/>
                  <a:pt x="936" y="46"/>
                  <a:pt x="935" y="43"/>
                </a:cubicBezTo>
                <a:cubicBezTo>
                  <a:pt x="941" y="42"/>
                  <a:pt x="945" y="44"/>
                  <a:pt x="948" y="48"/>
                </a:cubicBezTo>
                <a:cubicBezTo>
                  <a:pt x="946" y="48"/>
                  <a:pt x="946" y="50"/>
                  <a:pt x="946" y="52"/>
                </a:cubicBezTo>
                <a:cubicBezTo>
                  <a:pt x="941" y="53"/>
                  <a:pt x="937" y="51"/>
                  <a:pt x="934" y="50"/>
                </a:cubicBezTo>
                <a:close/>
                <a:moveTo>
                  <a:pt x="907" y="99"/>
                </a:moveTo>
                <a:cubicBezTo>
                  <a:pt x="911" y="95"/>
                  <a:pt x="920" y="95"/>
                  <a:pt x="920" y="104"/>
                </a:cubicBezTo>
                <a:cubicBezTo>
                  <a:pt x="918" y="107"/>
                  <a:pt x="911" y="104"/>
                  <a:pt x="915" y="110"/>
                </a:cubicBezTo>
                <a:cubicBezTo>
                  <a:pt x="913" y="110"/>
                  <a:pt x="911" y="110"/>
                  <a:pt x="910" y="109"/>
                </a:cubicBezTo>
                <a:cubicBezTo>
                  <a:pt x="912" y="104"/>
                  <a:pt x="910" y="101"/>
                  <a:pt x="907" y="99"/>
                </a:cubicBezTo>
                <a:close/>
                <a:moveTo>
                  <a:pt x="897" y="90"/>
                </a:moveTo>
                <a:cubicBezTo>
                  <a:pt x="898" y="95"/>
                  <a:pt x="895" y="95"/>
                  <a:pt x="893" y="96"/>
                </a:cubicBezTo>
                <a:cubicBezTo>
                  <a:pt x="890" y="93"/>
                  <a:pt x="892" y="88"/>
                  <a:pt x="897" y="90"/>
                </a:cubicBezTo>
                <a:close/>
                <a:moveTo>
                  <a:pt x="879" y="93"/>
                </a:moveTo>
                <a:cubicBezTo>
                  <a:pt x="882" y="92"/>
                  <a:pt x="882" y="95"/>
                  <a:pt x="886" y="94"/>
                </a:cubicBezTo>
                <a:cubicBezTo>
                  <a:pt x="886" y="97"/>
                  <a:pt x="886" y="100"/>
                  <a:pt x="884" y="102"/>
                </a:cubicBezTo>
                <a:cubicBezTo>
                  <a:pt x="882" y="99"/>
                  <a:pt x="878" y="99"/>
                  <a:pt x="879" y="93"/>
                </a:cubicBezTo>
                <a:close/>
                <a:moveTo>
                  <a:pt x="873" y="112"/>
                </a:moveTo>
                <a:cubicBezTo>
                  <a:pt x="873" y="110"/>
                  <a:pt x="874" y="109"/>
                  <a:pt x="874" y="108"/>
                </a:cubicBezTo>
                <a:cubicBezTo>
                  <a:pt x="877" y="108"/>
                  <a:pt x="877" y="108"/>
                  <a:pt x="877" y="108"/>
                </a:cubicBezTo>
                <a:cubicBezTo>
                  <a:pt x="876" y="110"/>
                  <a:pt x="881" y="112"/>
                  <a:pt x="877" y="113"/>
                </a:cubicBezTo>
                <a:cubicBezTo>
                  <a:pt x="877" y="111"/>
                  <a:pt x="875" y="112"/>
                  <a:pt x="873" y="112"/>
                </a:cubicBezTo>
                <a:close/>
                <a:moveTo>
                  <a:pt x="851" y="78"/>
                </a:moveTo>
                <a:cubicBezTo>
                  <a:pt x="852" y="80"/>
                  <a:pt x="858" y="84"/>
                  <a:pt x="855" y="87"/>
                </a:cubicBezTo>
                <a:cubicBezTo>
                  <a:pt x="852" y="86"/>
                  <a:pt x="844" y="79"/>
                  <a:pt x="851" y="78"/>
                </a:cubicBezTo>
                <a:close/>
                <a:moveTo>
                  <a:pt x="820" y="76"/>
                </a:moveTo>
                <a:cubicBezTo>
                  <a:pt x="832" y="79"/>
                  <a:pt x="844" y="81"/>
                  <a:pt x="851" y="88"/>
                </a:cubicBezTo>
                <a:cubicBezTo>
                  <a:pt x="846" y="90"/>
                  <a:pt x="854" y="95"/>
                  <a:pt x="850" y="97"/>
                </a:cubicBezTo>
                <a:cubicBezTo>
                  <a:pt x="845" y="92"/>
                  <a:pt x="843" y="103"/>
                  <a:pt x="839" y="104"/>
                </a:cubicBezTo>
                <a:cubicBezTo>
                  <a:pt x="838" y="101"/>
                  <a:pt x="840" y="96"/>
                  <a:pt x="837" y="96"/>
                </a:cubicBezTo>
                <a:cubicBezTo>
                  <a:pt x="833" y="96"/>
                  <a:pt x="836" y="103"/>
                  <a:pt x="832" y="103"/>
                </a:cubicBezTo>
                <a:cubicBezTo>
                  <a:pt x="831" y="97"/>
                  <a:pt x="827" y="95"/>
                  <a:pt x="828" y="88"/>
                </a:cubicBezTo>
                <a:cubicBezTo>
                  <a:pt x="831" y="86"/>
                  <a:pt x="836" y="90"/>
                  <a:pt x="836" y="88"/>
                </a:cubicBezTo>
                <a:cubicBezTo>
                  <a:pt x="833" y="84"/>
                  <a:pt x="832" y="80"/>
                  <a:pt x="826" y="80"/>
                </a:cubicBezTo>
                <a:cubicBezTo>
                  <a:pt x="826" y="82"/>
                  <a:pt x="824" y="81"/>
                  <a:pt x="823" y="83"/>
                </a:cubicBezTo>
                <a:cubicBezTo>
                  <a:pt x="823" y="87"/>
                  <a:pt x="827" y="87"/>
                  <a:pt x="826" y="92"/>
                </a:cubicBezTo>
                <a:cubicBezTo>
                  <a:pt x="816" y="92"/>
                  <a:pt x="824" y="84"/>
                  <a:pt x="820" y="76"/>
                </a:cubicBezTo>
                <a:close/>
                <a:moveTo>
                  <a:pt x="786" y="56"/>
                </a:moveTo>
                <a:cubicBezTo>
                  <a:pt x="794" y="56"/>
                  <a:pt x="794" y="56"/>
                  <a:pt x="794" y="56"/>
                </a:cubicBezTo>
                <a:cubicBezTo>
                  <a:pt x="794" y="59"/>
                  <a:pt x="797" y="61"/>
                  <a:pt x="793" y="63"/>
                </a:cubicBezTo>
                <a:cubicBezTo>
                  <a:pt x="790" y="60"/>
                  <a:pt x="787" y="59"/>
                  <a:pt x="786" y="56"/>
                </a:cubicBezTo>
                <a:close/>
                <a:moveTo>
                  <a:pt x="669" y="33"/>
                </a:moveTo>
                <a:cubicBezTo>
                  <a:pt x="671" y="31"/>
                  <a:pt x="675" y="26"/>
                  <a:pt x="676" y="31"/>
                </a:cubicBezTo>
                <a:cubicBezTo>
                  <a:pt x="674" y="31"/>
                  <a:pt x="671" y="37"/>
                  <a:pt x="669" y="33"/>
                </a:cubicBezTo>
                <a:close/>
                <a:moveTo>
                  <a:pt x="523" y="214"/>
                </a:moveTo>
                <a:cubicBezTo>
                  <a:pt x="523" y="213"/>
                  <a:pt x="524" y="211"/>
                  <a:pt x="525" y="213"/>
                </a:cubicBezTo>
                <a:cubicBezTo>
                  <a:pt x="529" y="212"/>
                  <a:pt x="526" y="205"/>
                  <a:pt x="528" y="203"/>
                </a:cubicBezTo>
                <a:cubicBezTo>
                  <a:pt x="532" y="203"/>
                  <a:pt x="537" y="202"/>
                  <a:pt x="536" y="207"/>
                </a:cubicBezTo>
                <a:cubicBezTo>
                  <a:pt x="530" y="207"/>
                  <a:pt x="530" y="214"/>
                  <a:pt x="523" y="214"/>
                </a:cubicBezTo>
                <a:close/>
                <a:moveTo>
                  <a:pt x="508" y="336"/>
                </a:moveTo>
                <a:cubicBezTo>
                  <a:pt x="505" y="337"/>
                  <a:pt x="502" y="337"/>
                  <a:pt x="500" y="335"/>
                </a:cubicBezTo>
                <a:cubicBezTo>
                  <a:pt x="499" y="330"/>
                  <a:pt x="510" y="332"/>
                  <a:pt x="508" y="336"/>
                </a:cubicBezTo>
                <a:close/>
                <a:moveTo>
                  <a:pt x="450" y="327"/>
                </a:moveTo>
                <a:cubicBezTo>
                  <a:pt x="446" y="326"/>
                  <a:pt x="443" y="331"/>
                  <a:pt x="440" y="327"/>
                </a:cubicBezTo>
                <a:cubicBezTo>
                  <a:pt x="449" y="321"/>
                  <a:pt x="437" y="320"/>
                  <a:pt x="438" y="310"/>
                </a:cubicBezTo>
                <a:cubicBezTo>
                  <a:pt x="440" y="307"/>
                  <a:pt x="445" y="308"/>
                  <a:pt x="445" y="304"/>
                </a:cubicBezTo>
                <a:cubicBezTo>
                  <a:pt x="442" y="302"/>
                  <a:pt x="441" y="297"/>
                  <a:pt x="443" y="293"/>
                </a:cubicBezTo>
                <a:cubicBezTo>
                  <a:pt x="445" y="293"/>
                  <a:pt x="447" y="293"/>
                  <a:pt x="450" y="293"/>
                </a:cubicBezTo>
                <a:cubicBezTo>
                  <a:pt x="457" y="302"/>
                  <a:pt x="440" y="316"/>
                  <a:pt x="450" y="327"/>
                </a:cubicBezTo>
                <a:close/>
                <a:moveTo>
                  <a:pt x="471" y="222"/>
                </a:moveTo>
                <a:cubicBezTo>
                  <a:pt x="473" y="214"/>
                  <a:pt x="488" y="216"/>
                  <a:pt x="491" y="222"/>
                </a:cubicBezTo>
                <a:cubicBezTo>
                  <a:pt x="486" y="226"/>
                  <a:pt x="480" y="222"/>
                  <a:pt x="475" y="226"/>
                </a:cubicBezTo>
                <a:cubicBezTo>
                  <a:pt x="475" y="222"/>
                  <a:pt x="471" y="224"/>
                  <a:pt x="471" y="222"/>
                </a:cubicBezTo>
                <a:close/>
                <a:moveTo>
                  <a:pt x="457" y="237"/>
                </a:moveTo>
                <a:cubicBezTo>
                  <a:pt x="455" y="234"/>
                  <a:pt x="452" y="233"/>
                  <a:pt x="452" y="229"/>
                </a:cubicBezTo>
                <a:cubicBezTo>
                  <a:pt x="459" y="228"/>
                  <a:pt x="462" y="231"/>
                  <a:pt x="465" y="234"/>
                </a:cubicBezTo>
                <a:cubicBezTo>
                  <a:pt x="460" y="236"/>
                  <a:pt x="460" y="232"/>
                  <a:pt x="457" y="237"/>
                </a:cubicBezTo>
                <a:close/>
                <a:moveTo>
                  <a:pt x="452" y="335"/>
                </a:moveTo>
                <a:cubicBezTo>
                  <a:pt x="455" y="333"/>
                  <a:pt x="462" y="332"/>
                  <a:pt x="464" y="336"/>
                </a:cubicBezTo>
                <a:cubicBezTo>
                  <a:pt x="461" y="339"/>
                  <a:pt x="454" y="337"/>
                  <a:pt x="452" y="335"/>
                </a:cubicBezTo>
                <a:close/>
                <a:moveTo>
                  <a:pt x="432" y="361"/>
                </a:moveTo>
                <a:cubicBezTo>
                  <a:pt x="437" y="356"/>
                  <a:pt x="438" y="350"/>
                  <a:pt x="435" y="340"/>
                </a:cubicBezTo>
                <a:cubicBezTo>
                  <a:pt x="443" y="339"/>
                  <a:pt x="445" y="342"/>
                  <a:pt x="448" y="346"/>
                </a:cubicBezTo>
                <a:cubicBezTo>
                  <a:pt x="450" y="343"/>
                  <a:pt x="448" y="341"/>
                  <a:pt x="448" y="338"/>
                </a:cubicBezTo>
                <a:cubicBezTo>
                  <a:pt x="451" y="340"/>
                  <a:pt x="459" y="336"/>
                  <a:pt x="460" y="341"/>
                </a:cubicBezTo>
                <a:cubicBezTo>
                  <a:pt x="456" y="344"/>
                  <a:pt x="448" y="347"/>
                  <a:pt x="452" y="354"/>
                </a:cubicBezTo>
                <a:cubicBezTo>
                  <a:pt x="447" y="356"/>
                  <a:pt x="448" y="351"/>
                  <a:pt x="444" y="351"/>
                </a:cubicBezTo>
                <a:cubicBezTo>
                  <a:pt x="442" y="348"/>
                  <a:pt x="447" y="346"/>
                  <a:pt x="444" y="346"/>
                </a:cubicBezTo>
                <a:cubicBezTo>
                  <a:pt x="440" y="347"/>
                  <a:pt x="439" y="350"/>
                  <a:pt x="439" y="354"/>
                </a:cubicBezTo>
                <a:cubicBezTo>
                  <a:pt x="443" y="354"/>
                  <a:pt x="445" y="356"/>
                  <a:pt x="446" y="360"/>
                </a:cubicBezTo>
                <a:cubicBezTo>
                  <a:pt x="445" y="363"/>
                  <a:pt x="441" y="364"/>
                  <a:pt x="438" y="367"/>
                </a:cubicBezTo>
                <a:cubicBezTo>
                  <a:pt x="439" y="362"/>
                  <a:pt x="433" y="365"/>
                  <a:pt x="432" y="361"/>
                </a:cubicBezTo>
                <a:close/>
                <a:moveTo>
                  <a:pt x="301" y="385"/>
                </a:moveTo>
                <a:cubicBezTo>
                  <a:pt x="303" y="381"/>
                  <a:pt x="299" y="379"/>
                  <a:pt x="302" y="377"/>
                </a:cubicBezTo>
                <a:cubicBezTo>
                  <a:pt x="303" y="380"/>
                  <a:pt x="310" y="379"/>
                  <a:pt x="310" y="383"/>
                </a:cubicBezTo>
                <a:cubicBezTo>
                  <a:pt x="310" y="386"/>
                  <a:pt x="304" y="384"/>
                  <a:pt x="301" y="385"/>
                </a:cubicBezTo>
                <a:close/>
                <a:moveTo>
                  <a:pt x="283" y="390"/>
                </a:moveTo>
                <a:cubicBezTo>
                  <a:pt x="286" y="388"/>
                  <a:pt x="286" y="382"/>
                  <a:pt x="290" y="381"/>
                </a:cubicBezTo>
                <a:cubicBezTo>
                  <a:pt x="293" y="384"/>
                  <a:pt x="288" y="394"/>
                  <a:pt x="283" y="390"/>
                </a:cubicBezTo>
                <a:close/>
                <a:moveTo>
                  <a:pt x="234" y="381"/>
                </a:moveTo>
                <a:cubicBezTo>
                  <a:pt x="237" y="380"/>
                  <a:pt x="233" y="379"/>
                  <a:pt x="236" y="377"/>
                </a:cubicBezTo>
                <a:cubicBezTo>
                  <a:pt x="240" y="378"/>
                  <a:pt x="240" y="378"/>
                  <a:pt x="244" y="377"/>
                </a:cubicBezTo>
                <a:cubicBezTo>
                  <a:pt x="243" y="385"/>
                  <a:pt x="248" y="388"/>
                  <a:pt x="251" y="393"/>
                </a:cubicBezTo>
                <a:cubicBezTo>
                  <a:pt x="249" y="393"/>
                  <a:pt x="247" y="393"/>
                  <a:pt x="246" y="394"/>
                </a:cubicBezTo>
                <a:cubicBezTo>
                  <a:pt x="241" y="393"/>
                  <a:pt x="239" y="386"/>
                  <a:pt x="234" y="381"/>
                </a:cubicBezTo>
                <a:close/>
                <a:moveTo>
                  <a:pt x="177" y="501"/>
                </a:moveTo>
                <a:cubicBezTo>
                  <a:pt x="167" y="504"/>
                  <a:pt x="154" y="505"/>
                  <a:pt x="148" y="512"/>
                </a:cubicBezTo>
                <a:cubicBezTo>
                  <a:pt x="148" y="510"/>
                  <a:pt x="147" y="509"/>
                  <a:pt x="147" y="508"/>
                </a:cubicBezTo>
                <a:cubicBezTo>
                  <a:pt x="152" y="505"/>
                  <a:pt x="156" y="502"/>
                  <a:pt x="155" y="494"/>
                </a:cubicBezTo>
                <a:cubicBezTo>
                  <a:pt x="164" y="493"/>
                  <a:pt x="169" y="497"/>
                  <a:pt x="175" y="499"/>
                </a:cubicBezTo>
                <a:cubicBezTo>
                  <a:pt x="173" y="497"/>
                  <a:pt x="173" y="494"/>
                  <a:pt x="176" y="493"/>
                </a:cubicBezTo>
                <a:cubicBezTo>
                  <a:pt x="178" y="496"/>
                  <a:pt x="175" y="497"/>
                  <a:pt x="177" y="501"/>
                </a:cubicBezTo>
                <a:close/>
                <a:moveTo>
                  <a:pt x="155" y="493"/>
                </a:moveTo>
                <a:cubicBezTo>
                  <a:pt x="153" y="490"/>
                  <a:pt x="149" y="485"/>
                  <a:pt x="154" y="482"/>
                </a:cubicBezTo>
                <a:cubicBezTo>
                  <a:pt x="156" y="486"/>
                  <a:pt x="161" y="480"/>
                  <a:pt x="166" y="482"/>
                </a:cubicBezTo>
                <a:cubicBezTo>
                  <a:pt x="164" y="487"/>
                  <a:pt x="150" y="485"/>
                  <a:pt x="155" y="493"/>
                </a:cubicBezTo>
                <a:close/>
                <a:moveTo>
                  <a:pt x="158" y="519"/>
                </a:moveTo>
                <a:cubicBezTo>
                  <a:pt x="152" y="517"/>
                  <a:pt x="149" y="522"/>
                  <a:pt x="146" y="519"/>
                </a:cubicBezTo>
                <a:cubicBezTo>
                  <a:pt x="147" y="514"/>
                  <a:pt x="152" y="513"/>
                  <a:pt x="158" y="513"/>
                </a:cubicBezTo>
                <a:cubicBezTo>
                  <a:pt x="158" y="517"/>
                  <a:pt x="156" y="516"/>
                  <a:pt x="158" y="519"/>
                </a:cubicBezTo>
                <a:close/>
                <a:moveTo>
                  <a:pt x="166" y="526"/>
                </a:moveTo>
                <a:cubicBezTo>
                  <a:pt x="171" y="527"/>
                  <a:pt x="170" y="524"/>
                  <a:pt x="174" y="525"/>
                </a:cubicBezTo>
                <a:cubicBezTo>
                  <a:pt x="176" y="530"/>
                  <a:pt x="167" y="530"/>
                  <a:pt x="166" y="526"/>
                </a:cubicBezTo>
                <a:close/>
                <a:moveTo>
                  <a:pt x="72" y="571"/>
                </a:moveTo>
                <a:cubicBezTo>
                  <a:pt x="73" y="567"/>
                  <a:pt x="70" y="567"/>
                  <a:pt x="71" y="563"/>
                </a:cubicBezTo>
                <a:cubicBezTo>
                  <a:pt x="86" y="552"/>
                  <a:pt x="109" y="553"/>
                  <a:pt x="124" y="544"/>
                </a:cubicBezTo>
                <a:cubicBezTo>
                  <a:pt x="126" y="539"/>
                  <a:pt x="120" y="538"/>
                  <a:pt x="125" y="534"/>
                </a:cubicBezTo>
                <a:cubicBezTo>
                  <a:pt x="127" y="537"/>
                  <a:pt x="129" y="541"/>
                  <a:pt x="133" y="543"/>
                </a:cubicBezTo>
                <a:cubicBezTo>
                  <a:pt x="148" y="540"/>
                  <a:pt x="160" y="535"/>
                  <a:pt x="172" y="534"/>
                </a:cubicBezTo>
                <a:cubicBezTo>
                  <a:pt x="140" y="550"/>
                  <a:pt x="101" y="574"/>
                  <a:pt x="66" y="575"/>
                </a:cubicBezTo>
                <a:cubicBezTo>
                  <a:pt x="61" y="572"/>
                  <a:pt x="72" y="573"/>
                  <a:pt x="72" y="571"/>
                </a:cubicBezTo>
                <a:close/>
                <a:moveTo>
                  <a:pt x="140" y="479"/>
                </a:moveTo>
                <a:cubicBezTo>
                  <a:pt x="136" y="479"/>
                  <a:pt x="129" y="478"/>
                  <a:pt x="129" y="482"/>
                </a:cubicBezTo>
                <a:cubicBezTo>
                  <a:pt x="136" y="484"/>
                  <a:pt x="129" y="489"/>
                  <a:pt x="127" y="491"/>
                </a:cubicBezTo>
                <a:cubicBezTo>
                  <a:pt x="129" y="493"/>
                  <a:pt x="131" y="493"/>
                  <a:pt x="131" y="497"/>
                </a:cubicBezTo>
                <a:cubicBezTo>
                  <a:pt x="128" y="497"/>
                  <a:pt x="124" y="504"/>
                  <a:pt x="121" y="500"/>
                </a:cubicBezTo>
                <a:cubicBezTo>
                  <a:pt x="122" y="499"/>
                  <a:pt x="123" y="498"/>
                  <a:pt x="123" y="496"/>
                </a:cubicBezTo>
                <a:cubicBezTo>
                  <a:pt x="119" y="496"/>
                  <a:pt x="117" y="494"/>
                  <a:pt x="114" y="493"/>
                </a:cubicBezTo>
                <a:cubicBezTo>
                  <a:pt x="114" y="485"/>
                  <a:pt x="119" y="492"/>
                  <a:pt x="121" y="489"/>
                </a:cubicBezTo>
                <a:cubicBezTo>
                  <a:pt x="121" y="487"/>
                  <a:pt x="119" y="488"/>
                  <a:pt x="119" y="486"/>
                </a:cubicBezTo>
                <a:cubicBezTo>
                  <a:pt x="133" y="488"/>
                  <a:pt x="119" y="464"/>
                  <a:pt x="131" y="470"/>
                </a:cubicBezTo>
                <a:cubicBezTo>
                  <a:pt x="128" y="474"/>
                  <a:pt x="142" y="471"/>
                  <a:pt x="140" y="479"/>
                </a:cubicBezTo>
                <a:close/>
                <a:moveTo>
                  <a:pt x="145" y="511"/>
                </a:moveTo>
                <a:cubicBezTo>
                  <a:pt x="142" y="515"/>
                  <a:pt x="133" y="517"/>
                  <a:pt x="128" y="513"/>
                </a:cubicBezTo>
                <a:cubicBezTo>
                  <a:pt x="128" y="515"/>
                  <a:pt x="125" y="514"/>
                  <a:pt x="125" y="517"/>
                </a:cubicBezTo>
                <a:cubicBezTo>
                  <a:pt x="122" y="517"/>
                  <a:pt x="116" y="519"/>
                  <a:pt x="116" y="515"/>
                </a:cubicBezTo>
                <a:cubicBezTo>
                  <a:pt x="123" y="512"/>
                  <a:pt x="126" y="505"/>
                  <a:pt x="131" y="501"/>
                </a:cubicBezTo>
                <a:cubicBezTo>
                  <a:pt x="131" y="515"/>
                  <a:pt x="142" y="506"/>
                  <a:pt x="145" y="511"/>
                </a:cubicBezTo>
                <a:close/>
                <a:moveTo>
                  <a:pt x="106" y="486"/>
                </a:moveTo>
                <a:cubicBezTo>
                  <a:pt x="101" y="486"/>
                  <a:pt x="101" y="482"/>
                  <a:pt x="99" y="479"/>
                </a:cubicBezTo>
                <a:cubicBezTo>
                  <a:pt x="101" y="478"/>
                  <a:pt x="107" y="474"/>
                  <a:pt x="110" y="477"/>
                </a:cubicBezTo>
                <a:cubicBezTo>
                  <a:pt x="103" y="477"/>
                  <a:pt x="106" y="481"/>
                  <a:pt x="106" y="486"/>
                </a:cubicBezTo>
                <a:close/>
                <a:moveTo>
                  <a:pt x="98" y="509"/>
                </a:moveTo>
                <a:cubicBezTo>
                  <a:pt x="90" y="511"/>
                  <a:pt x="81" y="511"/>
                  <a:pt x="72" y="513"/>
                </a:cubicBezTo>
                <a:cubicBezTo>
                  <a:pt x="72" y="505"/>
                  <a:pt x="75" y="502"/>
                  <a:pt x="74" y="498"/>
                </a:cubicBezTo>
                <a:cubicBezTo>
                  <a:pt x="76" y="495"/>
                  <a:pt x="85" y="498"/>
                  <a:pt x="85" y="493"/>
                </a:cubicBezTo>
                <a:cubicBezTo>
                  <a:pt x="86" y="489"/>
                  <a:pt x="81" y="491"/>
                  <a:pt x="82" y="487"/>
                </a:cubicBezTo>
                <a:cubicBezTo>
                  <a:pt x="85" y="485"/>
                  <a:pt x="85" y="487"/>
                  <a:pt x="87" y="484"/>
                </a:cubicBezTo>
                <a:cubicBezTo>
                  <a:pt x="89" y="486"/>
                  <a:pt x="92" y="486"/>
                  <a:pt x="94" y="488"/>
                </a:cubicBezTo>
                <a:cubicBezTo>
                  <a:pt x="96" y="501"/>
                  <a:pt x="80" y="499"/>
                  <a:pt x="76" y="509"/>
                </a:cubicBezTo>
                <a:cubicBezTo>
                  <a:pt x="85" y="507"/>
                  <a:pt x="90" y="503"/>
                  <a:pt x="95" y="498"/>
                </a:cubicBezTo>
                <a:cubicBezTo>
                  <a:pt x="100" y="503"/>
                  <a:pt x="93" y="505"/>
                  <a:pt x="98" y="509"/>
                </a:cubicBezTo>
                <a:close/>
                <a:moveTo>
                  <a:pt x="62" y="467"/>
                </a:moveTo>
                <a:cubicBezTo>
                  <a:pt x="68" y="468"/>
                  <a:pt x="72" y="465"/>
                  <a:pt x="74" y="467"/>
                </a:cubicBezTo>
                <a:cubicBezTo>
                  <a:pt x="75" y="472"/>
                  <a:pt x="66" y="470"/>
                  <a:pt x="68" y="476"/>
                </a:cubicBezTo>
                <a:cubicBezTo>
                  <a:pt x="64" y="478"/>
                  <a:pt x="64" y="474"/>
                  <a:pt x="60" y="476"/>
                </a:cubicBezTo>
                <a:cubicBezTo>
                  <a:pt x="60" y="471"/>
                  <a:pt x="66" y="473"/>
                  <a:pt x="62" y="467"/>
                </a:cubicBezTo>
                <a:close/>
                <a:moveTo>
                  <a:pt x="54" y="520"/>
                </a:moveTo>
                <a:cubicBezTo>
                  <a:pt x="53" y="520"/>
                  <a:pt x="52" y="519"/>
                  <a:pt x="52" y="518"/>
                </a:cubicBezTo>
                <a:cubicBezTo>
                  <a:pt x="58" y="519"/>
                  <a:pt x="61" y="511"/>
                  <a:pt x="62" y="519"/>
                </a:cubicBezTo>
                <a:cubicBezTo>
                  <a:pt x="60" y="520"/>
                  <a:pt x="55" y="517"/>
                  <a:pt x="55" y="520"/>
                </a:cubicBezTo>
                <a:cubicBezTo>
                  <a:pt x="57" y="523"/>
                  <a:pt x="59" y="518"/>
                  <a:pt x="59" y="523"/>
                </a:cubicBezTo>
                <a:cubicBezTo>
                  <a:pt x="50" y="524"/>
                  <a:pt x="47" y="527"/>
                  <a:pt x="39" y="522"/>
                </a:cubicBezTo>
                <a:cubicBezTo>
                  <a:pt x="45" y="520"/>
                  <a:pt x="51" y="520"/>
                  <a:pt x="54" y="520"/>
                </a:cubicBezTo>
                <a:close/>
                <a:moveTo>
                  <a:pt x="46" y="549"/>
                </a:moveTo>
                <a:cubicBezTo>
                  <a:pt x="38" y="551"/>
                  <a:pt x="33" y="555"/>
                  <a:pt x="28" y="559"/>
                </a:cubicBezTo>
                <a:cubicBezTo>
                  <a:pt x="25" y="553"/>
                  <a:pt x="40" y="544"/>
                  <a:pt x="46" y="549"/>
                </a:cubicBezTo>
                <a:close/>
                <a:moveTo>
                  <a:pt x="26" y="534"/>
                </a:moveTo>
                <a:cubicBezTo>
                  <a:pt x="25" y="532"/>
                  <a:pt x="24" y="530"/>
                  <a:pt x="24" y="527"/>
                </a:cubicBezTo>
                <a:cubicBezTo>
                  <a:pt x="27" y="526"/>
                  <a:pt x="30" y="523"/>
                  <a:pt x="35" y="524"/>
                </a:cubicBezTo>
                <a:cubicBezTo>
                  <a:pt x="35" y="529"/>
                  <a:pt x="35" y="534"/>
                  <a:pt x="26" y="534"/>
                </a:cubicBezTo>
                <a:close/>
                <a:moveTo>
                  <a:pt x="48" y="534"/>
                </a:moveTo>
                <a:cubicBezTo>
                  <a:pt x="52" y="534"/>
                  <a:pt x="60" y="530"/>
                  <a:pt x="64" y="534"/>
                </a:cubicBezTo>
                <a:cubicBezTo>
                  <a:pt x="60" y="536"/>
                  <a:pt x="54" y="544"/>
                  <a:pt x="48" y="540"/>
                </a:cubicBezTo>
                <a:cubicBezTo>
                  <a:pt x="52" y="539"/>
                  <a:pt x="46" y="537"/>
                  <a:pt x="48" y="534"/>
                </a:cubicBezTo>
                <a:close/>
                <a:moveTo>
                  <a:pt x="78" y="477"/>
                </a:moveTo>
                <a:cubicBezTo>
                  <a:pt x="79" y="482"/>
                  <a:pt x="69" y="484"/>
                  <a:pt x="68" y="479"/>
                </a:cubicBezTo>
                <a:cubicBezTo>
                  <a:pt x="71" y="479"/>
                  <a:pt x="73" y="477"/>
                  <a:pt x="78" y="477"/>
                </a:cubicBezTo>
                <a:close/>
                <a:moveTo>
                  <a:pt x="76" y="532"/>
                </a:moveTo>
                <a:cubicBezTo>
                  <a:pt x="75" y="528"/>
                  <a:pt x="78" y="529"/>
                  <a:pt x="77" y="525"/>
                </a:cubicBezTo>
                <a:cubicBezTo>
                  <a:pt x="85" y="526"/>
                  <a:pt x="89" y="522"/>
                  <a:pt x="92" y="519"/>
                </a:cubicBezTo>
                <a:cubicBezTo>
                  <a:pt x="94" y="520"/>
                  <a:pt x="94" y="526"/>
                  <a:pt x="92" y="528"/>
                </a:cubicBezTo>
                <a:cubicBezTo>
                  <a:pt x="89" y="527"/>
                  <a:pt x="86" y="527"/>
                  <a:pt x="84" y="530"/>
                </a:cubicBezTo>
                <a:cubicBezTo>
                  <a:pt x="92" y="530"/>
                  <a:pt x="92" y="530"/>
                  <a:pt x="92" y="530"/>
                </a:cubicBezTo>
                <a:cubicBezTo>
                  <a:pt x="92" y="531"/>
                  <a:pt x="93" y="533"/>
                  <a:pt x="94" y="534"/>
                </a:cubicBezTo>
                <a:cubicBezTo>
                  <a:pt x="91" y="535"/>
                  <a:pt x="89" y="537"/>
                  <a:pt x="84" y="537"/>
                </a:cubicBezTo>
                <a:cubicBezTo>
                  <a:pt x="86" y="530"/>
                  <a:pt x="78" y="535"/>
                  <a:pt x="76" y="532"/>
                </a:cubicBezTo>
                <a:close/>
                <a:moveTo>
                  <a:pt x="52" y="549"/>
                </a:moveTo>
                <a:cubicBezTo>
                  <a:pt x="59" y="541"/>
                  <a:pt x="70" y="537"/>
                  <a:pt x="82" y="537"/>
                </a:cubicBezTo>
                <a:cubicBezTo>
                  <a:pt x="79" y="544"/>
                  <a:pt x="64" y="541"/>
                  <a:pt x="59" y="546"/>
                </a:cubicBezTo>
                <a:cubicBezTo>
                  <a:pt x="59" y="549"/>
                  <a:pt x="64" y="547"/>
                  <a:pt x="63" y="551"/>
                </a:cubicBezTo>
                <a:cubicBezTo>
                  <a:pt x="57" y="552"/>
                  <a:pt x="58" y="545"/>
                  <a:pt x="52" y="549"/>
                </a:cubicBezTo>
                <a:close/>
                <a:moveTo>
                  <a:pt x="4" y="597"/>
                </a:moveTo>
                <a:cubicBezTo>
                  <a:pt x="14" y="587"/>
                  <a:pt x="33" y="586"/>
                  <a:pt x="40" y="574"/>
                </a:cubicBezTo>
                <a:cubicBezTo>
                  <a:pt x="45" y="575"/>
                  <a:pt x="49" y="579"/>
                  <a:pt x="51" y="584"/>
                </a:cubicBezTo>
                <a:cubicBezTo>
                  <a:pt x="35" y="593"/>
                  <a:pt x="18" y="594"/>
                  <a:pt x="4" y="597"/>
                </a:cubicBezTo>
                <a:close/>
                <a:moveTo>
                  <a:pt x="31" y="471"/>
                </a:moveTo>
                <a:cubicBezTo>
                  <a:pt x="31" y="471"/>
                  <a:pt x="31" y="470"/>
                  <a:pt x="30" y="470"/>
                </a:cubicBezTo>
                <a:cubicBezTo>
                  <a:pt x="28" y="475"/>
                  <a:pt x="31" y="475"/>
                  <a:pt x="32" y="479"/>
                </a:cubicBezTo>
                <a:cubicBezTo>
                  <a:pt x="26" y="477"/>
                  <a:pt x="21" y="480"/>
                  <a:pt x="18" y="480"/>
                </a:cubicBezTo>
                <a:cubicBezTo>
                  <a:pt x="22" y="480"/>
                  <a:pt x="18" y="475"/>
                  <a:pt x="18" y="475"/>
                </a:cubicBezTo>
                <a:cubicBezTo>
                  <a:pt x="21" y="473"/>
                  <a:pt x="33" y="466"/>
                  <a:pt x="31" y="471"/>
                </a:cubicBezTo>
                <a:close/>
                <a:moveTo>
                  <a:pt x="39" y="486"/>
                </a:moveTo>
                <a:cubicBezTo>
                  <a:pt x="32" y="490"/>
                  <a:pt x="24" y="492"/>
                  <a:pt x="15" y="494"/>
                </a:cubicBezTo>
                <a:cubicBezTo>
                  <a:pt x="19" y="486"/>
                  <a:pt x="31" y="484"/>
                  <a:pt x="39" y="486"/>
                </a:cubicBezTo>
                <a:close/>
                <a:moveTo>
                  <a:pt x="41" y="507"/>
                </a:moveTo>
                <a:cubicBezTo>
                  <a:pt x="34" y="508"/>
                  <a:pt x="37" y="509"/>
                  <a:pt x="39" y="513"/>
                </a:cubicBezTo>
                <a:cubicBezTo>
                  <a:pt x="35" y="516"/>
                  <a:pt x="28" y="512"/>
                  <a:pt x="29" y="505"/>
                </a:cubicBezTo>
                <a:cubicBezTo>
                  <a:pt x="33" y="503"/>
                  <a:pt x="38" y="505"/>
                  <a:pt x="41" y="507"/>
                </a:cubicBezTo>
                <a:close/>
                <a:moveTo>
                  <a:pt x="50" y="460"/>
                </a:moveTo>
                <a:cubicBezTo>
                  <a:pt x="49" y="463"/>
                  <a:pt x="49" y="467"/>
                  <a:pt x="46" y="468"/>
                </a:cubicBezTo>
                <a:cubicBezTo>
                  <a:pt x="44" y="466"/>
                  <a:pt x="45" y="459"/>
                  <a:pt x="50" y="460"/>
                </a:cubicBezTo>
                <a:close/>
                <a:moveTo>
                  <a:pt x="52" y="484"/>
                </a:moveTo>
                <a:cubicBezTo>
                  <a:pt x="49" y="484"/>
                  <a:pt x="45" y="484"/>
                  <a:pt x="45" y="480"/>
                </a:cubicBezTo>
                <a:cubicBezTo>
                  <a:pt x="49" y="479"/>
                  <a:pt x="51" y="482"/>
                  <a:pt x="52" y="484"/>
                </a:cubicBezTo>
                <a:close/>
                <a:moveTo>
                  <a:pt x="56" y="507"/>
                </a:moveTo>
                <a:cubicBezTo>
                  <a:pt x="54" y="511"/>
                  <a:pt x="49" y="512"/>
                  <a:pt x="44" y="513"/>
                </a:cubicBezTo>
                <a:cubicBezTo>
                  <a:pt x="45" y="508"/>
                  <a:pt x="50" y="507"/>
                  <a:pt x="56" y="507"/>
                </a:cubicBezTo>
                <a:close/>
                <a:moveTo>
                  <a:pt x="98" y="452"/>
                </a:moveTo>
                <a:cubicBezTo>
                  <a:pt x="95" y="451"/>
                  <a:pt x="94" y="448"/>
                  <a:pt x="91" y="446"/>
                </a:cubicBezTo>
                <a:cubicBezTo>
                  <a:pt x="89" y="451"/>
                  <a:pt x="85" y="448"/>
                  <a:pt x="82" y="450"/>
                </a:cubicBezTo>
                <a:cubicBezTo>
                  <a:pt x="84" y="458"/>
                  <a:pt x="95" y="457"/>
                  <a:pt x="96" y="466"/>
                </a:cubicBezTo>
                <a:cubicBezTo>
                  <a:pt x="93" y="465"/>
                  <a:pt x="87" y="468"/>
                  <a:pt x="87" y="465"/>
                </a:cubicBezTo>
                <a:cubicBezTo>
                  <a:pt x="89" y="458"/>
                  <a:pt x="78" y="462"/>
                  <a:pt x="74" y="457"/>
                </a:cubicBezTo>
                <a:cubicBezTo>
                  <a:pt x="70" y="461"/>
                  <a:pt x="64" y="462"/>
                  <a:pt x="58" y="465"/>
                </a:cubicBezTo>
                <a:cubicBezTo>
                  <a:pt x="57" y="461"/>
                  <a:pt x="60" y="461"/>
                  <a:pt x="59" y="457"/>
                </a:cubicBezTo>
                <a:cubicBezTo>
                  <a:pt x="67" y="453"/>
                  <a:pt x="78" y="453"/>
                  <a:pt x="79" y="444"/>
                </a:cubicBezTo>
                <a:cubicBezTo>
                  <a:pt x="83" y="442"/>
                  <a:pt x="84" y="442"/>
                  <a:pt x="88" y="443"/>
                </a:cubicBezTo>
                <a:cubicBezTo>
                  <a:pt x="89" y="440"/>
                  <a:pt x="94" y="434"/>
                  <a:pt x="96" y="437"/>
                </a:cubicBezTo>
                <a:cubicBezTo>
                  <a:pt x="95" y="441"/>
                  <a:pt x="116" y="449"/>
                  <a:pt x="98" y="452"/>
                </a:cubicBezTo>
                <a:close/>
                <a:moveTo>
                  <a:pt x="134" y="430"/>
                </a:moveTo>
                <a:cubicBezTo>
                  <a:pt x="132" y="437"/>
                  <a:pt x="130" y="443"/>
                  <a:pt x="126" y="447"/>
                </a:cubicBezTo>
                <a:cubicBezTo>
                  <a:pt x="119" y="444"/>
                  <a:pt x="110" y="450"/>
                  <a:pt x="108" y="441"/>
                </a:cubicBezTo>
                <a:cubicBezTo>
                  <a:pt x="104" y="441"/>
                  <a:pt x="104" y="441"/>
                  <a:pt x="104" y="441"/>
                </a:cubicBezTo>
                <a:cubicBezTo>
                  <a:pt x="109" y="433"/>
                  <a:pt x="119" y="423"/>
                  <a:pt x="130" y="428"/>
                </a:cubicBezTo>
                <a:cubicBezTo>
                  <a:pt x="125" y="430"/>
                  <a:pt x="132" y="434"/>
                  <a:pt x="134" y="430"/>
                </a:cubicBezTo>
                <a:close/>
                <a:moveTo>
                  <a:pt x="140" y="446"/>
                </a:moveTo>
                <a:cubicBezTo>
                  <a:pt x="135" y="445"/>
                  <a:pt x="135" y="450"/>
                  <a:pt x="129" y="452"/>
                </a:cubicBezTo>
                <a:cubicBezTo>
                  <a:pt x="129" y="447"/>
                  <a:pt x="129" y="447"/>
                  <a:pt x="129" y="447"/>
                </a:cubicBezTo>
                <a:cubicBezTo>
                  <a:pt x="139" y="448"/>
                  <a:pt x="130" y="440"/>
                  <a:pt x="135" y="440"/>
                </a:cubicBezTo>
                <a:cubicBezTo>
                  <a:pt x="136" y="443"/>
                  <a:pt x="140" y="442"/>
                  <a:pt x="140" y="446"/>
                </a:cubicBezTo>
                <a:close/>
                <a:moveTo>
                  <a:pt x="146" y="413"/>
                </a:moveTo>
                <a:cubicBezTo>
                  <a:pt x="142" y="414"/>
                  <a:pt x="138" y="413"/>
                  <a:pt x="137" y="410"/>
                </a:cubicBezTo>
                <a:cubicBezTo>
                  <a:pt x="140" y="408"/>
                  <a:pt x="148" y="406"/>
                  <a:pt x="146" y="413"/>
                </a:cubicBezTo>
                <a:close/>
                <a:moveTo>
                  <a:pt x="169" y="408"/>
                </a:moveTo>
                <a:cubicBezTo>
                  <a:pt x="170" y="417"/>
                  <a:pt x="161" y="409"/>
                  <a:pt x="159" y="413"/>
                </a:cubicBezTo>
                <a:cubicBezTo>
                  <a:pt x="158" y="408"/>
                  <a:pt x="150" y="410"/>
                  <a:pt x="148" y="407"/>
                </a:cubicBezTo>
                <a:cubicBezTo>
                  <a:pt x="152" y="406"/>
                  <a:pt x="159" y="401"/>
                  <a:pt x="161" y="403"/>
                </a:cubicBezTo>
                <a:cubicBezTo>
                  <a:pt x="159" y="404"/>
                  <a:pt x="159" y="406"/>
                  <a:pt x="158" y="409"/>
                </a:cubicBezTo>
                <a:cubicBezTo>
                  <a:pt x="161" y="412"/>
                  <a:pt x="167" y="406"/>
                  <a:pt x="169" y="408"/>
                </a:cubicBezTo>
                <a:close/>
                <a:moveTo>
                  <a:pt x="170" y="431"/>
                </a:moveTo>
                <a:cubicBezTo>
                  <a:pt x="161" y="434"/>
                  <a:pt x="156" y="426"/>
                  <a:pt x="149" y="431"/>
                </a:cubicBezTo>
                <a:cubicBezTo>
                  <a:pt x="148" y="435"/>
                  <a:pt x="156" y="429"/>
                  <a:pt x="154" y="435"/>
                </a:cubicBezTo>
                <a:cubicBezTo>
                  <a:pt x="147" y="438"/>
                  <a:pt x="140" y="436"/>
                  <a:pt x="137" y="433"/>
                </a:cubicBezTo>
                <a:cubicBezTo>
                  <a:pt x="144" y="424"/>
                  <a:pt x="162" y="421"/>
                  <a:pt x="170" y="431"/>
                </a:cubicBezTo>
                <a:close/>
                <a:moveTo>
                  <a:pt x="171" y="452"/>
                </a:moveTo>
                <a:cubicBezTo>
                  <a:pt x="163" y="449"/>
                  <a:pt x="161" y="461"/>
                  <a:pt x="166" y="467"/>
                </a:cubicBezTo>
                <a:cubicBezTo>
                  <a:pt x="161" y="469"/>
                  <a:pt x="165" y="476"/>
                  <a:pt x="163" y="480"/>
                </a:cubicBezTo>
                <a:cubicBezTo>
                  <a:pt x="156" y="481"/>
                  <a:pt x="158" y="474"/>
                  <a:pt x="151" y="478"/>
                </a:cubicBezTo>
                <a:cubicBezTo>
                  <a:pt x="150" y="474"/>
                  <a:pt x="144" y="471"/>
                  <a:pt x="147" y="466"/>
                </a:cubicBezTo>
                <a:cubicBezTo>
                  <a:pt x="145" y="466"/>
                  <a:pt x="143" y="464"/>
                  <a:pt x="141" y="462"/>
                </a:cubicBezTo>
                <a:cubicBezTo>
                  <a:pt x="140" y="465"/>
                  <a:pt x="136" y="464"/>
                  <a:pt x="135" y="467"/>
                </a:cubicBezTo>
                <a:cubicBezTo>
                  <a:pt x="131" y="466"/>
                  <a:pt x="128" y="463"/>
                  <a:pt x="123" y="463"/>
                </a:cubicBezTo>
                <a:cubicBezTo>
                  <a:pt x="122" y="457"/>
                  <a:pt x="127" y="465"/>
                  <a:pt x="127" y="460"/>
                </a:cubicBezTo>
                <a:cubicBezTo>
                  <a:pt x="125" y="458"/>
                  <a:pt x="119" y="459"/>
                  <a:pt x="119" y="454"/>
                </a:cubicBezTo>
                <a:cubicBezTo>
                  <a:pt x="125" y="453"/>
                  <a:pt x="127" y="453"/>
                  <a:pt x="128" y="456"/>
                </a:cubicBezTo>
                <a:cubicBezTo>
                  <a:pt x="136" y="456"/>
                  <a:pt x="136" y="456"/>
                  <a:pt x="136" y="456"/>
                </a:cubicBezTo>
                <a:cubicBezTo>
                  <a:pt x="139" y="454"/>
                  <a:pt x="138" y="449"/>
                  <a:pt x="143" y="449"/>
                </a:cubicBezTo>
                <a:cubicBezTo>
                  <a:pt x="144" y="455"/>
                  <a:pt x="143" y="456"/>
                  <a:pt x="142" y="462"/>
                </a:cubicBezTo>
                <a:cubicBezTo>
                  <a:pt x="150" y="460"/>
                  <a:pt x="150" y="466"/>
                  <a:pt x="156" y="467"/>
                </a:cubicBezTo>
                <a:cubicBezTo>
                  <a:pt x="158" y="465"/>
                  <a:pt x="159" y="463"/>
                  <a:pt x="159" y="459"/>
                </a:cubicBezTo>
                <a:cubicBezTo>
                  <a:pt x="154" y="458"/>
                  <a:pt x="148" y="458"/>
                  <a:pt x="146" y="454"/>
                </a:cubicBezTo>
                <a:cubicBezTo>
                  <a:pt x="148" y="454"/>
                  <a:pt x="152" y="455"/>
                  <a:pt x="151" y="451"/>
                </a:cubicBezTo>
                <a:cubicBezTo>
                  <a:pt x="154" y="451"/>
                  <a:pt x="154" y="453"/>
                  <a:pt x="155" y="454"/>
                </a:cubicBezTo>
                <a:cubicBezTo>
                  <a:pt x="157" y="452"/>
                  <a:pt x="163" y="453"/>
                  <a:pt x="162" y="448"/>
                </a:cubicBezTo>
                <a:cubicBezTo>
                  <a:pt x="154" y="448"/>
                  <a:pt x="151" y="452"/>
                  <a:pt x="148" y="446"/>
                </a:cubicBezTo>
                <a:cubicBezTo>
                  <a:pt x="151" y="445"/>
                  <a:pt x="150" y="441"/>
                  <a:pt x="154" y="442"/>
                </a:cubicBezTo>
                <a:cubicBezTo>
                  <a:pt x="161" y="449"/>
                  <a:pt x="165" y="439"/>
                  <a:pt x="169" y="444"/>
                </a:cubicBezTo>
                <a:cubicBezTo>
                  <a:pt x="162" y="444"/>
                  <a:pt x="169" y="450"/>
                  <a:pt x="171" y="452"/>
                </a:cubicBezTo>
                <a:close/>
                <a:moveTo>
                  <a:pt x="181" y="431"/>
                </a:moveTo>
                <a:cubicBezTo>
                  <a:pt x="186" y="432"/>
                  <a:pt x="187" y="437"/>
                  <a:pt x="193" y="433"/>
                </a:cubicBezTo>
                <a:cubicBezTo>
                  <a:pt x="193" y="442"/>
                  <a:pt x="183" y="437"/>
                  <a:pt x="179" y="435"/>
                </a:cubicBezTo>
                <a:cubicBezTo>
                  <a:pt x="180" y="435"/>
                  <a:pt x="180" y="432"/>
                  <a:pt x="181" y="431"/>
                </a:cubicBezTo>
                <a:close/>
                <a:moveTo>
                  <a:pt x="188" y="413"/>
                </a:moveTo>
                <a:cubicBezTo>
                  <a:pt x="191" y="404"/>
                  <a:pt x="185" y="407"/>
                  <a:pt x="182" y="400"/>
                </a:cubicBezTo>
                <a:cubicBezTo>
                  <a:pt x="192" y="401"/>
                  <a:pt x="197" y="397"/>
                  <a:pt x="200" y="391"/>
                </a:cubicBezTo>
                <a:cubicBezTo>
                  <a:pt x="199" y="389"/>
                  <a:pt x="193" y="391"/>
                  <a:pt x="194" y="387"/>
                </a:cubicBezTo>
                <a:cubicBezTo>
                  <a:pt x="201" y="389"/>
                  <a:pt x="202" y="395"/>
                  <a:pt x="212" y="392"/>
                </a:cubicBezTo>
                <a:cubicBezTo>
                  <a:pt x="212" y="401"/>
                  <a:pt x="202" y="401"/>
                  <a:pt x="202" y="410"/>
                </a:cubicBezTo>
                <a:cubicBezTo>
                  <a:pt x="203" y="411"/>
                  <a:pt x="207" y="410"/>
                  <a:pt x="207" y="412"/>
                </a:cubicBezTo>
                <a:cubicBezTo>
                  <a:pt x="204" y="417"/>
                  <a:pt x="193" y="415"/>
                  <a:pt x="188" y="413"/>
                </a:cubicBezTo>
                <a:close/>
                <a:moveTo>
                  <a:pt x="203" y="518"/>
                </a:moveTo>
                <a:cubicBezTo>
                  <a:pt x="194" y="520"/>
                  <a:pt x="194" y="518"/>
                  <a:pt x="188" y="516"/>
                </a:cubicBezTo>
                <a:cubicBezTo>
                  <a:pt x="185" y="518"/>
                  <a:pt x="183" y="521"/>
                  <a:pt x="180" y="523"/>
                </a:cubicBezTo>
                <a:cubicBezTo>
                  <a:pt x="176" y="514"/>
                  <a:pt x="192" y="515"/>
                  <a:pt x="194" y="507"/>
                </a:cubicBezTo>
                <a:cubicBezTo>
                  <a:pt x="185" y="508"/>
                  <a:pt x="195" y="505"/>
                  <a:pt x="194" y="501"/>
                </a:cubicBezTo>
                <a:cubicBezTo>
                  <a:pt x="189" y="499"/>
                  <a:pt x="184" y="505"/>
                  <a:pt x="184" y="500"/>
                </a:cubicBezTo>
                <a:cubicBezTo>
                  <a:pt x="183" y="496"/>
                  <a:pt x="186" y="489"/>
                  <a:pt x="187" y="481"/>
                </a:cubicBezTo>
                <a:cubicBezTo>
                  <a:pt x="180" y="479"/>
                  <a:pt x="173" y="484"/>
                  <a:pt x="168" y="482"/>
                </a:cubicBezTo>
                <a:cubicBezTo>
                  <a:pt x="171" y="477"/>
                  <a:pt x="174" y="479"/>
                  <a:pt x="178" y="477"/>
                </a:cubicBezTo>
                <a:cubicBezTo>
                  <a:pt x="174" y="476"/>
                  <a:pt x="171" y="474"/>
                  <a:pt x="172" y="468"/>
                </a:cubicBezTo>
                <a:cubicBezTo>
                  <a:pt x="176" y="464"/>
                  <a:pt x="185" y="465"/>
                  <a:pt x="184" y="456"/>
                </a:cubicBezTo>
                <a:cubicBezTo>
                  <a:pt x="178" y="461"/>
                  <a:pt x="180" y="453"/>
                  <a:pt x="175" y="453"/>
                </a:cubicBezTo>
                <a:cubicBezTo>
                  <a:pt x="174" y="449"/>
                  <a:pt x="178" y="450"/>
                  <a:pt x="178" y="447"/>
                </a:cubicBezTo>
                <a:cubicBezTo>
                  <a:pt x="175" y="448"/>
                  <a:pt x="175" y="446"/>
                  <a:pt x="172" y="446"/>
                </a:cubicBezTo>
                <a:cubicBezTo>
                  <a:pt x="173" y="438"/>
                  <a:pt x="177" y="441"/>
                  <a:pt x="181" y="438"/>
                </a:cubicBezTo>
                <a:cubicBezTo>
                  <a:pt x="181" y="447"/>
                  <a:pt x="193" y="437"/>
                  <a:pt x="194" y="447"/>
                </a:cubicBezTo>
                <a:cubicBezTo>
                  <a:pt x="193" y="448"/>
                  <a:pt x="189" y="447"/>
                  <a:pt x="189" y="449"/>
                </a:cubicBezTo>
                <a:cubicBezTo>
                  <a:pt x="188" y="455"/>
                  <a:pt x="192" y="456"/>
                  <a:pt x="197" y="456"/>
                </a:cubicBezTo>
                <a:cubicBezTo>
                  <a:pt x="196" y="464"/>
                  <a:pt x="191" y="469"/>
                  <a:pt x="189" y="477"/>
                </a:cubicBezTo>
                <a:cubicBezTo>
                  <a:pt x="191" y="479"/>
                  <a:pt x="192" y="480"/>
                  <a:pt x="190" y="485"/>
                </a:cubicBezTo>
                <a:cubicBezTo>
                  <a:pt x="193" y="487"/>
                  <a:pt x="203" y="489"/>
                  <a:pt x="200" y="494"/>
                </a:cubicBezTo>
                <a:cubicBezTo>
                  <a:pt x="199" y="492"/>
                  <a:pt x="192" y="495"/>
                  <a:pt x="192" y="498"/>
                </a:cubicBezTo>
                <a:cubicBezTo>
                  <a:pt x="197" y="497"/>
                  <a:pt x="195" y="505"/>
                  <a:pt x="201" y="504"/>
                </a:cubicBezTo>
                <a:cubicBezTo>
                  <a:pt x="196" y="511"/>
                  <a:pt x="202" y="510"/>
                  <a:pt x="203" y="518"/>
                </a:cubicBezTo>
                <a:close/>
                <a:moveTo>
                  <a:pt x="870" y="395"/>
                </a:moveTo>
                <a:cubicBezTo>
                  <a:pt x="873" y="399"/>
                  <a:pt x="877" y="402"/>
                  <a:pt x="881" y="405"/>
                </a:cubicBezTo>
                <a:cubicBezTo>
                  <a:pt x="881" y="409"/>
                  <a:pt x="881" y="413"/>
                  <a:pt x="879" y="415"/>
                </a:cubicBezTo>
                <a:cubicBezTo>
                  <a:pt x="867" y="413"/>
                  <a:pt x="861" y="405"/>
                  <a:pt x="857" y="395"/>
                </a:cubicBezTo>
                <a:cubicBezTo>
                  <a:pt x="864" y="397"/>
                  <a:pt x="859" y="383"/>
                  <a:pt x="861" y="387"/>
                </a:cubicBezTo>
                <a:cubicBezTo>
                  <a:pt x="864" y="386"/>
                  <a:pt x="861" y="393"/>
                  <a:pt x="865" y="391"/>
                </a:cubicBezTo>
                <a:cubicBezTo>
                  <a:pt x="865" y="383"/>
                  <a:pt x="865" y="383"/>
                  <a:pt x="865" y="383"/>
                </a:cubicBezTo>
                <a:cubicBezTo>
                  <a:pt x="869" y="382"/>
                  <a:pt x="868" y="386"/>
                  <a:pt x="872" y="385"/>
                </a:cubicBezTo>
                <a:cubicBezTo>
                  <a:pt x="872" y="389"/>
                  <a:pt x="868" y="389"/>
                  <a:pt x="870" y="395"/>
                </a:cubicBezTo>
                <a:close/>
                <a:moveTo>
                  <a:pt x="885" y="432"/>
                </a:moveTo>
                <a:cubicBezTo>
                  <a:pt x="877" y="433"/>
                  <a:pt x="873" y="431"/>
                  <a:pt x="872" y="424"/>
                </a:cubicBezTo>
                <a:cubicBezTo>
                  <a:pt x="874" y="422"/>
                  <a:pt x="878" y="423"/>
                  <a:pt x="882" y="423"/>
                </a:cubicBezTo>
                <a:cubicBezTo>
                  <a:pt x="883" y="425"/>
                  <a:pt x="884" y="429"/>
                  <a:pt x="885" y="432"/>
                </a:cubicBezTo>
                <a:close/>
                <a:moveTo>
                  <a:pt x="937" y="549"/>
                </a:moveTo>
                <a:cubicBezTo>
                  <a:pt x="968" y="536"/>
                  <a:pt x="981" y="556"/>
                  <a:pt x="995" y="572"/>
                </a:cubicBezTo>
                <a:cubicBezTo>
                  <a:pt x="982" y="579"/>
                  <a:pt x="962" y="572"/>
                  <a:pt x="945" y="573"/>
                </a:cubicBezTo>
                <a:cubicBezTo>
                  <a:pt x="943" y="564"/>
                  <a:pt x="934" y="557"/>
                  <a:pt x="927" y="559"/>
                </a:cubicBezTo>
                <a:cubicBezTo>
                  <a:pt x="929" y="554"/>
                  <a:pt x="938" y="558"/>
                  <a:pt x="937" y="549"/>
                </a:cubicBezTo>
                <a:close/>
                <a:moveTo>
                  <a:pt x="1015" y="469"/>
                </a:moveTo>
                <a:cubicBezTo>
                  <a:pt x="1007" y="476"/>
                  <a:pt x="990" y="475"/>
                  <a:pt x="984" y="468"/>
                </a:cubicBezTo>
                <a:cubicBezTo>
                  <a:pt x="984" y="460"/>
                  <a:pt x="977" y="460"/>
                  <a:pt x="975" y="454"/>
                </a:cubicBezTo>
                <a:cubicBezTo>
                  <a:pt x="979" y="451"/>
                  <a:pt x="980" y="444"/>
                  <a:pt x="983" y="440"/>
                </a:cubicBezTo>
                <a:cubicBezTo>
                  <a:pt x="986" y="439"/>
                  <a:pt x="992" y="441"/>
                  <a:pt x="993" y="438"/>
                </a:cubicBezTo>
                <a:cubicBezTo>
                  <a:pt x="987" y="438"/>
                  <a:pt x="994" y="435"/>
                  <a:pt x="995" y="434"/>
                </a:cubicBezTo>
                <a:cubicBezTo>
                  <a:pt x="986" y="433"/>
                  <a:pt x="970" y="432"/>
                  <a:pt x="966" y="423"/>
                </a:cubicBezTo>
                <a:cubicBezTo>
                  <a:pt x="967" y="420"/>
                  <a:pt x="974" y="423"/>
                  <a:pt x="975" y="420"/>
                </a:cubicBezTo>
                <a:cubicBezTo>
                  <a:pt x="956" y="412"/>
                  <a:pt x="934" y="408"/>
                  <a:pt x="927" y="387"/>
                </a:cubicBezTo>
                <a:cubicBezTo>
                  <a:pt x="937" y="392"/>
                  <a:pt x="945" y="398"/>
                  <a:pt x="954" y="403"/>
                </a:cubicBezTo>
                <a:cubicBezTo>
                  <a:pt x="957" y="399"/>
                  <a:pt x="967" y="398"/>
                  <a:pt x="961" y="391"/>
                </a:cubicBezTo>
                <a:cubicBezTo>
                  <a:pt x="968" y="391"/>
                  <a:pt x="972" y="387"/>
                  <a:pt x="978" y="390"/>
                </a:cubicBezTo>
                <a:cubicBezTo>
                  <a:pt x="967" y="419"/>
                  <a:pt x="1003" y="428"/>
                  <a:pt x="1017" y="444"/>
                </a:cubicBezTo>
                <a:cubicBezTo>
                  <a:pt x="1018" y="457"/>
                  <a:pt x="1011" y="460"/>
                  <a:pt x="1015" y="469"/>
                </a:cubicBezTo>
                <a:close/>
                <a:moveTo>
                  <a:pt x="1415" y="399"/>
                </a:moveTo>
                <a:cubicBezTo>
                  <a:pt x="1418" y="399"/>
                  <a:pt x="1418" y="396"/>
                  <a:pt x="1422" y="397"/>
                </a:cubicBezTo>
                <a:cubicBezTo>
                  <a:pt x="1423" y="402"/>
                  <a:pt x="1429" y="408"/>
                  <a:pt x="1428" y="412"/>
                </a:cubicBezTo>
                <a:cubicBezTo>
                  <a:pt x="1424" y="413"/>
                  <a:pt x="1424" y="409"/>
                  <a:pt x="1421" y="412"/>
                </a:cubicBezTo>
                <a:cubicBezTo>
                  <a:pt x="1423" y="404"/>
                  <a:pt x="1416" y="405"/>
                  <a:pt x="1415" y="399"/>
                </a:cubicBezTo>
                <a:close/>
                <a:moveTo>
                  <a:pt x="1412" y="385"/>
                </a:moveTo>
                <a:cubicBezTo>
                  <a:pt x="1417" y="383"/>
                  <a:pt x="1419" y="386"/>
                  <a:pt x="1425" y="384"/>
                </a:cubicBezTo>
                <a:cubicBezTo>
                  <a:pt x="1426" y="388"/>
                  <a:pt x="1423" y="388"/>
                  <a:pt x="1424" y="392"/>
                </a:cubicBezTo>
                <a:cubicBezTo>
                  <a:pt x="1420" y="392"/>
                  <a:pt x="1420" y="392"/>
                  <a:pt x="1420" y="392"/>
                </a:cubicBezTo>
                <a:cubicBezTo>
                  <a:pt x="1421" y="386"/>
                  <a:pt x="1414" y="388"/>
                  <a:pt x="1412" y="385"/>
                </a:cubicBezTo>
                <a:close/>
                <a:moveTo>
                  <a:pt x="1398" y="387"/>
                </a:moveTo>
                <a:cubicBezTo>
                  <a:pt x="1400" y="390"/>
                  <a:pt x="1409" y="389"/>
                  <a:pt x="1411" y="387"/>
                </a:cubicBezTo>
                <a:cubicBezTo>
                  <a:pt x="1410" y="390"/>
                  <a:pt x="1410" y="394"/>
                  <a:pt x="1405" y="394"/>
                </a:cubicBezTo>
                <a:cubicBezTo>
                  <a:pt x="1403" y="391"/>
                  <a:pt x="1402" y="392"/>
                  <a:pt x="1399" y="393"/>
                </a:cubicBezTo>
                <a:cubicBezTo>
                  <a:pt x="1400" y="390"/>
                  <a:pt x="1394" y="389"/>
                  <a:pt x="1398" y="387"/>
                </a:cubicBezTo>
                <a:close/>
                <a:moveTo>
                  <a:pt x="1259" y="345"/>
                </a:moveTo>
                <a:cubicBezTo>
                  <a:pt x="1260" y="345"/>
                  <a:pt x="1261" y="344"/>
                  <a:pt x="1262" y="343"/>
                </a:cubicBezTo>
                <a:cubicBezTo>
                  <a:pt x="1262" y="347"/>
                  <a:pt x="1265" y="346"/>
                  <a:pt x="1264" y="350"/>
                </a:cubicBezTo>
                <a:cubicBezTo>
                  <a:pt x="1260" y="351"/>
                  <a:pt x="1260" y="347"/>
                  <a:pt x="1259" y="345"/>
                </a:cubicBezTo>
                <a:close/>
                <a:moveTo>
                  <a:pt x="1131" y="375"/>
                </a:moveTo>
                <a:cubicBezTo>
                  <a:pt x="1133" y="371"/>
                  <a:pt x="1135" y="369"/>
                  <a:pt x="1138" y="367"/>
                </a:cubicBezTo>
                <a:cubicBezTo>
                  <a:pt x="1137" y="371"/>
                  <a:pt x="1139" y="371"/>
                  <a:pt x="1139" y="375"/>
                </a:cubicBezTo>
                <a:lnTo>
                  <a:pt x="1131" y="375"/>
                </a:lnTo>
                <a:close/>
                <a:moveTo>
                  <a:pt x="1072" y="536"/>
                </a:moveTo>
                <a:cubicBezTo>
                  <a:pt x="1070" y="537"/>
                  <a:pt x="1069" y="538"/>
                  <a:pt x="1070" y="540"/>
                </a:cubicBezTo>
                <a:cubicBezTo>
                  <a:pt x="1071" y="540"/>
                  <a:pt x="1071" y="541"/>
                  <a:pt x="1072" y="541"/>
                </a:cubicBezTo>
                <a:cubicBezTo>
                  <a:pt x="1073" y="538"/>
                  <a:pt x="1077" y="538"/>
                  <a:pt x="1082" y="538"/>
                </a:cubicBezTo>
                <a:cubicBezTo>
                  <a:pt x="1081" y="547"/>
                  <a:pt x="1079" y="549"/>
                  <a:pt x="1084" y="556"/>
                </a:cubicBezTo>
                <a:cubicBezTo>
                  <a:pt x="1076" y="563"/>
                  <a:pt x="1065" y="558"/>
                  <a:pt x="1057" y="558"/>
                </a:cubicBezTo>
                <a:cubicBezTo>
                  <a:pt x="1053" y="553"/>
                  <a:pt x="1049" y="544"/>
                  <a:pt x="1042" y="547"/>
                </a:cubicBezTo>
                <a:cubicBezTo>
                  <a:pt x="1043" y="542"/>
                  <a:pt x="1039" y="544"/>
                  <a:pt x="1039" y="542"/>
                </a:cubicBezTo>
                <a:cubicBezTo>
                  <a:pt x="1048" y="534"/>
                  <a:pt x="1060" y="530"/>
                  <a:pt x="1072" y="536"/>
                </a:cubicBezTo>
                <a:close/>
                <a:moveTo>
                  <a:pt x="1082" y="395"/>
                </a:moveTo>
                <a:cubicBezTo>
                  <a:pt x="1077" y="398"/>
                  <a:pt x="1075" y="404"/>
                  <a:pt x="1068" y="405"/>
                </a:cubicBezTo>
                <a:cubicBezTo>
                  <a:pt x="1063" y="392"/>
                  <a:pt x="1044" y="395"/>
                  <a:pt x="1042" y="379"/>
                </a:cubicBezTo>
                <a:cubicBezTo>
                  <a:pt x="1043" y="379"/>
                  <a:pt x="1045" y="379"/>
                  <a:pt x="1045" y="377"/>
                </a:cubicBezTo>
                <a:cubicBezTo>
                  <a:pt x="1049" y="381"/>
                  <a:pt x="1053" y="385"/>
                  <a:pt x="1061" y="384"/>
                </a:cubicBezTo>
                <a:cubicBezTo>
                  <a:pt x="1064" y="386"/>
                  <a:pt x="1062" y="393"/>
                  <a:pt x="1066" y="394"/>
                </a:cubicBezTo>
                <a:cubicBezTo>
                  <a:pt x="1071" y="393"/>
                  <a:pt x="1077" y="393"/>
                  <a:pt x="1078" y="388"/>
                </a:cubicBezTo>
                <a:cubicBezTo>
                  <a:pt x="1080" y="383"/>
                  <a:pt x="1071" y="381"/>
                  <a:pt x="1077" y="380"/>
                </a:cubicBezTo>
                <a:cubicBezTo>
                  <a:pt x="1086" y="380"/>
                  <a:pt x="1077" y="391"/>
                  <a:pt x="1082" y="395"/>
                </a:cubicBezTo>
                <a:close/>
                <a:moveTo>
                  <a:pt x="1096" y="580"/>
                </a:moveTo>
                <a:cubicBezTo>
                  <a:pt x="1094" y="582"/>
                  <a:pt x="1097" y="588"/>
                  <a:pt x="1092" y="588"/>
                </a:cubicBezTo>
                <a:cubicBezTo>
                  <a:pt x="1093" y="584"/>
                  <a:pt x="1090" y="584"/>
                  <a:pt x="1090" y="580"/>
                </a:cubicBezTo>
                <a:lnTo>
                  <a:pt x="1096" y="580"/>
                </a:lnTo>
                <a:close/>
                <a:moveTo>
                  <a:pt x="1147" y="547"/>
                </a:moveTo>
                <a:cubicBezTo>
                  <a:pt x="1138" y="543"/>
                  <a:pt x="1126" y="543"/>
                  <a:pt x="1126" y="529"/>
                </a:cubicBezTo>
                <a:cubicBezTo>
                  <a:pt x="1129" y="525"/>
                  <a:pt x="1133" y="528"/>
                  <a:pt x="1139" y="528"/>
                </a:cubicBezTo>
                <a:cubicBezTo>
                  <a:pt x="1139" y="536"/>
                  <a:pt x="1152" y="543"/>
                  <a:pt x="1147" y="547"/>
                </a:cubicBezTo>
                <a:close/>
                <a:moveTo>
                  <a:pt x="1179" y="562"/>
                </a:moveTo>
                <a:cubicBezTo>
                  <a:pt x="1181" y="567"/>
                  <a:pt x="1179" y="575"/>
                  <a:pt x="1176" y="579"/>
                </a:cubicBezTo>
                <a:cubicBezTo>
                  <a:pt x="1172" y="577"/>
                  <a:pt x="1178" y="575"/>
                  <a:pt x="1174" y="573"/>
                </a:cubicBezTo>
                <a:cubicBezTo>
                  <a:pt x="1168" y="582"/>
                  <a:pt x="1158" y="581"/>
                  <a:pt x="1145" y="584"/>
                </a:cubicBezTo>
                <a:cubicBezTo>
                  <a:pt x="1144" y="576"/>
                  <a:pt x="1137" y="575"/>
                  <a:pt x="1133" y="571"/>
                </a:cubicBezTo>
                <a:cubicBezTo>
                  <a:pt x="1127" y="580"/>
                  <a:pt x="1107" y="593"/>
                  <a:pt x="1098" y="578"/>
                </a:cubicBezTo>
                <a:cubicBezTo>
                  <a:pt x="1103" y="578"/>
                  <a:pt x="1107" y="578"/>
                  <a:pt x="1108" y="575"/>
                </a:cubicBezTo>
                <a:cubicBezTo>
                  <a:pt x="1103" y="574"/>
                  <a:pt x="1094" y="577"/>
                  <a:pt x="1091" y="574"/>
                </a:cubicBezTo>
                <a:cubicBezTo>
                  <a:pt x="1126" y="567"/>
                  <a:pt x="1150" y="571"/>
                  <a:pt x="1179" y="562"/>
                </a:cubicBezTo>
                <a:close/>
                <a:moveTo>
                  <a:pt x="1183" y="532"/>
                </a:moveTo>
                <a:cubicBezTo>
                  <a:pt x="1181" y="533"/>
                  <a:pt x="1175" y="531"/>
                  <a:pt x="1175" y="534"/>
                </a:cubicBezTo>
                <a:cubicBezTo>
                  <a:pt x="1177" y="542"/>
                  <a:pt x="1185" y="534"/>
                  <a:pt x="1187" y="542"/>
                </a:cubicBezTo>
                <a:cubicBezTo>
                  <a:pt x="1183" y="546"/>
                  <a:pt x="1178" y="550"/>
                  <a:pt x="1172" y="550"/>
                </a:cubicBezTo>
                <a:cubicBezTo>
                  <a:pt x="1174" y="545"/>
                  <a:pt x="1171" y="548"/>
                  <a:pt x="1169" y="545"/>
                </a:cubicBezTo>
                <a:cubicBezTo>
                  <a:pt x="1176" y="543"/>
                  <a:pt x="1172" y="534"/>
                  <a:pt x="1172" y="529"/>
                </a:cubicBezTo>
                <a:cubicBezTo>
                  <a:pt x="1177" y="526"/>
                  <a:pt x="1181" y="523"/>
                  <a:pt x="1186" y="520"/>
                </a:cubicBezTo>
                <a:cubicBezTo>
                  <a:pt x="1188" y="526"/>
                  <a:pt x="1185" y="529"/>
                  <a:pt x="1183" y="532"/>
                </a:cubicBezTo>
                <a:close/>
                <a:moveTo>
                  <a:pt x="1251" y="513"/>
                </a:moveTo>
                <a:cubicBezTo>
                  <a:pt x="1257" y="525"/>
                  <a:pt x="1250" y="535"/>
                  <a:pt x="1255" y="545"/>
                </a:cubicBezTo>
                <a:cubicBezTo>
                  <a:pt x="1251" y="546"/>
                  <a:pt x="1251" y="546"/>
                  <a:pt x="1251" y="546"/>
                </a:cubicBezTo>
                <a:cubicBezTo>
                  <a:pt x="1251" y="542"/>
                  <a:pt x="1250" y="540"/>
                  <a:pt x="1248" y="539"/>
                </a:cubicBezTo>
                <a:cubicBezTo>
                  <a:pt x="1237" y="547"/>
                  <a:pt x="1228" y="539"/>
                  <a:pt x="1218" y="539"/>
                </a:cubicBezTo>
                <a:cubicBezTo>
                  <a:pt x="1217" y="534"/>
                  <a:pt x="1224" y="537"/>
                  <a:pt x="1226" y="536"/>
                </a:cubicBezTo>
                <a:cubicBezTo>
                  <a:pt x="1226" y="534"/>
                  <a:pt x="1225" y="534"/>
                  <a:pt x="1225" y="532"/>
                </a:cubicBezTo>
                <a:cubicBezTo>
                  <a:pt x="1230" y="532"/>
                  <a:pt x="1236" y="532"/>
                  <a:pt x="1234" y="526"/>
                </a:cubicBezTo>
                <a:cubicBezTo>
                  <a:pt x="1233" y="526"/>
                  <a:pt x="1232" y="525"/>
                  <a:pt x="1231" y="525"/>
                </a:cubicBezTo>
                <a:cubicBezTo>
                  <a:pt x="1230" y="529"/>
                  <a:pt x="1222" y="526"/>
                  <a:pt x="1224" y="532"/>
                </a:cubicBezTo>
                <a:cubicBezTo>
                  <a:pt x="1218" y="527"/>
                  <a:pt x="1215" y="528"/>
                  <a:pt x="1204" y="529"/>
                </a:cubicBezTo>
                <a:cubicBezTo>
                  <a:pt x="1202" y="525"/>
                  <a:pt x="1199" y="522"/>
                  <a:pt x="1201" y="518"/>
                </a:cubicBezTo>
                <a:cubicBezTo>
                  <a:pt x="1218" y="516"/>
                  <a:pt x="1231" y="515"/>
                  <a:pt x="1251" y="513"/>
                </a:cubicBezTo>
                <a:close/>
                <a:moveTo>
                  <a:pt x="1251" y="512"/>
                </a:moveTo>
                <a:cubicBezTo>
                  <a:pt x="1245" y="511"/>
                  <a:pt x="1236" y="512"/>
                  <a:pt x="1235" y="506"/>
                </a:cubicBezTo>
                <a:cubicBezTo>
                  <a:pt x="1236" y="504"/>
                  <a:pt x="1239" y="503"/>
                  <a:pt x="1240" y="501"/>
                </a:cubicBezTo>
                <a:cubicBezTo>
                  <a:pt x="1236" y="500"/>
                  <a:pt x="1234" y="498"/>
                  <a:pt x="1230" y="498"/>
                </a:cubicBezTo>
                <a:cubicBezTo>
                  <a:pt x="1230" y="487"/>
                  <a:pt x="1245" y="493"/>
                  <a:pt x="1253" y="494"/>
                </a:cubicBezTo>
                <a:cubicBezTo>
                  <a:pt x="1257" y="502"/>
                  <a:pt x="1250" y="503"/>
                  <a:pt x="1251" y="512"/>
                </a:cubicBezTo>
                <a:close/>
                <a:moveTo>
                  <a:pt x="1337" y="549"/>
                </a:moveTo>
                <a:cubicBezTo>
                  <a:pt x="1327" y="551"/>
                  <a:pt x="1325" y="569"/>
                  <a:pt x="1336" y="570"/>
                </a:cubicBezTo>
                <a:cubicBezTo>
                  <a:pt x="1337" y="573"/>
                  <a:pt x="1335" y="573"/>
                  <a:pt x="1335" y="576"/>
                </a:cubicBezTo>
                <a:cubicBezTo>
                  <a:pt x="1333" y="577"/>
                  <a:pt x="1327" y="574"/>
                  <a:pt x="1327" y="577"/>
                </a:cubicBezTo>
                <a:cubicBezTo>
                  <a:pt x="1327" y="579"/>
                  <a:pt x="1331" y="578"/>
                  <a:pt x="1330" y="581"/>
                </a:cubicBezTo>
                <a:cubicBezTo>
                  <a:pt x="1327" y="584"/>
                  <a:pt x="1326" y="582"/>
                  <a:pt x="1324" y="580"/>
                </a:cubicBezTo>
                <a:cubicBezTo>
                  <a:pt x="1320" y="587"/>
                  <a:pt x="1309" y="590"/>
                  <a:pt x="1303" y="588"/>
                </a:cubicBezTo>
                <a:cubicBezTo>
                  <a:pt x="1310" y="583"/>
                  <a:pt x="1307" y="574"/>
                  <a:pt x="1304" y="572"/>
                </a:cubicBezTo>
                <a:cubicBezTo>
                  <a:pt x="1298" y="572"/>
                  <a:pt x="1298" y="572"/>
                  <a:pt x="1298" y="572"/>
                </a:cubicBezTo>
                <a:cubicBezTo>
                  <a:pt x="1300" y="574"/>
                  <a:pt x="1302" y="576"/>
                  <a:pt x="1303" y="578"/>
                </a:cubicBezTo>
                <a:cubicBezTo>
                  <a:pt x="1300" y="581"/>
                  <a:pt x="1298" y="578"/>
                  <a:pt x="1296" y="580"/>
                </a:cubicBezTo>
                <a:cubicBezTo>
                  <a:pt x="1298" y="581"/>
                  <a:pt x="1297" y="586"/>
                  <a:pt x="1300" y="587"/>
                </a:cubicBezTo>
                <a:cubicBezTo>
                  <a:pt x="1298" y="589"/>
                  <a:pt x="1288" y="593"/>
                  <a:pt x="1287" y="589"/>
                </a:cubicBezTo>
                <a:cubicBezTo>
                  <a:pt x="1294" y="589"/>
                  <a:pt x="1294" y="578"/>
                  <a:pt x="1290" y="576"/>
                </a:cubicBezTo>
                <a:cubicBezTo>
                  <a:pt x="1288" y="576"/>
                  <a:pt x="1288" y="578"/>
                  <a:pt x="1285" y="578"/>
                </a:cubicBezTo>
                <a:cubicBezTo>
                  <a:pt x="1283" y="573"/>
                  <a:pt x="1290" y="577"/>
                  <a:pt x="1289" y="574"/>
                </a:cubicBezTo>
                <a:cubicBezTo>
                  <a:pt x="1285" y="572"/>
                  <a:pt x="1286" y="568"/>
                  <a:pt x="1285" y="567"/>
                </a:cubicBezTo>
                <a:cubicBezTo>
                  <a:pt x="1282" y="568"/>
                  <a:pt x="1277" y="566"/>
                  <a:pt x="1277" y="569"/>
                </a:cubicBezTo>
                <a:cubicBezTo>
                  <a:pt x="1276" y="574"/>
                  <a:pt x="1280" y="574"/>
                  <a:pt x="1282" y="577"/>
                </a:cubicBezTo>
                <a:cubicBezTo>
                  <a:pt x="1274" y="577"/>
                  <a:pt x="1274" y="577"/>
                  <a:pt x="1274" y="577"/>
                </a:cubicBezTo>
                <a:cubicBezTo>
                  <a:pt x="1275" y="566"/>
                  <a:pt x="1269" y="559"/>
                  <a:pt x="1253" y="562"/>
                </a:cubicBezTo>
                <a:cubicBezTo>
                  <a:pt x="1254" y="556"/>
                  <a:pt x="1253" y="554"/>
                  <a:pt x="1254" y="551"/>
                </a:cubicBezTo>
                <a:cubicBezTo>
                  <a:pt x="1284" y="559"/>
                  <a:pt x="1316" y="543"/>
                  <a:pt x="1337" y="549"/>
                </a:cubicBezTo>
                <a:close/>
                <a:moveTo>
                  <a:pt x="1417" y="477"/>
                </a:moveTo>
                <a:cubicBezTo>
                  <a:pt x="1422" y="478"/>
                  <a:pt x="1425" y="481"/>
                  <a:pt x="1426" y="485"/>
                </a:cubicBezTo>
                <a:cubicBezTo>
                  <a:pt x="1420" y="485"/>
                  <a:pt x="1419" y="481"/>
                  <a:pt x="1417" y="477"/>
                </a:cubicBezTo>
                <a:close/>
                <a:moveTo>
                  <a:pt x="1384" y="481"/>
                </a:moveTo>
                <a:cubicBezTo>
                  <a:pt x="1387" y="477"/>
                  <a:pt x="1392" y="474"/>
                  <a:pt x="1400" y="477"/>
                </a:cubicBezTo>
                <a:cubicBezTo>
                  <a:pt x="1398" y="484"/>
                  <a:pt x="1399" y="492"/>
                  <a:pt x="1405" y="495"/>
                </a:cubicBezTo>
                <a:cubicBezTo>
                  <a:pt x="1400" y="498"/>
                  <a:pt x="1399" y="500"/>
                  <a:pt x="1394" y="499"/>
                </a:cubicBezTo>
                <a:cubicBezTo>
                  <a:pt x="1393" y="494"/>
                  <a:pt x="1398" y="495"/>
                  <a:pt x="1396" y="490"/>
                </a:cubicBezTo>
                <a:cubicBezTo>
                  <a:pt x="1393" y="494"/>
                  <a:pt x="1392" y="488"/>
                  <a:pt x="1387" y="489"/>
                </a:cubicBezTo>
                <a:cubicBezTo>
                  <a:pt x="1390" y="483"/>
                  <a:pt x="1387" y="486"/>
                  <a:pt x="1384" y="481"/>
                </a:cubicBezTo>
                <a:close/>
                <a:moveTo>
                  <a:pt x="1472" y="570"/>
                </a:moveTo>
                <a:cubicBezTo>
                  <a:pt x="1473" y="572"/>
                  <a:pt x="1475" y="573"/>
                  <a:pt x="1476" y="576"/>
                </a:cubicBezTo>
                <a:cubicBezTo>
                  <a:pt x="1472" y="577"/>
                  <a:pt x="1468" y="572"/>
                  <a:pt x="1472" y="570"/>
                </a:cubicBezTo>
                <a:close/>
                <a:moveTo>
                  <a:pt x="1469" y="555"/>
                </a:moveTo>
                <a:cubicBezTo>
                  <a:pt x="1471" y="560"/>
                  <a:pt x="1465" y="559"/>
                  <a:pt x="1460" y="559"/>
                </a:cubicBezTo>
                <a:cubicBezTo>
                  <a:pt x="1459" y="554"/>
                  <a:pt x="1466" y="552"/>
                  <a:pt x="1469" y="555"/>
                </a:cubicBezTo>
                <a:close/>
                <a:moveTo>
                  <a:pt x="1492" y="536"/>
                </a:moveTo>
                <a:cubicBezTo>
                  <a:pt x="1491" y="540"/>
                  <a:pt x="1485" y="540"/>
                  <a:pt x="1482" y="542"/>
                </a:cubicBezTo>
                <a:cubicBezTo>
                  <a:pt x="1483" y="544"/>
                  <a:pt x="1486" y="543"/>
                  <a:pt x="1485" y="546"/>
                </a:cubicBezTo>
                <a:cubicBezTo>
                  <a:pt x="1485" y="548"/>
                  <a:pt x="1481" y="547"/>
                  <a:pt x="1483" y="551"/>
                </a:cubicBezTo>
                <a:cubicBezTo>
                  <a:pt x="1477" y="551"/>
                  <a:pt x="1476" y="554"/>
                  <a:pt x="1472" y="552"/>
                </a:cubicBezTo>
                <a:cubicBezTo>
                  <a:pt x="1472" y="549"/>
                  <a:pt x="1473" y="549"/>
                  <a:pt x="1473" y="546"/>
                </a:cubicBezTo>
                <a:cubicBezTo>
                  <a:pt x="1469" y="542"/>
                  <a:pt x="1461" y="549"/>
                  <a:pt x="1457" y="543"/>
                </a:cubicBezTo>
                <a:cubicBezTo>
                  <a:pt x="1464" y="543"/>
                  <a:pt x="1466" y="542"/>
                  <a:pt x="1462" y="538"/>
                </a:cubicBezTo>
                <a:cubicBezTo>
                  <a:pt x="1469" y="537"/>
                  <a:pt x="1472" y="534"/>
                  <a:pt x="1477" y="538"/>
                </a:cubicBezTo>
                <a:cubicBezTo>
                  <a:pt x="1473" y="535"/>
                  <a:pt x="1492" y="532"/>
                  <a:pt x="1492" y="536"/>
                </a:cubicBezTo>
                <a:close/>
                <a:moveTo>
                  <a:pt x="1516" y="572"/>
                </a:moveTo>
                <a:cubicBezTo>
                  <a:pt x="1509" y="570"/>
                  <a:pt x="1506" y="566"/>
                  <a:pt x="1502" y="564"/>
                </a:cubicBezTo>
                <a:cubicBezTo>
                  <a:pt x="1507" y="564"/>
                  <a:pt x="1508" y="561"/>
                  <a:pt x="1513" y="562"/>
                </a:cubicBezTo>
                <a:cubicBezTo>
                  <a:pt x="1510" y="568"/>
                  <a:pt x="1516" y="566"/>
                  <a:pt x="1516" y="572"/>
                </a:cubicBezTo>
                <a:close/>
                <a:moveTo>
                  <a:pt x="1580" y="642"/>
                </a:moveTo>
                <a:cubicBezTo>
                  <a:pt x="1575" y="643"/>
                  <a:pt x="1571" y="644"/>
                  <a:pt x="1571" y="638"/>
                </a:cubicBezTo>
                <a:cubicBezTo>
                  <a:pt x="1574" y="639"/>
                  <a:pt x="1578" y="639"/>
                  <a:pt x="1580" y="642"/>
                </a:cubicBezTo>
                <a:close/>
                <a:moveTo>
                  <a:pt x="1594" y="444"/>
                </a:moveTo>
                <a:cubicBezTo>
                  <a:pt x="1592" y="444"/>
                  <a:pt x="1590" y="444"/>
                  <a:pt x="1589" y="443"/>
                </a:cubicBezTo>
                <a:cubicBezTo>
                  <a:pt x="1587" y="439"/>
                  <a:pt x="1592" y="440"/>
                  <a:pt x="1594" y="440"/>
                </a:cubicBezTo>
                <a:lnTo>
                  <a:pt x="1594" y="444"/>
                </a:lnTo>
                <a:close/>
                <a:moveTo>
                  <a:pt x="1589" y="452"/>
                </a:moveTo>
                <a:cubicBezTo>
                  <a:pt x="1591" y="450"/>
                  <a:pt x="1595" y="450"/>
                  <a:pt x="1597" y="448"/>
                </a:cubicBezTo>
                <a:cubicBezTo>
                  <a:pt x="1600" y="453"/>
                  <a:pt x="1590" y="458"/>
                  <a:pt x="1589" y="452"/>
                </a:cubicBezTo>
                <a:close/>
                <a:moveTo>
                  <a:pt x="1689" y="632"/>
                </a:moveTo>
                <a:cubicBezTo>
                  <a:pt x="1690" y="630"/>
                  <a:pt x="1689" y="627"/>
                  <a:pt x="1691" y="626"/>
                </a:cubicBezTo>
                <a:cubicBezTo>
                  <a:pt x="1696" y="631"/>
                  <a:pt x="1692" y="622"/>
                  <a:pt x="1696" y="623"/>
                </a:cubicBezTo>
                <a:cubicBezTo>
                  <a:pt x="1698" y="624"/>
                  <a:pt x="1695" y="627"/>
                  <a:pt x="1697" y="630"/>
                </a:cubicBezTo>
                <a:cubicBezTo>
                  <a:pt x="1694" y="630"/>
                  <a:pt x="1694" y="632"/>
                  <a:pt x="1689" y="632"/>
                </a:cubicBezTo>
                <a:close/>
                <a:moveTo>
                  <a:pt x="1671" y="634"/>
                </a:moveTo>
                <a:cubicBezTo>
                  <a:pt x="1672" y="631"/>
                  <a:pt x="1671" y="630"/>
                  <a:pt x="1673" y="626"/>
                </a:cubicBezTo>
                <a:cubicBezTo>
                  <a:pt x="1680" y="625"/>
                  <a:pt x="1680" y="625"/>
                  <a:pt x="1680" y="625"/>
                </a:cubicBezTo>
                <a:cubicBezTo>
                  <a:pt x="1680" y="630"/>
                  <a:pt x="1676" y="630"/>
                  <a:pt x="1677" y="635"/>
                </a:cubicBezTo>
                <a:cubicBezTo>
                  <a:pt x="1679" y="635"/>
                  <a:pt x="1679" y="634"/>
                  <a:pt x="1680" y="633"/>
                </a:cubicBezTo>
                <a:cubicBezTo>
                  <a:pt x="1679" y="638"/>
                  <a:pt x="1682" y="639"/>
                  <a:pt x="1683" y="641"/>
                </a:cubicBezTo>
                <a:cubicBezTo>
                  <a:pt x="1677" y="641"/>
                  <a:pt x="1677" y="634"/>
                  <a:pt x="1671" y="634"/>
                </a:cubicBezTo>
                <a:close/>
                <a:moveTo>
                  <a:pt x="1632" y="641"/>
                </a:moveTo>
                <a:cubicBezTo>
                  <a:pt x="1635" y="642"/>
                  <a:pt x="1638" y="639"/>
                  <a:pt x="1634" y="638"/>
                </a:cubicBezTo>
                <a:cubicBezTo>
                  <a:pt x="1634" y="639"/>
                  <a:pt x="1633" y="640"/>
                  <a:pt x="1633" y="638"/>
                </a:cubicBezTo>
                <a:cubicBezTo>
                  <a:pt x="1639" y="634"/>
                  <a:pt x="1646" y="639"/>
                  <a:pt x="1650" y="633"/>
                </a:cubicBezTo>
                <a:cubicBezTo>
                  <a:pt x="1651" y="636"/>
                  <a:pt x="1654" y="643"/>
                  <a:pt x="1656" y="640"/>
                </a:cubicBezTo>
                <a:cubicBezTo>
                  <a:pt x="1654" y="637"/>
                  <a:pt x="1652" y="634"/>
                  <a:pt x="1656" y="632"/>
                </a:cubicBezTo>
                <a:cubicBezTo>
                  <a:pt x="1653" y="631"/>
                  <a:pt x="1650" y="632"/>
                  <a:pt x="1650" y="628"/>
                </a:cubicBezTo>
                <a:cubicBezTo>
                  <a:pt x="1656" y="628"/>
                  <a:pt x="1664" y="625"/>
                  <a:pt x="1668" y="630"/>
                </a:cubicBezTo>
                <a:cubicBezTo>
                  <a:pt x="1665" y="631"/>
                  <a:pt x="1657" y="628"/>
                  <a:pt x="1658" y="633"/>
                </a:cubicBezTo>
                <a:cubicBezTo>
                  <a:pt x="1663" y="633"/>
                  <a:pt x="1668" y="632"/>
                  <a:pt x="1669" y="635"/>
                </a:cubicBezTo>
                <a:cubicBezTo>
                  <a:pt x="1667" y="636"/>
                  <a:pt x="1664" y="641"/>
                  <a:pt x="1668" y="638"/>
                </a:cubicBezTo>
                <a:cubicBezTo>
                  <a:pt x="1669" y="642"/>
                  <a:pt x="1667" y="643"/>
                  <a:pt x="1667" y="646"/>
                </a:cubicBezTo>
                <a:cubicBezTo>
                  <a:pt x="1658" y="644"/>
                  <a:pt x="1640" y="647"/>
                  <a:pt x="1641" y="638"/>
                </a:cubicBezTo>
                <a:cubicBezTo>
                  <a:pt x="1639" y="640"/>
                  <a:pt x="1635" y="645"/>
                  <a:pt x="1632" y="641"/>
                </a:cubicBezTo>
                <a:close/>
                <a:moveTo>
                  <a:pt x="1645" y="611"/>
                </a:moveTo>
                <a:cubicBezTo>
                  <a:pt x="1651" y="611"/>
                  <a:pt x="1651" y="610"/>
                  <a:pt x="1655" y="611"/>
                </a:cubicBezTo>
                <a:cubicBezTo>
                  <a:pt x="1656" y="618"/>
                  <a:pt x="1645" y="616"/>
                  <a:pt x="1645" y="611"/>
                </a:cubicBezTo>
                <a:close/>
                <a:moveTo>
                  <a:pt x="1628" y="640"/>
                </a:moveTo>
                <a:cubicBezTo>
                  <a:pt x="1621" y="640"/>
                  <a:pt x="1621" y="640"/>
                  <a:pt x="1621" y="640"/>
                </a:cubicBezTo>
                <a:cubicBezTo>
                  <a:pt x="1619" y="636"/>
                  <a:pt x="1629" y="636"/>
                  <a:pt x="1628" y="640"/>
                </a:cubicBezTo>
                <a:close/>
                <a:moveTo>
                  <a:pt x="1610" y="570"/>
                </a:moveTo>
                <a:cubicBezTo>
                  <a:pt x="1611" y="569"/>
                  <a:pt x="1620" y="567"/>
                  <a:pt x="1622" y="570"/>
                </a:cubicBezTo>
                <a:cubicBezTo>
                  <a:pt x="1618" y="569"/>
                  <a:pt x="1612" y="574"/>
                  <a:pt x="1610" y="570"/>
                </a:cubicBezTo>
                <a:close/>
                <a:moveTo>
                  <a:pt x="1586" y="562"/>
                </a:moveTo>
                <a:cubicBezTo>
                  <a:pt x="1598" y="559"/>
                  <a:pt x="1606" y="559"/>
                  <a:pt x="1621" y="556"/>
                </a:cubicBezTo>
                <a:cubicBezTo>
                  <a:pt x="1624" y="558"/>
                  <a:pt x="1627" y="561"/>
                  <a:pt x="1630" y="564"/>
                </a:cubicBezTo>
                <a:cubicBezTo>
                  <a:pt x="1637" y="561"/>
                  <a:pt x="1651" y="563"/>
                  <a:pt x="1652" y="572"/>
                </a:cubicBezTo>
                <a:cubicBezTo>
                  <a:pt x="1651" y="568"/>
                  <a:pt x="1655" y="568"/>
                  <a:pt x="1657" y="565"/>
                </a:cubicBezTo>
                <a:cubicBezTo>
                  <a:pt x="1656" y="565"/>
                  <a:pt x="1654" y="565"/>
                  <a:pt x="1654" y="564"/>
                </a:cubicBezTo>
                <a:cubicBezTo>
                  <a:pt x="1661" y="564"/>
                  <a:pt x="1660" y="572"/>
                  <a:pt x="1665" y="574"/>
                </a:cubicBezTo>
                <a:cubicBezTo>
                  <a:pt x="1661" y="576"/>
                  <a:pt x="1661" y="576"/>
                  <a:pt x="1657" y="575"/>
                </a:cubicBezTo>
                <a:cubicBezTo>
                  <a:pt x="1655" y="572"/>
                  <a:pt x="1660" y="570"/>
                  <a:pt x="1657" y="569"/>
                </a:cubicBezTo>
                <a:cubicBezTo>
                  <a:pt x="1655" y="571"/>
                  <a:pt x="1655" y="575"/>
                  <a:pt x="1653" y="576"/>
                </a:cubicBezTo>
                <a:cubicBezTo>
                  <a:pt x="1642" y="581"/>
                  <a:pt x="1635" y="574"/>
                  <a:pt x="1625" y="579"/>
                </a:cubicBezTo>
                <a:cubicBezTo>
                  <a:pt x="1620" y="574"/>
                  <a:pt x="1622" y="573"/>
                  <a:pt x="1623" y="567"/>
                </a:cubicBezTo>
                <a:cubicBezTo>
                  <a:pt x="1618" y="564"/>
                  <a:pt x="1607" y="569"/>
                  <a:pt x="1606" y="561"/>
                </a:cubicBezTo>
                <a:cubicBezTo>
                  <a:pt x="1603" y="561"/>
                  <a:pt x="1601" y="563"/>
                  <a:pt x="1597" y="563"/>
                </a:cubicBezTo>
                <a:cubicBezTo>
                  <a:pt x="1605" y="568"/>
                  <a:pt x="1596" y="571"/>
                  <a:pt x="1599" y="577"/>
                </a:cubicBezTo>
                <a:cubicBezTo>
                  <a:pt x="1595" y="580"/>
                  <a:pt x="1594" y="577"/>
                  <a:pt x="1588" y="578"/>
                </a:cubicBezTo>
                <a:cubicBezTo>
                  <a:pt x="1587" y="573"/>
                  <a:pt x="1596" y="577"/>
                  <a:pt x="1595" y="572"/>
                </a:cubicBezTo>
                <a:cubicBezTo>
                  <a:pt x="1589" y="573"/>
                  <a:pt x="1588" y="570"/>
                  <a:pt x="1585" y="567"/>
                </a:cubicBezTo>
                <a:cubicBezTo>
                  <a:pt x="1587" y="567"/>
                  <a:pt x="1586" y="564"/>
                  <a:pt x="1586" y="562"/>
                </a:cubicBezTo>
                <a:close/>
                <a:moveTo>
                  <a:pt x="1660" y="523"/>
                </a:moveTo>
                <a:cubicBezTo>
                  <a:pt x="1646" y="527"/>
                  <a:pt x="1622" y="523"/>
                  <a:pt x="1610" y="530"/>
                </a:cubicBezTo>
                <a:cubicBezTo>
                  <a:pt x="1616" y="531"/>
                  <a:pt x="1618" y="528"/>
                  <a:pt x="1623" y="530"/>
                </a:cubicBezTo>
                <a:cubicBezTo>
                  <a:pt x="1621" y="535"/>
                  <a:pt x="1619" y="539"/>
                  <a:pt x="1615" y="542"/>
                </a:cubicBezTo>
                <a:cubicBezTo>
                  <a:pt x="1611" y="535"/>
                  <a:pt x="1606" y="531"/>
                  <a:pt x="1598" y="529"/>
                </a:cubicBezTo>
                <a:cubicBezTo>
                  <a:pt x="1598" y="526"/>
                  <a:pt x="1600" y="526"/>
                  <a:pt x="1599" y="523"/>
                </a:cubicBezTo>
                <a:cubicBezTo>
                  <a:pt x="1587" y="529"/>
                  <a:pt x="1596" y="513"/>
                  <a:pt x="1592" y="507"/>
                </a:cubicBezTo>
                <a:cubicBezTo>
                  <a:pt x="1609" y="502"/>
                  <a:pt x="1617" y="522"/>
                  <a:pt x="1634" y="510"/>
                </a:cubicBezTo>
                <a:cubicBezTo>
                  <a:pt x="1633" y="508"/>
                  <a:pt x="1632" y="507"/>
                  <a:pt x="1632" y="504"/>
                </a:cubicBezTo>
                <a:cubicBezTo>
                  <a:pt x="1640" y="505"/>
                  <a:pt x="1642" y="506"/>
                  <a:pt x="1649" y="503"/>
                </a:cubicBezTo>
                <a:cubicBezTo>
                  <a:pt x="1651" y="506"/>
                  <a:pt x="1649" y="507"/>
                  <a:pt x="1649" y="510"/>
                </a:cubicBezTo>
                <a:cubicBezTo>
                  <a:pt x="1652" y="510"/>
                  <a:pt x="1651" y="506"/>
                  <a:pt x="1654" y="506"/>
                </a:cubicBezTo>
                <a:cubicBezTo>
                  <a:pt x="1659" y="511"/>
                  <a:pt x="1660" y="518"/>
                  <a:pt x="1660" y="523"/>
                </a:cubicBezTo>
                <a:close/>
                <a:moveTo>
                  <a:pt x="1698" y="512"/>
                </a:moveTo>
                <a:cubicBezTo>
                  <a:pt x="1692" y="515"/>
                  <a:pt x="1688" y="521"/>
                  <a:pt x="1682" y="516"/>
                </a:cubicBezTo>
                <a:cubicBezTo>
                  <a:pt x="1678" y="519"/>
                  <a:pt x="1672" y="522"/>
                  <a:pt x="1666" y="523"/>
                </a:cubicBezTo>
                <a:cubicBezTo>
                  <a:pt x="1662" y="515"/>
                  <a:pt x="1658" y="509"/>
                  <a:pt x="1659" y="502"/>
                </a:cubicBezTo>
                <a:cubicBezTo>
                  <a:pt x="1668" y="508"/>
                  <a:pt x="1678" y="517"/>
                  <a:pt x="1691" y="514"/>
                </a:cubicBezTo>
                <a:cubicBezTo>
                  <a:pt x="1689" y="509"/>
                  <a:pt x="1697" y="508"/>
                  <a:pt x="1698" y="512"/>
                </a:cubicBezTo>
                <a:close/>
                <a:moveTo>
                  <a:pt x="1786" y="606"/>
                </a:moveTo>
                <a:cubicBezTo>
                  <a:pt x="1786" y="602"/>
                  <a:pt x="1797" y="599"/>
                  <a:pt x="1797" y="605"/>
                </a:cubicBezTo>
                <a:lnTo>
                  <a:pt x="1786" y="606"/>
                </a:lnTo>
                <a:close/>
                <a:moveTo>
                  <a:pt x="1748" y="607"/>
                </a:moveTo>
                <a:cubicBezTo>
                  <a:pt x="1750" y="607"/>
                  <a:pt x="1749" y="603"/>
                  <a:pt x="1750" y="602"/>
                </a:cubicBezTo>
                <a:cubicBezTo>
                  <a:pt x="1757" y="600"/>
                  <a:pt x="1760" y="601"/>
                  <a:pt x="1767" y="602"/>
                </a:cubicBezTo>
                <a:cubicBezTo>
                  <a:pt x="1767" y="608"/>
                  <a:pt x="1767" y="608"/>
                  <a:pt x="1767" y="608"/>
                </a:cubicBezTo>
                <a:cubicBezTo>
                  <a:pt x="1764" y="609"/>
                  <a:pt x="1756" y="609"/>
                  <a:pt x="1760" y="614"/>
                </a:cubicBezTo>
                <a:cubicBezTo>
                  <a:pt x="1756" y="614"/>
                  <a:pt x="1756" y="614"/>
                  <a:pt x="1756" y="614"/>
                </a:cubicBezTo>
                <a:cubicBezTo>
                  <a:pt x="1758" y="606"/>
                  <a:pt x="1748" y="613"/>
                  <a:pt x="1748" y="607"/>
                </a:cubicBezTo>
                <a:close/>
                <a:moveTo>
                  <a:pt x="1754" y="562"/>
                </a:moveTo>
                <a:cubicBezTo>
                  <a:pt x="1757" y="559"/>
                  <a:pt x="1764" y="561"/>
                  <a:pt x="1765" y="565"/>
                </a:cubicBezTo>
                <a:cubicBezTo>
                  <a:pt x="1761" y="564"/>
                  <a:pt x="1755" y="567"/>
                  <a:pt x="1754" y="562"/>
                </a:cubicBezTo>
                <a:close/>
                <a:moveTo>
                  <a:pt x="1740" y="552"/>
                </a:moveTo>
                <a:cubicBezTo>
                  <a:pt x="1740" y="548"/>
                  <a:pt x="1741" y="545"/>
                  <a:pt x="1745" y="544"/>
                </a:cubicBezTo>
                <a:cubicBezTo>
                  <a:pt x="1746" y="546"/>
                  <a:pt x="1747" y="549"/>
                  <a:pt x="1749" y="550"/>
                </a:cubicBezTo>
                <a:cubicBezTo>
                  <a:pt x="1745" y="553"/>
                  <a:pt x="1743" y="549"/>
                  <a:pt x="1740" y="552"/>
                </a:cubicBezTo>
                <a:close/>
                <a:moveTo>
                  <a:pt x="1709" y="604"/>
                </a:moveTo>
                <a:cubicBezTo>
                  <a:pt x="1715" y="600"/>
                  <a:pt x="1727" y="602"/>
                  <a:pt x="1733" y="607"/>
                </a:cubicBezTo>
                <a:cubicBezTo>
                  <a:pt x="1733" y="601"/>
                  <a:pt x="1733" y="601"/>
                  <a:pt x="1733" y="601"/>
                </a:cubicBezTo>
                <a:cubicBezTo>
                  <a:pt x="1737" y="603"/>
                  <a:pt x="1739" y="600"/>
                  <a:pt x="1745" y="601"/>
                </a:cubicBezTo>
                <a:cubicBezTo>
                  <a:pt x="1751" y="609"/>
                  <a:pt x="1739" y="618"/>
                  <a:pt x="1732" y="608"/>
                </a:cubicBezTo>
                <a:cubicBezTo>
                  <a:pt x="1731" y="613"/>
                  <a:pt x="1719" y="610"/>
                  <a:pt x="1718" y="606"/>
                </a:cubicBezTo>
                <a:cubicBezTo>
                  <a:pt x="1716" y="608"/>
                  <a:pt x="1715" y="610"/>
                  <a:pt x="1711" y="610"/>
                </a:cubicBezTo>
                <a:cubicBezTo>
                  <a:pt x="1711" y="608"/>
                  <a:pt x="1708" y="608"/>
                  <a:pt x="1709" y="604"/>
                </a:cubicBezTo>
                <a:close/>
                <a:moveTo>
                  <a:pt x="1729" y="466"/>
                </a:moveTo>
                <a:cubicBezTo>
                  <a:pt x="1728" y="466"/>
                  <a:pt x="1726" y="466"/>
                  <a:pt x="1725" y="465"/>
                </a:cubicBezTo>
                <a:cubicBezTo>
                  <a:pt x="1725" y="467"/>
                  <a:pt x="1726" y="470"/>
                  <a:pt x="1723" y="469"/>
                </a:cubicBezTo>
                <a:cubicBezTo>
                  <a:pt x="1723" y="464"/>
                  <a:pt x="1723" y="464"/>
                  <a:pt x="1723" y="464"/>
                </a:cubicBezTo>
                <a:cubicBezTo>
                  <a:pt x="1725" y="464"/>
                  <a:pt x="1731" y="461"/>
                  <a:pt x="1729" y="466"/>
                </a:cubicBezTo>
                <a:close/>
                <a:moveTo>
                  <a:pt x="1805" y="471"/>
                </a:moveTo>
                <a:cubicBezTo>
                  <a:pt x="1800" y="484"/>
                  <a:pt x="1780" y="472"/>
                  <a:pt x="1773" y="468"/>
                </a:cubicBezTo>
                <a:cubicBezTo>
                  <a:pt x="1779" y="461"/>
                  <a:pt x="1785" y="469"/>
                  <a:pt x="1792" y="462"/>
                </a:cubicBezTo>
                <a:cubicBezTo>
                  <a:pt x="1790" y="472"/>
                  <a:pt x="1797" y="472"/>
                  <a:pt x="1805" y="471"/>
                </a:cubicBezTo>
                <a:close/>
                <a:moveTo>
                  <a:pt x="1807" y="469"/>
                </a:moveTo>
                <a:cubicBezTo>
                  <a:pt x="1806" y="463"/>
                  <a:pt x="1806" y="463"/>
                  <a:pt x="1806" y="463"/>
                </a:cubicBezTo>
                <a:cubicBezTo>
                  <a:pt x="1812" y="462"/>
                  <a:pt x="1811" y="470"/>
                  <a:pt x="1807" y="469"/>
                </a:cubicBezTo>
                <a:close/>
                <a:moveTo>
                  <a:pt x="1824" y="498"/>
                </a:moveTo>
                <a:cubicBezTo>
                  <a:pt x="1803" y="513"/>
                  <a:pt x="1772" y="502"/>
                  <a:pt x="1748" y="511"/>
                </a:cubicBezTo>
                <a:cubicBezTo>
                  <a:pt x="1750" y="514"/>
                  <a:pt x="1757" y="512"/>
                  <a:pt x="1756" y="518"/>
                </a:cubicBezTo>
                <a:cubicBezTo>
                  <a:pt x="1750" y="522"/>
                  <a:pt x="1757" y="527"/>
                  <a:pt x="1759" y="530"/>
                </a:cubicBezTo>
                <a:cubicBezTo>
                  <a:pt x="1757" y="532"/>
                  <a:pt x="1750" y="535"/>
                  <a:pt x="1753" y="538"/>
                </a:cubicBezTo>
                <a:cubicBezTo>
                  <a:pt x="1742" y="537"/>
                  <a:pt x="1743" y="533"/>
                  <a:pt x="1733" y="536"/>
                </a:cubicBezTo>
                <a:cubicBezTo>
                  <a:pt x="1731" y="530"/>
                  <a:pt x="1737" y="531"/>
                  <a:pt x="1742" y="530"/>
                </a:cubicBezTo>
                <a:cubicBezTo>
                  <a:pt x="1741" y="534"/>
                  <a:pt x="1743" y="535"/>
                  <a:pt x="1746" y="534"/>
                </a:cubicBezTo>
                <a:cubicBezTo>
                  <a:pt x="1741" y="530"/>
                  <a:pt x="1749" y="530"/>
                  <a:pt x="1748" y="526"/>
                </a:cubicBezTo>
                <a:cubicBezTo>
                  <a:pt x="1742" y="527"/>
                  <a:pt x="1742" y="527"/>
                  <a:pt x="1735" y="527"/>
                </a:cubicBezTo>
                <a:cubicBezTo>
                  <a:pt x="1739" y="512"/>
                  <a:pt x="1724" y="507"/>
                  <a:pt x="1711" y="517"/>
                </a:cubicBezTo>
                <a:cubicBezTo>
                  <a:pt x="1711" y="510"/>
                  <a:pt x="1702" y="512"/>
                  <a:pt x="1699" y="511"/>
                </a:cubicBezTo>
                <a:cubicBezTo>
                  <a:pt x="1699" y="497"/>
                  <a:pt x="1717" y="502"/>
                  <a:pt x="1720" y="494"/>
                </a:cubicBezTo>
                <a:cubicBezTo>
                  <a:pt x="1714" y="492"/>
                  <a:pt x="1707" y="493"/>
                  <a:pt x="1706" y="486"/>
                </a:cubicBezTo>
                <a:cubicBezTo>
                  <a:pt x="1711" y="484"/>
                  <a:pt x="1719" y="483"/>
                  <a:pt x="1715" y="476"/>
                </a:cubicBezTo>
                <a:cubicBezTo>
                  <a:pt x="1721" y="471"/>
                  <a:pt x="1725" y="477"/>
                  <a:pt x="1734" y="473"/>
                </a:cubicBezTo>
                <a:cubicBezTo>
                  <a:pt x="1736" y="477"/>
                  <a:pt x="1729" y="474"/>
                  <a:pt x="1731" y="478"/>
                </a:cubicBezTo>
                <a:cubicBezTo>
                  <a:pt x="1742" y="483"/>
                  <a:pt x="1756" y="462"/>
                  <a:pt x="1766" y="471"/>
                </a:cubicBezTo>
                <a:cubicBezTo>
                  <a:pt x="1764" y="473"/>
                  <a:pt x="1760" y="475"/>
                  <a:pt x="1760" y="478"/>
                </a:cubicBezTo>
                <a:cubicBezTo>
                  <a:pt x="1761" y="483"/>
                  <a:pt x="1764" y="487"/>
                  <a:pt x="1766" y="492"/>
                </a:cubicBezTo>
                <a:cubicBezTo>
                  <a:pt x="1764" y="492"/>
                  <a:pt x="1764" y="494"/>
                  <a:pt x="1762" y="494"/>
                </a:cubicBezTo>
                <a:cubicBezTo>
                  <a:pt x="1758" y="490"/>
                  <a:pt x="1755" y="485"/>
                  <a:pt x="1749" y="484"/>
                </a:cubicBezTo>
                <a:cubicBezTo>
                  <a:pt x="1744" y="484"/>
                  <a:pt x="1743" y="488"/>
                  <a:pt x="1741" y="491"/>
                </a:cubicBezTo>
                <a:cubicBezTo>
                  <a:pt x="1741" y="489"/>
                  <a:pt x="1742" y="486"/>
                  <a:pt x="1740" y="486"/>
                </a:cubicBezTo>
                <a:cubicBezTo>
                  <a:pt x="1739" y="491"/>
                  <a:pt x="1742" y="491"/>
                  <a:pt x="1742" y="495"/>
                </a:cubicBezTo>
                <a:cubicBezTo>
                  <a:pt x="1760" y="499"/>
                  <a:pt x="1776" y="500"/>
                  <a:pt x="1787" y="503"/>
                </a:cubicBezTo>
                <a:cubicBezTo>
                  <a:pt x="1784" y="501"/>
                  <a:pt x="1781" y="500"/>
                  <a:pt x="1781" y="496"/>
                </a:cubicBezTo>
                <a:cubicBezTo>
                  <a:pt x="1783" y="496"/>
                  <a:pt x="1782" y="493"/>
                  <a:pt x="1783" y="492"/>
                </a:cubicBezTo>
                <a:cubicBezTo>
                  <a:pt x="1790" y="491"/>
                  <a:pt x="1797" y="497"/>
                  <a:pt x="1798" y="497"/>
                </a:cubicBezTo>
                <a:cubicBezTo>
                  <a:pt x="1799" y="493"/>
                  <a:pt x="1795" y="494"/>
                  <a:pt x="1795" y="490"/>
                </a:cubicBezTo>
                <a:cubicBezTo>
                  <a:pt x="1797" y="485"/>
                  <a:pt x="1808" y="490"/>
                  <a:pt x="1807" y="483"/>
                </a:cubicBezTo>
                <a:cubicBezTo>
                  <a:pt x="1804" y="487"/>
                  <a:pt x="1802" y="485"/>
                  <a:pt x="1799" y="482"/>
                </a:cubicBezTo>
                <a:cubicBezTo>
                  <a:pt x="1805" y="483"/>
                  <a:pt x="1807" y="480"/>
                  <a:pt x="1813" y="480"/>
                </a:cubicBezTo>
                <a:cubicBezTo>
                  <a:pt x="1814" y="483"/>
                  <a:pt x="1816" y="484"/>
                  <a:pt x="1816" y="488"/>
                </a:cubicBezTo>
                <a:cubicBezTo>
                  <a:pt x="1814" y="488"/>
                  <a:pt x="1811" y="488"/>
                  <a:pt x="1810" y="490"/>
                </a:cubicBezTo>
                <a:cubicBezTo>
                  <a:pt x="1809" y="494"/>
                  <a:pt x="1813" y="494"/>
                  <a:pt x="1815" y="495"/>
                </a:cubicBezTo>
                <a:cubicBezTo>
                  <a:pt x="1814" y="491"/>
                  <a:pt x="1816" y="490"/>
                  <a:pt x="1818" y="489"/>
                </a:cubicBezTo>
                <a:cubicBezTo>
                  <a:pt x="1817" y="496"/>
                  <a:pt x="1825" y="493"/>
                  <a:pt x="1824" y="498"/>
                </a:cubicBezTo>
                <a:close/>
                <a:moveTo>
                  <a:pt x="1828" y="574"/>
                </a:moveTo>
                <a:cubicBezTo>
                  <a:pt x="1821" y="575"/>
                  <a:pt x="1817" y="571"/>
                  <a:pt x="1814" y="568"/>
                </a:cubicBezTo>
                <a:cubicBezTo>
                  <a:pt x="1816" y="568"/>
                  <a:pt x="1817" y="567"/>
                  <a:pt x="1818" y="565"/>
                </a:cubicBezTo>
                <a:cubicBezTo>
                  <a:pt x="1822" y="567"/>
                  <a:pt x="1828" y="567"/>
                  <a:pt x="1828" y="574"/>
                </a:cubicBezTo>
                <a:close/>
                <a:moveTo>
                  <a:pt x="1853" y="590"/>
                </a:moveTo>
                <a:cubicBezTo>
                  <a:pt x="1855" y="593"/>
                  <a:pt x="1857" y="597"/>
                  <a:pt x="1859" y="600"/>
                </a:cubicBezTo>
                <a:cubicBezTo>
                  <a:pt x="1854" y="599"/>
                  <a:pt x="1852" y="595"/>
                  <a:pt x="1853" y="603"/>
                </a:cubicBezTo>
                <a:cubicBezTo>
                  <a:pt x="1849" y="603"/>
                  <a:pt x="1850" y="599"/>
                  <a:pt x="1846" y="599"/>
                </a:cubicBezTo>
                <a:cubicBezTo>
                  <a:pt x="1846" y="596"/>
                  <a:pt x="1848" y="596"/>
                  <a:pt x="1847" y="593"/>
                </a:cubicBezTo>
                <a:cubicBezTo>
                  <a:pt x="1842" y="598"/>
                  <a:pt x="1830" y="588"/>
                  <a:pt x="1831" y="594"/>
                </a:cubicBezTo>
                <a:cubicBezTo>
                  <a:pt x="1826" y="595"/>
                  <a:pt x="1824" y="592"/>
                  <a:pt x="1824" y="586"/>
                </a:cubicBezTo>
                <a:cubicBezTo>
                  <a:pt x="1829" y="584"/>
                  <a:pt x="1827" y="591"/>
                  <a:pt x="1832" y="589"/>
                </a:cubicBezTo>
                <a:cubicBezTo>
                  <a:pt x="1831" y="582"/>
                  <a:pt x="1838" y="581"/>
                  <a:pt x="1843" y="583"/>
                </a:cubicBezTo>
                <a:cubicBezTo>
                  <a:pt x="1844" y="586"/>
                  <a:pt x="1841" y="586"/>
                  <a:pt x="1842" y="590"/>
                </a:cubicBezTo>
                <a:cubicBezTo>
                  <a:pt x="1844" y="589"/>
                  <a:pt x="1849" y="593"/>
                  <a:pt x="1850" y="589"/>
                </a:cubicBezTo>
                <a:cubicBezTo>
                  <a:pt x="1847" y="586"/>
                  <a:pt x="1847" y="585"/>
                  <a:pt x="1848" y="581"/>
                </a:cubicBezTo>
                <a:cubicBezTo>
                  <a:pt x="1851" y="582"/>
                  <a:pt x="1855" y="581"/>
                  <a:pt x="1856" y="584"/>
                </a:cubicBezTo>
                <a:cubicBezTo>
                  <a:pt x="1853" y="584"/>
                  <a:pt x="1856" y="588"/>
                  <a:pt x="1857" y="589"/>
                </a:cubicBezTo>
                <a:cubicBezTo>
                  <a:pt x="1855" y="589"/>
                  <a:pt x="1853" y="589"/>
                  <a:pt x="1853" y="590"/>
                </a:cubicBezTo>
                <a:close/>
                <a:moveTo>
                  <a:pt x="1906" y="596"/>
                </a:moveTo>
                <a:cubicBezTo>
                  <a:pt x="1902" y="597"/>
                  <a:pt x="1900" y="596"/>
                  <a:pt x="1900" y="592"/>
                </a:cubicBezTo>
                <a:cubicBezTo>
                  <a:pt x="1902" y="590"/>
                  <a:pt x="1905" y="593"/>
                  <a:pt x="1906" y="596"/>
                </a:cubicBezTo>
                <a:close/>
                <a:moveTo>
                  <a:pt x="2053" y="584"/>
                </a:moveTo>
                <a:cubicBezTo>
                  <a:pt x="2050" y="585"/>
                  <a:pt x="2052" y="589"/>
                  <a:pt x="2049" y="589"/>
                </a:cubicBezTo>
                <a:cubicBezTo>
                  <a:pt x="2040" y="588"/>
                  <a:pt x="2040" y="589"/>
                  <a:pt x="2032" y="584"/>
                </a:cubicBezTo>
                <a:cubicBezTo>
                  <a:pt x="2032" y="586"/>
                  <a:pt x="2034" y="587"/>
                  <a:pt x="2034" y="589"/>
                </a:cubicBezTo>
                <a:cubicBezTo>
                  <a:pt x="2031" y="589"/>
                  <a:pt x="2028" y="589"/>
                  <a:pt x="2026" y="587"/>
                </a:cubicBezTo>
                <a:cubicBezTo>
                  <a:pt x="2028" y="586"/>
                  <a:pt x="2027" y="584"/>
                  <a:pt x="2026" y="583"/>
                </a:cubicBezTo>
                <a:cubicBezTo>
                  <a:pt x="2033" y="581"/>
                  <a:pt x="2046" y="582"/>
                  <a:pt x="2053" y="584"/>
                </a:cubicBezTo>
                <a:close/>
                <a:moveTo>
                  <a:pt x="2157" y="590"/>
                </a:moveTo>
                <a:cubicBezTo>
                  <a:pt x="2148" y="593"/>
                  <a:pt x="2142" y="587"/>
                  <a:pt x="2138" y="591"/>
                </a:cubicBezTo>
                <a:cubicBezTo>
                  <a:pt x="2139" y="584"/>
                  <a:pt x="2157" y="583"/>
                  <a:pt x="2157" y="590"/>
                </a:cubicBezTo>
                <a:close/>
                <a:moveTo>
                  <a:pt x="2206" y="495"/>
                </a:moveTo>
                <a:cubicBezTo>
                  <a:pt x="2200" y="498"/>
                  <a:pt x="2200" y="501"/>
                  <a:pt x="2202" y="509"/>
                </a:cubicBezTo>
                <a:cubicBezTo>
                  <a:pt x="2194" y="508"/>
                  <a:pt x="2195" y="499"/>
                  <a:pt x="2191" y="494"/>
                </a:cubicBezTo>
                <a:cubicBezTo>
                  <a:pt x="2193" y="488"/>
                  <a:pt x="2204" y="490"/>
                  <a:pt x="2206" y="495"/>
                </a:cubicBezTo>
                <a:close/>
                <a:moveTo>
                  <a:pt x="2267" y="586"/>
                </a:moveTo>
                <a:cubicBezTo>
                  <a:pt x="2270" y="586"/>
                  <a:pt x="2273" y="586"/>
                  <a:pt x="2272" y="591"/>
                </a:cubicBezTo>
                <a:cubicBezTo>
                  <a:pt x="2266" y="592"/>
                  <a:pt x="2265" y="590"/>
                  <a:pt x="2267" y="586"/>
                </a:cubicBezTo>
                <a:close/>
                <a:moveTo>
                  <a:pt x="2264" y="582"/>
                </a:moveTo>
                <a:cubicBezTo>
                  <a:pt x="2264" y="587"/>
                  <a:pt x="2264" y="587"/>
                  <a:pt x="2264" y="587"/>
                </a:cubicBezTo>
                <a:cubicBezTo>
                  <a:pt x="2254" y="587"/>
                  <a:pt x="2254" y="587"/>
                  <a:pt x="2254" y="587"/>
                </a:cubicBezTo>
                <a:cubicBezTo>
                  <a:pt x="2254" y="582"/>
                  <a:pt x="2254" y="582"/>
                  <a:pt x="2254" y="582"/>
                </a:cubicBezTo>
                <a:cubicBezTo>
                  <a:pt x="2259" y="585"/>
                  <a:pt x="2258" y="583"/>
                  <a:pt x="2264" y="582"/>
                </a:cubicBezTo>
                <a:close/>
                <a:moveTo>
                  <a:pt x="2266" y="518"/>
                </a:moveTo>
                <a:cubicBezTo>
                  <a:pt x="2263" y="518"/>
                  <a:pt x="2258" y="519"/>
                  <a:pt x="2258" y="516"/>
                </a:cubicBezTo>
                <a:cubicBezTo>
                  <a:pt x="2261" y="516"/>
                  <a:pt x="2264" y="510"/>
                  <a:pt x="2265" y="513"/>
                </a:cubicBezTo>
                <a:cubicBezTo>
                  <a:pt x="2262" y="515"/>
                  <a:pt x="2265" y="515"/>
                  <a:pt x="2266" y="518"/>
                </a:cubicBezTo>
                <a:close/>
                <a:moveTo>
                  <a:pt x="2305" y="545"/>
                </a:moveTo>
                <a:cubicBezTo>
                  <a:pt x="2300" y="543"/>
                  <a:pt x="2294" y="546"/>
                  <a:pt x="2288" y="543"/>
                </a:cubicBezTo>
                <a:cubicBezTo>
                  <a:pt x="2289" y="542"/>
                  <a:pt x="2289" y="541"/>
                  <a:pt x="2289" y="540"/>
                </a:cubicBezTo>
                <a:cubicBezTo>
                  <a:pt x="2294" y="545"/>
                  <a:pt x="2303" y="536"/>
                  <a:pt x="2305" y="545"/>
                </a:cubicBezTo>
                <a:close/>
                <a:moveTo>
                  <a:pt x="2437" y="485"/>
                </a:moveTo>
                <a:cubicBezTo>
                  <a:pt x="2437" y="489"/>
                  <a:pt x="2432" y="488"/>
                  <a:pt x="2429" y="489"/>
                </a:cubicBezTo>
                <a:cubicBezTo>
                  <a:pt x="2429" y="487"/>
                  <a:pt x="2423" y="484"/>
                  <a:pt x="2427" y="482"/>
                </a:cubicBezTo>
                <a:cubicBezTo>
                  <a:pt x="2429" y="484"/>
                  <a:pt x="2433" y="484"/>
                  <a:pt x="2437" y="485"/>
                </a:cubicBezTo>
                <a:close/>
                <a:moveTo>
                  <a:pt x="2536" y="521"/>
                </a:moveTo>
                <a:cubicBezTo>
                  <a:pt x="2532" y="522"/>
                  <a:pt x="2532" y="519"/>
                  <a:pt x="2529" y="520"/>
                </a:cubicBezTo>
                <a:cubicBezTo>
                  <a:pt x="2528" y="515"/>
                  <a:pt x="2538" y="516"/>
                  <a:pt x="2536" y="521"/>
                </a:cubicBezTo>
                <a:close/>
                <a:moveTo>
                  <a:pt x="2471" y="494"/>
                </a:moveTo>
                <a:cubicBezTo>
                  <a:pt x="2468" y="499"/>
                  <a:pt x="2461" y="495"/>
                  <a:pt x="2460" y="490"/>
                </a:cubicBezTo>
                <a:cubicBezTo>
                  <a:pt x="2464" y="491"/>
                  <a:pt x="2468" y="492"/>
                  <a:pt x="2471" y="494"/>
                </a:cubicBezTo>
                <a:close/>
                <a:moveTo>
                  <a:pt x="2483" y="519"/>
                </a:moveTo>
                <a:cubicBezTo>
                  <a:pt x="2483" y="527"/>
                  <a:pt x="2492" y="530"/>
                  <a:pt x="2498" y="535"/>
                </a:cubicBezTo>
                <a:cubicBezTo>
                  <a:pt x="2494" y="545"/>
                  <a:pt x="2482" y="539"/>
                  <a:pt x="2474" y="540"/>
                </a:cubicBezTo>
                <a:cubicBezTo>
                  <a:pt x="2473" y="533"/>
                  <a:pt x="2466" y="529"/>
                  <a:pt x="2459" y="532"/>
                </a:cubicBezTo>
                <a:cubicBezTo>
                  <a:pt x="2462" y="528"/>
                  <a:pt x="2461" y="526"/>
                  <a:pt x="2459" y="522"/>
                </a:cubicBezTo>
                <a:cubicBezTo>
                  <a:pt x="2465" y="516"/>
                  <a:pt x="2474" y="523"/>
                  <a:pt x="2483" y="519"/>
                </a:cubicBezTo>
                <a:close/>
                <a:moveTo>
                  <a:pt x="2510" y="495"/>
                </a:moveTo>
                <a:cubicBezTo>
                  <a:pt x="2509" y="501"/>
                  <a:pt x="2505" y="505"/>
                  <a:pt x="2508" y="513"/>
                </a:cubicBezTo>
                <a:cubicBezTo>
                  <a:pt x="2500" y="514"/>
                  <a:pt x="2498" y="508"/>
                  <a:pt x="2489" y="511"/>
                </a:cubicBezTo>
                <a:cubicBezTo>
                  <a:pt x="2488" y="507"/>
                  <a:pt x="2492" y="508"/>
                  <a:pt x="2492" y="505"/>
                </a:cubicBezTo>
                <a:cubicBezTo>
                  <a:pt x="2488" y="503"/>
                  <a:pt x="2484" y="502"/>
                  <a:pt x="2481" y="499"/>
                </a:cubicBezTo>
                <a:cubicBezTo>
                  <a:pt x="2487" y="501"/>
                  <a:pt x="2482" y="493"/>
                  <a:pt x="2487" y="495"/>
                </a:cubicBezTo>
                <a:cubicBezTo>
                  <a:pt x="2489" y="499"/>
                  <a:pt x="2493" y="493"/>
                  <a:pt x="2495" y="498"/>
                </a:cubicBezTo>
                <a:cubicBezTo>
                  <a:pt x="2496" y="496"/>
                  <a:pt x="2505" y="492"/>
                  <a:pt x="2510" y="495"/>
                </a:cubicBezTo>
                <a:close/>
                <a:moveTo>
                  <a:pt x="2515" y="520"/>
                </a:moveTo>
                <a:cubicBezTo>
                  <a:pt x="2510" y="523"/>
                  <a:pt x="2505" y="524"/>
                  <a:pt x="2502" y="520"/>
                </a:cubicBezTo>
                <a:cubicBezTo>
                  <a:pt x="2504" y="518"/>
                  <a:pt x="2514" y="513"/>
                  <a:pt x="2515" y="520"/>
                </a:cubicBezTo>
                <a:close/>
                <a:moveTo>
                  <a:pt x="2527" y="513"/>
                </a:moveTo>
                <a:cubicBezTo>
                  <a:pt x="2520" y="512"/>
                  <a:pt x="2516" y="517"/>
                  <a:pt x="2514" y="511"/>
                </a:cubicBezTo>
                <a:cubicBezTo>
                  <a:pt x="2520" y="511"/>
                  <a:pt x="2525" y="505"/>
                  <a:pt x="2527" y="513"/>
                </a:cubicBezTo>
                <a:close/>
                <a:moveTo>
                  <a:pt x="2528" y="531"/>
                </a:moveTo>
                <a:cubicBezTo>
                  <a:pt x="2524" y="530"/>
                  <a:pt x="2520" y="535"/>
                  <a:pt x="2519" y="530"/>
                </a:cubicBezTo>
                <a:cubicBezTo>
                  <a:pt x="2520" y="528"/>
                  <a:pt x="2528" y="527"/>
                  <a:pt x="2528" y="531"/>
                </a:cubicBezTo>
                <a:close/>
                <a:moveTo>
                  <a:pt x="2539" y="559"/>
                </a:moveTo>
                <a:cubicBezTo>
                  <a:pt x="2538" y="562"/>
                  <a:pt x="2537" y="564"/>
                  <a:pt x="2538" y="568"/>
                </a:cubicBezTo>
                <a:cubicBezTo>
                  <a:pt x="2534" y="569"/>
                  <a:pt x="2534" y="566"/>
                  <a:pt x="2530" y="567"/>
                </a:cubicBezTo>
                <a:cubicBezTo>
                  <a:pt x="2530" y="562"/>
                  <a:pt x="2532" y="558"/>
                  <a:pt x="2539" y="559"/>
                </a:cubicBezTo>
                <a:close/>
                <a:moveTo>
                  <a:pt x="2784" y="454"/>
                </a:moveTo>
                <a:cubicBezTo>
                  <a:pt x="2784" y="449"/>
                  <a:pt x="2796" y="457"/>
                  <a:pt x="2795" y="448"/>
                </a:cubicBezTo>
                <a:cubicBezTo>
                  <a:pt x="2776" y="444"/>
                  <a:pt x="2748" y="448"/>
                  <a:pt x="2744" y="465"/>
                </a:cubicBezTo>
                <a:cubicBezTo>
                  <a:pt x="2749" y="467"/>
                  <a:pt x="2754" y="467"/>
                  <a:pt x="2758" y="469"/>
                </a:cubicBezTo>
                <a:cubicBezTo>
                  <a:pt x="2755" y="475"/>
                  <a:pt x="2748" y="478"/>
                  <a:pt x="2749" y="488"/>
                </a:cubicBezTo>
                <a:cubicBezTo>
                  <a:pt x="2755" y="493"/>
                  <a:pt x="2761" y="495"/>
                  <a:pt x="2769" y="494"/>
                </a:cubicBezTo>
                <a:cubicBezTo>
                  <a:pt x="2769" y="498"/>
                  <a:pt x="2764" y="499"/>
                  <a:pt x="2768" y="502"/>
                </a:cubicBezTo>
                <a:cubicBezTo>
                  <a:pt x="2762" y="503"/>
                  <a:pt x="2762" y="503"/>
                  <a:pt x="2762" y="503"/>
                </a:cubicBezTo>
                <a:cubicBezTo>
                  <a:pt x="2763" y="510"/>
                  <a:pt x="2772" y="501"/>
                  <a:pt x="2772" y="510"/>
                </a:cubicBezTo>
                <a:cubicBezTo>
                  <a:pt x="2780" y="511"/>
                  <a:pt x="2781" y="510"/>
                  <a:pt x="2788" y="511"/>
                </a:cubicBezTo>
                <a:cubicBezTo>
                  <a:pt x="2789" y="508"/>
                  <a:pt x="2789" y="506"/>
                  <a:pt x="2788" y="503"/>
                </a:cubicBezTo>
                <a:cubicBezTo>
                  <a:pt x="2793" y="503"/>
                  <a:pt x="2797" y="502"/>
                  <a:pt x="2793" y="498"/>
                </a:cubicBezTo>
                <a:cubicBezTo>
                  <a:pt x="2801" y="500"/>
                  <a:pt x="2809" y="503"/>
                  <a:pt x="2814" y="503"/>
                </a:cubicBezTo>
                <a:cubicBezTo>
                  <a:pt x="2815" y="502"/>
                  <a:pt x="2815" y="500"/>
                  <a:pt x="2815" y="498"/>
                </a:cubicBezTo>
                <a:cubicBezTo>
                  <a:pt x="2816" y="498"/>
                  <a:pt x="2817" y="499"/>
                  <a:pt x="2818" y="500"/>
                </a:cubicBezTo>
                <a:cubicBezTo>
                  <a:pt x="2822" y="499"/>
                  <a:pt x="2816" y="497"/>
                  <a:pt x="2815" y="496"/>
                </a:cubicBezTo>
                <a:cubicBezTo>
                  <a:pt x="2815" y="492"/>
                  <a:pt x="2818" y="497"/>
                  <a:pt x="2820" y="496"/>
                </a:cubicBezTo>
                <a:cubicBezTo>
                  <a:pt x="2822" y="487"/>
                  <a:pt x="2811" y="491"/>
                  <a:pt x="2809" y="486"/>
                </a:cubicBezTo>
                <a:cubicBezTo>
                  <a:pt x="2798" y="487"/>
                  <a:pt x="2788" y="480"/>
                  <a:pt x="2778" y="483"/>
                </a:cubicBezTo>
                <a:cubicBezTo>
                  <a:pt x="2776" y="478"/>
                  <a:pt x="2785" y="482"/>
                  <a:pt x="2786" y="479"/>
                </a:cubicBezTo>
                <a:cubicBezTo>
                  <a:pt x="2785" y="470"/>
                  <a:pt x="2785" y="470"/>
                  <a:pt x="2785" y="470"/>
                </a:cubicBezTo>
                <a:cubicBezTo>
                  <a:pt x="2788" y="467"/>
                  <a:pt x="2795" y="467"/>
                  <a:pt x="2798" y="464"/>
                </a:cubicBezTo>
                <a:cubicBezTo>
                  <a:pt x="2794" y="461"/>
                  <a:pt x="2788" y="458"/>
                  <a:pt x="2784" y="454"/>
                </a:cubicBezTo>
                <a:close/>
                <a:moveTo>
                  <a:pt x="2775" y="482"/>
                </a:moveTo>
                <a:cubicBezTo>
                  <a:pt x="2772" y="484"/>
                  <a:pt x="2768" y="482"/>
                  <a:pt x="2767" y="479"/>
                </a:cubicBezTo>
                <a:cubicBezTo>
                  <a:pt x="2769" y="476"/>
                  <a:pt x="2774" y="479"/>
                  <a:pt x="2775" y="482"/>
                </a:cubicBezTo>
                <a:close/>
                <a:moveTo>
                  <a:pt x="2781" y="503"/>
                </a:moveTo>
                <a:cubicBezTo>
                  <a:pt x="2780" y="504"/>
                  <a:pt x="2778" y="505"/>
                  <a:pt x="2775" y="505"/>
                </a:cubicBezTo>
                <a:cubicBezTo>
                  <a:pt x="2773" y="500"/>
                  <a:pt x="2781" y="499"/>
                  <a:pt x="2781" y="503"/>
                </a:cubicBezTo>
                <a:close/>
                <a:moveTo>
                  <a:pt x="2726" y="709"/>
                </a:moveTo>
                <a:cubicBezTo>
                  <a:pt x="2726" y="709"/>
                  <a:pt x="2727" y="709"/>
                  <a:pt x="2727" y="708"/>
                </a:cubicBezTo>
                <a:cubicBezTo>
                  <a:pt x="2729" y="703"/>
                  <a:pt x="2719" y="700"/>
                  <a:pt x="2726" y="699"/>
                </a:cubicBezTo>
                <a:cubicBezTo>
                  <a:pt x="2726" y="696"/>
                  <a:pt x="2722" y="699"/>
                  <a:pt x="2720" y="698"/>
                </a:cubicBezTo>
                <a:cubicBezTo>
                  <a:pt x="2719" y="703"/>
                  <a:pt x="2724" y="702"/>
                  <a:pt x="2725" y="706"/>
                </a:cubicBezTo>
                <a:cubicBezTo>
                  <a:pt x="2719" y="706"/>
                  <a:pt x="2720" y="705"/>
                  <a:pt x="2714" y="706"/>
                </a:cubicBezTo>
                <a:cubicBezTo>
                  <a:pt x="2713" y="706"/>
                  <a:pt x="2713" y="704"/>
                  <a:pt x="2713" y="702"/>
                </a:cubicBezTo>
                <a:cubicBezTo>
                  <a:pt x="2707" y="707"/>
                  <a:pt x="2705" y="698"/>
                  <a:pt x="2698" y="700"/>
                </a:cubicBezTo>
                <a:cubicBezTo>
                  <a:pt x="2687" y="690"/>
                  <a:pt x="2679" y="699"/>
                  <a:pt x="2673" y="709"/>
                </a:cubicBezTo>
                <a:lnTo>
                  <a:pt x="2726" y="709"/>
                </a:lnTo>
                <a:close/>
                <a:moveTo>
                  <a:pt x="2617" y="646"/>
                </a:moveTo>
                <a:cubicBezTo>
                  <a:pt x="2617" y="644"/>
                  <a:pt x="2614" y="645"/>
                  <a:pt x="2614" y="643"/>
                </a:cubicBezTo>
                <a:cubicBezTo>
                  <a:pt x="2632" y="646"/>
                  <a:pt x="2660" y="665"/>
                  <a:pt x="2673" y="651"/>
                </a:cubicBezTo>
                <a:cubicBezTo>
                  <a:pt x="2682" y="655"/>
                  <a:pt x="2690" y="653"/>
                  <a:pt x="2701" y="654"/>
                </a:cubicBezTo>
                <a:cubicBezTo>
                  <a:pt x="2700" y="652"/>
                  <a:pt x="2697" y="651"/>
                  <a:pt x="2693" y="652"/>
                </a:cubicBezTo>
                <a:cubicBezTo>
                  <a:pt x="2690" y="644"/>
                  <a:pt x="2700" y="647"/>
                  <a:pt x="2699" y="642"/>
                </a:cubicBezTo>
                <a:cubicBezTo>
                  <a:pt x="2694" y="642"/>
                  <a:pt x="2692" y="645"/>
                  <a:pt x="2686" y="644"/>
                </a:cubicBezTo>
                <a:cubicBezTo>
                  <a:pt x="2685" y="648"/>
                  <a:pt x="2689" y="648"/>
                  <a:pt x="2686" y="651"/>
                </a:cubicBezTo>
                <a:cubicBezTo>
                  <a:pt x="2685" y="643"/>
                  <a:pt x="2673" y="649"/>
                  <a:pt x="2666" y="642"/>
                </a:cubicBezTo>
                <a:cubicBezTo>
                  <a:pt x="2675" y="636"/>
                  <a:pt x="2694" y="640"/>
                  <a:pt x="2699" y="637"/>
                </a:cubicBezTo>
                <a:cubicBezTo>
                  <a:pt x="2691" y="630"/>
                  <a:pt x="2677" y="639"/>
                  <a:pt x="2672" y="634"/>
                </a:cubicBezTo>
                <a:cubicBezTo>
                  <a:pt x="2660" y="638"/>
                  <a:pt x="2646" y="632"/>
                  <a:pt x="2633" y="633"/>
                </a:cubicBezTo>
                <a:cubicBezTo>
                  <a:pt x="2636" y="627"/>
                  <a:pt x="2629" y="628"/>
                  <a:pt x="2623" y="628"/>
                </a:cubicBezTo>
                <a:cubicBezTo>
                  <a:pt x="2621" y="630"/>
                  <a:pt x="2622" y="634"/>
                  <a:pt x="2617" y="634"/>
                </a:cubicBezTo>
                <a:cubicBezTo>
                  <a:pt x="2612" y="636"/>
                  <a:pt x="2622" y="634"/>
                  <a:pt x="2622" y="636"/>
                </a:cubicBezTo>
                <a:cubicBezTo>
                  <a:pt x="2619" y="640"/>
                  <a:pt x="2616" y="638"/>
                  <a:pt x="2611" y="638"/>
                </a:cubicBezTo>
                <a:cubicBezTo>
                  <a:pt x="2611" y="634"/>
                  <a:pt x="2617" y="631"/>
                  <a:pt x="2610" y="631"/>
                </a:cubicBezTo>
                <a:cubicBezTo>
                  <a:pt x="2614" y="626"/>
                  <a:pt x="2606" y="622"/>
                  <a:pt x="2609" y="619"/>
                </a:cubicBezTo>
                <a:cubicBezTo>
                  <a:pt x="2607" y="617"/>
                  <a:pt x="2603" y="617"/>
                  <a:pt x="2600" y="617"/>
                </a:cubicBezTo>
                <a:cubicBezTo>
                  <a:pt x="2598" y="613"/>
                  <a:pt x="2602" y="614"/>
                  <a:pt x="2603" y="612"/>
                </a:cubicBezTo>
                <a:cubicBezTo>
                  <a:pt x="2600" y="610"/>
                  <a:pt x="2591" y="613"/>
                  <a:pt x="2586" y="612"/>
                </a:cubicBezTo>
                <a:cubicBezTo>
                  <a:pt x="2591" y="618"/>
                  <a:pt x="2599" y="613"/>
                  <a:pt x="2602" y="621"/>
                </a:cubicBezTo>
                <a:cubicBezTo>
                  <a:pt x="2603" y="625"/>
                  <a:pt x="2595" y="622"/>
                  <a:pt x="2593" y="625"/>
                </a:cubicBezTo>
                <a:cubicBezTo>
                  <a:pt x="2595" y="632"/>
                  <a:pt x="2603" y="630"/>
                  <a:pt x="2605" y="626"/>
                </a:cubicBezTo>
                <a:cubicBezTo>
                  <a:pt x="2609" y="631"/>
                  <a:pt x="2612" y="641"/>
                  <a:pt x="2609" y="646"/>
                </a:cubicBezTo>
                <a:cubicBezTo>
                  <a:pt x="2613" y="645"/>
                  <a:pt x="2614" y="649"/>
                  <a:pt x="2617" y="646"/>
                </a:cubicBezTo>
                <a:close/>
                <a:moveTo>
                  <a:pt x="2571" y="644"/>
                </a:moveTo>
                <a:cubicBezTo>
                  <a:pt x="2568" y="645"/>
                  <a:pt x="2565" y="642"/>
                  <a:pt x="2570" y="642"/>
                </a:cubicBezTo>
                <a:cubicBezTo>
                  <a:pt x="2566" y="636"/>
                  <a:pt x="2564" y="644"/>
                  <a:pt x="2562" y="645"/>
                </a:cubicBezTo>
                <a:cubicBezTo>
                  <a:pt x="2557" y="641"/>
                  <a:pt x="2548" y="648"/>
                  <a:pt x="2548" y="641"/>
                </a:cubicBezTo>
                <a:cubicBezTo>
                  <a:pt x="2546" y="641"/>
                  <a:pt x="2546" y="643"/>
                  <a:pt x="2544" y="644"/>
                </a:cubicBezTo>
                <a:cubicBezTo>
                  <a:pt x="2540" y="642"/>
                  <a:pt x="2541" y="636"/>
                  <a:pt x="2534" y="639"/>
                </a:cubicBezTo>
                <a:cubicBezTo>
                  <a:pt x="2537" y="642"/>
                  <a:pt x="2543" y="642"/>
                  <a:pt x="2541" y="650"/>
                </a:cubicBezTo>
                <a:cubicBezTo>
                  <a:pt x="2557" y="650"/>
                  <a:pt x="2565" y="655"/>
                  <a:pt x="2571" y="644"/>
                </a:cubicBezTo>
                <a:close/>
                <a:moveTo>
                  <a:pt x="1888" y="628"/>
                </a:moveTo>
                <a:cubicBezTo>
                  <a:pt x="1887" y="626"/>
                  <a:pt x="1882" y="630"/>
                  <a:pt x="1880" y="631"/>
                </a:cubicBezTo>
                <a:cubicBezTo>
                  <a:pt x="1875" y="632"/>
                  <a:pt x="1875" y="626"/>
                  <a:pt x="1871" y="626"/>
                </a:cubicBezTo>
                <a:cubicBezTo>
                  <a:pt x="1873" y="623"/>
                  <a:pt x="1880" y="628"/>
                  <a:pt x="1880" y="620"/>
                </a:cubicBezTo>
                <a:cubicBezTo>
                  <a:pt x="1872" y="620"/>
                  <a:pt x="1868" y="624"/>
                  <a:pt x="1866" y="617"/>
                </a:cubicBezTo>
                <a:cubicBezTo>
                  <a:pt x="1862" y="620"/>
                  <a:pt x="1857" y="623"/>
                  <a:pt x="1852" y="626"/>
                </a:cubicBezTo>
                <a:cubicBezTo>
                  <a:pt x="1854" y="631"/>
                  <a:pt x="1856" y="638"/>
                  <a:pt x="1862" y="640"/>
                </a:cubicBezTo>
                <a:cubicBezTo>
                  <a:pt x="1865" y="635"/>
                  <a:pt x="1870" y="636"/>
                  <a:pt x="1875" y="640"/>
                </a:cubicBezTo>
                <a:cubicBezTo>
                  <a:pt x="1881" y="634"/>
                  <a:pt x="1892" y="632"/>
                  <a:pt x="1898" y="634"/>
                </a:cubicBezTo>
                <a:cubicBezTo>
                  <a:pt x="1900" y="634"/>
                  <a:pt x="1897" y="632"/>
                  <a:pt x="1899" y="632"/>
                </a:cubicBezTo>
                <a:cubicBezTo>
                  <a:pt x="1897" y="627"/>
                  <a:pt x="1885" y="634"/>
                  <a:pt x="1888" y="628"/>
                </a:cubicBezTo>
                <a:close/>
                <a:moveTo>
                  <a:pt x="1988" y="595"/>
                </a:moveTo>
                <a:cubicBezTo>
                  <a:pt x="1997" y="596"/>
                  <a:pt x="2009" y="599"/>
                  <a:pt x="2010" y="590"/>
                </a:cubicBezTo>
                <a:cubicBezTo>
                  <a:pt x="2004" y="590"/>
                  <a:pt x="2001" y="591"/>
                  <a:pt x="2000" y="595"/>
                </a:cubicBezTo>
                <a:cubicBezTo>
                  <a:pt x="1996" y="593"/>
                  <a:pt x="1991" y="593"/>
                  <a:pt x="1988" y="590"/>
                </a:cubicBezTo>
                <a:cubicBezTo>
                  <a:pt x="1985" y="591"/>
                  <a:pt x="1995" y="593"/>
                  <a:pt x="1988" y="595"/>
                </a:cubicBezTo>
                <a:close/>
                <a:moveTo>
                  <a:pt x="2737" y="491"/>
                </a:moveTo>
                <a:cubicBezTo>
                  <a:pt x="2734" y="485"/>
                  <a:pt x="2729" y="492"/>
                  <a:pt x="2727" y="495"/>
                </a:cubicBezTo>
                <a:cubicBezTo>
                  <a:pt x="2724" y="494"/>
                  <a:pt x="2723" y="491"/>
                  <a:pt x="2721" y="490"/>
                </a:cubicBezTo>
                <a:cubicBezTo>
                  <a:pt x="2716" y="490"/>
                  <a:pt x="2716" y="490"/>
                  <a:pt x="2716" y="490"/>
                </a:cubicBezTo>
                <a:cubicBezTo>
                  <a:pt x="2715" y="492"/>
                  <a:pt x="2712" y="493"/>
                  <a:pt x="2713" y="498"/>
                </a:cubicBezTo>
                <a:cubicBezTo>
                  <a:pt x="2710" y="497"/>
                  <a:pt x="2706" y="490"/>
                  <a:pt x="2709" y="487"/>
                </a:cubicBezTo>
                <a:cubicBezTo>
                  <a:pt x="2705" y="492"/>
                  <a:pt x="2683" y="490"/>
                  <a:pt x="2684" y="480"/>
                </a:cubicBezTo>
                <a:cubicBezTo>
                  <a:pt x="2669" y="486"/>
                  <a:pt x="2659" y="482"/>
                  <a:pt x="2642" y="485"/>
                </a:cubicBezTo>
                <a:cubicBezTo>
                  <a:pt x="2637" y="483"/>
                  <a:pt x="2636" y="476"/>
                  <a:pt x="2632" y="472"/>
                </a:cubicBezTo>
                <a:cubicBezTo>
                  <a:pt x="2633" y="474"/>
                  <a:pt x="2631" y="479"/>
                  <a:pt x="2626" y="480"/>
                </a:cubicBezTo>
                <a:cubicBezTo>
                  <a:pt x="2622" y="478"/>
                  <a:pt x="2623" y="475"/>
                  <a:pt x="2627" y="473"/>
                </a:cubicBezTo>
                <a:cubicBezTo>
                  <a:pt x="2626" y="468"/>
                  <a:pt x="2620" y="476"/>
                  <a:pt x="2621" y="467"/>
                </a:cubicBezTo>
                <a:cubicBezTo>
                  <a:pt x="2612" y="473"/>
                  <a:pt x="2607" y="464"/>
                  <a:pt x="2611" y="473"/>
                </a:cubicBezTo>
                <a:cubicBezTo>
                  <a:pt x="2613" y="475"/>
                  <a:pt x="2617" y="476"/>
                  <a:pt x="2619" y="478"/>
                </a:cubicBezTo>
                <a:cubicBezTo>
                  <a:pt x="2615" y="482"/>
                  <a:pt x="2610" y="476"/>
                  <a:pt x="2615" y="482"/>
                </a:cubicBezTo>
                <a:cubicBezTo>
                  <a:pt x="2610" y="485"/>
                  <a:pt x="2605" y="481"/>
                  <a:pt x="2600" y="477"/>
                </a:cubicBezTo>
                <a:cubicBezTo>
                  <a:pt x="2596" y="478"/>
                  <a:pt x="2594" y="481"/>
                  <a:pt x="2595" y="486"/>
                </a:cubicBezTo>
                <a:cubicBezTo>
                  <a:pt x="2590" y="484"/>
                  <a:pt x="2587" y="483"/>
                  <a:pt x="2582" y="486"/>
                </a:cubicBezTo>
                <a:cubicBezTo>
                  <a:pt x="2581" y="490"/>
                  <a:pt x="2586" y="488"/>
                  <a:pt x="2585" y="493"/>
                </a:cubicBezTo>
                <a:cubicBezTo>
                  <a:pt x="2579" y="493"/>
                  <a:pt x="2581" y="485"/>
                  <a:pt x="2576" y="485"/>
                </a:cubicBezTo>
                <a:cubicBezTo>
                  <a:pt x="2576" y="490"/>
                  <a:pt x="2578" y="494"/>
                  <a:pt x="2579" y="497"/>
                </a:cubicBezTo>
                <a:cubicBezTo>
                  <a:pt x="2584" y="496"/>
                  <a:pt x="2586" y="499"/>
                  <a:pt x="2590" y="498"/>
                </a:cubicBezTo>
                <a:cubicBezTo>
                  <a:pt x="2595" y="513"/>
                  <a:pt x="2614" y="511"/>
                  <a:pt x="2625" y="511"/>
                </a:cubicBezTo>
                <a:cubicBezTo>
                  <a:pt x="2635" y="498"/>
                  <a:pt x="2644" y="513"/>
                  <a:pt x="2655" y="515"/>
                </a:cubicBezTo>
                <a:cubicBezTo>
                  <a:pt x="2656" y="521"/>
                  <a:pt x="2647" y="517"/>
                  <a:pt x="2647" y="520"/>
                </a:cubicBezTo>
                <a:cubicBezTo>
                  <a:pt x="2650" y="525"/>
                  <a:pt x="2657" y="520"/>
                  <a:pt x="2659" y="517"/>
                </a:cubicBezTo>
                <a:cubicBezTo>
                  <a:pt x="2657" y="515"/>
                  <a:pt x="2655" y="514"/>
                  <a:pt x="2652" y="514"/>
                </a:cubicBezTo>
                <a:cubicBezTo>
                  <a:pt x="2657" y="497"/>
                  <a:pt x="2678" y="510"/>
                  <a:pt x="2691" y="508"/>
                </a:cubicBezTo>
                <a:cubicBezTo>
                  <a:pt x="2689" y="512"/>
                  <a:pt x="2686" y="515"/>
                  <a:pt x="2686" y="520"/>
                </a:cubicBezTo>
                <a:cubicBezTo>
                  <a:pt x="2695" y="515"/>
                  <a:pt x="2699" y="520"/>
                  <a:pt x="2709" y="517"/>
                </a:cubicBezTo>
                <a:cubicBezTo>
                  <a:pt x="2706" y="513"/>
                  <a:pt x="2697" y="516"/>
                  <a:pt x="2691" y="515"/>
                </a:cubicBezTo>
                <a:cubicBezTo>
                  <a:pt x="2692" y="510"/>
                  <a:pt x="2691" y="509"/>
                  <a:pt x="2692" y="506"/>
                </a:cubicBezTo>
                <a:cubicBezTo>
                  <a:pt x="2697" y="506"/>
                  <a:pt x="2699" y="509"/>
                  <a:pt x="2704" y="508"/>
                </a:cubicBezTo>
                <a:cubicBezTo>
                  <a:pt x="2706" y="509"/>
                  <a:pt x="2704" y="511"/>
                  <a:pt x="2707" y="513"/>
                </a:cubicBezTo>
                <a:cubicBezTo>
                  <a:pt x="2710" y="508"/>
                  <a:pt x="2719" y="519"/>
                  <a:pt x="2718" y="510"/>
                </a:cubicBezTo>
                <a:cubicBezTo>
                  <a:pt x="2726" y="511"/>
                  <a:pt x="2724" y="521"/>
                  <a:pt x="2725" y="526"/>
                </a:cubicBezTo>
                <a:cubicBezTo>
                  <a:pt x="2727" y="524"/>
                  <a:pt x="2730" y="519"/>
                  <a:pt x="2732" y="524"/>
                </a:cubicBezTo>
                <a:cubicBezTo>
                  <a:pt x="2734" y="520"/>
                  <a:pt x="2741" y="521"/>
                  <a:pt x="2738" y="513"/>
                </a:cubicBezTo>
                <a:cubicBezTo>
                  <a:pt x="2748" y="524"/>
                  <a:pt x="2772" y="519"/>
                  <a:pt x="2775" y="537"/>
                </a:cubicBezTo>
                <a:cubicBezTo>
                  <a:pt x="2770" y="540"/>
                  <a:pt x="2771" y="547"/>
                  <a:pt x="2766" y="548"/>
                </a:cubicBezTo>
                <a:cubicBezTo>
                  <a:pt x="2761" y="548"/>
                  <a:pt x="2761" y="542"/>
                  <a:pt x="2758" y="539"/>
                </a:cubicBezTo>
                <a:cubicBezTo>
                  <a:pt x="2759" y="536"/>
                  <a:pt x="2764" y="539"/>
                  <a:pt x="2764" y="535"/>
                </a:cubicBezTo>
                <a:cubicBezTo>
                  <a:pt x="2758" y="523"/>
                  <a:pt x="2736" y="536"/>
                  <a:pt x="2730" y="532"/>
                </a:cubicBezTo>
                <a:cubicBezTo>
                  <a:pt x="2729" y="537"/>
                  <a:pt x="2735" y="537"/>
                  <a:pt x="2737" y="535"/>
                </a:cubicBezTo>
                <a:cubicBezTo>
                  <a:pt x="2736" y="539"/>
                  <a:pt x="2737" y="542"/>
                  <a:pt x="2736" y="543"/>
                </a:cubicBezTo>
                <a:cubicBezTo>
                  <a:pt x="2738" y="547"/>
                  <a:pt x="2738" y="539"/>
                  <a:pt x="2739" y="539"/>
                </a:cubicBezTo>
                <a:cubicBezTo>
                  <a:pt x="2743" y="540"/>
                  <a:pt x="2741" y="541"/>
                  <a:pt x="2741" y="544"/>
                </a:cubicBezTo>
                <a:cubicBezTo>
                  <a:pt x="2757" y="543"/>
                  <a:pt x="2765" y="562"/>
                  <a:pt x="2778" y="552"/>
                </a:cubicBezTo>
                <a:cubicBezTo>
                  <a:pt x="2782" y="552"/>
                  <a:pt x="2782" y="556"/>
                  <a:pt x="2788" y="554"/>
                </a:cubicBezTo>
                <a:cubicBezTo>
                  <a:pt x="2788" y="543"/>
                  <a:pt x="2799" y="549"/>
                  <a:pt x="2805" y="551"/>
                </a:cubicBezTo>
                <a:cubicBezTo>
                  <a:pt x="2805" y="547"/>
                  <a:pt x="2804" y="544"/>
                  <a:pt x="2802" y="543"/>
                </a:cubicBezTo>
                <a:cubicBezTo>
                  <a:pt x="2797" y="543"/>
                  <a:pt x="2801" y="544"/>
                  <a:pt x="2801" y="547"/>
                </a:cubicBezTo>
                <a:cubicBezTo>
                  <a:pt x="2797" y="545"/>
                  <a:pt x="2795" y="540"/>
                  <a:pt x="2790" y="543"/>
                </a:cubicBezTo>
                <a:cubicBezTo>
                  <a:pt x="2786" y="540"/>
                  <a:pt x="2792" y="540"/>
                  <a:pt x="2791" y="535"/>
                </a:cubicBezTo>
                <a:cubicBezTo>
                  <a:pt x="2779" y="533"/>
                  <a:pt x="2777" y="524"/>
                  <a:pt x="2780" y="513"/>
                </a:cubicBezTo>
                <a:cubicBezTo>
                  <a:pt x="2774" y="515"/>
                  <a:pt x="2756" y="506"/>
                  <a:pt x="2752" y="511"/>
                </a:cubicBezTo>
                <a:cubicBezTo>
                  <a:pt x="2750" y="501"/>
                  <a:pt x="2740" y="501"/>
                  <a:pt x="2734" y="496"/>
                </a:cubicBezTo>
                <a:cubicBezTo>
                  <a:pt x="2733" y="493"/>
                  <a:pt x="2734" y="491"/>
                  <a:pt x="2737" y="491"/>
                </a:cubicBezTo>
                <a:close/>
                <a:moveTo>
                  <a:pt x="2597" y="494"/>
                </a:moveTo>
                <a:cubicBezTo>
                  <a:pt x="2591" y="495"/>
                  <a:pt x="2588" y="493"/>
                  <a:pt x="2588" y="489"/>
                </a:cubicBezTo>
                <a:cubicBezTo>
                  <a:pt x="2593" y="488"/>
                  <a:pt x="2598" y="488"/>
                  <a:pt x="2597" y="494"/>
                </a:cubicBezTo>
                <a:close/>
                <a:moveTo>
                  <a:pt x="2613" y="490"/>
                </a:moveTo>
                <a:cubicBezTo>
                  <a:pt x="2612" y="493"/>
                  <a:pt x="2613" y="496"/>
                  <a:pt x="2609" y="496"/>
                </a:cubicBezTo>
                <a:cubicBezTo>
                  <a:pt x="2609" y="495"/>
                  <a:pt x="2609" y="494"/>
                  <a:pt x="2608" y="495"/>
                </a:cubicBezTo>
                <a:cubicBezTo>
                  <a:pt x="2607" y="491"/>
                  <a:pt x="2610" y="491"/>
                  <a:pt x="2613" y="490"/>
                </a:cubicBezTo>
                <a:close/>
                <a:moveTo>
                  <a:pt x="2632" y="503"/>
                </a:moveTo>
                <a:cubicBezTo>
                  <a:pt x="2630" y="502"/>
                  <a:pt x="2624" y="505"/>
                  <a:pt x="2623" y="502"/>
                </a:cubicBezTo>
                <a:cubicBezTo>
                  <a:pt x="2624" y="502"/>
                  <a:pt x="2627" y="502"/>
                  <a:pt x="2627" y="500"/>
                </a:cubicBezTo>
                <a:cubicBezTo>
                  <a:pt x="2623" y="498"/>
                  <a:pt x="2612" y="497"/>
                  <a:pt x="2616" y="492"/>
                </a:cubicBezTo>
                <a:cubicBezTo>
                  <a:pt x="2621" y="496"/>
                  <a:pt x="2627" y="490"/>
                  <a:pt x="2632" y="495"/>
                </a:cubicBezTo>
                <a:cubicBezTo>
                  <a:pt x="2631" y="499"/>
                  <a:pt x="2631" y="499"/>
                  <a:pt x="2632" y="503"/>
                </a:cubicBezTo>
                <a:close/>
                <a:moveTo>
                  <a:pt x="2654" y="497"/>
                </a:moveTo>
                <a:cubicBezTo>
                  <a:pt x="2654" y="500"/>
                  <a:pt x="2649" y="497"/>
                  <a:pt x="2647" y="498"/>
                </a:cubicBezTo>
                <a:cubicBezTo>
                  <a:pt x="2644" y="493"/>
                  <a:pt x="2655" y="492"/>
                  <a:pt x="2654" y="497"/>
                </a:cubicBezTo>
                <a:close/>
                <a:moveTo>
                  <a:pt x="2856" y="544"/>
                </a:moveTo>
                <a:cubicBezTo>
                  <a:pt x="2865" y="546"/>
                  <a:pt x="2867" y="546"/>
                  <a:pt x="2879" y="545"/>
                </a:cubicBezTo>
                <a:cubicBezTo>
                  <a:pt x="2877" y="534"/>
                  <a:pt x="2860" y="545"/>
                  <a:pt x="2856" y="539"/>
                </a:cubicBezTo>
                <a:cubicBezTo>
                  <a:pt x="2852" y="539"/>
                  <a:pt x="2858" y="541"/>
                  <a:pt x="2856" y="544"/>
                </a:cubicBezTo>
                <a:close/>
                <a:moveTo>
                  <a:pt x="2892" y="533"/>
                </a:moveTo>
                <a:cubicBezTo>
                  <a:pt x="2898" y="534"/>
                  <a:pt x="2897" y="537"/>
                  <a:pt x="2897" y="543"/>
                </a:cubicBezTo>
                <a:cubicBezTo>
                  <a:pt x="2899" y="543"/>
                  <a:pt x="2901" y="543"/>
                  <a:pt x="2902" y="545"/>
                </a:cubicBezTo>
                <a:cubicBezTo>
                  <a:pt x="2903" y="538"/>
                  <a:pt x="2907" y="537"/>
                  <a:pt x="2911" y="530"/>
                </a:cubicBezTo>
                <a:cubicBezTo>
                  <a:pt x="2905" y="531"/>
                  <a:pt x="2906" y="531"/>
                  <a:pt x="2903" y="527"/>
                </a:cubicBezTo>
                <a:cubicBezTo>
                  <a:pt x="2898" y="528"/>
                  <a:pt x="2894" y="530"/>
                  <a:pt x="2892" y="533"/>
                </a:cubicBezTo>
                <a:close/>
                <a:moveTo>
                  <a:pt x="2890" y="546"/>
                </a:moveTo>
                <a:cubicBezTo>
                  <a:pt x="2888" y="539"/>
                  <a:pt x="2891" y="537"/>
                  <a:pt x="2892" y="533"/>
                </a:cubicBezTo>
                <a:cubicBezTo>
                  <a:pt x="2891" y="530"/>
                  <a:pt x="2884" y="532"/>
                  <a:pt x="2885" y="526"/>
                </a:cubicBezTo>
                <a:cubicBezTo>
                  <a:pt x="2881" y="531"/>
                  <a:pt x="2882" y="539"/>
                  <a:pt x="2880" y="545"/>
                </a:cubicBezTo>
                <a:cubicBezTo>
                  <a:pt x="2885" y="543"/>
                  <a:pt x="2886" y="546"/>
                  <a:pt x="2890" y="546"/>
                </a:cubicBezTo>
                <a:close/>
                <a:moveTo>
                  <a:pt x="2568" y="525"/>
                </a:moveTo>
                <a:cubicBezTo>
                  <a:pt x="2567" y="522"/>
                  <a:pt x="2561" y="528"/>
                  <a:pt x="2561" y="521"/>
                </a:cubicBezTo>
                <a:cubicBezTo>
                  <a:pt x="2559" y="526"/>
                  <a:pt x="2552" y="522"/>
                  <a:pt x="2549" y="524"/>
                </a:cubicBezTo>
                <a:cubicBezTo>
                  <a:pt x="2551" y="529"/>
                  <a:pt x="2555" y="531"/>
                  <a:pt x="2562" y="530"/>
                </a:cubicBezTo>
                <a:cubicBezTo>
                  <a:pt x="2561" y="532"/>
                  <a:pt x="2561" y="533"/>
                  <a:pt x="2559" y="533"/>
                </a:cubicBezTo>
                <a:cubicBezTo>
                  <a:pt x="2562" y="537"/>
                  <a:pt x="2564" y="532"/>
                  <a:pt x="2567" y="534"/>
                </a:cubicBezTo>
                <a:cubicBezTo>
                  <a:pt x="2568" y="531"/>
                  <a:pt x="2565" y="532"/>
                  <a:pt x="2563" y="532"/>
                </a:cubicBezTo>
                <a:cubicBezTo>
                  <a:pt x="2564" y="531"/>
                  <a:pt x="2565" y="529"/>
                  <a:pt x="2564" y="528"/>
                </a:cubicBezTo>
                <a:cubicBezTo>
                  <a:pt x="2566" y="528"/>
                  <a:pt x="2567" y="529"/>
                  <a:pt x="2569" y="529"/>
                </a:cubicBezTo>
                <a:cubicBezTo>
                  <a:pt x="2570" y="525"/>
                  <a:pt x="2562" y="526"/>
                  <a:pt x="2568" y="525"/>
                </a:cubicBezTo>
                <a:close/>
                <a:moveTo>
                  <a:pt x="2573" y="497"/>
                </a:moveTo>
                <a:cubicBezTo>
                  <a:pt x="2568" y="498"/>
                  <a:pt x="2567" y="495"/>
                  <a:pt x="2564" y="494"/>
                </a:cubicBezTo>
                <a:cubicBezTo>
                  <a:pt x="2560" y="494"/>
                  <a:pt x="2567" y="500"/>
                  <a:pt x="2563" y="499"/>
                </a:cubicBezTo>
                <a:cubicBezTo>
                  <a:pt x="2565" y="500"/>
                  <a:pt x="2568" y="499"/>
                  <a:pt x="2571" y="502"/>
                </a:cubicBezTo>
                <a:cubicBezTo>
                  <a:pt x="2570" y="503"/>
                  <a:pt x="2571" y="508"/>
                  <a:pt x="2568" y="509"/>
                </a:cubicBezTo>
                <a:cubicBezTo>
                  <a:pt x="2569" y="512"/>
                  <a:pt x="2576" y="508"/>
                  <a:pt x="2576" y="512"/>
                </a:cubicBezTo>
                <a:cubicBezTo>
                  <a:pt x="2576" y="513"/>
                  <a:pt x="2575" y="514"/>
                  <a:pt x="2575" y="514"/>
                </a:cubicBezTo>
                <a:cubicBezTo>
                  <a:pt x="2571" y="515"/>
                  <a:pt x="2577" y="515"/>
                  <a:pt x="2577" y="514"/>
                </a:cubicBezTo>
                <a:cubicBezTo>
                  <a:pt x="2577" y="509"/>
                  <a:pt x="2572" y="505"/>
                  <a:pt x="2577" y="507"/>
                </a:cubicBezTo>
                <a:cubicBezTo>
                  <a:pt x="2581" y="503"/>
                  <a:pt x="2569" y="505"/>
                  <a:pt x="2573" y="497"/>
                </a:cubicBezTo>
                <a:close/>
                <a:moveTo>
                  <a:pt x="2562" y="479"/>
                </a:moveTo>
                <a:cubicBezTo>
                  <a:pt x="2565" y="477"/>
                  <a:pt x="2567" y="475"/>
                  <a:pt x="2570" y="475"/>
                </a:cubicBezTo>
                <a:cubicBezTo>
                  <a:pt x="2568" y="471"/>
                  <a:pt x="2565" y="478"/>
                  <a:pt x="2561" y="476"/>
                </a:cubicBezTo>
                <a:cubicBezTo>
                  <a:pt x="2561" y="484"/>
                  <a:pt x="2554" y="485"/>
                  <a:pt x="2557" y="493"/>
                </a:cubicBezTo>
                <a:cubicBezTo>
                  <a:pt x="2555" y="495"/>
                  <a:pt x="2550" y="493"/>
                  <a:pt x="2550" y="499"/>
                </a:cubicBezTo>
                <a:cubicBezTo>
                  <a:pt x="2552" y="496"/>
                  <a:pt x="2555" y="499"/>
                  <a:pt x="2560" y="498"/>
                </a:cubicBezTo>
                <a:cubicBezTo>
                  <a:pt x="2560" y="494"/>
                  <a:pt x="2560" y="491"/>
                  <a:pt x="2564" y="491"/>
                </a:cubicBezTo>
                <a:cubicBezTo>
                  <a:pt x="2564" y="486"/>
                  <a:pt x="2561" y="485"/>
                  <a:pt x="2562" y="479"/>
                </a:cubicBezTo>
                <a:close/>
                <a:moveTo>
                  <a:pt x="2274" y="509"/>
                </a:moveTo>
                <a:cubicBezTo>
                  <a:pt x="2276" y="502"/>
                  <a:pt x="2276" y="498"/>
                  <a:pt x="2280" y="492"/>
                </a:cubicBezTo>
                <a:cubicBezTo>
                  <a:pt x="2271" y="492"/>
                  <a:pt x="2271" y="492"/>
                  <a:pt x="2271" y="492"/>
                </a:cubicBezTo>
                <a:cubicBezTo>
                  <a:pt x="2269" y="493"/>
                  <a:pt x="2271" y="497"/>
                  <a:pt x="2268" y="498"/>
                </a:cubicBezTo>
                <a:cubicBezTo>
                  <a:pt x="2268" y="499"/>
                  <a:pt x="2269" y="498"/>
                  <a:pt x="2269" y="497"/>
                </a:cubicBezTo>
                <a:cubicBezTo>
                  <a:pt x="2276" y="498"/>
                  <a:pt x="2272" y="503"/>
                  <a:pt x="2274" y="509"/>
                </a:cubicBezTo>
                <a:close/>
                <a:moveTo>
                  <a:pt x="1492" y="502"/>
                </a:moveTo>
                <a:cubicBezTo>
                  <a:pt x="1488" y="505"/>
                  <a:pt x="1485" y="506"/>
                  <a:pt x="1481" y="504"/>
                </a:cubicBezTo>
                <a:cubicBezTo>
                  <a:pt x="1480" y="512"/>
                  <a:pt x="1491" y="505"/>
                  <a:pt x="1492" y="502"/>
                </a:cubicBezTo>
                <a:close/>
                <a:moveTo>
                  <a:pt x="1491" y="456"/>
                </a:moveTo>
                <a:cubicBezTo>
                  <a:pt x="1493" y="453"/>
                  <a:pt x="1494" y="449"/>
                  <a:pt x="1500" y="451"/>
                </a:cubicBezTo>
                <a:cubicBezTo>
                  <a:pt x="1499" y="449"/>
                  <a:pt x="1498" y="447"/>
                  <a:pt x="1497" y="445"/>
                </a:cubicBezTo>
                <a:cubicBezTo>
                  <a:pt x="1492" y="446"/>
                  <a:pt x="1487" y="447"/>
                  <a:pt x="1482" y="449"/>
                </a:cubicBezTo>
                <a:cubicBezTo>
                  <a:pt x="1482" y="452"/>
                  <a:pt x="1483" y="452"/>
                  <a:pt x="1484" y="454"/>
                </a:cubicBezTo>
                <a:cubicBezTo>
                  <a:pt x="1481" y="456"/>
                  <a:pt x="1480" y="454"/>
                  <a:pt x="1476" y="456"/>
                </a:cubicBezTo>
                <a:cubicBezTo>
                  <a:pt x="1479" y="459"/>
                  <a:pt x="1477" y="459"/>
                  <a:pt x="1478" y="465"/>
                </a:cubicBezTo>
                <a:cubicBezTo>
                  <a:pt x="1483" y="465"/>
                  <a:pt x="1483" y="465"/>
                  <a:pt x="1483" y="465"/>
                </a:cubicBezTo>
                <a:cubicBezTo>
                  <a:pt x="1480" y="470"/>
                  <a:pt x="1486" y="471"/>
                  <a:pt x="1484" y="474"/>
                </a:cubicBezTo>
                <a:cubicBezTo>
                  <a:pt x="1490" y="473"/>
                  <a:pt x="1496" y="481"/>
                  <a:pt x="1507" y="480"/>
                </a:cubicBezTo>
                <a:cubicBezTo>
                  <a:pt x="1504" y="483"/>
                  <a:pt x="1503" y="487"/>
                  <a:pt x="1503" y="492"/>
                </a:cubicBezTo>
                <a:cubicBezTo>
                  <a:pt x="1509" y="493"/>
                  <a:pt x="1509" y="489"/>
                  <a:pt x="1514" y="489"/>
                </a:cubicBezTo>
                <a:cubicBezTo>
                  <a:pt x="1516" y="486"/>
                  <a:pt x="1511" y="483"/>
                  <a:pt x="1514" y="482"/>
                </a:cubicBezTo>
                <a:cubicBezTo>
                  <a:pt x="1513" y="481"/>
                  <a:pt x="1510" y="481"/>
                  <a:pt x="1508" y="481"/>
                </a:cubicBezTo>
                <a:cubicBezTo>
                  <a:pt x="1510" y="479"/>
                  <a:pt x="1514" y="478"/>
                  <a:pt x="1511" y="474"/>
                </a:cubicBezTo>
                <a:cubicBezTo>
                  <a:pt x="1517" y="473"/>
                  <a:pt x="1521" y="473"/>
                  <a:pt x="1527" y="475"/>
                </a:cubicBezTo>
                <a:cubicBezTo>
                  <a:pt x="1517" y="495"/>
                  <a:pt x="1535" y="512"/>
                  <a:pt x="1552" y="500"/>
                </a:cubicBezTo>
                <a:cubicBezTo>
                  <a:pt x="1549" y="491"/>
                  <a:pt x="1551" y="483"/>
                  <a:pt x="1561" y="480"/>
                </a:cubicBezTo>
                <a:cubicBezTo>
                  <a:pt x="1556" y="477"/>
                  <a:pt x="1563" y="472"/>
                  <a:pt x="1564" y="468"/>
                </a:cubicBezTo>
                <a:cubicBezTo>
                  <a:pt x="1568" y="468"/>
                  <a:pt x="1570" y="470"/>
                  <a:pt x="1573" y="468"/>
                </a:cubicBezTo>
                <a:cubicBezTo>
                  <a:pt x="1568" y="463"/>
                  <a:pt x="1561" y="468"/>
                  <a:pt x="1556" y="463"/>
                </a:cubicBezTo>
                <a:cubicBezTo>
                  <a:pt x="1554" y="456"/>
                  <a:pt x="1566" y="462"/>
                  <a:pt x="1565" y="456"/>
                </a:cubicBezTo>
                <a:cubicBezTo>
                  <a:pt x="1558" y="459"/>
                  <a:pt x="1551" y="456"/>
                  <a:pt x="1549" y="447"/>
                </a:cubicBezTo>
                <a:cubicBezTo>
                  <a:pt x="1540" y="447"/>
                  <a:pt x="1537" y="452"/>
                  <a:pt x="1536" y="458"/>
                </a:cubicBezTo>
                <a:cubicBezTo>
                  <a:pt x="1538" y="460"/>
                  <a:pt x="1542" y="459"/>
                  <a:pt x="1541" y="464"/>
                </a:cubicBezTo>
                <a:cubicBezTo>
                  <a:pt x="1532" y="467"/>
                  <a:pt x="1528" y="462"/>
                  <a:pt x="1517" y="465"/>
                </a:cubicBezTo>
                <a:cubicBezTo>
                  <a:pt x="1516" y="459"/>
                  <a:pt x="1526" y="465"/>
                  <a:pt x="1525" y="459"/>
                </a:cubicBezTo>
                <a:cubicBezTo>
                  <a:pt x="1523" y="458"/>
                  <a:pt x="1522" y="458"/>
                  <a:pt x="1522" y="460"/>
                </a:cubicBezTo>
                <a:cubicBezTo>
                  <a:pt x="1514" y="454"/>
                  <a:pt x="1503" y="457"/>
                  <a:pt x="1495" y="460"/>
                </a:cubicBezTo>
                <a:cubicBezTo>
                  <a:pt x="1493" y="460"/>
                  <a:pt x="1494" y="456"/>
                  <a:pt x="1491" y="456"/>
                </a:cubicBezTo>
                <a:close/>
                <a:moveTo>
                  <a:pt x="1535" y="421"/>
                </a:moveTo>
                <a:cubicBezTo>
                  <a:pt x="1535" y="415"/>
                  <a:pt x="1539" y="417"/>
                  <a:pt x="1542" y="418"/>
                </a:cubicBezTo>
                <a:cubicBezTo>
                  <a:pt x="1537" y="415"/>
                  <a:pt x="1534" y="410"/>
                  <a:pt x="1527" y="410"/>
                </a:cubicBezTo>
                <a:cubicBezTo>
                  <a:pt x="1528" y="415"/>
                  <a:pt x="1530" y="420"/>
                  <a:pt x="1535" y="421"/>
                </a:cubicBezTo>
                <a:close/>
                <a:moveTo>
                  <a:pt x="327" y="460"/>
                </a:moveTo>
                <a:cubicBezTo>
                  <a:pt x="322" y="456"/>
                  <a:pt x="316" y="454"/>
                  <a:pt x="318" y="446"/>
                </a:cubicBezTo>
                <a:cubicBezTo>
                  <a:pt x="311" y="444"/>
                  <a:pt x="305" y="447"/>
                  <a:pt x="301" y="443"/>
                </a:cubicBezTo>
                <a:cubicBezTo>
                  <a:pt x="299" y="444"/>
                  <a:pt x="301" y="445"/>
                  <a:pt x="302" y="444"/>
                </a:cubicBezTo>
                <a:cubicBezTo>
                  <a:pt x="301" y="447"/>
                  <a:pt x="297" y="454"/>
                  <a:pt x="300" y="457"/>
                </a:cubicBezTo>
                <a:cubicBezTo>
                  <a:pt x="304" y="457"/>
                  <a:pt x="303" y="452"/>
                  <a:pt x="304" y="450"/>
                </a:cubicBezTo>
                <a:cubicBezTo>
                  <a:pt x="310" y="451"/>
                  <a:pt x="311" y="457"/>
                  <a:pt x="315" y="460"/>
                </a:cubicBezTo>
                <a:cubicBezTo>
                  <a:pt x="317" y="457"/>
                  <a:pt x="321" y="459"/>
                  <a:pt x="324" y="460"/>
                </a:cubicBezTo>
                <a:cubicBezTo>
                  <a:pt x="322" y="463"/>
                  <a:pt x="322" y="464"/>
                  <a:pt x="323" y="468"/>
                </a:cubicBezTo>
                <a:cubicBezTo>
                  <a:pt x="332" y="467"/>
                  <a:pt x="332" y="467"/>
                  <a:pt x="332" y="467"/>
                </a:cubicBezTo>
                <a:cubicBezTo>
                  <a:pt x="331" y="466"/>
                  <a:pt x="330" y="466"/>
                  <a:pt x="329" y="466"/>
                </a:cubicBezTo>
                <a:cubicBezTo>
                  <a:pt x="327" y="466"/>
                  <a:pt x="325" y="459"/>
                  <a:pt x="327" y="460"/>
                </a:cubicBezTo>
                <a:close/>
                <a:moveTo>
                  <a:pt x="224" y="461"/>
                </a:moveTo>
                <a:cubicBezTo>
                  <a:pt x="228" y="460"/>
                  <a:pt x="231" y="457"/>
                  <a:pt x="232" y="453"/>
                </a:cubicBezTo>
                <a:cubicBezTo>
                  <a:pt x="228" y="454"/>
                  <a:pt x="226" y="457"/>
                  <a:pt x="224" y="461"/>
                </a:cubicBezTo>
                <a:close/>
                <a:moveTo>
                  <a:pt x="1481" y="392"/>
                </a:moveTo>
                <a:cubicBezTo>
                  <a:pt x="1481" y="388"/>
                  <a:pt x="1480" y="383"/>
                  <a:pt x="1485" y="384"/>
                </a:cubicBezTo>
                <a:cubicBezTo>
                  <a:pt x="1485" y="382"/>
                  <a:pt x="1484" y="382"/>
                  <a:pt x="1483" y="382"/>
                </a:cubicBezTo>
                <a:cubicBezTo>
                  <a:pt x="1482" y="383"/>
                  <a:pt x="1482" y="382"/>
                  <a:pt x="1482" y="381"/>
                </a:cubicBezTo>
                <a:cubicBezTo>
                  <a:pt x="1481" y="383"/>
                  <a:pt x="1474" y="391"/>
                  <a:pt x="1481" y="392"/>
                </a:cubicBezTo>
                <a:close/>
                <a:moveTo>
                  <a:pt x="1499" y="365"/>
                </a:moveTo>
                <a:cubicBezTo>
                  <a:pt x="1500" y="368"/>
                  <a:pt x="1501" y="371"/>
                  <a:pt x="1503" y="372"/>
                </a:cubicBezTo>
                <a:cubicBezTo>
                  <a:pt x="1500" y="374"/>
                  <a:pt x="1500" y="382"/>
                  <a:pt x="1501" y="384"/>
                </a:cubicBezTo>
                <a:cubicBezTo>
                  <a:pt x="1503" y="384"/>
                  <a:pt x="1504" y="384"/>
                  <a:pt x="1504" y="385"/>
                </a:cubicBezTo>
                <a:cubicBezTo>
                  <a:pt x="1502" y="385"/>
                  <a:pt x="1505" y="371"/>
                  <a:pt x="1515" y="370"/>
                </a:cubicBezTo>
                <a:cubicBezTo>
                  <a:pt x="1516" y="360"/>
                  <a:pt x="1504" y="362"/>
                  <a:pt x="1499" y="365"/>
                </a:cubicBezTo>
                <a:close/>
                <a:moveTo>
                  <a:pt x="1458" y="356"/>
                </a:moveTo>
                <a:cubicBezTo>
                  <a:pt x="1459" y="356"/>
                  <a:pt x="1460" y="355"/>
                  <a:pt x="1462" y="355"/>
                </a:cubicBezTo>
                <a:cubicBezTo>
                  <a:pt x="1462" y="353"/>
                  <a:pt x="1462" y="351"/>
                  <a:pt x="1463" y="351"/>
                </a:cubicBezTo>
                <a:cubicBezTo>
                  <a:pt x="1461" y="346"/>
                  <a:pt x="1454" y="351"/>
                  <a:pt x="1452" y="349"/>
                </a:cubicBezTo>
                <a:cubicBezTo>
                  <a:pt x="1449" y="351"/>
                  <a:pt x="1458" y="352"/>
                  <a:pt x="1458" y="356"/>
                </a:cubicBezTo>
                <a:close/>
                <a:moveTo>
                  <a:pt x="351" y="395"/>
                </a:moveTo>
                <a:cubicBezTo>
                  <a:pt x="343" y="397"/>
                  <a:pt x="341" y="391"/>
                  <a:pt x="336" y="389"/>
                </a:cubicBezTo>
                <a:cubicBezTo>
                  <a:pt x="338" y="390"/>
                  <a:pt x="338" y="395"/>
                  <a:pt x="338" y="398"/>
                </a:cubicBezTo>
                <a:cubicBezTo>
                  <a:pt x="345" y="398"/>
                  <a:pt x="349" y="404"/>
                  <a:pt x="352" y="404"/>
                </a:cubicBezTo>
                <a:cubicBezTo>
                  <a:pt x="354" y="404"/>
                  <a:pt x="350" y="399"/>
                  <a:pt x="351" y="395"/>
                </a:cubicBezTo>
                <a:close/>
                <a:moveTo>
                  <a:pt x="529" y="382"/>
                </a:moveTo>
                <a:cubicBezTo>
                  <a:pt x="525" y="376"/>
                  <a:pt x="526" y="373"/>
                  <a:pt x="527" y="365"/>
                </a:cubicBezTo>
                <a:cubicBezTo>
                  <a:pt x="523" y="365"/>
                  <a:pt x="520" y="364"/>
                  <a:pt x="516" y="363"/>
                </a:cubicBezTo>
                <a:cubicBezTo>
                  <a:pt x="520" y="369"/>
                  <a:pt x="512" y="374"/>
                  <a:pt x="518" y="378"/>
                </a:cubicBezTo>
                <a:cubicBezTo>
                  <a:pt x="518" y="381"/>
                  <a:pt x="511" y="378"/>
                  <a:pt x="512" y="382"/>
                </a:cubicBezTo>
                <a:cubicBezTo>
                  <a:pt x="508" y="384"/>
                  <a:pt x="514" y="384"/>
                  <a:pt x="513" y="381"/>
                </a:cubicBezTo>
                <a:cubicBezTo>
                  <a:pt x="520" y="381"/>
                  <a:pt x="523" y="384"/>
                  <a:pt x="529" y="382"/>
                </a:cubicBezTo>
                <a:close/>
                <a:moveTo>
                  <a:pt x="777" y="330"/>
                </a:moveTo>
                <a:cubicBezTo>
                  <a:pt x="778" y="334"/>
                  <a:pt x="778" y="334"/>
                  <a:pt x="778" y="334"/>
                </a:cubicBezTo>
                <a:cubicBezTo>
                  <a:pt x="774" y="334"/>
                  <a:pt x="771" y="334"/>
                  <a:pt x="769" y="333"/>
                </a:cubicBezTo>
                <a:cubicBezTo>
                  <a:pt x="772" y="330"/>
                  <a:pt x="774" y="327"/>
                  <a:pt x="779" y="327"/>
                </a:cubicBezTo>
                <a:cubicBezTo>
                  <a:pt x="772" y="314"/>
                  <a:pt x="751" y="315"/>
                  <a:pt x="736" y="314"/>
                </a:cubicBezTo>
                <a:cubicBezTo>
                  <a:pt x="744" y="312"/>
                  <a:pt x="750" y="310"/>
                  <a:pt x="759" y="309"/>
                </a:cubicBezTo>
                <a:cubicBezTo>
                  <a:pt x="760" y="304"/>
                  <a:pt x="755" y="305"/>
                  <a:pt x="756" y="301"/>
                </a:cubicBezTo>
                <a:cubicBezTo>
                  <a:pt x="749" y="304"/>
                  <a:pt x="744" y="295"/>
                  <a:pt x="733" y="298"/>
                </a:cubicBezTo>
                <a:cubicBezTo>
                  <a:pt x="732" y="293"/>
                  <a:pt x="732" y="293"/>
                  <a:pt x="732" y="293"/>
                </a:cubicBezTo>
                <a:cubicBezTo>
                  <a:pt x="741" y="286"/>
                  <a:pt x="753" y="296"/>
                  <a:pt x="765" y="294"/>
                </a:cubicBezTo>
                <a:cubicBezTo>
                  <a:pt x="760" y="282"/>
                  <a:pt x="761" y="265"/>
                  <a:pt x="749" y="259"/>
                </a:cubicBezTo>
                <a:cubicBezTo>
                  <a:pt x="736" y="258"/>
                  <a:pt x="727" y="265"/>
                  <a:pt x="719" y="268"/>
                </a:cubicBezTo>
                <a:cubicBezTo>
                  <a:pt x="726" y="278"/>
                  <a:pt x="716" y="283"/>
                  <a:pt x="712" y="291"/>
                </a:cubicBezTo>
                <a:cubicBezTo>
                  <a:pt x="719" y="292"/>
                  <a:pt x="722" y="298"/>
                  <a:pt x="725" y="304"/>
                </a:cubicBezTo>
                <a:cubicBezTo>
                  <a:pt x="725" y="306"/>
                  <a:pt x="720" y="302"/>
                  <a:pt x="718" y="305"/>
                </a:cubicBezTo>
                <a:cubicBezTo>
                  <a:pt x="722" y="318"/>
                  <a:pt x="722" y="321"/>
                  <a:pt x="726" y="331"/>
                </a:cubicBezTo>
                <a:cubicBezTo>
                  <a:pt x="725" y="334"/>
                  <a:pt x="722" y="335"/>
                  <a:pt x="718" y="335"/>
                </a:cubicBezTo>
                <a:cubicBezTo>
                  <a:pt x="719" y="343"/>
                  <a:pt x="725" y="348"/>
                  <a:pt x="731" y="345"/>
                </a:cubicBezTo>
                <a:cubicBezTo>
                  <a:pt x="729" y="340"/>
                  <a:pt x="725" y="339"/>
                  <a:pt x="729" y="333"/>
                </a:cubicBezTo>
                <a:cubicBezTo>
                  <a:pt x="734" y="332"/>
                  <a:pt x="734" y="337"/>
                  <a:pt x="740" y="336"/>
                </a:cubicBezTo>
                <a:cubicBezTo>
                  <a:pt x="741" y="330"/>
                  <a:pt x="735" y="333"/>
                  <a:pt x="734" y="329"/>
                </a:cubicBezTo>
                <a:cubicBezTo>
                  <a:pt x="739" y="324"/>
                  <a:pt x="744" y="335"/>
                  <a:pt x="749" y="330"/>
                </a:cubicBezTo>
                <a:cubicBezTo>
                  <a:pt x="750" y="331"/>
                  <a:pt x="751" y="334"/>
                  <a:pt x="752" y="338"/>
                </a:cubicBezTo>
                <a:cubicBezTo>
                  <a:pt x="759" y="337"/>
                  <a:pt x="759" y="337"/>
                  <a:pt x="759" y="337"/>
                </a:cubicBezTo>
                <a:cubicBezTo>
                  <a:pt x="759" y="333"/>
                  <a:pt x="760" y="330"/>
                  <a:pt x="762" y="328"/>
                </a:cubicBezTo>
                <a:cubicBezTo>
                  <a:pt x="766" y="330"/>
                  <a:pt x="761" y="334"/>
                  <a:pt x="767" y="334"/>
                </a:cubicBezTo>
                <a:cubicBezTo>
                  <a:pt x="765" y="338"/>
                  <a:pt x="764" y="342"/>
                  <a:pt x="765" y="348"/>
                </a:cubicBezTo>
                <a:cubicBezTo>
                  <a:pt x="769" y="350"/>
                  <a:pt x="773" y="354"/>
                  <a:pt x="780" y="354"/>
                </a:cubicBezTo>
                <a:cubicBezTo>
                  <a:pt x="783" y="354"/>
                  <a:pt x="780" y="349"/>
                  <a:pt x="781" y="347"/>
                </a:cubicBezTo>
                <a:cubicBezTo>
                  <a:pt x="775" y="354"/>
                  <a:pt x="776" y="344"/>
                  <a:pt x="772" y="340"/>
                </a:cubicBezTo>
                <a:cubicBezTo>
                  <a:pt x="769" y="339"/>
                  <a:pt x="772" y="345"/>
                  <a:pt x="767" y="344"/>
                </a:cubicBezTo>
                <a:cubicBezTo>
                  <a:pt x="766" y="337"/>
                  <a:pt x="775" y="337"/>
                  <a:pt x="784" y="336"/>
                </a:cubicBezTo>
                <a:cubicBezTo>
                  <a:pt x="783" y="333"/>
                  <a:pt x="781" y="331"/>
                  <a:pt x="777" y="330"/>
                </a:cubicBezTo>
                <a:close/>
                <a:moveTo>
                  <a:pt x="762" y="321"/>
                </a:moveTo>
                <a:cubicBezTo>
                  <a:pt x="761" y="325"/>
                  <a:pt x="755" y="321"/>
                  <a:pt x="753" y="321"/>
                </a:cubicBezTo>
                <a:cubicBezTo>
                  <a:pt x="752" y="314"/>
                  <a:pt x="762" y="319"/>
                  <a:pt x="762" y="321"/>
                </a:cubicBezTo>
                <a:close/>
                <a:moveTo>
                  <a:pt x="765" y="320"/>
                </a:moveTo>
                <a:cubicBezTo>
                  <a:pt x="769" y="320"/>
                  <a:pt x="773" y="320"/>
                  <a:pt x="773" y="325"/>
                </a:cubicBezTo>
                <a:cubicBezTo>
                  <a:pt x="769" y="325"/>
                  <a:pt x="765" y="324"/>
                  <a:pt x="765" y="320"/>
                </a:cubicBezTo>
                <a:close/>
                <a:moveTo>
                  <a:pt x="746" y="350"/>
                </a:moveTo>
                <a:cubicBezTo>
                  <a:pt x="744" y="344"/>
                  <a:pt x="749" y="344"/>
                  <a:pt x="751" y="347"/>
                </a:cubicBezTo>
                <a:cubicBezTo>
                  <a:pt x="753" y="344"/>
                  <a:pt x="745" y="340"/>
                  <a:pt x="740" y="340"/>
                </a:cubicBezTo>
                <a:cubicBezTo>
                  <a:pt x="740" y="345"/>
                  <a:pt x="740" y="351"/>
                  <a:pt x="746" y="350"/>
                </a:cubicBezTo>
                <a:close/>
                <a:moveTo>
                  <a:pt x="905" y="336"/>
                </a:moveTo>
                <a:cubicBezTo>
                  <a:pt x="903" y="337"/>
                  <a:pt x="901" y="334"/>
                  <a:pt x="901" y="337"/>
                </a:cubicBezTo>
                <a:cubicBezTo>
                  <a:pt x="898" y="335"/>
                  <a:pt x="898" y="331"/>
                  <a:pt x="901" y="330"/>
                </a:cubicBezTo>
                <a:cubicBezTo>
                  <a:pt x="900" y="328"/>
                  <a:pt x="899" y="329"/>
                  <a:pt x="899" y="330"/>
                </a:cubicBezTo>
                <a:cubicBezTo>
                  <a:pt x="897" y="332"/>
                  <a:pt x="893" y="328"/>
                  <a:pt x="891" y="326"/>
                </a:cubicBezTo>
                <a:cubicBezTo>
                  <a:pt x="888" y="327"/>
                  <a:pt x="891" y="333"/>
                  <a:pt x="890" y="336"/>
                </a:cubicBezTo>
                <a:cubicBezTo>
                  <a:pt x="896" y="338"/>
                  <a:pt x="904" y="341"/>
                  <a:pt x="910" y="336"/>
                </a:cubicBezTo>
                <a:cubicBezTo>
                  <a:pt x="911" y="332"/>
                  <a:pt x="906" y="334"/>
                  <a:pt x="906" y="331"/>
                </a:cubicBezTo>
                <a:cubicBezTo>
                  <a:pt x="902" y="332"/>
                  <a:pt x="905" y="333"/>
                  <a:pt x="905" y="336"/>
                </a:cubicBezTo>
                <a:close/>
                <a:moveTo>
                  <a:pt x="978" y="256"/>
                </a:moveTo>
                <a:cubicBezTo>
                  <a:pt x="977" y="253"/>
                  <a:pt x="975" y="245"/>
                  <a:pt x="967" y="247"/>
                </a:cubicBezTo>
                <a:cubicBezTo>
                  <a:pt x="968" y="251"/>
                  <a:pt x="973" y="254"/>
                  <a:pt x="965" y="254"/>
                </a:cubicBezTo>
                <a:cubicBezTo>
                  <a:pt x="966" y="260"/>
                  <a:pt x="962" y="264"/>
                  <a:pt x="966" y="269"/>
                </a:cubicBezTo>
                <a:cubicBezTo>
                  <a:pt x="961" y="269"/>
                  <a:pt x="956" y="257"/>
                  <a:pt x="961" y="255"/>
                </a:cubicBezTo>
                <a:cubicBezTo>
                  <a:pt x="958" y="237"/>
                  <a:pt x="901" y="239"/>
                  <a:pt x="923" y="264"/>
                </a:cubicBezTo>
                <a:cubicBezTo>
                  <a:pt x="918" y="266"/>
                  <a:pt x="912" y="267"/>
                  <a:pt x="910" y="271"/>
                </a:cubicBezTo>
                <a:cubicBezTo>
                  <a:pt x="911" y="274"/>
                  <a:pt x="916" y="276"/>
                  <a:pt x="910" y="278"/>
                </a:cubicBezTo>
                <a:cubicBezTo>
                  <a:pt x="911" y="280"/>
                  <a:pt x="915" y="276"/>
                  <a:pt x="915" y="282"/>
                </a:cubicBezTo>
                <a:cubicBezTo>
                  <a:pt x="918" y="281"/>
                  <a:pt x="923" y="278"/>
                  <a:pt x="923" y="284"/>
                </a:cubicBezTo>
                <a:cubicBezTo>
                  <a:pt x="925" y="284"/>
                  <a:pt x="924" y="281"/>
                  <a:pt x="924" y="279"/>
                </a:cubicBezTo>
                <a:cubicBezTo>
                  <a:pt x="921" y="279"/>
                  <a:pt x="920" y="276"/>
                  <a:pt x="917" y="279"/>
                </a:cubicBezTo>
                <a:cubicBezTo>
                  <a:pt x="917" y="274"/>
                  <a:pt x="923" y="272"/>
                  <a:pt x="919" y="268"/>
                </a:cubicBezTo>
                <a:cubicBezTo>
                  <a:pt x="938" y="261"/>
                  <a:pt x="947" y="282"/>
                  <a:pt x="966" y="274"/>
                </a:cubicBezTo>
                <a:cubicBezTo>
                  <a:pt x="966" y="274"/>
                  <a:pt x="965" y="270"/>
                  <a:pt x="966" y="270"/>
                </a:cubicBezTo>
                <a:cubicBezTo>
                  <a:pt x="968" y="271"/>
                  <a:pt x="970" y="273"/>
                  <a:pt x="974" y="272"/>
                </a:cubicBezTo>
                <a:cubicBezTo>
                  <a:pt x="970" y="270"/>
                  <a:pt x="971" y="266"/>
                  <a:pt x="973" y="263"/>
                </a:cubicBezTo>
                <a:cubicBezTo>
                  <a:pt x="976" y="267"/>
                  <a:pt x="980" y="260"/>
                  <a:pt x="982" y="264"/>
                </a:cubicBezTo>
                <a:cubicBezTo>
                  <a:pt x="988" y="261"/>
                  <a:pt x="977" y="254"/>
                  <a:pt x="978" y="256"/>
                </a:cubicBezTo>
                <a:close/>
                <a:moveTo>
                  <a:pt x="1863" y="237"/>
                </a:moveTo>
                <a:cubicBezTo>
                  <a:pt x="1864" y="236"/>
                  <a:pt x="1858" y="233"/>
                  <a:pt x="1854" y="233"/>
                </a:cubicBezTo>
                <a:cubicBezTo>
                  <a:pt x="1854" y="226"/>
                  <a:pt x="1854" y="226"/>
                  <a:pt x="1854" y="226"/>
                </a:cubicBezTo>
                <a:cubicBezTo>
                  <a:pt x="1843" y="224"/>
                  <a:pt x="1833" y="227"/>
                  <a:pt x="1828" y="217"/>
                </a:cubicBezTo>
                <a:cubicBezTo>
                  <a:pt x="1822" y="222"/>
                  <a:pt x="1812" y="215"/>
                  <a:pt x="1805" y="214"/>
                </a:cubicBezTo>
                <a:cubicBezTo>
                  <a:pt x="1814" y="214"/>
                  <a:pt x="1803" y="206"/>
                  <a:pt x="1799" y="213"/>
                </a:cubicBezTo>
                <a:cubicBezTo>
                  <a:pt x="1797" y="213"/>
                  <a:pt x="1797" y="211"/>
                  <a:pt x="1795" y="211"/>
                </a:cubicBezTo>
                <a:cubicBezTo>
                  <a:pt x="1794" y="204"/>
                  <a:pt x="1808" y="205"/>
                  <a:pt x="1813" y="207"/>
                </a:cubicBezTo>
                <a:cubicBezTo>
                  <a:pt x="1812" y="208"/>
                  <a:pt x="1812" y="209"/>
                  <a:pt x="1810" y="209"/>
                </a:cubicBezTo>
                <a:cubicBezTo>
                  <a:pt x="1812" y="210"/>
                  <a:pt x="1812" y="214"/>
                  <a:pt x="1816" y="213"/>
                </a:cubicBezTo>
                <a:cubicBezTo>
                  <a:pt x="1810" y="205"/>
                  <a:pt x="1822" y="205"/>
                  <a:pt x="1827" y="206"/>
                </a:cubicBezTo>
                <a:cubicBezTo>
                  <a:pt x="1822" y="198"/>
                  <a:pt x="1810" y="205"/>
                  <a:pt x="1812" y="192"/>
                </a:cubicBezTo>
                <a:cubicBezTo>
                  <a:pt x="1809" y="192"/>
                  <a:pt x="1805" y="192"/>
                  <a:pt x="1804" y="193"/>
                </a:cubicBezTo>
                <a:cubicBezTo>
                  <a:pt x="1805" y="188"/>
                  <a:pt x="1802" y="186"/>
                  <a:pt x="1802" y="181"/>
                </a:cubicBezTo>
                <a:cubicBezTo>
                  <a:pt x="1795" y="183"/>
                  <a:pt x="1791" y="168"/>
                  <a:pt x="1787" y="175"/>
                </a:cubicBezTo>
                <a:cubicBezTo>
                  <a:pt x="1786" y="174"/>
                  <a:pt x="1785" y="173"/>
                  <a:pt x="1784" y="171"/>
                </a:cubicBezTo>
                <a:cubicBezTo>
                  <a:pt x="1791" y="169"/>
                  <a:pt x="1798" y="167"/>
                  <a:pt x="1807" y="170"/>
                </a:cubicBezTo>
                <a:cubicBezTo>
                  <a:pt x="1811" y="171"/>
                  <a:pt x="1810" y="167"/>
                  <a:pt x="1813" y="166"/>
                </a:cubicBezTo>
                <a:cubicBezTo>
                  <a:pt x="1809" y="165"/>
                  <a:pt x="1799" y="165"/>
                  <a:pt x="1796" y="160"/>
                </a:cubicBezTo>
                <a:cubicBezTo>
                  <a:pt x="1792" y="161"/>
                  <a:pt x="1798" y="163"/>
                  <a:pt x="1795" y="165"/>
                </a:cubicBezTo>
                <a:cubicBezTo>
                  <a:pt x="1790" y="164"/>
                  <a:pt x="1789" y="158"/>
                  <a:pt x="1785" y="156"/>
                </a:cubicBezTo>
                <a:cubicBezTo>
                  <a:pt x="1786" y="153"/>
                  <a:pt x="1794" y="155"/>
                  <a:pt x="1794" y="157"/>
                </a:cubicBezTo>
                <a:cubicBezTo>
                  <a:pt x="1797" y="156"/>
                  <a:pt x="1792" y="152"/>
                  <a:pt x="1792" y="149"/>
                </a:cubicBezTo>
                <a:cubicBezTo>
                  <a:pt x="1786" y="150"/>
                  <a:pt x="1783" y="154"/>
                  <a:pt x="1776" y="154"/>
                </a:cubicBezTo>
                <a:cubicBezTo>
                  <a:pt x="1773" y="145"/>
                  <a:pt x="1765" y="149"/>
                  <a:pt x="1764" y="140"/>
                </a:cubicBezTo>
                <a:cubicBezTo>
                  <a:pt x="1757" y="142"/>
                  <a:pt x="1752" y="138"/>
                  <a:pt x="1745" y="138"/>
                </a:cubicBezTo>
                <a:cubicBezTo>
                  <a:pt x="1741" y="150"/>
                  <a:pt x="1751" y="155"/>
                  <a:pt x="1746" y="172"/>
                </a:cubicBezTo>
                <a:cubicBezTo>
                  <a:pt x="1753" y="168"/>
                  <a:pt x="1756" y="180"/>
                  <a:pt x="1765" y="175"/>
                </a:cubicBezTo>
                <a:cubicBezTo>
                  <a:pt x="1764" y="174"/>
                  <a:pt x="1762" y="174"/>
                  <a:pt x="1762" y="171"/>
                </a:cubicBezTo>
                <a:cubicBezTo>
                  <a:pt x="1763" y="170"/>
                  <a:pt x="1763" y="168"/>
                  <a:pt x="1765" y="168"/>
                </a:cubicBezTo>
                <a:cubicBezTo>
                  <a:pt x="1770" y="169"/>
                  <a:pt x="1765" y="174"/>
                  <a:pt x="1768" y="176"/>
                </a:cubicBezTo>
                <a:cubicBezTo>
                  <a:pt x="1775" y="176"/>
                  <a:pt x="1780" y="177"/>
                  <a:pt x="1784" y="179"/>
                </a:cubicBezTo>
                <a:cubicBezTo>
                  <a:pt x="1782" y="184"/>
                  <a:pt x="1771" y="182"/>
                  <a:pt x="1767" y="182"/>
                </a:cubicBezTo>
                <a:cubicBezTo>
                  <a:pt x="1762" y="184"/>
                  <a:pt x="1770" y="184"/>
                  <a:pt x="1771" y="185"/>
                </a:cubicBezTo>
                <a:cubicBezTo>
                  <a:pt x="1768" y="189"/>
                  <a:pt x="1769" y="195"/>
                  <a:pt x="1763" y="197"/>
                </a:cubicBezTo>
                <a:cubicBezTo>
                  <a:pt x="1758" y="198"/>
                  <a:pt x="1754" y="188"/>
                  <a:pt x="1753" y="197"/>
                </a:cubicBezTo>
                <a:cubicBezTo>
                  <a:pt x="1749" y="195"/>
                  <a:pt x="1747" y="190"/>
                  <a:pt x="1740" y="191"/>
                </a:cubicBezTo>
                <a:cubicBezTo>
                  <a:pt x="1739" y="196"/>
                  <a:pt x="1743" y="195"/>
                  <a:pt x="1743" y="199"/>
                </a:cubicBezTo>
                <a:cubicBezTo>
                  <a:pt x="1755" y="199"/>
                  <a:pt x="1757" y="212"/>
                  <a:pt x="1772" y="212"/>
                </a:cubicBezTo>
                <a:cubicBezTo>
                  <a:pt x="1767" y="208"/>
                  <a:pt x="1778" y="205"/>
                  <a:pt x="1782" y="208"/>
                </a:cubicBezTo>
                <a:cubicBezTo>
                  <a:pt x="1782" y="212"/>
                  <a:pt x="1782" y="217"/>
                  <a:pt x="1776" y="216"/>
                </a:cubicBezTo>
                <a:cubicBezTo>
                  <a:pt x="1776" y="234"/>
                  <a:pt x="1800" y="224"/>
                  <a:pt x="1811" y="230"/>
                </a:cubicBezTo>
                <a:cubicBezTo>
                  <a:pt x="1811" y="231"/>
                  <a:pt x="1811" y="232"/>
                  <a:pt x="1810" y="232"/>
                </a:cubicBezTo>
                <a:cubicBezTo>
                  <a:pt x="1823" y="240"/>
                  <a:pt x="1850" y="239"/>
                  <a:pt x="1863" y="237"/>
                </a:cubicBezTo>
                <a:close/>
                <a:moveTo>
                  <a:pt x="1788" y="193"/>
                </a:moveTo>
                <a:cubicBezTo>
                  <a:pt x="1796" y="192"/>
                  <a:pt x="1797" y="198"/>
                  <a:pt x="1800" y="202"/>
                </a:cubicBezTo>
                <a:cubicBezTo>
                  <a:pt x="1793" y="207"/>
                  <a:pt x="1791" y="196"/>
                  <a:pt x="1788" y="193"/>
                </a:cubicBezTo>
                <a:close/>
                <a:moveTo>
                  <a:pt x="1805" y="220"/>
                </a:moveTo>
                <a:cubicBezTo>
                  <a:pt x="1804" y="218"/>
                  <a:pt x="1800" y="220"/>
                  <a:pt x="1801" y="215"/>
                </a:cubicBezTo>
                <a:cubicBezTo>
                  <a:pt x="1804" y="214"/>
                  <a:pt x="1809" y="218"/>
                  <a:pt x="1805" y="220"/>
                </a:cubicBezTo>
                <a:close/>
                <a:moveTo>
                  <a:pt x="1837" y="229"/>
                </a:moveTo>
                <a:cubicBezTo>
                  <a:pt x="1836" y="230"/>
                  <a:pt x="1837" y="232"/>
                  <a:pt x="1835" y="233"/>
                </a:cubicBezTo>
                <a:cubicBezTo>
                  <a:pt x="1836" y="229"/>
                  <a:pt x="1828" y="234"/>
                  <a:pt x="1830" y="229"/>
                </a:cubicBezTo>
                <a:lnTo>
                  <a:pt x="1837" y="229"/>
                </a:lnTo>
                <a:close/>
                <a:moveTo>
                  <a:pt x="1739" y="217"/>
                </a:moveTo>
                <a:cubicBezTo>
                  <a:pt x="1739" y="220"/>
                  <a:pt x="1731" y="221"/>
                  <a:pt x="1731" y="218"/>
                </a:cubicBezTo>
                <a:cubicBezTo>
                  <a:pt x="1727" y="223"/>
                  <a:pt x="1739" y="222"/>
                  <a:pt x="1737" y="230"/>
                </a:cubicBezTo>
                <a:cubicBezTo>
                  <a:pt x="1741" y="232"/>
                  <a:pt x="1741" y="230"/>
                  <a:pt x="1746" y="230"/>
                </a:cubicBezTo>
                <a:cubicBezTo>
                  <a:pt x="1744" y="228"/>
                  <a:pt x="1745" y="228"/>
                  <a:pt x="1746" y="226"/>
                </a:cubicBezTo>
                <a:cubicBezTo>
                  <a:pt x="1749" y="226"/>
                  <a:pt x="1749" y="225"/>
                  <a:pt x="1751" y="224"/>
                </a:cubicBezTo>
                <a:cubicBezTo>
                  <a:pt x="1753" y="227"/>
                  <a:pt x="1755" y="229"/>
                  <a:pt x="1761" y="228"/>
                </a:cubicBezTo>
                <a:cubicBezTo>
                  <a:pt x="1755" y="225"/>
                  <a:pt x="1762" y="221"/>
                  <a:pt x="1763" y="217"/>
                </a:cubicBezTo>
                <a:cubicBezTo>
                  <a:pt x="1760" y="217"/>
                  <a:pt x="1755" y="211"/>
                  <a:pt x="1748" y="215"/>
                </a:cubicBezTo>
                <a:cubicBezTo>
                  <a:pt x="1747" y="213"/>
                  <a:pt x="1749" y="212"/>
                  <a:pt x="1751" y="212"/>
                </a:cubicBezTo>
                <a:cubicBezTo>
                  <a:pt x="1741" y="210"/>
                  <a:pt x="1732" y="210"/>
                  <a:pt x="1731" y="201"/>
                </a:cubicBezTo>
                <a:cubicBezTo>
                  <a:pt x="1718" y="202"/>
                  <a:pt x="1731" y="215"/>
                  <a:pt x="1739" y="217"/>
                </a:cubicBezTo>
                <a:close/>
                <a:moveTo>
                  <a:pt x="1305" y="239"/>
                </a:moveTo>
                <a:cubicBezTo>
                  <a:pt x="1308" y="239"/>
                  <a:pt x="1307" y="242"/>
                  <a:pt x="1311" y="241"/>
                </a:cubicBezTo>
                <a:cubicBezTo>
                  <a:pt x="1311" y="239"/>
                  <a:pt x="1310" y="236"/>
                  <a:pt x="1312" y="236"/>
                </a:cubicBezTo>
                <a:cubicBezTo>
                  <a:pt x="1310" y="234"/>
                  <a:pt x="1307" y="232"/>
                  <a:pt x="1305" y="231"/>
                </a:cubicBezTo>
                <a:cubicBezTo>
                  <a:pt x="1302" y="228"/>
                  <a:pt x="1309" y="235"/>
                  <a:pt x="1305" y="239"/>
                </a:cubicBezTo>
                <a:close/>
                <a:moveTo>
                  <a:pt x="1500" y="230"/>
                </a:moveTo>
                <a:cubicBezTo>
                  <a:pt x="1497" y="225"/>
                  <a:pt x="1489" y="226"/>
                  <a:pt x="1486" y="225"/>
                </a:cubicBezTo>
                <a:cubicBezTo>
                  <a:pt x="1486" y="229"/>
                  <a:pt x="1493" y="228"/>
                  <a:pt x="1500" y="230"/>
                </a:cubicBezTo>
                <a:close/>
                <a:moveTo>
                  <a:pt x="1836" y="192"/>
                </a:moveTo>
                <a:cubicBezTo>
                  <a:pt x="1835" y="188"/>
                  <a:pt x="1831" y="189"/>
                  <a:pt x="1831" y="184"/>
                </a:cubicBezTo>
                <a:cubicBezTo>
                  <a:pt x="1826" y="185"/>
                  <a:pt x="1830" y="191"/>
                  <a:pt x="1828" y="191"/>
                </a:cubicBezTo>
                <a:cubicBezTo>
                  <a:pt x="1828" y="194"/>
                  <a:pt x="1833" y="192"/>
                  <a:pt x="1832" y="195"/>
                </a:cubicBezTo>
                <a:cubicBezTo>
                  <a:pt x="1834" y="195"/>
                  <a:pt x="1833" y="193"/>
                  <a:pt x="1832" y="194"/>
                </a:cubicBezTo>
                <a:cubicBezTo>
                  <a:pt x="1832" y="192"/>
                  <a:pt x="1835" y="192"/>
                  <a:pt x="1836" y="192"/>
                </a:cubicBezTo>
                <a:close/>
                <a:moveTo>
                  <a:pt x="578" y="232"/>
                </a:moveTo>
                <a:cubicBezTo>
                  <a:pt x="574" y="232"/>
                  <a:pt x="574" y="235"/>
                  <a:pt x="574" y="239"/>
                </a:cubicBezTo>
                <a:cubicBezTo>
                  <a:pt x="577" y="239"/>
                  <a:pt x="578" y="240"/>
                  <a:pt x="579" y="241"/>
                </a:cubicBezTo>
                <a:cubicBezTo>
                  <a:pt x="580" y="240"/>
                  <a:pt x="580" y="236"/>
                  <a:pt x="578" y="232"/>
                </a:cubicBezTo>
                <a:close/>
                <a:moveTo>
                  <a:pt x="1373" y="206"/>
                </a:moveTo>
                <a:cubicBezTo>
                  <a:pt x="1377" y="205"/>
                  <a:pt x="1374" y="197"/>
                  <a:pt x="1379" y="196"/>
                </a:cubicBezTo>
                <a:cubicBezTo>
                  <a:pt x="1376" y="193"/>
                  <a:pt x="1372" y="201"/>
                  <a:pt x="1373" y="206"/>
                </a:cubicBezTo>
                <a:close/>
                <a:moveTo>
                  <a:pt x="1671" y="166"/>
                </a:moveTo>
                <a:cubicBezTo>
                  <a:pt x="1673" y="160"/>
                  <a:pt x="1660" y="159"/>
                  <a:pt x="1660" y="151"/>
                </a:cubicBezTo>
                <a:cubicBezTo>
                  <a:pt x="1657" y="154"/>
                  <a:pt x="1653" y="157"/>
                  <a:pt x="1648" y="158"/>
                </a:cubicBezTo>
                <a:cubicBezTo>
                  <a:pt x="1650" y="165"/>
                  <a:pt x="1656" y="166"/>
                  <a:pt x="1663" y="166"/>
                </a:cubicBezTo>
                <a:cubicBezTo>
                  <a:pt x="1664" y="164"/>
                  <a:pt x="1662" y="164"/>
                  <a:pt x="1662" y="162"/>
                </a:cubicBezTo>
                <a:cubicBezTo>
                  <a:pt x="1664" y="164"/>
                  <a:pt x="1669" y="163"/>
                  <a:pt x="1671" y="166"/>
                </a:cubicBezTo>
                <a:close/>
                <a:moveTo>
                  <a:pt x="697" y="199"/>
                </a:moveTo>
                <a:cubicBezTo>
                  <a:pt x="702" y="196"/>
                  <a:pt x="695" y="192"/>
                  <a:pt x="694" y="190"/>
                </a:cubicBezTo>
                <a:cubicBezTo>
                  <a:pt x="691" y="192"/>
                  <a:pt x="698" y="196"/>
                  <a:pt x="697" y="199"/>
                </a:cubicBezTo>
                <a:close/>
                <a:moveTo>
                  <a:pt x="1098" y="155"/>
                </a:moveTo>
                <a:cubicBezTo>
                  <a:pt x="1100" y="160"/>
                  <a:pt x="1093" y="160"/>
                  <a:pt x="1090" y="158"/>
                </a:cubicBezTo>
                <a:cubicBezTo>
                  <a:pt x="1089" y="153"/>
                  <a:pt x="1095" y="156"/>
                  <a:pt x="1093" y="152"/>
                </a:cubicBezTo>
                <a:cubicBezTo>
                  <a:pt x="1085" y="146"/>
                  <a:pt x="1079" y="147"/>
                  <a:pt x="1068" y="144"/>
                </a:cubicBezTo>
                <a:cubicBezTo>
                  <a:pt x="1061" y="166"/>
                  <a:pt x="1087" y="170"/>
                  <a:pt x="1103" y="173"/>
                </a:cubicBezTo>
                <a:cubicBezTo>
                  <a:pt x="1103" y="168"/>
                  <a:pt x="1099" y="165"/>
                  <a:pt x="1097" y="160"/>
                </a:cubicBezTo>
                <a:cubicBezTo>
                  <a:pt x="1097" y="157"/>
                  <a:pt x="1103" y="159"/>
                  <a:pt x="1105" y="158"/>
                </a:cubicBezTo>
                <a:cubicBezTo>
                  <a:pt x="1106" y="154"/>
                  <a:pt x="1101" y="156"/>
                  <a:pt x="1098" y="155"/>
                </a:cubicBezTo>
                <a:close/>
                <a:moveTo>
                  <a:pt x="1358" y="167"/>
                </a:moveTo>
                <a:cubicBezTo>
                  <a:pt x="1355" y="160"/>
                  <a:pt x="1347" y="162"/>
                  <a:pt x="1337" y="160"/>
                </a:cubicBezTo>
                <a:cubicBezTo>
                  <a:pt x="1333" y="158"/>
                  <a:pt x="1335" y="157"/>
                  <a:pt x="1332" y="152"/>
                </a:cubicBezTo>
                <a:cubicBezTo>
                  <a:pt x="1330" y="153"/>
                  <a:pt x="1328" y="152"/>
                  <a:pt x="1328" y="150"/>
                </a:cubicBezTo>
                <a:cubicBezTo>
                  <a:pt x="1323" y="153"/>
                  <a:pt x="1318" y="148"/>
                  <a:pt x="1318" y="154"/>
                </a:cubicBezTo>
                <a:cubicBezTo>
                  <a:pt x="1316" y="154"/>
                  <a:pt x="1316" y="151"/>
                  <a:pt x="1316" y="149"/>
                </a:cubicBezTo>
                <a:cubicBezTo>
                  <a:pt x="1311" y="153"/>
                  <a:pt x="1311" y="146"/>
                  <a:pt x="1305" y="149"/>
                </a:cubicBezTo>
                <a:cubicBezTo>
                  <a:pt x="1307" y="152"/>
                  <a:pt x="1310" y="154"/>
                  <a:pt x="1314" y="154"/>
                </a:cubicBezTo>
                <a:cubicBezTo>
                  <a:pt x="1313" y="158"/>
                  <a:pt x="1312" y="161"/>
                  <a:pt x="1313" y="165"/>
                </a:cubicBezTo>
                <a:cubicBezTo>
                  <a:pt x="1319" y="167"/>
                  <a:pt x="1318" y="161"/>
                  <a:pt x="1323" y="162"/>
                </a:cubicBezTo>
                <a:cubicBezTo>
                  <a:pt x="1327" y="163"/>
                  <a:pt x="1322" y="164"/>
                  <a:pt x="1325" y="166"/>
                </a:cubicBezTo>
                <a:cubicBezTo>
                  <a:pt x="1337" y="161"/>
                  <a:pt x="1345" y="173"/>
                  <a:pt x="1358" y="167"/>
                </a:cubicBezTo>
                <a:close/>
                <a:moveTo>
                  <a:pt x="1397" y="143"/>
                </a:moveTo>
                <a:cubicBezTo>
                  <a:pt x="1396" y="138"/>
                  <a:pt x="1391" y="137"/>
                  <a:pt x="1387" y="135"/>
                </a:cubicBezTo>
                <a:cubicBezTo>
                  <a:pt x="1388" y="133"/>
                  <a:pt x="1385" y="128"/>
                  <a:pt x="1388" y="128"/>
                </a:cubicBezTo>
                <a:cubicBezTo>
                  <a:pt x="1378" y="127"/>
                  <a:pt x="1388" y="149"/>
                  <a:pt x="1397" y="143"/>
                </a:cubicBezTo>
                <a:close/>
                <a:moveTo>
                  <a:pt x="1324" y="105"/>
                </a:moveTo>
                <a:cubicBezTo>
                  <a:pt x="1325" y="101"/>
                  <a:pt x="1329" y="107"/>
                  <a:pt x="1330" y="104"/>
                </a:cubicBezTo>
                <a:cubicBezTo>
                  <a:pt x="1324" y="102"/>
                  <a:pt x="1322" y="100"/>
                  <a:pt x="1315" y="102"/>
                </a:cubicBezTo>
                <a:cubicBezTo>
                  <a:pt x="1316" y="108"/>
                  <a:pt x="1326" y="106"/>
                  <a:pt x="1331" y="109"/>
                </a:cubicBezTo>
                <a:cubicBezTo>
                  <a:pt x="1332" y="104"/>
                  <a:pt x="1325" y="108"/>
                  <a:pt x="1324" y="105"/>
                </a:cubicBezTo>
                <a:close/>
                <a:moveTo>
                  <a:pt x="1196" y="91"/>
                </a:moveTo>
                <a:cubicBezTo>
                  <a:pt x="1183" y="81"/>
                  <a:pt x="1162" y="90"/>
                  <a:pt x="1148" y="78"/>
                </a:cubicBezTo>
                <a:cubicBezTo>
                  <a:pt x="1143" y="81"/>
                  <a:pt x="1152" y="82"/>
                  <a:pt x="1151" y="86"/>
                </a:cubicBezTo>
                <a:cubicBezTo>
                  <a:pt x="1166" y="82"/>
                  <a:pt x="1168" y="97"/>
                  <a:pt x="1181" y="99"/>
                </a:cubicBezTo>
                <a:cubicBezTo>
                  <a:pt x="1178" y="96"/>
                  <a:pt x="1183" y="93"/>
                  <a:pt x="1178" y="91"/>
                </a:cubicBezTo>
                <a:cubicBezTo>
                  <a:pt x="1178" y="90"/>
                  <a:pt x="1179" y="90"/>
                  <a:pt x="1179" y="89"/>
                </a:cubicBezTo>
                <a:cubicBezTo>
                  <a:pt x="1187" y="93"/>
                  <a:pt x="1187" y="90"/>
                  <a:pt x="1196" y="91"/>
                </a:cubicBezTo>
                <a:close/>
                <a:moveTo>
                  <a:pt x="1019" y="80"/>
                </a:moveTo>
                <a:cubicBezTo>
                  <a:pt x="1017" y="85"/>
                  <a:pt x="1025" y="80"/>
                  <a:pt x="1025" y="83"/>
                </a:cubicBezTo>
                <a:cubicBezTo>
                  <a:pt x="1028" y="87"/>
                  <a:pt x="1025" y="76"/>
                  <a:pt x="1019" y="80"/>
                </a:cubicBezTo>
                <a:close/>
                <a:moveTo>
                  <a:pt x="979" y="75"/>
                </a:moveTo>
                <a:cubicBezTo>
                  <a:pt x="980" y="78"/>
                  <a:pt x="982" y="72"/>
                  <a:pt x="985" y="73"/>
                </a:cubicBezTo>
                <a:cubicBezTo>
                  <a:pt x="981" y="71"/>
                  <a:pt x="980" y="65"/>
                  <a:pt x="971" y="67"/>
                </a:cubicBezTo>
                <a:cubicBezTo>
                  <a:pt x="973" y="70"/>
                  <a:pt x="982" y="71"/>
                  <a:pt x="979" y="75"/>
                </a:cubicBezTo>
                <a:close/>
                <a:moveTo>
                  <a:pt x="1022" y="52"/>
                </a:moveTo>
                <a:cubicBezTo>
                  <a:pt x="1021" y="46"/>
                  <a:pt x="1012" y="48"/>
                  <a:pt x="1011" y="41"/>
                </a:cubicBezTo>
                <a:cubicBezTo>
                  <a:pt x="1012" y="37"/>
                  <a:pt x="1014" y="42"/>
                  <a:pt x="1016" y="40"/>
                </a:cubicBezTo>
                <a:cubicBezTo>
                  <a:pt x="1015" y="34"/>
                  <a:pt x="1006" y="41"/>
                  <a:pt x="1004" y="42"/>
                </a:cubicBezTo>
                <a:cubicBezTo>
                  <a:pt x="1006" y="50"/>
                  <a:pt x="1014" y="51"/>
                  <a:pt x="1022" y="52"/>
                </a:cubicBezTo>
                <a:close/>
                <a:moveTo>
                  <a:pt x="996" y="17"/>
                </a:moveTo>
                <a:cubicBezTo>
                  <a:pt x="994" y="14"/>
                  <a:pt x="990" y="19"/>
                  <a:pt x="989" y="16"/>
                </a:cubicBezTo>
                <a:cubicBezTo>
                  <a:pt x="985" y="17"/>
                  <a:pt x="993" y="18"/>
                  <a:pt x="991" y="21"/>
                </a:cubicBezTo>
                <a:cubicBezTo>
                  <a:pt x="995" y="21"/>
                  <a:pt x="997" y="21"/>
                  <a:pt x="996" y="17"/>
                </a:cubicBezTo>
                <a:close/>
                <a:moveTo>
                  <a:pt x="3113" y="709"/>
                </a:moveTo>
                <a:cubicBezTo>
                  <a:pt x="3114" y="707"/>
                  <a:pt x="3116" y="706"/>
                  <a:pt x="3116" y="703"/>
                </a:cubicBezTo>
                <a:cubicBezTo>
                  <a:pt x="3111" y="704"/>
                  <a:pt x="3108" y="702"/>
                  <a:pt x="3105" y="700"/>
                </a:cubicBezTo>
                <a:cubicBezTo>
                  <a:pt x="3101" y="700"/>
                  <a:pt x="3101" y="703"/>
                  <a:pt x="3097" y="704"/>
                </a:cubicBezTo>
                <a:cubicBezTo>
                  <a:pt x="3100" y="690"/>
                  <a:pt x="3100" y="679"/>
                  <a:pt x="3111" y="674"/>
                </a:cubicBezTo>
                <a:cubicBezTo>
                  <a:pt x="3103" y="667"/>
                  <a:pt x="3102" y="653"/>
                  <a:pt x="3096" y="645"/>
                </a:cubicBezTo>
                <a:cubicBezTo>
                  <a:pt x="3099" y="640"/>
                  <a:pt x="3107" y="641"/>
                  <a:pt x="3108" y="635"/>
                </a:cubicBezTo>
                <a:cubicBezTo>
                  <a:pt x="3099" y="637"/>
                  <a:pt x="3104" y="624"/>
                  <a:pt x="3099" y="623"/>
                </a:cubicBezTo>
                <a:cubicBezTo>
                  <a:pt x="3102" y="620"/>
                  <a:pt x="3109" y="622"/>
                  <a:pt x="3114" y="621"/>
                </a:cubicBezTo>
                <a:cubicBezTo>
                  <a:pt x="3112" y="614"/>
                  <a:pt x="3093" y="608"/>
                  <a:pt x="3092" y="616"/>
                </a:cubicBezTo>
                <a:cubicBezTo>
                  <a:pt x="3084" y="612"/>
                  <a:pt x="3080" y="610"/>
                  <a:pt x="3073" y="608"/>
                </a:cubicBezTo>
                <a:cubicBezTo>
                  <a:pt x="3072" y="605"/>
                  <a:pt x="3073" y="604"/>
                  <a:pt x="3075" y="604"/>
                </a:cubicBezTo>
                <a:cubicBezTo>
                  <a:pt x="3074" y="599"/>
                  <a:pt x="3067" y="602"/>
                  <a:pt x="3064" y="600"/>
                </a:cubicBezTo>
                <a:cubicBezTo>
                  <a:pt x="3063" y="604"/>
                  <a:pt x="3065" y="604"/>
                  <a:pt x="3063" y="607"/>
                </a:cubicBezTo>
                <a:cubicBezTo>
                  <a:pt x="3054" y="607"/>
                  <a:pt x="3054" y="607"/>
                  <a:pt x="3054" y="607"/>
                </a:cubicBezTo>
                <a:cubicBezTo>
                  <a:pt x="3052" y="604"/>
                  <a:pt x="3059" y="603"/>
                  <a:pt x="3055" y="602"/>
                </a:cubicBezTo>
                <a:cubicBezTo>
                  <a:pt x="3047" y="602"/>
                  <a:pt x="3052" y="613"/>
                  <a:pt x="3053" y="617"/>
                </a:cubicBezTo>
                <a:cubicBezTo>
                  <a:pt x="3045" y="618"/>
                  <a:pt x="3046" y="610"/>
                  <a:pt x="3039" y="611"/>
                </a:cubicBezTo>
                <a:cubicBezTo>
                  <a:pt x="3039" y="606"/>
                  <a:pt x="3046" y="608"/>
                  <a:pt x="3046" y="604"/>
                </a:cubicBezTo>
                <a:cubicBezTo>
                  <a:pt x="3035" y="602"/>
                  <a:pt x="3027" y="597"/>
                  <a:pt x="3017" y="595"/>
                </a:cubicBezTo>
                <a:cubicBezTo>
                  <a:pt x="3016" y="592"/>
                  <a:pt x="3019" y="592"/>
                  <a:pt x="3018" y="589"/>
                </a:cubicBezTo>
                <a:cubicBezTo>
                  <a:pt x="3013" y="587"/>
                  <a:pt x="3010" y="583"/>
                  <a:pt x="3007" y="580"/>
                </a:cubicBezTo>
                <a:cubicBezTo>
                  <a:pt x="3010" y="579"/>
                  <a:pt x="3019" y="577"/>
                  <a:pt x="3021" y="576"/>
                </a:cubicBezTo>
                <a:cubicBezTo>
                  <a:pt x="3025" y="573"/>
                  <a:pt x="3018" y="569"/>
                  <a:pt x="3016" y="568"/>
                </a:cubicBezTo>
                <a:cubicBezTo>
                  <a:pt x="3018" y="565"/>
                  <a:pt x="3021" y="563"/>
                  <a:pt x="3026" y="563"/>
                </a:cubicBezTo>
                <a:cubicBezTo>
                  <a:pt x="3024" y="561"/>
                  <a:pt x="3022" y="559"/>
                  <a:pt x="3019" y="557"/>
                </a:cubicBezTo>
                <a:cubicBezTo>
                  <a:pt x="3022" y="555"/>
                  <a:pt x="3020" y="553"/>
                  <a:pt x="3021" y="547"/>
                </a:cubicBezTo>
                <a:cubicBezTo>
                  <a:pt x="3040" y="538"/>
                  <a:pt x="3052" y="529"/>
                  <a:pt x="3075" y="527"/>
                </a:cubicBezTo>
                <a:cubicBezTo>
                  <a:pt x="3071" y="522"/>
                  <a:pt x="3061" y="517"/>
                  <a:pt x="3055" y="518"/>
                </a:cubicBezTo>
                <a:cubicBezTo>
                  <a:pt x="3053" y="514"/>
                  <a:pt x="3060" y="517"/>
                  <a:pt x="3058" y="512"/>
                </a:cubicBezTo>
                <a:cubicBezTo>
                  <a:pt x="3047" y="507"/>
                  <a:pt x="3033" y="513"/>
                  <a:pt x="3025" y="508"/>
                </a:cubicBezTo>
                <a:cubicBezTo>
                  <a:pt x="3036" y="503"/>
                  <a:pt x="3047" y="497"/>
                  <a:pt x="3061" y="495"/>
                </a:cubicBezTo>
                <a:cubicBezTo>
                  <a:pt x="3062" y="490"/>
                  <a:pt x="3057" y="491"/>
                  <a:pt x="3053" y="491"/>
                </a:cubicBezTo>
                <a:cubicBezTo>
                  <a:pt x="3052" y="487"/>
                  <a:pt x="3060" y="492"/>
                  <a:pt x="3058" y="487"/>
                </a:cubicBezTo>
                <a:cubicBezTo>
                  <a:pt x="3046" y="490"/>
                  <a:pt x="3031" y="485"/>
                  <a:pt x="3037" y="470"/>
                </a:cubicBezTo>
                <a:cubicBezTo>
                  <a:pt x="3027" y="458"/>
                  <a:pt x="3010" y="459"/>
                  <a:pt x="2995" y="452"/>
                </a:cubicBezTo>
                <a:cubicBezTo>
                  <a:pt x="3000" y="444"/>
                  <a:pt x="2993" y="434"/>
                  <a:pt x="3001" y="430"/>
                </a:cubicBezTo>
                <a:cubicBezTo>
                  <a:pt x="2991" y="417"/>
                  <a:pt x="2959" y="421"/>
                  <a:pt x="2956" y="437"/>
                </a:cubicBezTo>
                <a:cubicBezTo>
                  <a:pt x="2952" y="437"/>
                  <a:pt x="2948" y="437"/>
                  <a:pt x="2946" y="439"/>
                </a:cubicBezTo>
                <a:cubicBezTo>
                  <a:pt x="2942" y="438"/>
                  <a:pt x="2941" y="434"/>
                  <a:pt x="2942" y="428"/>
                </a:cubicBezTo>
                <a:cubicBezTo>
                  <a:pt x="2910" y="421"/>
                  <a:pt x="2874" y="436"/>
                  <a:pt x="2844" y="433"/>
                </a:cubicBezTo>
                <a:cubicBezTo>
                  <a:pt x="2833" y="439"/>
                  <a:pt x="2818" y="442"/>
                  <a:pt x="2817" y="458"/>
                </a:cubicBezTo>
                <a:cubicBezTo>
                  <a:pt x="2817" y="461"/>
                  <a:pt x="2814" y="461"/>
                  <a:pt x="2812" y="462"/>
                </a:cubicBezTo>
                <a:cubicBezTo>
                  <a:pt x="2810" y="467"/>
                  <a:pt x="2816" y="470"/>
                  <a:pt x="2812" y="472"/>
                </a:cubicBezTo>
                <a:cubicBezTo>
                  <a:pt x="2815" y="480"/>
                  <a:pt x="2835" y="473"/>
                  <a:pt x="2830" y="485"/>
                </a:cubicBezTo>
                <a:cubicBezTo>
                  <a:pt x="2823" y="483"/>
                  <a:pt x="2816" y="481"/>
                  <a:pt x="2813" y="481"/>
                </a:cubicBezTo>
                <a:cubicBezTo>
                  <a:pt x="2815" y="491"/>
                  <a:pt x="2827" y="489"/>
                  <a:pt x="2828" y="500"/>
                </a:cubicBezTo>
                <a:cubicBezTo>
                  <a:pt x="2836" y="500"/>
                  <a:pt x="2834" y="493"/>
                  <a:pt x="2839" y="491"/>
                </a:cubicBezTo>
                <a:cubicBezTo>
                  <a:pt x="2845" y="498"/>
                  <a:pt x="2849" y="500"/>
                  <a:pt x="2859" y="496"/>
                </a:cubicBezTo>
                <a:cubicBezTo>
                  <a:pt x="2850" y="494"/>
                  <a:pt x="2852" y="491"/>
                  <a:pt x="2847" y="483"/>
                </a:cubicBezTo>
                <a:cubicBezTo>
                  <a:pt x="2849" y="479"/>
                  <a:pt x="2856" y="483"/>
                  <a:pt x="2858" y="485"/>
                </a:cubicBezTo>
                <a:cubicBezTo>
                  <a:pt x="2866" y="475"/>
                  <a:pt x="2881" y="482"/>
                  <a:pt x="2894" y="479"/>
                </a:cubicBezTo>
                <a:cubicBezTo>
                  <a:pt x="2896" y="483"/>
                  <a:pt x="2898" y="488"/>
                  <a:pt x="2901" y="491"/>
                </a:cubicBezTo>
                <a:cubicBezTo>
                  <a:pt x="2900" y="499"/>
                  <a:pt x="2894" y="501"/>
                  <a:pt x="2885" y="503"/>
                </a:cubicBezTo>
                <a:cubicBezTo>
                  <a:pt x="2886" y="508"/>
                  <a:pt x="2886" y="512"/>
                  <a:pt x="2885" y="516"/>
                </a:cubicBezTo>
                <a:cubicBezTo>
                  <a:pt x="2890" y="515"/>
                  <a:pt x="2897" y="514"/>
                  <a:pt x="2898" y="521"/>
                </a:cubicBezTo>
                <a:cubicBezTo>
                  <a:pt x="2907" y="519"/>
                  <a:pt x="2911" y="522"/>
                  <a:pt x="2919" y="525"/>
                </a:cubicBezTo>
                <a:cubicBezTo>
                  <a:pt x="2920" y="529"/>
                  <a:pt x="2916" y="528"/>
                  <a:pt x="2915" y="530"/>
                </a:cubicBezTo>
                <a:cubicBezTo>
                  <a:pt x="2917" y="533"/>
                  <a:pt x="2918" y="538"/>
                  <a:pt x="2920" y="542"/>
                </a:cubicBezTo>
                <a:cubicBezTo>
                  <a:pt x="2929" y="541"/>
                  <a:pt x="2929" y="541"/>
                  <a:pt x="2929" y="541"/>
                </a:cubicBezTo>
                <a:cubicBezTo>
                  <a:pt x="2928" y="546"/>
                  <a:pt x="2924" y="548"/>
                  <a:pt x="2920" y="550"/>
                </a:cubicBezTo>
                <a:cubicBezTo>
                  <a:pt x="2927" y="550"/>
                  <a:pt x="2942" y="559"/>
                  <a:pt x="2929" y="566"/>
                </a:cubicBezTo>
                <a:cubicBezTo>
                  <a:pt x="2920" y="562"/>
                  <a:pt x="2919" y="559"/>
                  <a:pt x="2917" y="550"/>
                </a:cubicBezTo>
                <a:cubicBezTo>
                  <a:pt x="2911" y="550"/>
                  <a:pt x="2911" y="550"/>
                  <a:pt x="2911" y="550"/>
                </a:cubicBezTo>
                <a:cubicBezTo>
                  <a:pt x="2910" y="553"/>
                  <a:pt x="2911" y="557"/>
                  <a:pt x="2912" y="558"/>
                </a:cubicBezTo>
                <a:cubicBezTo>
                  <a:pt x="2899" y="561"/>
                  <a:pt x="2887" y="558"/>
                  <a:pt x="2882" y="570"/>
                </a:cubicBezTo>
                <a:cubicBezTo>
                  <a:pt x="2874" y="567"/>
                  <a:pt x="2873" y="557"/>
                  <a:pt x="2865" y="555"/>
                </a:cubicBezTo>
                <a:cubicBezTo>
                  <a:pt x="2863" y="557"/>
                  <a:pt x="2856" y="555"/>
                  <a:pt x="2857" y="559"/>
                </a:cubicBezTo>
                <a:cubicBezTo>
                  <a:pt x="2861" y="560"/>
                  <a:pt x="2861" y="557"/>
                  <a:pt x="2865" y="558"/>
                </a:cubicBezTo>
                <a:cubicBezTo>
                  <a:pt x="2867" y="561"/>
                  <a:pt x="2865" y="566"/>
                  <a:pt x="2872" y="567"/>
                </a:cubicBezTo>
                <a:cubicBezTo>
                  <a:pt x="2872" y="571"/>
                  <a:pt x="2865" y="568"/>
                  <a:pt x="2865" y="572"/>
                </a:cubicBezTo>
                <a:cubicBezTo>
                  <a:pt x="2865" y="581"/>
                  <a:pt x="2875" y="580"/>
                  <a:pt x="2879" y="583"/>
                </a:cubicBezTo>
                <a:cubicBezTo>
                  <a:pt x="2881" y="588"/>
                  <a:pt x="2874" y="586"/>
                  <a:pt x="2873" y="590"/>
                </a:cubicBezTo>
                <a:cubicBezTo>
                  <a:pt x="2868" y="589"/>
                  <a:pt x="2866" y="584"/>
                  <a:pt x="2859" y="585"/>
                </a:cubicBezTo>
                <a:cubicBezTo>
                  <a:pt x="2864" y="590"/>
                  <a:pt x="2863" y="590"/>
                  <a:pt x="2861" y="597"/>
                </a:cubicBezTo>
                <a:cubicBezTo>
                  <a:pt x="2869" y="605"/>
                  <a:pt x="2880" y="603"/>
                  <a:pt x="2891" y="608"/>
                </a:cubicBezTo>
                <a:cubicBezTo>
                  <a:pt x="2887" y="613"/>
                  <a:pt x="2875" y="607"/>
                  <a:pt x="2871" y="610"/>
                </a:cubicBezTo>
                <a:cubicBezTo>
                  <a:pt x="2867" y="609"/>
                  <a:pt x="2872" y="607"/>
                  <a:pt x="2871" y="605"/>
                </a:cubicBezTo>
                <a:cubicBezTo>
                  <a:pt x="2867" y="604"/>
                  <a:pt x="2865" y="607"/>
                  <a:pt x="2864" y="610"/>
                </a:cubicBezTo>
                <a:cubicBezTo>
                  <a:pt x="2865" y="614"/>
                  <a:pt x="2869" y="615"/>
                  <a:pt x="2870" y="618"/>
                </a:cubicBezTo>
                <a:cubicBezTo>
                  <a:pt x="2860" y="623"/>
                  <a:pt x="2849" y="624"/>
                  <a:pt x="2842" y="617"/>
                </a:cubicBezTo>
                <a:cubicBezTo>
                  <a:pt x="2841" y="614"/>
                  <a:pt x="2847" y="616"/>
                  <a:pt x="2848" y="615"/>
                </a:cubicBezTo>
                <a:cubicBezTo>
                  <a:pt x="2848" y="611"/>
                  <a:pt x="2841" y="614"/>
                  <a:pt x="2843" y="607"/>
                </a:cubicBezTo>
                <a:cubicBezTo>
                  <a:pt x="2835" y="608"/>
                  <a:pt x="2835" y="608"/>
                  <a:pt x="2835" y="608"/>
                </a:cubicBezTo>
                <a:cubicBezTo>
                  <a:pt x="2834" y="613"/>
                  <a:pt x="2837" y="613"/>
                  <a:pt x="2834" y="616"/>
                </a:cubicBezTo>
                <a:cubicBezTo>
                  <a:pt x="2834" y="620"/>
                  <a:pt x="2838" y="622"/>
                  <a:pt x="2837" y="628"/>
                </a:cubicBezTo>
                <a:cubicBezTo>
                  <a:pt x="2830" y="628"/>
                  <a:pt x="2828" y="624"/>
                  <a:pt x="2824" y="622"/>
                </a:cubicBezTo>
                <a:cubicBezTo>
                  <a:pt x="2827" y="619"/>
                  <a:pt x="2831" y="617"/>
                  <a:pt x="2832" y="613"/>
                </a:cubicBezTo>
                <a:cubicBezTo>
                  <a:pt x="2824" y="612"/>
                  <a:pt x="2814" y="612"/>
                  <a:pt x="2813" y="603"/>
                </a:cubicBezTo>
                <a:cubicBezTo>
                  <a:pt x="2803" y="604"/>
                  <a:pt x="2803" y="604"/>
                  <a:pt x="2803" y="604"/>
                </a:cubicBezTo>
                <a:cubicBezTo>
                  <a:pt x="2803" y="606"/>
                  <a:pt x="2805" y="606"/>
                  <a:pt x="2805" y="609"/>
                </a:cubicBezTo>
                <a:cubicBezTo>
                  <a:pt x="2789" y="611"/>
                  <a:pt x="2768" y="607"/>
                  <a:pt x="2754" y="615"/>
                </a:cubicBezTo>
                <a:cubicBezTo>
                  <a:pt x="2757" y="621"/>
                  <a:pt x="2765" y="626"/>
                  <a:pt x="2770" y="624"/>
                </a:cubicBezTo>
                <a:cubicBezTo>
                  <a:pt x="2773" y="620"/>
                  <a:pt x="2769" y="619"/>
                  <a:pt x="2773" y="616"/>
                </a:cubicBezTo>
                <a:cubicBezTo>
                  <a:pt x="2776" y="616"/>
                  <a:pt x="2788" y="621"/>
                  <a:pt x="2778" y="622"/>
                </a:cubicBezTo>
                <a:cubicBezTo>
                  <a:pt x="2780" y="625"/>
                  <a:pt x="2787" y="623"/>
                  <a:pt x="2788" y="626"/>
                </a:cubicBezTo>
                <a:cubicBezTo>
                  <a:pt x="2785" y="629"/>
                  <a:pt x="2779" y="628"/>
                  <a:pt x="2780" y="634"/>
                </a:cubicBezTo>
                <a:cubicBezTo>
                  <a:pt x="2774" y="635"/>
                  <a:pt x="2774" y="628"/>
                  <a:pt x="2767" y="631"/>
                </a:cubicBezTo>
                <a:cubicBezTo>
                  <a:pt x="2770" y="636"/>
                  <a:pt x="2776" y="637"/>
                  <a:pt x="2775" y="643"/>
                </a:cubicBezTo>
                <a:cubicBezTo>
                  <a:pt x="2767" y="645"/>
                  <a:pt x="2760" y="648"/>
                  <a:pt x="2755" y="654"/>
                </a:cubicBezTo>
                <a:cubicBezTo>
                  <a:pt x="2750" y="654"/>
                  <a:pt x="2750" y="649"/>
                  <a:pt x="2744" y="650"/>
                </a:cubicBezTo>
                <a:cubicBezTo>
                  <a:pt x="2743" y="651"/>
                  <a:pt x="2741" y="652"/>
                  <a:pt x="2739" y="654"/>
                </a:cubicBezTo>
                <a:cubicBezTo>
                  <a:pt x="2740" y="666"/>
                  <a:pt x="2759" y="659"/>
                  <a:pt x="2760" y="672"/>
                </a:cubicBezTo>
                <a:cubicBezTo>
                  <a:pt x="2770" y="671"/>
                  <a:pt x="2770" y="671"/>
                  <a:pt x="2770" y="671"/>
                </a:cubicBezTo>
                <a:cubicBezTo>
                  <a:pt x="2769" y="670"/>
                  <a:pt x="2768" y="669"/>
                  <a:pt x="2768" y="667"/>
                </a:cubicBezTo>
                <a:cubicBezTo>
                  <a:pt x="2774" y="666"/>
                  <a:pt x="2773" y="671"/>
                  <a:pt x="2777" y="672"/>
                </a:cubicBezTo>
                <a:cubicBezTo>
                  <a:pt x="2782" y="673"/>
                  <a:pt x="2783" y="670"/>
                  <a:pt x="2789" y="671"/>
                </a:cubicBezTo>
                <a:cubicBezTo>
                  <a:pt x="2788" y="669"/>
                  <a:pt x="2787" y="667"/>
                  <a:pt x="2786" y="665"/>
                </a:cubicBezTo>
                <a:cubicBezTo>
                  <a:pt x="2806" y="678"/>
                  <a:pt x="2842" y="668"/>
                  <a:pt x="2859" y="670"/>
                </a:cubicBezTo>
                <a:cubicBezTo>
                  <a:pt x="2858" y="667"/>
                  <a:pt x="2862" y="668"/>
                  <a:pt x="2862" y="666"/>
                </a:cubicBezTo>
                <a:cubicBezTo>
                  <a:pt x="2899" y="662"/>
                  <a:pt x="2940" y="668"/>
                  <a:pt x="2978" y="661"/>
                </a:cubicBezTo>
                <a:cubicBezTo>
                  <a:pt x="2982" y="661"/>
                  <a:pt x="2983" y="664"/>
                  <a:pt x="2986" y="666"/>
                </a:cubicBezTo>
                <a:cubicBezTo>
                  <a:pt x="3011" y="662"/>
                  <a:pt x="3020" y="675"/>
                  <a:pt x="3044" y="671"/>
                </a:cubicBezTo>
                <a:cubicBezTo>
                  <a:pt x="3045" y="677"/>
                  <a:pt x="3037" y="675"/>
                  <a:pt x="3038" y="681"/>
                </a:cubicBezTo>
                <a:cubicBezTo>
                  <a:pt x="3035" y="681"/>
                  <a:pt x="3036" y="677"/>
                  <a:pt x="3033" y="679"/>
                </a:cubicBezTo>
                <a:cubicBezTo>
                  <a:pt x="3026" y="689"/>
                  <a:pt x="3037" y="704"/>
                  <a:pt x="3050" y="695"/>
                </a:cubicBezTo>
                <a:cubicBezTo>
                  <a:pt x="3048" y="693"/>
                  <a:pt x="3045" y="691"/>
                  <a:pt x="3039" y="692"/>
                </a:cubicBezTo>
                <a:cubicBezTo>
                  <a:pt x="3038" y="686"/>
                  <a:pt x="3039" y="683"/>
                  <a:pt x="3041" y="680"/>
                </a:cubicBezTo>
                <a:cubicBezTo>
                  <a:pt x="3047" y="679"/>
                  <a:pt x="3050" y="682"/>
                  <a:pt x="3053" y="678"/>
                </a:cubicBezTo>
                <a:cubicBezTo>
                  <a:pt x="3055" y="678"/>
                  <a:pt x="3052" y="679"/>
                  <a:pt x="3053" y="682"/>
                </a:cubicBezTo>
                <a:cubicBezTo>
                  <a:pt x="3056" y="681"/>
                  <a:pt x="3060" y="677"/>
                  <a:pt x="3062" y="680"/>
                </a:cubicBezTo>
                <a:cubicBezTo>
                  <a:pt x="3064" y="687"/>
                  <a:pt x="3058" y="688"/>
                  <a:pt x="3058" y="694"/>
                </a:cubicBezTo>
                <a:cubicBezTo>
                  <a:pt x="3063" y="694"/>
                  <a:pt x="3066" y="691"/>
                  <a:pt x="3072" y="692"/>
                </a:cubicBezTo>
                <a:cubicBezTo>
                  <a:pt x="3072" y="696"/>
                  <a:pt x="3070" y="697"/>
                  <a:pt x="3070" y="701"/>
                </a:cubicBezTo>
                <a:cubicBezTo>
                  <a:pt x="3062" y="702"/>
                  <a:pt x="3056" y="698"/>
                  <a:pt x="3053" y="705"/>
                </a:cubicBezTo>
                <a:cubicBezTo>
                  <a:pt x="3051" y="705"/>
                  <a:pt x="3052" y="701"/>
                  <a:pt x="3050" y="701"/>
                </a:cubicBezTo>
                <a:cubicBezTo>
                  <a:pt x="3044" y="702"/>
                  <a:pt x="3047" y="706"/>
                  <a:pt x="3047" y="709"/>
                </a:cubicBezTo>
                <a:lnTo>
                  <a:pt x="3113" y="709"/>
                </a:lnTo>
                <a:close/>
                <a:moveTo>
                  <a:pt x="2790" y="642"/>
                </a:moveTo>
                <a:cubicBezTo>
                  <a:pt x="2787" y="641"/>
                  <a:pt x="2782" y="642"/>
                  <a:pt x="2783" y="637"/>
                </a:cubicBezTo>
                <a:cubicBezTo>
                  <a:pt x="2787" y="637"/>
                  <a:pt x="2791" y="637"/>
                  <a:pt x="2790" y="642"/>
                </a:cubicBezTo>
                <a:close/>
                <a:moveTo>
                  <a:pt x="3006" y="509"/>
                </a:moveTo>
                <a:cubicBezTo>
                  <a:pt x="3006" y="504"/>
                  <a:pt x="3018" y="505"/>
                  <a:pt x="3018" y="510"/>
                </a:cubicBezTo>
                <a:cubicBezTo>
                  <a:pt x="3013" y="511"/>
                  <a:pt x="3012" y="508"/>
                  <a:pt x="3006" y="509"/>
                </a:cubicBezTo>
                <a:close/>
                <a:moveTo>
                  <a:pt x="2912" y="514"/>
                </a:moveTo>
                <a:cubicBezTo>
                  <a:pt x="2916" y="512"/>
                  <a:pt x="2916" y="506"/>
                  <a:pt x="2921" y="504"/>
                </a:cubicBezTo>
                <a:cubicBezTo>
                  <a:pt x="2922" y="504"/>
                  <a:pt x="2930" y="508"/>
                  <a:pt x="2933" y="503"/>
                </a:cubicBezTo>
                <a:cubicBezTo>
                  <a:pt x="2936" y="515"/>
                  <a:pt x="2919" y="520"/>
                  <a:pt x="2912" y="514"/>
                </a:cubicBezTo>
                <a:close/>
                <a:moveTo>
                  <a:pt x="2957" y="510"/>
                </a:moveTo>
                <a:cubicBezTo>
                  <a:pt x="2953" y="510"/>
                  <a:pt x="2953" y="510"/>
                  <a:pt x="2953" y="510"/>
                </a:cubicBezTo>
                <a:cubicBezTo>
                  <a:pt x="2954" y="504"/>
                  <a:pt x="2941" y="512"/>
                  <a:pt x="2941" y="505"/>
                </a:cubicBezTo>
                <a:cubicBezTo>
                  <a:pt x="2945" y="500"/>
                  <a:pt x="2950" y="505"/>
                  <a:pt x="2957" y="503"/>
                </a:cubicBezTo>
                <a:cubicBezTo>
                  <a:pt x="2957" y="508"/>
                  <a:pt x="2960" y="507"/>
                  <a:pt x="2957" y="510"/>
                </a:cubicBezTo>
                <a:close/>
                <a:moveTo>
                  <a:pt x="2968" y="543"/>
                </a:moveTo>
                <a:cubicBezTo>
                  <a:pt x="2969" y="550"/>
                  <a:pt x="2969" y="550"/>
                  <a:pt x="2969" y="550"/>
                </a:cubicBezTo>
                <a:cubicBezTo>
                  <a:pt x="2967" y="552"/>
                  <a:pt x="2959" y="553"/>
                  <a:pt x="2959" y="549"/>
                </a:cubicBezTo>
                <a:cubicBezTo>
                  <a:pt x="2961" y="549"/>
                  <a:pt x="2963" y="549"/>
                  <a:pt x="2963" y="548"/>
                </a:cubicBezTo>
                <a:cubicBezTo>
                  <a:pt x="2955" y="547"/>
                  <a:pt x="2947" y="547"/>
                  <a:pt x="2941" y="543"/>
                </a:cubicBezTo>
                <a:cubicBezTo>
                  <a:pt x="2951" y="546"/>
                  <a:pt x="2958" y="542"/>
                  <a:pt x="2968" y="543"/>
                </a:cubicBezTo>
                <a:close/>
                <a:moveTo>
                  <a:pt x="2973" y="559"/>
                </a:moveTo>
                <a:cubicBezTo>
                  <a:pt x="2969" y="561"/>
                  <a:pt x="2970" y="558"/>
                  <a:pt x="2966" y="558"/>
                </a:cubicBezTo>
                <a:cubicBezTo>
                  <a:pt x="2965" y="554"/>
                  <a:pt x="2976" y="554"/>
                  <a:pt x="2973" y="559"/>
                </a:cubicBezTo>
                <a:close/>
                <a:moveTo>
                  <a:pt x="2974" y="507"/>
                </a:moveTo>
                <a:cubicBezTo>
                  <a:pt x="2970" y="509"/>
                  <a:pt x="2963" y="512"/>
                  <a:pt x="2961" y="506"/>
                </a:cubicBezTo>
                <a:cubicBezTo>
                  <a:pt x="2964" y="503"/>
                  <a:pt x="2972" y="503"/>
                  <a:pt x="2974" y="507"/>
                </a:cubicBezTo>
                <a:close/>
                <a:moveTo>
                  <a:pt x="2987" y="567"/>
                </a:moveTo>
                <a:cubicBezTo>
                  <a:pt x="2982" y="566"/>
                  <a:pt x="2984" y="571"/>
                  <a:pt x="2982" y="573"/>
                </a:cubicBezTo>
                <a:cubicBezTo>
                  <a:pt x="2974" y="570"/>
                  <a:pt x="2972" y="571"/>
                  <a:pt x="2964" y="568"/>
                </a:cubicBezTo>
                <a:cubicBezTo>
                  <a:pt x="2969" y="563"/>
                  <a:pt x="2982" y="560"/>
                  <a:pt x="2987" y="567"/>
                </a:cubicBezTo>
                <a:close/>
                <a:moveTo>
                  <a:pt x="2994" y="567"/>
                </a:moveTo>
                <a:cubicBezTo>
                  <a:pt x="2992" y="567"/>
                  <a:pt x="2992" y="568"/>
                  <a:pt x="2990" y="568"/>
                </a:cubicBezTo>
                <a:cubicBezTo>
                  <a:pt x="2989" y="566"/>
                  <a:pt x="2988" y="566"/>
                  <a:pt x="2988" y="563"/>
                </a:cubicBezTo>
                <a:cubicBezTo>
                  <a:pt x="2992" y="562"/>
                  <a:pt x="2993" y="565"/>
                  <a:pt x="2994" y="567"/>
                </a:cubicBezTo>
                <a:close/>
                <a:moveTo>
                  <a:pt x="3003" y="588"/>
                </a:moveTo>
                <a:cubicBezTo>
                  <a:pt x="2994" y="590"/>
                  <a:pt x="2986" y="590"/>
                  <a:pt x="2980" y="592"/>
                </a:cubicBezTo>
                <a:cubicBezTo>
                  <a:pt x="2981" y="594"/>
                  <a:pt x="2984" y="594"/>
                  <a:pt x="2984" y="597"/>
                </a:cubicBezTo>
                <a:cubicBezTo>
                  <a:pt x="2979" y="601"/>
                  <a:pt x="2970" y="603"/>
                  <a:pt x="2968" y="595"/>
                </a:cubicBezTo>
                <a:cubicBezTo>
                  <a:pt x="2973" y="584"/>
                  <a:pt x="2989" y="576"/>
                  <a:pt x="3003" y="581"/>
                </a:cubicBezTo>
                <a:cubicBezTo>
                  <a:pt x="2996" y="582"/>
                  <a:pt x="3004" y="585"/>
                  <a:pt x="3003" y="588"/>
                </a:cubicBezTo>
                <a:close/>
                <a:moveTo>
                  <a:pt x="3047" y="671"/>
                </a:moveTo>
                <a:cubicBezTo>
                  <a:pt x="3053" y="672"/>
                  <a:pt x="3052" y="671"/>
                  <a:pt x="3058" y="671"/>
                </a:cubicBezTo>
                <a:cubicBezTo>
                  <a:pt x="3058" y="677"/>
                  <a:pt x="3048" y="675"/>
                  <a:pt x="3047" y="671"/>
                </a:cubicBezTo>
                <a:close/>
                <a:moveTo>
                  <a:pt x="3057" y="625"/>
                </a:moveTo>
                <a:cubicBezTo>
                  <a:pt x="3055" y="632"/>
                  <a:pt x="3047" y="633"/>
                  <a:pt x="3048" y="640"/>
                </a:cubicBezTo>
                <a:cubicBezTo>
                  <a:pt x="3045" y="642"/>
                  <a:pt x="3040" y="642"/>
                  <a:pt x="3035" y="642"/>
                </a:cubicBezTo>
                <a:cubicBezTo>
                  <a:pt x="3032" y="643"/>
                  <a:pt x="3036" y="649"/>
                  <a:pt x="3033" y="650"/>
                </a:cubicBezTo>
                <a:cubicBezTo>
                  <a:pt x="3031" y="643"/>
                  <a:pt x="3021" y="645"/>
                  <a:pt x="3019" y="637"/>
                </a:cubicBezTo>
                <a:cubicBezTo>
                  <a:pt x="3035" y="634"/>
                  <a:pt x="3041" y="628"/>
                  <a:pt x="3057" y="625"/>
                </a:cubicBezTo>
                <a:close/>
                <a:moveTo>
                  <a:pt x="2603" y="709"/>
                </a:moveTo>
                <a:cubicBezTo>
                  <a:pt x="2604" y="707"/>
                  <a:pt x="2606" y="705"/>
                  <a:pt x="2606" y="703"/>
                </a:cubicBezTo>
                <a:cubicBezTo>
                  <a:pt x="2603" y="697"/>
                  <a:pt x="2590" y="697"/>
                  <a:pt x="2586" y="704"/>
                </a:cubicBezTo>
                <a:cubicBezTo>
                  <a:pt x="2577" y="701"/>
                  <a:pt x="2563" y="696"/>
                  <a:pt x="2556" y="704"/>
                </a:cubicBezTo>
                <a:cubicBezTo>
                  <a:pt x="2559" y="705"/>
                  <a:pt x="2562" y="707"/>
                  <a:pt x="2565" y="709"/>
                </a:cubicBezTo>
                <a:lnTo>
                  <a:pt x="2603" y="709"/>
                </a:lnTo>
                <a:close/>
                <a:moveTo>
                  <a:pt x="2689" y="676"/>
                </a:moveTo>
                <a:cubicBezTo>
                  <a:pt x="2693" y="669"/>
                  <a:pt x="2704" y="684"/>
                  <a:pt x="2708" y="677"/>
                </a:cubicBezTo>
                <a:cubicBezTo>
                  <a:pt x="2702" y="675"/>
                  <a:pt x="2698" y="672"/>
                  <a:pt x="2696" y="665"/>
                </a:cubicBezTo>
                <a:cubicBezTo>
                  <a:pt x="2687" y="664"/>
                  <a:pt x="2677" y="669"/>
                  <a:pt x="2675" y="662"/>
                </a:cubicBezTo>
                <a:cubicBezTo>
                  <a:pt x="2670" y="665"/>
                  <a:pt x="2673" y="673"/>
                  <a:pt x="2671" y="678"/>
                </a:cubicBezTo>
                <a:cubicBezTo>
                  <a:pt x="2667" y="686"/>
                  <a:pt x="2656" y="684"/>
                  <a:pt x="2654" y="677"/>
                </a:cubicBezTo>
                <a:cubicBezTo>
                  <a:pt x="2650" y="677"/>
                  <a:pt x="2650" y="680"/>
                  <a:pt x="2650" y="684"/>
                </a:cubicBezTo>
                <a:cubicBezTo>
                  <a:pt x="2654" y="686"/>
                  <a:pt x="2663" y="683"/>
                  <a:pt x="2664" y="690"/>
                </a:cubicBezTo>
                <a:cubicBezTo>
                  <a:pt x="2677" y="689"/>
                  <a:pt x="2689" y="686"/>
                  <a:pt x="2700" y="685"/>
                </a:cubicBezTo>
                <a:cubicBezTo>
                  <a:pt x="2697" y="682"/>
                  <a:pt x="2693" y="679"/>
                  <a:pt x="2689" y="676"/>
                </a:cubicBezTo>
                <a:close/>
                <a:moveTo>
                  <a:pt x="2462" y="636"/>
                </a:moveTo>
                <a:cubicBezTo>
                  <a:pt x="2458" y="643"/>
                  <a:pt x="2451" y="636"/>
                  <a:pt x="2444" y="641"/>
                </a:cubicBezTo>
                <a:cubicBezTo>
                  <a:pt x="2444" y="648"/>
                  <a:pt x="2463" y="648"/>
                  <a:pt x="2460" y="642"/>
                </a:cubicBezTo>
                <a:cubicBezTo>
                  <a:pt x="2463" y="642"/>
                  <a:pt x="2458" y="646"/>
                  <a:pt x="2464" y="644"/>
                </a:cubicBezTo>
                <a:cubicBezTo>
                  <a:pt x="2465" y="640"/>
                  <a:pt x="2462" y="641"/>
                  <a:pt x="2462" y="636"/>
                </a:cubicBezTo>
                <a:close/>
                <a:moveTo>
                  <a:pt x="2061" y="619"/>
                </a:moveTo>
                <a:cubicBezTo>
                  <a:pt x="2059" y="606"/>
                  <a:pt x="2034" y="602"/>
                  <a:pt x="2027" y="612"/>
                </a:cubicBezTo>
                <a:cubicBezTo>
                  <a:pt x="2028" y="629"/>
                  <a:pt x="2054" y="623"/>
                  <a:pt x="2061" y="619"/>
                </a:cubicBezTo>
                <a:close/>
                <a:moveTo>
                  <a:pt x="2738" y="558"/>
                </a:moveTo>
                <a:cubicBezTo>
                  <a:pt x="2737" y="551"/>
                  <a:pt x="2732" y="546"/>
                  <a:pt x="2734" y="540"/>
                </a:cubicBezTo>
                <a:cubicBezTo>
                  <a:pt x="2727" y="539"/>
                  <a:pt x="2726" y="529"/>
                  <a:pt x="2715" y="532"/>
                </a:cubicBezTo>
                <a:cubicBezTo>
                  <a:pt x="2716" y="547"/>
                  <a:pt x="2705" y="553"/>
                  <a:pt x="2696" y="554"/>
                </a:cubicBezTo>
                <a:cubicBezTo>
                  <a:pt x="2700" y="561"/>
                  <a:pt x="2694" y="562"/>
                  <a:pt x="2691" y="565"/>
                </a:cubicBezTo>
                <a:cubicBezTo>
                  <a:pt x="2692" y="569"/>
                  <a:pt x="2698" y="562"/>
                  <a:pt x="2699" y="568"/>
                </a:cubicBezTo>
                <a:cubicBezTo>
                  <a:pt x="2703" y="567"/>
                  <a:pt x="2699" y="565"/>
                  <a:pt x="2704" y="563"/>
                </a:cubicBezTo>
                <a:cubicBezTo>
                  <a:pt x="2705" y="560"/>
                  <a:pt x="2701" y="562"/>
                  <a:pt x="2701" y="559"/>
                </a:cubicBezTo>
                <a:cubicBezTo>
                  <a:pt x="2711" y="555"/>
                  <a:pt x="2714" y="559"/>
                  <a:pt x="2711" y="564"/>
                </a:cubicBezTo>
                <a:cubicBezTo>
                  <a:pt x="2713" y="566"/>
                  <a:pt x="2720" y="563"/>
                  <a:pt x="2720" y="559"/>
                </a:cubicBezTo>
                <a:cubicBezTo>
                  <a:pt x="2726" y="562"/>
                  <a:pt x="2731" y="555"/>
                  <a:pt x="2738" y="558"/>
                </a:cubicBezTo>
                <a:close/>
                <a:moveTo>
                  <a:pt x="2672" y="553"/>
                </a:moveTo>
                <a:cubicBezTo>
                  <a:pt x="2672" y="550"/>
                  <a:pt x="2674" y="550"/>
                  <a:pt x="2676" y="550"/>
                </a:cubicBezTo>
                <a:cubicBezTo>
                  <a:pt x="2675" y="546"/>
                  <a:pt x="2668" y="551"/>
                  <a:pt x="2668" y="546"/>
                </a:cubicBezTo>
                <a:cubicBezTo>
                  <a:pt x="2668" y="543"/>
                  <a:pt x="2673" y="543"/>
                  <a:pt x="2676" y="543"/>
                </a:cubicBezTo>
                <a:cubicBezTo>
                  <a:pt x="2675" y="541"/>
                  <a:pt x="2675" y="538"/>
                  <a:pt x="2673" y="536"/>
                </a:cubicBezTo>
                <a:cubicBezTo>
                  <a:pt x="2663" y="540"/>
                  <a:pt x="2666" y="536"/>
                  <a:pt x="2655" y="536"/>
                </a:cubicBezTo>
                <a:cubicBezTo>
                  <a:pt x="2654" y="538"/>
                  <a:pt x="2652" y="540"/>
                  <a:pt x="2653" y="545"/>
                </a:cubicBezTo>
                <a:cubicBezTo>
                  <a:pt x="2648" y="546"/>
                  <a:pt x="2649" y="541"/>
                  <a:pt x="2647" y="537"/>
                </a:cubicBezTo>
                <a:cubicBezTo>
                  <a:pt x="2637" y="539"/>
                  <a:pt x="2634" y="528"/>
                  <a:pt x="2624" y="532"/>
                </a:cubicBezTo>
                <a:cubicBezTo>
                  <a:pt x="2627" y="544"/>
                  <a:pt x="2618" y="544"/>
                  <a:pt x="2614" y="552"/>
                </a:cubicBezTo>
                <a:cubicBezTo>
                  <a:pt x="2631" y="550"/>
                  <a:pt x="2648" y="556"/>
                  <a:pt x="2666" y="550"/>
                </a:cubicBezTo>
                <a:cubicBezTo>
                  <a:pt x="2661" y="552"/>
                  <a:pt x="2661" y="555"/>
                  <a:pt x="2661" y="559"/>
                </a:cubicBezTo>
                <a:cubicBezTo>
                  <a:pt x="2654" y="560"/>
                  <a:pt x="2662" y="555"/>
                  <a:pt x="2658" y="555"/>
                </a:cubicBezTo>
                <a:cubicBezTo>
                  <a:pt x="2654" y="555"/>
                  <a:pt x="2654" y="559"/>
                  <a:pt x="2653" y="562"/>
                </a:cubicBezTo>
                <a:cubicBezTo>
                  <a:pt x="2647" y="561"/>
                  <a:pt x="2639" y="557"/>
                  <a:pt x="2639" y="565"/>
                </a:cubicBezTo>
                <a:cubicBezTo>
                  <a:pt x="2652" y="564"/>
                  <a:pt x="2661" y="568"/>
                  <a:pt x="2667" y="579"/>
                </a:cubicBezTo>
                <a:cubicBezTo>
                  <a:pt x="2672" y="576"/>
                  <a:pt x="2681" y="577"/>
                  <a:pt x="2688" y="576"/>
                </a:cubicBezTo>
                <a:cubicBezTo>
                  <a:pt x="2689" y="568"/>
                  <a:pt x="2681" y="560"/>
                  <a:pt x="2687" y="556"/>
                </a:cubicBezTo>
                <a:cubicBezTo>
                  <a:pt x="2681" y="557"/>
                  <a:pt x="2678" y="553"/>
                  <a:pt x="2672" y="553"/>
                </a:cubicBezTo>
                <a:close/>
                <a:moveTo>
                  <a:pt x="589" y="380"/>
                </a:moveTo>
                <a:cubicBezTo>
                  <a:pt x="588" y="379"/>
                  <a:pt x="587" y="377"/>
                  <a:pt x="587" y="375"/>
                </a:cubicBezTo>
                <a:cubicBezTo>
                  <a:pt x="583" y="375"/>
                  <a:pt x="577" y="374"/>
                  <a:pt x="575" y="377"/>
                </a:cubicBezTo>
                <a:cubicBezTo>
                  <a:pt x="579" y="381"/>
                  <a:pt x="584" y="386"/>
                  <a:pt x="589" y="380"/>
                </a:cubicBezTo>
                <a:close/>
                <a:moveTo>
                  <a:pt x="647" y="284"/>
                </a:moveTo>
                <a:cubicBezTo>
                  <a:pt x="644" y="291"/>
                  <a:pt x="645" y="295"/>
                  <a:pt x="645" y="306"/>
                </a:cubicBezTo>
                <a:cubicBezTo>
                  <a:pt x="658" y="306"/>
                  <a:pt x="680" y="322"/>
                  <a:pt x="661" y="331"/>
                </a:cubicBezTo>
                <a:cubicBezTo>
                  <a:pt x="660" y="336"/>
                  <a:pt x="669" y="329"/>
                  <a:pt x="668" y="337"/>
                </a:cubicBezTo>
                <a:cubicBezTo>
                  <a:pt x="664" y="339"/>
                  <a:pt x="667" y="333"/>
                  <a:pt x="663" y="335"/>
                </a:cubicBezTo>
                <a:cubicBezTo>
                  <a:pt x="660" y="338"/>
                  <a:pt x="661" y="345"/>
                  <a:pt x="655" y="345"/>
                </a:cubicBezTo>
                <a:cubicBezTo>
                  <a:pt x="656" y="353"/>
                  <a:pt x="667" y="351"/>
                  <a:pt x="668" y="359"/>
                </a:cubicBezTo>
                <a:cubicBezTo>
                  <a:pt x="675" y="358"/>
                  <a:pt x="681" y="354"/>
                  <a:pt x="688" y="357"/>
                </a:cubicBezTo>
                <a:cubicBezTo>
                  <a:pt x="684" y="349"/>
                  <a:pt x="673" y="356"/>
                  <a:pt x="669" y="348"/>
                </a:cubicBezTo>
                <a:cubicBezTo>
                  <a:pt x="669" y="347"/>
                  <a:pt x="672" y="347"/>
                  <a:pt x="671" y="344"/>
                </a:cubicBezTo>
                <a:cubicBezTo>
                  <a:pt x="680" y="347"/>
                  <a:pt x="684" y="353"/>
                  <a:pt x="694" y="350"/>
                </a:cubicBezTo>
                <a:cubicBezTo>
                  <a:pt x="688" y="348"/>
                  <a:pt x="690" y="338"/>
                  <a:pt x="683" y="337"/>
                </a:cubicBezTo>
                <a:cubicBezTo>
                  <a:pt x="685" y="331"/>
                  <a:pt x="696" y="332"/>
                  <a:pt x="703" y="330"/>
                </a:cubicBezTo>
                <a:cubicBezTo>
                  <a:pt x="700" y="327"/>
                  <a:pt x="694" y="327"/>
                  <a:pt x="692" y="323"/>
                </a:cubicBezTo>
                <a:cubicBezTo>
                  <a:pt x="693" y="321"/>
                  <a:pt x="696" y="321"/>
                  <a:pt x="698" y="320"/>
                </a:cubicBezTo>
                <a:cubicBezTo>
                  <a:pt x="699" y="317"/>
                  <a:pt x="694" y="319"/>
                  <a:pt x="692" y="319"/>
                </a:cubicBezTo>
                <a:cubicBezTo>
                  <a:pt x="692" y="312"/>
                  <a:pt x="693" y="310"/>
                  <a:pt x="692" y="300"/>
                </a:cubicBezTo>
                <a:cubicBezTo>
                  <a:pt x="685" y="299"/>
                  <a:pt x="678" y="296"/>
                  <a:pt x="672" y="301"/>
                </a:cubicBezTo>
                <a:cubicBezTo>
                  <a:pt x="680" y="307"/>
                  <a:pt x="665" y="307"/>
                  <a:pt x="661" y="304"/>
                </a:cubicBezTo>
                <a:cubicBezTo>
                  <a:pt x="663" y="302"/>
                  <a:pt x="663" y="297"/>
                  <a:pt x="668" y="298"/>
                </a:cubicBezTo>
                <a:cubicBezTo>
                  <a:pt x="660" y="295"/>
                  <a:pt x="668" y="294"/>
                  <a:pt x="669" y="289"/>
                </a:cubicBezTo>
                <a:cubicBezTo>
                  <a:pt x="667" y="285"/>
                  <a:pt x="662" y="284"/>
                  <a:pt x="660" y="281"/>
                </a:cubicBezTo>
                <a:cubicBezTo>
                  <a:pt x="656" y="282"/>
                  <a:pt x="653" y="285"/>
                  <a:pt x="647" y="284"/>
                </a:cubicBezTo>
                <a:close/>
                <a:moveTo>
                  <a:pt x="863" y="285"/>
                </a:moveTo>
                <a:cubicBezTo>
                  <a:pt x="859" y="285"/>
                  <a:pt x="857" y="282"/>
                  <a:pt x="851" y="283"/>
                </a:cubicBezTo>
                <a:cubicBezTo>
                  <a:pt x="856" y="277"/>
                  <a:pt x="853" y="273"/>
                  <a:pt x="850" y="266"/>
                </a:cubicBezTo>
                <a:cubicBezTo>
                  <a:pt x="845" y="265"/>
                  <a:pt x="846" y="269"/>
                  <a:pt x="844" y="270"/>
                </a:cubicBezTo>
                <a:cubicBezTo>
                  <a:pt x="843" y="267"/>
                  <a:pt x="838" y="266"/>
                  <a:pt x="836" y="269"/>
                </a:cubicBezTo>
                <a:cubicBezTo>
                  <a:pt x="836" y="265"/>
                  <a:pt x="834" y="263"/>
                  <a:pt x="834" y="260"/>
                </a:cubicBezTo>
                <a:cubicBezTo>
                  <a:pt x="828" y="260"/>
                  <a:pt x="825" y="257"/>
                  <a:pt x="819" y="258"/>
                </a:cubicBezTo>
                <a:cubicBezTo>
                  <a:pt x="818" y="263"/>
                  <a:pt x="813" y="265"/>
                  <a:pt x="811" y="269"/>
                </a:cubicBezTo>
                <a:cubicBezTo>
                  <a:pt x="812" y="275"/>
                  <a:pt x="814" y="280"/>
                  <a:pt x="817" y="283"/>
                </a:cubicBezTo>
                <a:cubicBezTo>
                  <a:pt x="817" y="285"/>
                  <a:pt x="815" y="287"/>
                  <a:pt x="813" y="288"/>
                </a:cubicBezTo>
                <a:cubicBezTo>
                  <a:pt x="818" y="289"/>
                  <a:pt x="824" y="290"/>
                  <a:pt x="823" y="298"/>
                </a:cubicBezTo>
                <a:cubicBezTo>
                  <a:pt x="820" y="302"/>
                  <a:pt x="814" y="303"/>
                  <a:pt x="817" y="310"/>
                </a:cubicBezTo>
                <a:cubicBezTo>
                  <a:pt x="824" y="315"/>
                  <a:pt x="837" y="311"/>
                  <a:pt x="838" y="322"/>
                </a:cubicBezTo>
                <a:cubicBezTo>
                  <a:pt x="834" y="322"/>
                  <a:pt x="833" y="320"/>
                  <a:pt x="834" y="317"/>
                </a:cubicBezTo>
                <a:cubicBezTo>
                  <a:pt x="830" y="317"/>
                  <a:pt x="824" y="316"/>
                  <a:pt x="824" y="320"/>
                </a:cubicBezTo>
                <a:cubicBezTo>
                  <a:pt x="826" y="326"/>
                  <a:pt x="836" y="323"/>
                  <a:pt x="838" y="328"/>
                </a:cubicBezTo>
                <a:cubicBezTo>
                  <a:pt x="839" y="333"/>
                  <a:pt x="835" y="332"/>
                  <a:pt x="833" y="334"/>
                </a:cubicBezTo>
                <a:cubicBezTo>
                  <a:pt x="836" y="346"/>
                  <a:pt x="838" y="352"/>
                  <a:pt x="853" y="352"/>
                </a:cubicBezTo>
                <a:cubicBezTo>
                  <a:pt x="853" y="349"/>
                  <a:pt x="857" y="349"/>
                  <a:pt x="857" y="345"/>
                </a:cubicBezTo>
                <a:cubicBezTo>
                  <a:pt x="853" y="346"/>
                  <a:pt x="850" y="346"/>
                  <a:pt x="848" y="344"/>
                </a:cubicBezTo>
                <a:cubicBezTo>
                  <a:pt x="851" y="339"/>
                  <a:pt x="846" y="339"/>
                  <a:pt x="847" y="332"/>
                </a:cubicBezTo>
                <a:cubicBezTo>
                  <a:pt x="854" y="330"/>
                  <a:pt x="853" y="338"/>
                  <a:pt x="858" y="340"/>
                </a:cubicBezTo>
                <a:cubicBezTo>
                  <a:pt x="854" y="338"/>
                  <a:pt x="861" y="333"/>
                  <a:pt x="855" y="333"/>
                </a:cubicBezTo>
                <a:cubicBezTo>
                  <a:pt x="857" y="331"/>
                  <a:pt x="862" y="331"/>
                  <a:pt x="863" y="327"/>
                </a:cubicBezTo>
                <a:cubicBezTo>
                  <a:pt x="858" y="325"/>
                  <a:pt x="856" y="319"/>
                  <a:pt x="853" y="316"/>
                </a:cubicBezTo>
                <a:cubicBezTo>
                  <a:pt x="853" y="314"/>
                  <a:pt x="856" y="314"/>
                  <a:pt x="858" y="314"/>
                </a:cubicBezTo>
                <a:cubicBezTo>
                  <a:pt x="860" y="314"/>
                  <a:pt x="859" y="317"/>
                  <a:pt x="859" y="318"/>
                </a:cubicBezTo>
                <a:cubicBezTo>
                  <a:pt x="861" y="316"/>
                  <a:pt x="864" y="316"/>
                  <a:pt x="863" y="311"/>
                </a:cubicBezTo>
                <a:cubicBezTo>
                  <a:pt x="858" y="309"/>
                  <a:pt x="858" y="313"/>
                  <a:pt x="852" y="313"/>
                </a:cubicBezTo>
                <a:cubicBezTo>
                  <a:pt x="848" y="312"/>
                  <a:pt x="853" y="308"/>
                  <a:pt x="846" y="309"/>
                </a:cubicBezTo>
                <a:cubicBezTo>
                  <a:pt x="846" y="306"/>
                  <a:pt x="848" y="305"/>
                  <a:pt x="845" y="302"/>
                </a:cubicBezTo>
                <a:cubicBezTo>
                  <a:pt x="841" y="305"/>
                  <a:pt x="839" y="309"/>
                  <a:pt x="838" y="314"/>
                </a:cubicBezTo>
                <a:cubicBezTo>
                  <a:pt x="835" y="307"/>
                  <a:pt x="836" y="301"/>
                  <a:pt x="840" y="296"/>
                </a:cubicBezTo>
                <a:cubicBezTo>
                  <a:pt x="839" y="291"/>
                  <a:pt x="835" y="291"/>
                  <a:pt x="834" y="287"/>
                </a:cubicBezTo>
                <a:cubicBezTo>
                  <a:pt x="829" y="286"/>
                  <a:pt x="827" y="288"/>
                  <a:pt x="824" y="290"/>
                </a:cubicBezTo>
                <a:cubicBezTo>
                  <a:pt x="821" y="291"/>
                  <a:pt x="825" y="284"/>
                  <a:pt x="820" y="286"/>
                </a:cubicBezTo>
                <a:cubicBezTo>
                  <a:pt x="826" y="280"/>
                  <a:pt x="837" y="282"/>
                  <a:pt x="845" y="278"/>
                </a:cubicBezTo>
                <a:cubicBezTo>
                  <a:pt x="846" y="278"/>
                  <a:pt x="847" y="277"/>
                  <a:pt x="848" y="277"/>
                </a:cubicBezTo>
                <a:cubicBezTo>
                  <a:pt x="847" y="277"/>
                  <a:pt x="846" y="278"/>
                  <a:pt x="845" y="278"/>
                </a:cubicBezTo>
                <a:cubicBezTo>
                  <a:pt x="843" y="281"/>
                  <a:pt x="852" y="286"/>
                  <a:pt x="846" y="288"/>
                </a:cubicBezTo>
                <a:cubicBezTo>
                  <a:pt x="847" y="291"/>
                  <a:pt x="851" y="291"/>
                  <a:pt x="852" y="294"/>
                </a:cubicBezTo>
                <a:cubicBezTo>
                  <a:pt x="857" y="295"/>
                  <a:pt x="861" y="290"/>
                  <a:pt x="862" y="295"/>
                </a:cubicBezTo>
                <a:cubicBezTo>
                  <a:pt x="865" y="292"/>
                  <a:pt x="862" y="290"/>
                  <a:pt x="863" y="285"/>
                </a:cubicBezTo>
                <a:close/>
                <a:moveTo>
                  <a:pt x="825" y="305"/>
                </a:moveTo>
                <a:cubicBezTo>
                  <a:pt x="826" y="309"/>
                  <a:pt x="822" y="309"/>
                  <a:pt x="818" y="309"/>
                </a:cubicBezTo>
                <a:cubicBezTo>
                  <a:pt x="818" y="305"/>
                  <a:pt x="821" y="305"/>
                  <a:pt x="825" y="305"/>
                </a:cubicBezTo>
                <a:close/>
                <a:moveTo>
                  <a:pt x="871" y="272"/>
                </a:moveTo>
                <a:cubicBezTo>
                  <a:pt x="879" y="274"/>
                  <a:pt x="890" y="284"/>
                  <a:pt x="898" y="277"/>
                </a:cubicBezTo>
                <a:cubicBezTo>
                  <a:pt x="897" y="273"/>
                  <a:pt x="892" y="275"/>
                  <a:pt x="889" y="273"/>
                </a:cubicBezTo>
                <a:cubicBezTo>
                  <a:pt x="894" y="268"/>
                  <a:pt x="882" y="266"/>
                  <a:pt x="880" y="259"/>
                </a:cubicBezTo>
                <a:cubicBezTo>
                  <a:pt x="875" y="261"/>
                  <a:pt x="868" y="262"/>
                  <a:pt x="871" y="272"/>
                </a:cubicBezTo>
                <a:close/>
                <a:moveTo>
                  <a:pt x="1466" y="173"/>
                </a:moveTo>
                <a:cubicBezTo>
                  <a:pt x="1464" y="168"/>
                  <a:pt x="1444" y="170"/>
                  <a:pt x="1440" y="169"/>
                </a:cubicBezTo>
                <a:cubicBezTo>
                  <a:pt x="1438" y="151"/>
                  <a:pt x="1418" y="165"/>
                  <a:pt x="1415" y="150"/>
                </a:cubicBezTo>
                <a:cubicBezTo>
                  <a:pt x="1408" y="149"/>
                  <a:pt x="1405" y="150"/>
                  <a:pt x="1400" y="149"/>
                </a:cubicBezTo>
                <a:cubicBezTo>
                  <a:pt x="1403" y="155"/>
                  <a:pt x="1403" y="159"/>
                  <a:pt x="1409" y="164"/>
                </a:cubicBezTo>
                <a:cubicBezTo>
                  <a:pt x="1408" y="166"/>
                  <a:pt x="1403" y="166"/>
                  <a:pt x="1404" y="171"/>
                </a:cubicBezTo>
                <a:cubicBezTo>
                  <a:pt x="1423" y="173"/>
                  <a:pt x="1432" y="187"/>
                  <a:pt x="1445" y="196"/>
                </a:cubicBezTo>
                <a:cubicBezTo>
                  <a:pt x="1451" y="196"/>
                  <a:pt x="1446" y="195"/>
                  <a:pt x="1447" y="192"/>
                </a:cubicBezTo>
                <a:cubicBezTo>
                  <a:pt x="1455" y="195"/>
                  <a:pt x="1462" y="190"/>
                  <a:pt x="1472" y="195"/>
                </a:cubicBezTo>
                <a:cubicBezTo>
                  <a:pt x="1470" y="190"/>
                  <a:pt x="1478" y="194"/>
                  <a:pt x="1476" y="189"/>
                </a:cubicBezTo>
                <a:cubicBezTo>
                  <a:pt x="1465" y="186"/>
                  <a:pt x="1456" y="180"/>
                  <a:pt x="1444" y="176"/>
                </a:cubicBezTo>
                <a:cubicBezTo>
                  <a:pt x="1446" y="174"/>
                  <a:pt x="1462" y="175"/>
                  <a:pt x="1466" y="173"/>
                </a:cubicBezTo>
                <a:close/>
                <a:moveTo>
                  <a:pt x="673" y="196"/>
                </a:moveTo>
                <a:cubicBezTo>
                  <a:pt x="682" y="196"/>
                  <a:pt x="676" y="204"/>
                  <a:pt x="684" y="204"/>
                </a:cubicBezTo>
                <a:cubicBezTo>
                  <a:pt x="677" y="199"/>
                  <a:pt x="688" y="194"/>
                  <a:pt x="683" y="188"/>
                </a:cubicBezTo>
                <a:cubicBezTo>
                  <a:pt x="679" y="190"/>
                  <a:pt x="673" y="191"/>
                  <a:pt x="673" y="196"/>
                </a:cubicBezTo>
                <a:close/>
                <a:moveTo>
                  <a:pt x="1383" y="128"/>
                </a:moveTo>
                <a:cubicBezTo>
                  <a:pt x="1380" y="123"/>
                  <a:pt x="1361" y="113"/>
                  <a:pt x="1357" y="119"/>
                </a:cubicBezTo>
                <a:cubicBezTo>
                  <a:pt x="1355" y="118"/>
                  <a:pt x="1355" y="116"/>
                  <a:pt x="1355" y="115"/>
                </a:cubicBezTo>
                <a:cubicBezTo>
                  <a:pt x="1349" y="114"/>
                  <a:pt x="1346" y="118"/>
                  <a:pt x="1340" y="115"/>
                </a:cubicBezTo>
                <a:cubicBezTo>
                  <a:pt x="1340" y="120"/>
                  <a:pt x="1343" y="120"/>
                  <a:pt x="1342" y="125"/>
                </a:cubicBezTo>
                <a:cubicBezTo>
                  <a:pt x="1341" y="127"/>
                  <a:pt x="1335" y="126"/>
                  <a:pt x="1337" y="132"/>
                </a:cubicBezTo>
                <a:cubicBezTo>
                  <a:pt x="1330" y="133"/>
                  <a:pt x="1333" y="124"/>
                  <a:pt x="1326" y="127"/>
                </a:cubicBezTo>
                <a:cubicBezTo>
                  <a:pt x="1326" y="136"/>
                  <a:pt x="1326" y="136"/>
                  <a:pt x="1326" y="136"/>
                </a:cubicBezTo>
                <a:cubicBezTo>
                  <a:pt x="1334" y="136"/>
                  <a:pt x="1342" y="134"/>
                  <a:pt x="1347" y="139"/>
                </a:cubicBezTo>
                <a:cubicBezTo>
                  <a:pt x="1351" y="138"/>
                  <a:pt x="1351" y="135"/>
                  <a:pt x="1349" y="131"/>
                </a:cubicBezTo>
                <a:cubicBezTo>
                  <a:pt x="1361" y="129"/>
                  <a:pt x="1375" y="128"/>
                  <a:pt x="1381" y="139"/>
                </a:cubicBezTo>
                <a:cubicBezTo>
                  <a:pt x="1385" y="139"/>
                  <a:pt x="1379" y="128"/>
                  <a:pt x="1379" y="130"/>
                </a:cubicBezTo>
                <a:cubicBezTo>
                  <a:pt x="1379" y="129"/>
                  <a:pt x="1382" y="127"/>
                  <a:pt x="1383" y="128"/>
                </a:cubicBezTo>
                <a:close/>
                <a:moveTo>
                  <a:pt x="1249" y="123"/>
                </a:moveTo>
                <a:cubicBezTo>
                  <a:pt x="1250" y="121"/>
                  <a:pt x="1253" y="118"/>
                  <a:pt x="1250" y="115"/>
                </a:cubicBezTo>
                <a:cubicBezTo>
                  <a:pt x="1252" y="114"/>
                  <a:pt x="1253" y="111"/>
                  <a:pt x="1255" y="108"/>
                </a:cubicBezTo>
                <a:cubicBezTo>
                  <a:pt x="1251" y="107"/>
                  <a:pt x="1251" y="105"/>
                  <a:pt x="1250" y="103"/>
                </a:cubicBezTo>
                <a:cubicBezTo>
                  <a:pt x="1245" y="104"/>
                  <a:pt x="1246" y="110"/>
                  <a:pt x="1240" y="110"/>
                </a:cubicBezTo>
                <a:cubicBezTo>
                  <a:pt x="1242" y="115"/>
                  <a:pt x="1240" y="115"/>
                  <a:pt x="1242" y="120"/>
                </a:cubicBezTo>
                <a:cubicBezTo>
                  <a:pt x="1240" y="123"/>
                  <a:pt x="1233" y="120"/>
                  <a:pt x="1231" y="120"/>
                </a:cubicBezTo>
                <a:cubicBezTo>
                  <a:pt x="1231" y="124"/>
                  <a:pt x="1236" y="122"/>
                  <a:pt x="1237" y="125"/>
                </a:cubicBezTo>
                <a:cubicBezTo>
                  <a:pt x="1231" y="126"/>
                  <a:pt x="1224" y="124"/>
                  <a:pt x="1215" y="124"/>
                </a:cubicBezTo>
                <a:cubicBezTo>
                  <a:pt x="1214" y="128"/>
                  <a:pt x="1222" y="130"/>
                  <a:pt x="1218" y="133"/>
                </a:cubicBezTo>
                <a:cubicBezTo>
                  <a:pt x="1219" y="136"/>
                  <a:pt x="1224" y="135"/>
                  <a:pt x="1229" y="135"/>
                </a:cubicBezTo>
                <a:cubicBezTo>
                  <a:pt x="1227" y="133"/>
                  <a:pt x="1222" y="134"/>
                  <a:pt x="1222" y="130"/>
                </a:cubicBezTo>
                <a:cubicBezTo>
                  <a:pt x="1224" y="127"/>
                  <a:pt x="1228" y="131"/>
                  <a:pt x="1234" y="131"/>
                </a:cubicBezTo>
                <a:cubicBezTo>
                  <a:pt x="1234" y="130"/>
                  <a:pt x="1233" y="130"/>
                  <a:pt x="1233" y="128"/>
                </a:cubicBezTo>
                <a:cubicBezTo>
                  <a:pt x="1239" y="129"/>
                  <a:pt x="1247" y="128"/>
                  <a:pt x="1246" y="136"/>
                </a:cubicBezTo>
                <a:cubicBezTo>
                  <a:pt x="1253" y="135"/>
                  <a:pt x="1252" y="133"/>
                  <a:pt x="1257" y="133"/>
                </a:cubicBezTo>
                <a:cubicBezTo>
                  <a:pt x="1256" y="128"/>
                  <a:pt x="1254" y="123"/>
                  <a:pt x="1249" y="123"/>
                </a:cubicBezTo>
                <a:close/>
                <a:moveTo>
                  <a:pt x="1082" y="96"/>
                </a:moveTo>
                <a:cubicBezTo>
                  <a:pt x="1099" y="100"/>
                  <a:pt x="1109" y="100"/>
                  <a:pt x="1122" y="105"/>
                </a:cubicBezTo>
                <a:cubicBezTo>
                  <a:pt x="1117" y="94"/>
                  <a:pt x="1101" y="95"/>
                  <a:pt x="1090" y="95"/>
                </a:cubicBezTo>
                <a:cubicBezTo>
                  <a:pt x="1089" y="95"/>
                  <a:pt x="1089" y="93"/>
                  <a:pt x="1089" y="91"/>
                </a:cubicBezTo>
                <a:cubicBezTo>
                  <a:pt x="1085" y="92"/>
                  <a:pt x="1082" y="92"/>
                  <a:pt x="1082" y="96"/>
                </a:cubicBezTo>
                <a:close/>
                <a:moveTo>
                  <a:pt x="991" y="78"/>
                </a:moveTo>
                <a:cubicBezTo>
                  <a:pt x="990" y="76"/>
                  <a:pt x="986" y="75"/>
                  <a:pt x="983" y="76"/>
                </a:cubicBezTo>
                <a:cubicBezTo>
                  <a:pt x="984" y="81"/>
                  <a:pt x="980" y="81"/>
                  <a:pt x="980" y="85"/>
                </a:cubicBezTo>
                <a:cubicBezTo>
                  <a:pt x="984" y="87"/>
                  <a:pt x="990" y="87"/>
                  <a:pt x="990" y="92"/>
                </a:cubicBezTo>
                <a:cubicBezTo>
                  <a:pt x="999" y="90"/>
                  <a:pt x="987" y="81"/>
                  <a:pt x="991" y="78"/>
                </a:cubicBezTo>
                <a:close/>
                <a:moveTo>
                  <a:pt x="1110" y="73"/>
                </a:moveTo>
                <a:cubicBezTo>
                  <a:pt x="1108" y="68"/>
                  <a:pt x="1104" y="70"/>
                  <a:pt x="1100" y="71"/>
                </a:cubicBezTo>
                <a:cubicBezTo>
                  <a:pt x="1101" y="73"/>
                  <a:pt x="1107" y="77"/>
                  <a:pt x="1110" y="73"/>
                </a:cubicBezTo>
                <a:close/>
                <a:moveTo>
                  <a:pt x="1036" y="63"/>
                </a:moveTo>
                <a:cubicBezTo>
                  <a:pt x="1043" y="64"/>
                  <a:pt x="1047" y="68"/>
                  <a:pt x="1054" y="69"/>
                </a:cubicBezTo>
                <a:cubicBezTo>
                  <a:pt x="1051" y="63"/>
                  <a:pt x="1053" y="60"/>
                  <a:pt x="1049" y="55"/>
                </a:cubicBezTo>
                <a:cubicBezTo>
                  <a:pt x="1045" y="55"/>
                  <a:pt x="1050" y="59"/>
                  <a:pt x="1044" y="60"/>
                </a:cubicBezTo>
                <a:cubicBezTo>
                  <a:pt x="1041" y="53"/>
                  <a:pt x="1035" y="53"/>
                  <a:pt x="1033" y="48"/>
                </a:cubicBezTo>
                <a:cubicBezTo>
                  <a:pt x="1025" y="51"/>
                  <a:pt x="1027" y="57"/>
                  <a:pt x="1028" y="64"/>
                </a:cubicBezTo>
                <a:cubicBezTo>
                  <a:pt x="1031" y="65"/>
                  <a:pt x="1034" y="67"/>
                  <a:pt x="1038" y="67"/>
                </a:cubicBezTo>
                <a:cubicBezTo>
                  <a:pt x="1037" y="65"/>
                  <a:pt x="1036" y="64"/>
                  <a:pt x="1036" y="63"/>
                </a:cubicBez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5900"/>
                      </a14:imgEffect>
                    </a14:imgLayer>
                  </a14:imgProps>
                </a:ext>
              </a:extLst>
            </a:blip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843808" y="1376720"/>
            <a:ext cx="4392488" cy="959204"/>
            <a:chOff x="4139952" y="843558"/>
            <a:chExt cx="3096344" cy="527156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2" name="出自【趣你的PPT】(微信:qunideppt)：最优质的PPT资源库"/>
            <p:cNvSpPr>
              <a:spLocks noEditPoints="1"/>
            </p:cNvSpPr>
            <p:nvPr/>
          </p:nvSpPr>
          <p:spPr bwMode="auto">
            <a:xfrm>
              <a:off x="4139952" y="843558"/>
              <a:ext cx="3096344" cy="527156"/>
            </a:xfrm>
            <a:custGeom>
              <a:avLst/>
              <a:gdLst>
                <a:gd name="T0" fmla="*/ 437 w 489"/>
                <a:gd name="T1" fmla="*/ 41 h 112"/>
                <a:gd name="T2" fmla="*/ 442 w 489"/>
                <a:gd name="T3" fmla="*/ 40 h 112"/>
                <a:gd name="T4" fmla="*/ 446 w 489"/>
                <a:gd name="T5" fmla="*/ 36 h 112"/>
                <a:gd name="T6" fmla="*/ 445 w 489"/>
                <a:gd name="T7" fmla="*/ 34 h 112"/>
                <a:gd name="T8" fmla="*/ 437 w 489"/>
                <a:gd name="T9" fmla="*/ 32 h 112"/>
                <a:gd name="T10" fmla="*/ 443 w 489"/>
                <a:gd name="T11" fmla="*/ 29 h 112"/>
                <a:gd name="T12" fmla="*/ 447 w 489"/>
                <a:gd name="T13" fmla="*/ 27 h 112"/>
                <a:gd name="T14" fmla="*/ 462 w 489"/>
                <a:gd name="T15" fmla="*/ 23 h 112"/>
                <a:gd name="T16" fmla="*/ 438 w 489"/>
                <a:gd name="T17" fmla="*/ 22 h 112"/>
                <a:gd name="T18" fmla="*/ 442 w 489"/>
                <a:gd name="T19" fmla="*/ 19 h 112"/>
                <a:gd name="T20" fmla="*/ 430 w 489"/>
                <a:gd name="T21" fmla="*/ 18 h 112"/>
                <a:gd name="T22" fmla="*/ 435 w 489"/>
                <a:gd name="T23" fmla="*/ 16 h 112"/>
                <a:gd name="T24" fmla="*/ 415 w 489"/>
                <a:gd name="T25" fmla="*/ 15 h 112"/>
                <a:gd name="T26" fmla="*/ 385 w 489"/>
                <a:gd name="T27" fmla="*/ 15 h 112"/>
                <a:gd name="T28" fmla="*/ 375 w 489"/>
                <a:gd name="T29" fmla="*/ 13 h 112"/>
                <a:gd name="T30" fmla="*/ 364 w 489"/>
                <a:gd name="T31" fmla="*/ 12 h 112"/>
                <a:gd name="T32" fmla="*/ 356 w 489"/>
                <a:gd name="T33" fmla="*/ 11 h 112"/>
                <a:gd name="T34" fmla="*/ 374 w 489"/>
                <a:gd name="T35" fmla="*/ 6 h 112"/>
                <a:gd name="T36" fmla="*/ 337 w 489"/>
                <a:gd name="T37" fmla="*/ 5 h 112"/>
                <a:gd name="T38" fmla="*/ 319 w 489"/>
                <a:gd name="T39" fmla="*/ 4 h 112"/>
                <a:gd name="T40" fmla="*/ 317 w 489"/>
                <a:gd name="T41" fmla="*/ 4 h 112"/>
                <a:gd name="T42" fmla="*/ 264 w 489"/>
                <a:gd name="T43" fmla="*/ 4 h 112"/>
                <a:gd name="T44" fmla="*/ 8 w 489"/>
                <a:gd name="T45" fmla="*/ 25 h 112"/>
                <a:gd name="T46" fmla="*/ 4 w 489"/>
                <a:gd name="T47" fmla="*/ 33 h 112"/>
                <a:gd name="T48" fmla="*/ 11 w 489"/>
                <a:gd name="T49" fmla="*/ 38 h 112"/>
                <a:gd name="T50" fmla="*/ 1 w 489"/>
                <a:gd name="T51" fmla="*/ 53 h 112"/>
                <a:gd name="T52" fmla="*/ 14 w 489"/>
                <a:gd name="T53" fmla="*/ 64 h 112"/>
                <a:gd name="T54" fmla="*/ 10 w 489"/>
                <a:gd name="T55" fmla="*/ 76 h 112"/>
                <a:gd name="T56" fmla="*/ 12 w 489"/>
                <a:gd name="T57" fmla="*/ 88 h 112"/>
                <a:gd name="T58" fmla="*/ 261 w 489"/>
                <a:gd name="T59" fmla="*/ 96 h 112"/>
                <a:gd name="T60" fmla="*/ 275 w 489"/>
                <a:gd name="T61" fmla="*/ 93 h 112"/>
                <a:gd name="T62" fmla="*/ 435 w 489"/>
                <a:gd name="T63" fmla="*/ 68 h 112"/>
                <a:gd name="T64" fmla="*/ 431 w 489"/>
                <a:gd name="T65" fmla="*/ 66 h 112"/>
                <a:gd name="T66" fmla="*/ 457 w 489"/>
                <a:gd name="T67" fmla="*/ 60 h 112"/>
                <a:gd name="T68" fmla="*/ 466 w 489"/>
                <a:gd name="T69" fmla="*/ 57 h 112"/>
                <a:gd name="T70" fmla="*/ 459 w 489"/>
                <a:gd name="T71" fmla="*/ 56 h 112"/>
                <a:gd name="T72" fmla="*/ 443 w 489"/>
                <a:gd name="T73" fmla="*/ 54 h 112"/>
                <a:gd name="T74" fmla="*/ 469 w 489"/>
                <a:gd name="T75" fmla="*/ 50 h 112"/>
                <a:gd name="T76" fmla="*/ 482 w 489"/>
                <a:gd name="T77" fmla="*/ 46 h 112"/>
                <a:gd name="T78" fmla="*/ 482 w 489"/>
                <a:gd name="T79" fmla="*/ 42 h 112"/>
                <a:gd name="T80" fmla="*/ 284 w 489"/>
                <a:gd name="T81" fmla="*/ 7 h 112"/>
                <a:gd name="T82" fmla="*/ 289 w 489"/>
                <a:gd name="T83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9" h="112">
                  <a:moveTo>
                    <a:pt x="488" y="41"/>
                  </a:moveTo>
                  <a:cubicBezTo>
                    <a:pt x="472" y="39"/>
                    <a:pt x="454" y="41"/>
                    <a:pt x="437" y="41"/>
                  </a:cubicBezTo>
                  <a:cubicBezTo>
                    <a:pt x="437" y="40"/>
                    <a:pt x="437" y="40"/>
                    <a:pt x="437" y="40"/>
                  </a:cubicBezTo>
                  <a:cubicBezTo>
                    <a:pt x="438" y="39"/>
                    <a:pt x="440" y="40"/>
                    <a:pt x="442" y="40"/>
                  </a:cubicBezTo>
                  <a:cubicBezTo>
                    <a:pt x="445" y="37"/>
                    <a:pt x="452" y="37"/>
                    <a:pt x="458" y="36"/>
                  </a:cubicBezTo>
                  <a:cubicBezTo>
                    <a:pt x="454" y="36"/>
                    <a:pt x="450" y="37"/>
                    <a:pt x="446" y="36"/>
                  </a:cubicBezTo>
                  <a:cubicBezTo>
                    <a:pt x="450" y="34"/>
                    <a:pt x="455" y="35"/>
                    <a:pt x="459" y="34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52" y="32"/>
                    <a:pt x="452" y="32"/>
                    <a:pt x="452" y="32"/>
                  </a:cubicBezTo>
                  <a:cubicBezTo>
                    <a:pt x="448" y="32"/>
                    <a:pt x="442" y="32"/>
                    <a:pt x="437" y="32"/>
                  </a:cubicBezTo>
                  <a:cubicBezTo>
                    <a:pt x="440" y="30"/>
                    <a:pt x="445" y="31"/>
                    <a:pt x="448" y="30"/>
                  </a:cubicBezTo>
                  <a:cubicBezTo>
                    <a:pt x="443" y="29"/>
                    <a:pt x="443" y="29"/>
                    <a:pt x="443" y="29"/>
                  </a:cubicBezTo>
                  <a:cubicBezTo>
                    <a:pt x="445" y="29"/>
                    <a:pt x="445" y="28"/>
                    <a:pt x="447" y="28"/>
                  </a:cubicBezTo>
                  <a:cubicBezTo>
                    <a:pt x="447" y="27"/>
                    <a:pt x="447" y="27"/>
                    <a:pt x="447" y="27"/>
                  </a:cubicBezTo>
                  <a:cubicBezTo>
                    <a:pt x="441" y="26"/>
                    <a:pt x="441" y="26"/>
                    <a:pt x="441" y="26"/>
                  </a:cubicBezTo>
                  <a:cubicBezTo>
                    <a:pt x="445" y="23"/>
                    <a:pt x="455" y="25"/>
                    <a:pt x="462" y="23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6" y="21"/>
                    <a:pt x="434" y="21"/>
                    <a:pt x="432" y="21"/>
                  </a:cubicBezTo>
                  <a:cubicBezTo>
                    <a:pt x="435" y="20"/>
                    <a:pt x="439" y="20"/>
                    <a:pt x="442" y="19"/>
                  </a:cubicBezTo>
                  <a:cubicBezTo>
                    <a:pt x="437" y="19"/>
                    <a:pt x="433" y="21"/>
                    <a:pt x="429" y="19"/>
                  </a:cubicBezTo>
                  <a:cubicBezTo>
                    <a:pt x="429" y="19"/>
                    <a:pt x="430" y="18"/>
                    <a:pt x="430" y="18"/>
                  </a:cubicBezTo>
                  <a:cubicBezTo>
                    <a:pt x="429" y="18"/>
                    <a:pt x="428" y="18"/>
                    <a:pt x="428" y="18"/>
                  </a:cubicBezTo>
                  <a:cubicBezTo>
                    <a:pt x="432" y="18"/>
                    <a:pt x="432" y="16"/>
                    <a:pt x="435" y="16"/>
                  </a:cubicBezTo>
                  <a:cubicBezTo>
                    <a:pt x="427" y="16"/>
                    <a:pt x="418" y="16"/>
                    <a:pt x="411" y="16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5" y="15"/>
                    <a:pt x="385" y="15"/>
                    <a:pt x="385" y="15"/>
                  </a:cubicBezTo>
                  <a:cubicBezTo>
                    <a:pt x="384" y="12"/>
                    <a:pt x="378" y="15"/>
                    <a:pt x="375" y="14"/>
                  </a:cubicBezTo>
                  <a:cubicBezTo>
                    <a:pt x="375" y="13"/>
                    <a:pt x="375" y="13"/>
                    <a:pt x="375" y="13"/>
                  </a:cubicBezTo>
                  <a:cubicBezTo>
                    <a:pt x="376" y="12"/>
                    <a:pt x="378" y="13"/>
                    <a:pt x="379" y="13"/>
                  </a:cubicBezTo>
                  <a:cubicBezTo>
                    <a:pt x="364" y="12"/>
                    <a:pt x="364" y="12"/>
                    <a:pt x="364" y="12"/>
                  </a:cubicBezTo>
                  <a:cubicBezTo>
                    <a:pt x="366" y="12"/>
                    <a:pt x="367" y="11"/>
                    <a:pt x="369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71" y="10"/>
                    <a:pt x="384" y="7"/>
                    <a:pt x="400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74" y="6"/>
                    <a:pt x="374" y="6"/>
                    <a:pt x="374" y="6"/>
                  </a:cubicBezTo>
                  <a:cubicBezTo>
                    <a:pt x="361" y="5"/>
                    <a:pt x="349" y="7"/>
                    <a:pt x="337" y="5"/>
                  </a:cubicBezTo>
                  <a:cubicBezTo>
                    <a:pt x="339" y="5"/>
                    <a:pt x="341" y="4"/>
                    <a:pt x="343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2" y="3"/>
                    <a:pt x="309" y="4"/>
                    <a:pt x="305" y="4"/>
                  </a:cubicBezTo>
                  <a:cubicBezTo>
                    <a:pt x="290" y="0"/>
                    <a:pt x="278" y="5"/>
                    <a:pt x="264" y="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80" y="13"/>
                    <a:pt x="38" y="12"/>
                    <a:pt x="8" y="25"/>
                  </a:cubicBezTo>
                  <a:cubicBezTo>
                    <a:pt x="7" y="26"/>
                    <a:pt x="3" y="28"/>
                    <a:pt x="8" y="29"/>
                  </a:cubicBezTo>
                  <a:cubicBezTo>
                    <a:pt x="6" y="30"/>
                    <a:pt x="4" y="31"/>
                    <a:pt x="4" y="33"/>
                  </a:cubicBezTo>
                  <a:cubicBezTo>
                    <a:pt x="4" y="34"/>
                    <a:pt x="7" y="35"/>
                    <a:pt x="10" y="35"/>
                  </a:cubicBezTo>
                  <a:cubicBezTo>
                    <a:pt x="8" y="37"/>
                    <a:pt x="10" y="37"/>
                    <a:pt x="11" y="38"/>
                  </a:cubicBezTo>
                  <a:cubicBezTo>
                    <a:pt x="3" y="41"/>
                    <a:pt x="7" y="46"/>
                    <a:pt x="0" y="49"/>
                  </a:cubicBezTo>
                  <a:cubicBezTo>
                    <a:pt x="6" y="50"/>
                    <a:pt x="4" y="52"/>
                    <a:pt x="1" y="53"/>
                  </a:cubicBezTo>
                  <a:cubicBezTo>
                    <a:pt x="3" y="55"/>
                    <a:pt x="7" y="58"/>
                    <a:pt x="4" y="60"/>
                  </a:cubicBezTo>
                  <a:cubicBezTo>
                    <a:pt x="10" y="60"/>
                    <a:pt x="11" y="63"/>
                    <a:pt x="14" y="64"/>
                  </a:cubicBezTo>
                  <a:cubicBezTo>
                    <a:pt x="6" y="65"/>
                    <a:pt x="13" y="68"/>
                    <a:pt x="12" y="70"/>
                  </a:cubicBezTo>
                  <a:cubicBezTo>
                    <a:pt x="7" y="72"/>
                    <a:pt x="10" y="74"/>
                    <a:pt x="10" y="76"/>
                  </a:cubicBezTo>
                  <a:cubicBezTo>
                    <a:pt x="5" y="77"/>
                    <a:pt x="12" y="79"/>
                    <a:pt x="11" y="81"/>
                  </a:cubicBezTo>
                  <a:cubicBezTo>
                    <a:pt x="8" y="83"/>
                    <a:pt x="19" y="86"/>
                    <a:pt x="12" y="88"/>
                  </a:cubicBezTo>
                  <a:cubicBezTo>
                    <a:pt x="12" y="94"/>
                    <a:pt x="24" y="96"/>
                    <a:pt x="32" y="99"/>
                  </a:cubicBezTo>
                  <a:cubicBezTo>
                    <a:pt x="104" y="112"/>
                    <a:pt x="189" y="102"/>
                    <a:pt x="261" y="96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8" y="93"/>
                    <a:pt x="274" y="94"/>
                    <a:pt x="275" y="93"/>
                  </a:cubicBezTo>
                  <a:cubicBezTo>
                    <a:pt x="286" y="94"/>
                    <a:pt x="296" y="90"/>
                    <a:pt x="307" y="90"/>
                  </a:cubicBezTo>
                  <a:cubicBezTo>
                    <a:pt x="351" y="84"/>
                    <a:pt x="394" y="77"/>
                    <a:pt x="435" y="68"/>
                  </a:cubicBezTo>
                  <a:cubicBezTo>
                    <a:pt x="432" y="68"/>
                    <a:pt x="429" y="68"/>
                    <a:pt x="428" y="68"/>
                  </a:cubicBezTo>
                  <a:cubicBezTo>
                    <a:pt x="429" y="67"/>
                    <a:pt x="431" y="67"/>
                    <a:pt x="431" y="66"/>
                  </a:cubicBezTo>
                  <a:cubicBezTo>
                    <a:pt x="430" y="66"/>
                    <a:pt x="428" y="66"/>
                    <a:pt x="428" y="65"/>
                  </a:cubicBezTo>
                  <a:cubicBezTo>
                    <a:pt x="437" y="63"/>
                    <a:pt x="448" y="62"/>
                    <a:pt x="457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5"/>
                    <a:pt x="458" y="57"/>
                    <a:pt x="459" y="56"/>
                  </a:cubicBezTo>
                  <a:cubicBezTo>
                    <a:pt x="452" y="56"/>
                    <a:pt x="443" y="56"/>
                    <a:pt x="435" y="56"/>
                  </a:cubicBezTo>
                  <a:cubicBezTo>
                    <a:pt x="438" y="56"/>
                    <a:pt x="440" y="54"/>
                    <a:pt x="443" y="54"/>
                  </a:cubicBezTo>
                  <a:cubicBezTo>
                    <a:pt x="441" y="54"/>
                    <a:pt x="437" y="54"/>
                    <a:pt x="435" y="53"/>
                  </a:cubicBezTo>
                  <a:cubicBezTo>
                    <a:pt x="446" y="52"/>
                    <a:pt x="457" y="51"/>
                    <a:pt x="469" y="50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72" y="47"/>
                    <a:pt x="480" y="49"/>
                    <a:pt x="482" y="46"/>
                  </a:cubicBezTo>
                  <a:cubicBezTo>
                    <a:pt x="471" y="46"/>
                    <a:pt x="461" y="48"/>
                    <a:pt x="450" y="47"/>
                  </a:cubicBezTo>
                  <a:cubicBezTo>
                    <a:pt x="460" y="44"/>
                    <a:pt x="473" y="46"/>
                    <a:pt x="482" y="42"/>
                  </a:cubicBezTo>
                  <a:cubicBezTo>
                    <a:pt x="484" y="41"/>
                    <a:pt x="489" y="42"/>
                    <a:pt x="488" y="41"/>
                  </a:cubicBezTo>
                  <a:close/>
                  <a:moveTo>
                    <a:pt x="284" y="7"/>
                  </a:moveTo>
                  <a:cubicBezTo>
                    <a:pt x="281" y="7"/>
                    <a:pt x="281" y="7"/>
                    <a:pt x="281" y="7"/>
                  </a:cubicBezTo>
                  <a:cubicBezTo>
                    <a:pt x="289" y="7"/>
                    <a:pt x="289" y="7"/>
                    <a:pt x="289" y="7"/>
                  </a:cubicBezTo>
                  <a:lnTo>
                    <a:pt x="28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342991" y="946284"/>
              <a:ext cx="1602546" cy="287549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r>
                <a:rPr lang="zh-CN" altLang="en-US" sz="2800" dirty="0">
                  <a:solidFill>
                    <a:schemeClr val="bg1"/>
                  </a:solidFill>
                  <a:latin typeface="Segoe UI"/>
                </a:rPr>
                <a:t>二   研究方法</a:t>
              </a:r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81679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1"/>
            <a:ext cx="9144000" cy="514350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研究方法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2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grpSp>
        <p:nvGrpSpPr>
          <p:cNvPr id="898" name="组合 897"/>
          <p:cNvGrpSpPr/>
          <p:nvPr/>
        </p:nvGrpSpPr>
        <p:grpSpPr>
          <a:xfrm>
            <a:off x="971600" y="824394"/>
            <a:ext cx="3404688" cy="1774462"/>
            <a:chOff x="971600" y="824394"/>
            <a:chExt cx="3404688" cy="1774462"/>
          </a:xfrm>
        </p:grpSpPr>
        <p:sp>
          <p:nvSpPr>
            <p:cNvPr id="882" name="矩形 881"/>
            <p:cNvSpPr/>
            <p:nvPr/>
          </p:nvSpPr>
          <p:spPr>
            <a:xfrm>
              <a:off x="971600" y="824394"/>
              <a:ext cx="307679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4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4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971600" y="1491630"/>
              <a:ext cx="3404688" cy="11072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cxnSp>
        <p:nvCxnSpPr>
          <p:cNvPr id="885" name="直接箭头连接符 884"/>
          <p:cNvCxnSpPr/>
          <p:nvPr/>
        </p:nvCxnSpPr>
        <p:spPr>
          <a:xfrm>
            <a:off x="1007604" y="2715766"/>
            <a:ext cx="712879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直接箭头连接符 886"/>
          <p:cNvCxnSpPr/>
          <p:nvPr/>
        </p:nvCxnSpPr>
        <p:spPr>
          <a:xfrm flipV="1">
            <a:off x="4572000" y="987574"/>
            <a:ext cx="0" cy="396044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9" name="组合 898"/>
          <p:cNvGrpSpPr/>
          <p:nvPr/>
        </p:nvGrpSpPr>
        <p:grpSpPr>
          <a:xfrm>
            <a:off x="4788024" y="824394"/>
            <a:ext cx="3404688" cy="1774462"/>
            <a:chOff x="971600" y="824394"/>
            <a:chExt cx="3404688" cy="1774462"/>
          </a:xfrm>
        </p:grpSpPr>
        <p:sp>
          <p:nvSpPr>
            <p:cNvPr id="900" name="矩形 899"/>
            <p:cNvSpPr/>
            <p:nvPr/>
          </p:nvSpPr>
          <p:spPr>
            <a:xfrm>
              <a:off x="971600" y="824394"/>
              <a:ext cx="307679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4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4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901" name="矩形 900"/>
            <p:cNvSpPr/>
            <p:nvPr/>
          </p:nvSpPr>
          <p:spPr>
            <a:xfrm>
              <a:off x="971600" y="1491630"/>
              <a:ext cx="3404688" cy="11072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902" name="组合 901"/>
          <p:cNvGrpSpPr/>
          <p:nvPr/>
        </p:nvGrpSpPr>
        <p:grpSpPr>
          <a:xfrm>
            <a:off x="971600" y="2859782"/>
            <a:ext cx="3404688" cy="1774462"/>
            <a:chOff x="971600" y="824394"/>
            <a:chExt cx="3404688" cy="1774462"/>
          </a:xfrm>
        </p:grpSpPr>
        <p:sp>
          <p:nvSpPr>
            <p:cNvPr id="903" name="矩形 902"/>
            <p:cNvSpPr/>
            <p:nvPr/>
          </p:nvSpPr>
          <p:spPr>
            <a:xfrm>
              <a:off x="971600" y="824394"/>
              <a:ext cx="307679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4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4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904" name="矩形 903"/>
            <p:cNvSpPr/>
            <p:nvPr/>
          </p:nvSpPr>
          <p:spPr>
            <a:xfrm>
              <a:off x="971600" y="1491630"/>
              <a:ext cx="3404688" cy="11072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905" name="组合 904"/>
          <p:cNvGrpSpPr/>
          <p:nvPr/>
        </p:nvGrpSpPr>
        <p:grpSpPr>
          <a:xfrm>
            <a:off x="4788024" y="2859782"/>
            <a:ext cx="3404688" cy="1774462"/>
            <a:chOff x="971600" y="824394"/>
            <a:chExt cx="3404688" cy="1774462"/>
          </a:xfrm>
        </p:grpSpPr>
        <p:sp>
          <p:nvSpPr>
            <p:cNvPr id="906" name="矩形 905"/>
            <p:cNvSpPr/>
            <p:nvPr/>
          </p:nvSpPr>
          <p:spPr>
            <a:xfrm>
              <a:off x="971600" y="824394"/>
              <a:ext cx="307679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4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4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907" name="矩形 906"/>
            <p:cNvSpPr/>
            <p:nvPr/>
          </p:nvSpPr>
          <p:spPr>
            <a:xfrm>
              <a:off x="971600" y="1491630"/>
              <a:ext cx="3404688" cy="11072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3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pic>
        <p:nvPicPr>
          <p:cNvPr id="908" name="图片 907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34143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2"/>
          <a:srcRect r="6205"/>
          <a:stretch/>
        </p:blipFill>
        <p:spPr>
          <a:xfrm>
            <a:off x="0" y="-2"/>
            <a:ext cx="9144000" cy="5143501"/>
          </a:xfrm>
          <a:prstGeom prst="rect">
            <a:avLst/>
          </a:prstGeom>
        </p:spPr>
      </p:pic>
      <p:sp>
        <p:nvSpPr>
          <p:cNvPr id="848" name="Freeform 18"/>
          <p:cNvSpPr>
            <a:spLocks noEditPoints="1"/>
          </p:cNvSpPr>
          <p:nvPr/>
        </p:nvSpPr>
        <p:spPr bwMode="auto">
          <a:xfrm rot="21030707">
            <a:off x="229372" y="1550056"/>
            <a:ext cx="10891838" cy="5067300"/>
          </a:xfrm>
          <a:custGeom>
            <a:avLst/>
            <a:gdLst>
              <a:gd name="T0" fmla="*/ 733 w 880"/>
              <a:gd name="T1" fmla="*/ 283 h 408"/>
              <a:gd name="T2" fmla="*/ 733 w 880"/>
              <a:gd name="T3" fmla="*/ 247 h 408"/>
              <a:gd name="T4" fmla="*/ 795 w 880"/>
              <a:gd name="T5" fmla="*/ 183 h 408"/>
              <a:gd name="T6" fmla="*/ 842 w 880"/>
              <a:gd name="T7" fmla="*/ 165 h 408"/>
              <a:gd name="T8" fmla="*/ 832 w 880"/>
              <a:gd name="T9" fmla="*/ 124 h 408"/>
              <a:gd name="T10" fmla="*/ 844 w 880"/>
              <a:gd name="T11" fmla="*/ 86 h 408"/>
              <a:gd name="T12" fmla="*/ 716 w 880"/>
              <a:gd name="T13" fmla="*/ 110 h 408"/>
              <a:gd name="T14" fmla="*/ 666 w 880"/>
              <a:gd name="T15" fmla="*/ 22 h 408"/>
              <a:gd name="T16" fmla="*/ 580 w 880"/>
              <a:gd name="T17" fmla="*/ 17 h 408"/>
              <a:gd name="T18" fmla="*/ 515 w 880"/>
              <a:gd name="T19" fmla="*/ 62 h 408"/>
              <a:gd name="T20" fmla="*/ 451 w 880"/>
              <a:gd name="T21" fmla="*/ 157 h 408"/>
              <a:gd name="T22" fmla="*/ 387 w 880"/>
              <a:gd name="T23" fmla="*/ 111 h 408"/>
              <a:gd name="T24" fmla="*/ 312 w 880"/>
              <a:gd name="T25" fmla="*/ 74 h 408"/>
              <a:gd name="T26" fmla="*/ 252 w 880"/>
              <a:gd name="T27" fmla="*/ 120 h 408"/>
              <a:gd name="T28" fmla="*/ 210 w 880"/>
              <a:gd name="T29" fmla="*/ 179 h 408"/>
              <a:gd name="T30" fmla="*/ 168 w 880"/>
              <a:gd name="T31" fmla="*/ 177 h 408"/>
              <a:gd name="T32" fmla="*/ 107 w 880"/>
              <a:gd name="T33" fmla="*/ 173 h 408"/>
              <a:gd name="T34" fmla="*/ 38 w 880"/>
              <a:gd name="T35" fmla="*/ 203 h 408"/>
              <a:gd name="T36" fmla="*/ 22 w 880"/>
              <a:gd name="T37" fmla="*/ 311 h 408"/>
              <a:gd name="T38" fmla="*/ 48 w 880"/>
              <a:gd name="T39" fmla="*/ 391 h 408"/>
              <a:gd name="T40" fmla="*/ 112 w 880"/>
              <a:gd name="T41" fmla="*/ 393 h 408"/>
              <a:gd name="T42" fmla="*/ 200 w 880"/>
              <a:gd name="T43" fmla="*/ 384 h 408"/>
              <a:gd name="T44" fmla="*/ 318 w 880"/>
              <a:gd name="T45" fmla="*/ 321 h 408"/>
              <a:gd name="T46" fmla="*/ 383 w 880"/>
              <a:gd name="T47" fmla="*/ 359 h 408"/>
              <a:gd name="T48" fmla="*/ 394 w 880"/>
              <a:gd name="T49" fmla="*/ 327 h 408"/>
              <a:gd name="T50" fmla="*/ 428 w 880"/>
              <a:gd name="T51" fmla="*/ 301 h 408"/>
              <a:gd name="T52" fmla="*/ 471 w 880"/>
              <a:gd name="T53" fmla="*/ 326 h 408"/>
              <a:gd name="T54" fmla="*/ 597 w 880"/>
              <a:gd name="T55" fmla="*/ 230 h 408"/>
              <a:gd name="T56" fmla="*/ 653 w 880"/>
              <a:gd name="T57" fmla="*/ 297 h 408"/>
              <a:gd name="T58" fmla="*/ 695 w 880"/>
              <a:gd name="T59" fmla="*/ 314 h 408"/>
              <a:gd name="T60" fmla="*/ 833 w 880"/>
              <a:gd name="T61" fmla="*/ 257 h 408"/>
              <a:gd name="T62" fmla="*/ 781 w 880"/>
              <a:gd name="T63" fmla="*/ 179 h 408"/>
              <a:gd name="T64" fmla="*/ 755 w 880"/>
              <a:gd name="T65" fmla="*/ 163 h 408"/>
              <a:gd name="T66" fmla="*/ 803 w 880"/>
              <a:gd name="T67" fmla="*/ 155 h 408"/>
              <a:gd name="T68" fmla="*/ 666 w 880"/>
              <a:gd name="T69" fmla="*/ 20 h 408"/>
              <a:gd name="T70" fmla="*/ 81 w 880"/>
              <a:gd name="T71" fmla="*/ 369 h 408"/>
              <a:gd name="T72" fmla="*/ 95 w 880"/>
              <a:gd name="T73" fmla="*/ 374 h 408"/>
              <a:gd name="T74" fmla="*/ 110 w 880"/>
              <a:gd name="T75" fmla="*/ 392 h 408"/>
              <a:gd name="T76" fmla="*/ 90 w 880"/>
              <a:gd name="T77" fmla="*/ 157 h 408"/>
              <a:gd name="T78" fmla="*/ 141 w 880"/>
              <a:gd name="T79" fmla="*/ 395 h 408"/>
              <a:gd name="T80" fmla="*/ 162 w 880"/>
              <a:gd name="T81" fmla="*/ 383 h 408"/>
              <a:gd name="T82" fmla="*/ 184 w 880"/>
              <a:gd name="T83" fmla="*/ 377 h 408"/>
              <a:gd name="T84" fmla="*/ 200 w 880"/>
              <a:gd name="T85" fmla="*/ 324 h 408"/>
              <a:gd name="T86" fmla="*/ 233 w 880"/>
              <a:gd name="T87" fmla="*/ 166 h 408"/>
              <a:gd name="T88" fmla="*/ 402 w 880"/>
              <a:gd name="T89" fmla="*/ 356 h 408"/>
              <a:gd name="T90" fmla="*/ 269 w 880"/>
              <a:gd name="T91" fmla="*/ 134 h 408"/>
              <a:gd name="T92" fmla="*/ 336 w 880"/>
              <a:gd name="T93" fmla="*/ 351 h 408"/>
              <a:gd name="T94" fmla="*/ 342 w 880"/>
              <a:gd name="T95" fmla="*/ 351 h 408"/>
              <a:gd name="T96" fmla="*/ 316 w 880"/>
              <a:gd name="T97" fmla="*/ 93 h 408"/>
              <a:gd name="T98" fmla="*/ 388 w 880"/>
              <a:gd name="T99" fmla="*/ 364 h 408"/>
              <a:gd name="T100" fmla="*/ 478 w 880"/>
              <a:gd name="T101" fmla="*/ 184 h 408"/>
              <a:gd name="T102" fmla="*/ 434 w 880"/>
              <a:gd name="T103" fmla="*/ 186 h 408"/>
              <a:gd name="T104" fmla="*/ 444 w 880"/>
              <a:gd name="T105" fmla="*/ 242 h 408"/>
              <a:gd name="T106" fmla="*/ 427 w 880"/>
              <a:gd name="T107" fmla="*/ 288 h 408"/>
              <a:gd name="T108" fmla="*/ 471 w 880"/>
              <a:gd name="T109" fmla="*/ 249 h 408"/>
              <a:gd name="T110" fmla="*/ 467 w 880"/>
              <a:gd name="T111" fmla="*/ 320 h 408"/>
              <a:gd name="T112" fmla="*/ 507 w 880"/>
              <a:gd name="T113" fmla="*/ 97 h 408"/>
              <a:gd name="T114" fmla="*/ 569 w 880"/>
              <a:gd name="T115" fmla="*/ 48 h 408"/>
              <a:gd name="T116" fmla="*/ 608 w 880"/>
              <a:gd name="T117" fmla="*/ 26 h 408"/>
              <a:gd name="T118" fmla="*/ 679 w 880"/>
              <a:gd name="T119" fmla="*/ 298 h 408"/>
              <a:gd name="T120" fmla="*/ 696 w 880"/>
              <a:gd name="T121" fmla="*/ 235 h 408"/>
              <a:gd name="T122" fmla="*/ 710 w 880"/>
              <a:gd name="T123" fmla="*/ 299 h 408"/>
              <a:gd name="T124" fmla="*/ 739 w 880"/>
              <a:gd name="T125" fmla="*/ 29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0" h="408">
                <a:moveTo>
                  <a:pt x="876" y="202"/>
                </a:moveTo>
                <a:cubicBezTo>
                  <a:pt x="874" y="202"/>
                  <a:pt x="875" y="203"/>
                  <a:pt x="874" y="204"/>
                </a:cubicBezTo>
                <a:cubicBezTo>
                  <a:pt x="873" y="203"/>
                  <a:pt x="873" y="203"/>
                  <a:pt x="873" y="203"/>
                </a:cubicBezTo>
                <a:cubicBezTo>
                  <a:pt x="873" y="202"/>
                  <a:pt x="873" y="202"/>
                  <a:pt x="873" y="202"/>
                </a:cubicBezTo>
                <a:cubicBezTo>
                  <a:pt x="871" y="203"/>
                  <a:pt x="871" y="203"/>
                  <a:pt x="871" y="203"/>
                </a:cubicBezTo>
                <a:cubicBezTo>
                  <a:pt x="870" y="203"/>
                  <a:pt x="870" y="203"/>
                  <a:pt x="870" y="202"/>
                </a:cubicBezTo>
                <a:cubicBezTo>
                  <a:pt x="870" y="202"/>
                  <a:pt x="870" y="202"/>
                  <a:pt x="870" y="202"/>
                </a:cubicBezTo>
                <a:cubicBezTo>
                  <a:pt x="870" y="203"/>
                  <a:pt x="870" y="203"/>
                  <a:pt x="870" y="203"/>
                </a:cubicBezTo>
                <a:cubicBezTo>
                  <a:pt x="870" y="205"/>
                  <a:pt x="867" y="204"/>
                  <a:pt x="866" y="206"/>
                </a:cubicBezTo>
                <a:cubicBezTo>
                  <a:pt x="867" y="206"/>
                  <a:pt x="867" y="206"/>
                  <a:pt x="867" y="206"/>
                </a:cubicBezTo>
                <a:cubicBezTo>
                  <a:pt x="867" y="206"/>
                  <a:pt x="867" y="206"/>
                  <a:pt x="868" y="205"/>
                </a:cubicBezTo>
                <a:cubicBezTo>
                  <a:pt x="868" y="206"/>
                  <a:pt x="868" y="206"/>
                  <a:pt x="869" y="206"/>
                </a:cubicBezTo>
                <a:cubicBezTo>
                  <a:pt x="869" y="207"/>
                  <a:pt x="867" y="207"/>
                  <a:pt x="867" y="209"/>
                </a:cubicBezTo>
                <a:cubicBezTo>
                  <a:pt x="866" y="209"/>
                  <a:pt x="865" y="209"/>
                  <a:pt x="864" y="210"/>
                </a:cubicBezTo>
                <a:cubicBezTo>
                  <a:pt x="860" y="210"/>
                  <a:pt x="863" y="214"/>
                  <a:pt x="859" y="214"/>
                </a:cubicBezTo>
                <a:cubicBezTo>
                  <a:pt x="861" y="215"/>
                  <a:pt x="861" y="215"/>
                  <a:pt x="861" y="215"/>
                </a:cubicBezTo>
                <a:cubicBezTo>
                  <a:pt x="860" y="216"/>
                  <a:pt x="858" y="216"/>
                  <a:pt x="856" y="216"/>
                </a:cubicBezTo>
                <a:cubicBezTo>
                  <a:pt x="855" y="218"/>
                  <a:pt x="853" y="219"/>
                  <a:pt x="850" y="220"/>
                </a:cubicBezTo>
                <a:cubicBezTo>
                  <a:pt x="849" y="221"/>
                  <a:pt x="847" y="222"/>
                  <a:pt x="845" y="222"/>
                </a:cubicBezTo>
                <a:cubicBezTo>
                  <a:pt x="843" y="222"/>
                  <a:pt x="845" y="224"/>
                  <a:pt x="843" y="224"/>
                </a:cubicBezTo>
                <a:cubicBezTo>
                  <a:pt x="844" y="225"/>
                  <a:pt x="844" y="225"/>
                  <a:pt x="844" y="225"/>
                </a:cubicBezTo>
                <a:cubicBezTo>
                  <a:pt x="842" y="225"/>
                  <a:pt x="844" y="226"/>
                  <a:pt x="843" y="226"/>
                </a:cubicBezTo>
                <a:cubicBezTo>
                  <a:pt x="840" y="225"/>
                  <a:pt x="840" y="225"/>
                  <a:pt x="840" y="225"/>
                </a:cubicBezTo>
                <a:cubicBezTo>
                  <a:pt x="841" y="225"/>
                  <a:pt x="841" y="225"/>
                  <a:pt x="841" y="225"/>
                </a:cubicBezTo>
                <a:cubicBezTo>
                  <a:pt x="840" y="226"/>
                  <a:pt x="839" y="227"/>
                  <a:pt x="839" y="228"/>
                </a:cubicBezTo>
                <a:cubicBezTo>
                  <a:pt x="840" y="228"/>
                  <a:pt x="840" y="229"/>
                  <a:pt x="841" y="229"/>
                </a:cubicBezTo>
                <a:cubicBezTo>
                  <a:pt x="841" y="230"/>
                  <a:pt x="841" y="230"/>
                  <a:pt x="841" y="230"/>
                </a:cubicBezTo>
                <a:cubicBezTo>
                  <a:pt x="841" y="231"/>
                  <a:pt x="841" y="230"/>
                  <a:pt x="842" y="231"/>
                </a:cubicBezTo>
                <a:cubicBezTo>
                  <a:pt x="840" y="232"/>
                  <a:pt x="840" y="232"/>
                  <a:pt x="840" y="232"/>
                </a:cubicBezTo>
                <a:cubicBezTo>
                  <a:pt x="840" y="232"/>
                  <a:pt x="840" y="233"/>
                  <a:pt x="841" y="233"/>
                </a:cubicBezTo>
                <a:cubicBezTo>
                  <a:pt x="840" y="234"/>
                  <a:pt x="840" y="234"/>
                  <a:pt x="840" y="234"/>
                </a:cubicBezTo>
                <a:cubicBezTo>
                  <a:pt x="841" y="235"/>
                  <a:pt x="842" y="233"/>
                  <a:pt x="843" y="233"/>
                </a:cubicBezTo>
                <a:cubicBezTo>
                  <a:pt x="846" y="234"/>
                  <a:pt x="842" y="235"/>
                  <a:pt x="842" y="236"/>
                </a:cubicBezTo>
                <a:cubicBezTo>
                  <a:pt x="843" y="237"/>
                  <a:pt x="843" y="237"/>
                  <a:pt x="843" y="237"/>
                </a:cubicBezTo>
                <a:cubicBezTo>
                  <a:pt x="844" y="237"/>
                  <a:pt x="844" y="237"/>
                  <a:pt x="844" y="237"/>
                </a:cubicBezTo>
                <a:cubicBezTo>
                  <a:pt x="845" y="238"/>
                  <a:pt x="845" y="238"/>
                  <a:pt x="845" y="238"/>
                </a:cubicBezTo>
                <a:cubicBezTo>
                  <a:pt x="845" y="238"/>
                  <a:pt x="843" y="238"/>
                  <a:pt x="842" y="239"/>
                </a:cubicBezTo>
                <a:cubicBezTo>
                  <a:pt x="842" y="239"/>
                  <a:pt x="843" y="239"/>
                  <a:pt x="843" y="240"/>
                </a:cubicBezTo>
                <a:cubicBezTo>
                  <a:pt x="842" y="240"/>
                  <a:pt x="842" y="241"/>
                  <a:pt x="841" y="241"/>
                </a:cubicBezTo>
                <a:cubicBezTo>
                  <a:pt x="838" y="239"/>
                  <a:pt x="839" y="235"/>
                  <a:pt x="838" y="232"/>
                </a:cubicBezTo>
                <a:cubicBezTo>
                  <a:pt x="837" y="231"/>
                  <a:pt x="837" y="228"/>
                  <a:pt x="836" y="226"/>
                </a:cubicBezTo>
                <a:cubicBezTo>
                  <a:pt x="834" y="226"/>
                  <a:pt x="835" y="227"/>
                  <a:pt x="832" y="227"/>
                </a:cubicBezTo>
                <a:cubicBezTo>
                  <a:pt x="832" y="228"/>
                  <a:pt x="833" y="228"/>
                  <a:pt x="832" y="228"/>
                </a:cubicBezTo>
                <a:cubicBezTo>
                  <a:pt x="831" y="228"/>
                  <a:pt x="831" y="228"/>
                  <a:pt x="830" y="228"/>
                </a:cubicBezTo>
                <a:cubicBezTo>
                  <a:pt x="830" y="231"/>
                  <a:pt x="827" y="231"/>
                  <a:pt x="825" y="233"/>
                </a:cubicBezTo>
                <a:cubicBezTo>
                  <a:pt x="823" y="233"/>
                  <a:pt x="823" y="236"/>
                  <a:pt x="822" y="235"/>
                </a:cubicBezTo>
                <a:cubicBezTo>
                  <a:pt x="822" y="235"/>
                  <a:pt x="822" y="237"/>
                  <a:pt x="822" y="237"/>
                </a:cubicBezTo>
                <a:cubicBezTo>
                  <a:pt x="819" y="238"/>
                  <a:pt x="816" y="239"/>
                  <a:pt x="814" y="241"/>
                </a:cubicBezTo>
                <a:cubicBezTo>
                  <a:pt x="814" y="240"/>
                  <a:pt x="814" y="240"/>
                  <a:pt x="814" y="240"/>
                </a:cubicBezTo>
                <a:cubicBezTo>
                  <a:pt x="812" y="240"/>
                  <a:pt x="812" y="242"/>
                  <a:pt x="811" y="243"/>
                </a:cubicBezTo>
                <a:cubicBezTo>
                  <a:pt x="811" y="243"/>
                  <a:pt x="812" y="244"/>
                  <a:pt x="811" y="244"/>
                </a:cubicBezTo>
                <a:cubicBezTo>
                  <a:pt x="810" y="244"/>
                  <a:pt x="810" y="244"/>
                  <a:pt x="810" y="244"/>
                </a:cubicBezTo>
                <a:cubicBezTo>
                  <a:pt x="809" y="245"/>
                  <a:pt x="809" y="245"/>
                  <a:pt x="809" y="245"/>
                </a:cubicBezTo>
                <a:cubicBezTo>
                  <a:pt x="806" y="243"/>
                  <a:pt x="807" y="247"/>
                  <a:pt x="804" y="247"/>
                </a:cubicBezTo>
                <a:cubicBezTo>
                  <a:pt x="804" y="247"/>
                  <a:pt x="804" y="247"/>
                  <a:pt x="804" y="247"/>
                </a:cubicBezTo>
                <a:cubicBezTo>
                  <a:pt x="804" y="249"/>
                  <a:pt x="802" y="248"/>
                  <a:pt x="802" y="249"/>
                </a:cubicBezTo>
                <a:cubicBezTo>
                  <a:pt x="802" y="249"/>
                  <a:pt x="802" y="249"/>
                  <a:pt x="802" y="249"/>
                </a:cubicBezTo>
                <a:cubicBezTo>
                  <a:pt x="801" y="250"/>
                  <a:pt x="799" y="250"/>
                  <a:pt x="799" y="251"/>
                </a:cubicBezTo>
                <a:cubicBezTo>
                  <a:pt x="796" y="251"/>
                  <a:pt x="794" y="256"/>
                  <a:pt x="791" y="254"/>
                </a:cubicBezTo>
                <a:cubicBezTo>
                  <a:pt x="790" y="254"/>
                  <a:pt x="790" y="254"/>
                  <a:pt x="790" y="254"/>
                </a:cubicBezTo>
                <a:cubicBezTo>
                  <a:pt x="790" y="254"/>
                  <a:pt x="789" y="255"/>
                  <a:pt x="789" y="254"/>
                </a:cubicBezTo>
                <a:cubicBezTo>
                  <a:pt x="788" y="255"/>
                  <a:pt x="788" y="255"/>
                  <a:pt x="788" y="255"/>
                </a:cubicBezTo>
                <a:cubicBezTo>
                  <a:pt x="789" y="255"/>
                  <a:pt x="789" y="255"/>
                  <a:pt x="789" y="255"/>
                </a:cubicBezTo>
                <a:cubicBezTo>
                  <a:pt x="789" y="257"/>
                  <a:pt x="787" y="257"/>
                  <a:pt x="786" y="258"/>
                </a:cubicBezTo>
                <a:cubicBezTo>
                  <a:pt x="785" y="257"/>
                  <a:pt x="785" y="257"/>
                  <a:pt x="785" y="257"/>
                </a:cubicBezTo>
                <a:cubicBezTo>
                  <a:pt x="784" y="257"/>
                  <a:pt x="784" y="258"/>
                  <a:pt x="783" y="258"/>
                </a:cubicBezTo>
                <a:cubicBezTo>
                  <a:pt x="782" y="258"/>
                  <a:pt x="782" y="258"/>
                  <a:pt x="782" y="258"/>
                </a:cubicBezTo>
                <a:cubicBezTo>
                  <a:pt x="781" y="257"/>
                  <a:pt x="780" y="258"/>
                  <a:pt x="780" y="259"/>
                </a:cubicBezTo>
                <a:cubicBezTo>
                  <a:pt x="777" y="258"/>
                  <a:pt x="777" y="260"/>
                  <a:pt x="775" y="261"/>
                </a:cubicBezTo>
                <a:cubicBezTo>
                  <a:pt x="775" y="262"/>
                  <a:pt x="772" y="263"/>
                  <a:pt x="773" y="264"/>
                </a:cubicBezTo>
                <a:cubicBezTo>
                  <a:pt x="773" y="264"/>
                  <a:pt x="773" y="264"/>
                  <a:pt x="773" y="264"/>
                </a:cubicBezTo>
                <a:cubicBezTo>
                  <a:pt x="772" y="264"/>
                  <a:pt x="772" y="264"/>
                  <a:pt x="772" y="263"/>
                </a:cubicBezTo>
                <a:cubicBezTo>
                  <a:pt x="771" y="263"/>
                  <a:pt x="770" y="264"/>
                  <a:pt x="770" y="264"/>
                </a:cubicBezTo>
                <a:cubicBezTo>
                  <a:pt x="770" y="264"/>
                  <a:pt x="770" y="264"/>
                  <a:pt x="770" y="264"/>
                </a:cubicBezTo>
                <a:cubicBezTo>
                  <a:pt x="768" y="264"/>
                  <a:pt x="768" y="266"/>
                  <a:pt x="766" y="266"/>
                </a:cubicBezTo>
                <a:cubicBezTo>
                  <a:pt x="765" y="268"/>
                  <a:pt x="762" y="267"/>
                  <a:pt x="761" y="270"/>
                </a:cubicBezTo>
                <a:cubicBezTo>
                  <a:pt x="761" y="270"/>
                  <a:pt x="761" y="269"/>
                  <a:pt x="760" y="269"/>
                </a:cubicBezTo>
                <a:cubicBezTo>
                  <a:pt x="762" y="270"/>
                  <a:pt x="762" y="270"/>
                  <a:pt x="762" y="270"/>
                </a:cubicBezTo>
                <a:cubicBezTo>
                  <a:pt x="763" y="271"/>
                  <a:pt x="761" y="272"/>
                  <a:pt x="761" y="273"/>
                </a:cubicBezTo>
                <a:cubicBezTo>
                  <a:pt x="759" y="273"/>
                  <a:pt x="758" y="273"/>
                  <a:pt x="757" y="273"/>
                </a:cubicBezTo>
                <a:cubicBezTo>
                  <a:pt x="757" y="273"/>
                  <a:pt x="757" y="272"/>
                  <a:pt x="758" y="272"/>
                </a:cubicBezTo>
                <a:cubicBezTo>
                  <a:pt x="758" y="271"/>
                  <a:pt x="758" y="271"/>
                  <a:pt x="758" y="271"/>
                </a:cubicBezTo>
                <a:cubicBezTo>
                  <a:pt x="756" y="273"/>
                  <a:pt x="754" y="271"/>
                  <a:pt x="754" y="273"/>
                </a:cubicBezTo>
                <a:cubicBezTo>
                  <a:pt x="751" y="274"/>
                  <a:pt x="748" y="277"/>
                  <a:pt x="745" y="278"/>
                </a:cubicBezTo>
                <a:cubicBezTo>
                  <a:pt x="745" y="278"/>
                  <a:pt x="746" y="277"/>
                  <a:pt x="747" y="278"/>
                </a:cubicBezTo>
                <a:cubicBezTo>
                  <a:pt x="745" y="280"/>
                  <a:pt x="743" y="276"/>
                  <a:pt x="741" y="278"/>
                </a:cubicBezTo>
                <a:cubicBezTo>
                  <a:pt x="740" y="279"/>
                  <a:pt x="737" y="280"/>
                  <a:pt x="738" y="281"/>
                </a:cubicBezTo>
                <a:cubicBezTo>
                  <a:pt x="737" y="284"/>
                  <a:pt x="735" y="282"/>
                  <a:pt x="733" y="283"/>
                </a:cubicBezTo>
                <a:cubicBezTo>
                  <a:pt x="733" y="283"/>
                  <a:pt x="734" y="283"/>
                  <a:pt x="733" y="284"/>
                </a:cubicBezTo>
                <a:cubicBezTo>
                  <a:pt x="732" y="284"/>
                  <a:pt x="730" y="285"/>
                  <a:pt x="729" y="284"/>
                </a:cubicBezTo>
                <a:cubicBezTo>
                  <a:pt x="729" y="284"/>
                  <a:pt x="729" y="284"/>
                  <a:pt x="729" y="284"/>
                </a:cubicBezTo>
                <a:cubicBezTo>
                  <a:pt x="728" y="284"/>
                  <a:pt x="728" y="285"/>
                  <a:pt x="727" y="284"/>
                </a:cubicBezTo>
                <a:cubicBezTo>
                  <a:pt x="727" y="284"/>
                  <a:pt x="728" y="283"/>
                  <a:pt x="728" y="283"/>
                </a:cubicBezTo>
                <a:cubicBezTo>
                  <a:pt x="727" y="282"/>
                  <a:pt x="726" y="284"/>
                  <a:pt x="725" y="283"/>
                </a:cubicBezTo>
                <a:cubicBezTo>
                  <a:pt x="726" y="282"/>
                  <a:pt x="727" y="281"/>
                  <a:pt x="727" y="281"/>
                </a:cubicBezTo>
                <a:cubicBezTo>
                  <a:pt x="727" y="280"/>
                  <a:pt x="727" y="280"/>
                  <a:pt x="727" y="280"/>
                </a:cubicBezTo>
                <a:cubicBezTo>
                  <a:pt x="728" y="279"/>
                  <a:pt x="727" y="278"/>
                  <a:pt x="728" y="278"/>
                </a:cubicBezTo>
                <a:cubicBezTo>
                  <a:pt x="729" y="278"/>
                  <a:pt x="729" y="278"/>
                  <a:pt x="729" y="279"/>
                </a:cubicBezTo>
                <a:cubicBezTo>
                  <a:pt x="730" y="278"/>
                  <a:pt x="730" y="278"/>
                  <a:pt x="730" y="278"/>
                </a:cubicBezTo>
                <a:cubicBezTo>
                  <a:pt x="731" y="278"/>
                  <a:pt x="731" y="278"/>
                  <a:pt x="731" y="279"/>
                </a:cubicBezTo>
                <a:cubicBezTo>
                  <a:pt x="731" y="279"/>
                  <a:pt x="732" y="278"/>
                  <a:pt x="734" y="278"/>
                </a:cubicBezTo>
                <a:cubicBezTo>
                  <a:pt x="734" y="277"/>
                  <a:pt x="734" y="277"/>
                  <a:pt x="734" y="277"/>
                </a:cubicBezTo>
                <a:cubicBezTo>
                  <a:pt x="734" y="277"/>
                  <a:pt x="736" y="277"/>
                  <a:pt x="736" y="277"/>
                </a:cubicBezTo>
                <a:cubicBezTo>
                  <a:pt x="736" y="276"/>
                  <a:pt x="736" y="276"/>
                  <a:pt x="736" y="276"/>
                </a:cubicBezTo>
                <a:cubicBezTo>
                  <a:pt x="737" y="276"/>
                  <a:pt x="739" y="275"/>
                  <a:pt x="740" y="276"/>
                </a:cubicBezTo>
                <a:cubicBezTo>
                  <a:pt x="740" y="276"/>
                  <a:pt x="740" y="276"/>
                  <a:pt x="740" y="275"/>
                </a:cubicBezTo>
                <a:cubicBezTo>
                  <a:pt x="741" y="275"/>
                  <a:pt x="741" y="275"/>
                  <a:pt x="742" y="275"/>
                </a:cubicBezTo>
                <a:cubicBezTo>
                  <a:pt x="743" y="274"/>
                  <a:pt x="746" y="275"/>
                  <a:pt x="746" y="273"/>
                </a:cubicBezTo>
                <a:cubicBezTo>
                  <a:pt x="747" y="272"/>
                  <a:pt x="747" y="272"/>
                  <a:pt x="747" y="273"/>
                </a:cubicBezTo>
                <a:cubicBezTo>
                  <a:pt x="747" y="272"/>
                  <a:pt x="747" y="272"/>
                  <a:pt x="747" y="272"/>
                </a:cubicBezTo>
                <a:cubicBezTo>
                  <a:pt x="748" y="271"/>
                  <a:pt x="748" y="273"/>
                  <a:pt x="749" y="272"/>
                </a:cubicBezTo>
                <a:cubicBezTo>
                  <a:pt x="751" y="272"/>
                  <a:pt x="750" y="271"/>
                  <a:pt x="751" y="270"/>
                </a:cubicBezTo>
                <a:cubicBezTo>
                  <a:pt x="752" y="270"/>
                  <a:pt x="752" y="269"/>
                  <a:pt x="753" y="269"/>
                </a:cubicBezTo>
                <a:cubicBezTo>
                  <a:pt x="753" y="269"/>
                  <a:pt x="756" y="269"/>
                  <a:pt x="756" y="267"/>
                </a:cubicBezTo>
                <a:cubicBezTo>
                  <a:pt x="755" y="268"/>
                  <a:pt x="754" y="267"/>
                  <a:pt x="753" y="267"/>
                </a:cubicBezTo>
                <a:cubicBezTo>
                  <a:pt x="753" y="266"/>
                  <a:pt x="754" y="265"/>
                  <a:pt x="756" y="266"/>
                </a:cubicBezTo>
                <a:cubicBezTo>
                  <a:pt x="756" y="263"/>
                  <a:pt x="759" y="266"/>
                  <a:pt x="761" y="265"/>
                </a:cubicBezTo>
                <a:cubicBezTo>
                  <a:pt x="761" y="265"/>
                  <a:pt x="760" y="265"/>
                  <a:pt x="760" y="265"/>
                </a:cubicBezTo>
                <a:cubicBezTo>
                  <a:pt x="761" y="264"/>
                  <a:pt x="761" y="264"/>
                  <a:pt x="761" y="264"/>
                </a:cubicBezTo>
                <a:cubicBezTo>
                  <a:pt x="764" y="265"/>
                  <a:pt x="765" y="261"/>
                  <a:pt x="768" y="262"/>
                </a:cubicBezTo>
                <a:cubicBezTo>
                  <a:pt x="768" y="261"/>
                  <a:pt x="770" y="260"/>
                  <a:pt x="770" y="259"/>
                </a:cubicBezTo>
                <a:cubicBezTo>
                  <a:pt x="772" y="260"/>
                  <a:pt x="773" y="256"/>
                  <a:pt x="774" y="258"/>
                </a:cubicBezTo>
                <a:cubicBezTo>
                  <a:pt x="776" y="258"/>
                  <a:pt x="777" y="257"/>
                  <a:pt x="778" y="255"/>
                </a:cubicBezTo>
                <a:cubicBezTo>
                  <a:pt x="782" y="253"/>
                  <a:pt x="786" y="251"/>
                  <a:pt x="790" y="249"/>
                </a:cubicBezTo>
                <a:cubicBezTo>
                  <a:pt x="790" y="247"/>
                  <a:pt x="794" y="248"/>
                  <a:pt x="794" y="246"/>
                </a:cubicBezTo>
                <a:cubicBezTo>
                  <a:pt x="797" y="245"/>
                  <a:pt x="799" y="242"/>
                  <a:pt x="803" y="241"/>
                </a:cubicBezTo>
                <a:cubicBezTo>
                  <a:pt x="804" y="237"/>
                  <a:pt x="809" y="236"/>
                  <a:pt x="812" y="235"/>
                </a:cubicBezTo>
                <a:cubicBezTo>
                  <a:pt x="812" y="235"/>
                  <a:pt x="812" y="234"/>
                  <a:pt x="812" y="234"/>
                </a:cubicBezTo>
                <a:cubicBezTo>
                  <a:pt x="812" y="232"/>
                  <a:pt x="813" y="232"/>
                  <a:pt x="815" y="233"/>
                </a:cubicBezTo>
                <a:cubicBezTo>
                  <a:pt x="818" y="232"/>
                  <a:pt x="817" y="230"/>
                  <a:pt x="819" y="228"/>
                </a:cubicBezTo>
                <a:cubicBezTo>
                  <a:pt x="820" y="229"/>
                  <a:pt x="820" y="226"/>
                  <a:pt x="821" y="228"/>
                </a:cubicBezTo>
                <a:cubicBezTo>
                  <a:pt x="822" y="226"/>
                  <a:pt x="825" y="227"/>
                  <a:pt x="825" y="224"/>
                </a:cubicBezTo>
                <a:cubicBezTo>
                  <a:pt x="827" y="224"/>
                  <a:pt x="828" y="222"/>
                  <a:pt x="830" y="222"/>
                </a:cubicBezTo>
                <a:cubicBezTo>
                  <a:pt x="830" y="220"/>
                  <a:pt x="835" y="220"/>
                  <a:pt x="834" y="218"/>
                </a:cubicBezTo>
                <a:cubicBezTo>
                  <a:pt x="832" y="217"/>
                  <a:pt x="836" y="216"/>
                  <a:pt x="834" y="215"/>
                </a:cubicBezTo>
                <a:cubicBezTo>
                  <a:pt x="834" y="217"/>
                  <a:pt x="834" y="217"/>
                  <a:pt x="834" y="217"/>
                </a:cubicBezTo>
                <a:cubicBezTo>
                  <a:pt x="833" y="216"/>
                  <a:pt x="833" y="216"/>
                  <a:pt x="833" y="216"/>
                </a:cubicBezTo>
                <a:cubicBezTo>
                  <a:pt x="833" y="217"/>
                  <a:pt x="832" y="217"/>
                  <a:pt x="832" y="217"/>
                </a:cubicBezTo>
                <a:cubicBezTo>
                  <a:pt x="832" y="218"/>
                  <a:pt x="831" y="217"/>
                  <a:pt x="830" y="218"/>
                </a:cubicBezTo>
                <a:cubicBezTo>
                  <a:pt x="830" y="218"/>
                  <a:pt x="831" y="218"/>
                  <a:pt x="831" y="219"/>
                </a:cubicBezTo>
                <a:cubicBezTo>
                  <a:pt x="829" y="218"/>
                  <a:pt x="827" y="219"/>
                  <a:pt x="827" y="221"/>
                </a:cubicBezTo>
                <a:cubicBezTo>
                  <a:pt x="825" y="220"/>
                  <a:pt x="826" y="223"/>
                  <a:pt x="824" y="222"/>
                </a:cubicBezTo>
                <a:cubicBezTo>
                  <a:pt x="824" y="222"/>
                  <a:pt x="824" y="223"/>
                  <a:pt x="824" y="223"/>
                </a:cubicBezTo>
                <a:cubicBezTo>
                  <a:pt x="824" y="224"/>
                  <a:pt x="823" y="224"/>
                  <a:pt x="822" y="225"/>
                </a:cubicBezTo>
                <a:cubicBezTo>
                  <a:pt x="819" y="225"/>
                  <a:pt x="817" y="227"/>
                  <a:pt x="814" y="228"/>
                </a:cubicBezTo>
                <a:cubicBezTo>
                  <a:pt x="815" y="229"/>
                  <a:pt x="815" y="229"/>
                  <a:pt x="815" y="229"/>
                </a:cubicBezTo>
                <a:cubicBezTo>
                  <a:pt x="815" y="229"/>
                  <a:pt x="815" y="229"/>
                  <a:pt x="815" y="229"/>
                </a:cubicBezTo>
                <a:cubicBezTo>
                  <a:pt x="815" y="230"/>
                  <a:pt x="815" y="229"/>
                  <a:pt x="815" y="229"/>
                </a:cubicBezTo>
                <a:cubicBezTo>
                  <a:pt x="813" y="230"/>
                  <a:pt x="813" y="232"/>
                  <a:pt x="811" y="231"/>
                </a:cubicBezTo>
                <a:cubicBezTo>
                  <a:pt x="810" y="232"/>
                  <a:pt x="807" y="232"/>
                  <a:pt x="808" y="234"/>
                </a:cubicBezTo>
                <a:cubicBezTo>
                  <a:pt x="807" y="234"/>
                  <a:pt x="806" y="234"/>
                  <a:pt x="805" y="235"/>
                </a:cubicBezTo>
                <a:cubicBezTo>
                  <a:pt x="806" y="236"/>
                  <a:pt x="806" y="236"/>
                  <a:pt x="806" y="236"/>
                </a:cubicBezTo>
                <a:cubicBezTo>
                  <a:pt x="805" y="236"/>
                  <a:pt x="804" y="237"/>
                  <a:pt x="804" y="237"/>
                </a:cubicBezTo>
                <a:cubicBezTo>
                  <a:pt x="804" y="238"/>
                  <a:pt x="801" y="236"/>
                  <a:pt x="799" y="238"/>
                </a:cubicBezTo>
                <a:cubicBezTo>
                  <a:pt x="799" y="239"/>
                  <a:pt x="796" y="239"/>
                  <a:pt x="798" y="241"/>
                </a:cubicBezTo>
                <a:cubicBezTo>
                  <a:pt x="794" y="240"/>
                  <a:pt x="794" y="245"/>
                  <a:pt x="790" y="244"/>
                </a:cubicBezTo>
                <a:cubicBezTo>
                  <a:pt x="789" y="245"/>
                  <a:pt x="787" y="246"/>
                  <a:pt x="787" y="247"/>
                </a:cubicBezTo>
                <a:cubicBezTo>
                  <a:pt x="786" y="247"/>
                  <a:pt x="786" y="247"/>
                  <a:pt x="786" y="247"/>
                </a:cubicBezTo>
                <a:cubicBezTo>
                  <a:pt x="785" y="248"/>
                  <a:pt x="782" y="247"/>
                  <a:pt x="782" y="249"/>
                </a:cubicBezTo>
                <a:cubicBezTo>
                  <a:pt x="773" y="253"/>
                  <a:pt x="763" y="258"/>
                  <a:pt x="753" y="260"/>
                </a:cubicBezTo>
                <a:cubicBezTo>
                  <a:pt x="751" y="260"/>
                  <a:pt x="750" y="262"/>
                  <a:pt x="748" y="261"/>
                </a:cubicBezTo>
                <a:cubicBezTo>
                  <a:pt x="748" y="261"/>
                  <a:pt x="748" y="261"/>
                  <a:pt x="748" y="261"/>
                </a:cubicBezTo>
                <a:cubicBezTo>
                  <a:pt x="746" y="262"/>
                  <a:pt x="744" y="262"/>
                  <a:pt x="742" y="262"/>
                </a:cubicBezTo>
                <a:cubicBezTo>
                  <a:pt x="742" y="262"/>
                  <a:pt x="742" y="262"/>
                  <a:pt x="743" y="262"/>
                </a:cubicBezTo>
                <a:cubicBezTo>
                  <a:pt x="741" y="262"/>
                  <a:pt x="739" y="262"/>
                  <a:pt x="737" y="261"/>
                </a:cubicBezTo>
                <a:cubicBezTo>
                  <a:pt x="739" y="261"/>
                  <a:pt x="739" y="261"/>
                  <a:pt x="739" y="261"/>
                </a:cubicBezTo>
                <a:cubicBezTo>
                  <a:pt x="739" y="260"/>
                  <a:pt x="738" y="261"/>
                  <a:pt x="738" y="260"/>
                </a:cubicBezTo>
                <a:cubicBezTo>
                  <a:pt x="737" y="259"/>
                  <a:pt x="740" y="260"/>
                  <a:pt x="740" y="258"/>
                </a:cubicBezTo>
                <a:cubicBezTo>
                  <a:pt x="739" y="258"/>
                  <a:pt x="738" y="259"/>
                  <a:pt x="738" y="259"/>
                </a:cubicBezTo>
                <a:cubicBezTo>
                  <a:pt x="736" y="258"/>
                  <a:pt x="734" y="258"/>
                  <a:pt x="734" y="257"/>
                </a:cubicBezTo>
                <a:cubicBezTo>
                  <a:pt x="737" y="256"/>
                  <a:pt x="737" y="256"/>
                  <a:pt x="737" y="256"/>
                </a:cubicBezTo>
                <a:cubicBezTo>
                  <a:pt x="736" y="255"/>
                  <a:pt x="734" y="257"/>
                  <a:pt x="733" y="255"/>
                </a:cubicBezTo>
                <a:cubicBezTo>
                  <a:pt x="734" y="255"/>
                  <a:pt x="734" y="254"/>
                  <a:pt x="734" y="254"/>
                </a:cubicBezTo>
                <a:cubicBezTo>
                  <a:pt x="733" y="253"/>
                  <a:pt x="732" y="253"/>
                  <a:pt x="731" y="252"/>
                </a:cubicBezTo>
                <a:cubicBezTo>
                  <a:pt x="735" y="251"/>
                  <a:pt x="731" y="249"/>
                  <a:pt x="734" y="247"/>
                </a:cubicBezTo>
                <a:cubicBezTo>
                  <a:pt x="733" y="247"/>
                  <a:pt x="733" y="247"/>
                  <a:pt x="733" y="247"/>
                </a:cubicBezTo>
                <a:cubicBezTo>
                  <a:pt x="733" y="247"/>
                  <a:pt x="733" y="247"/>
                  <a:pt x="733" y="247"/>
                </a:cubicBezTo>
                <a:cubicBezTo>
                  <a:pt x="731" y="248"/>
                  <a:pt x="729" y="246"/>
                  <a:pt x="728" y="245"/>
                </a:cubicBezTo>
                <a:cubicBezTo>
                  <a:pt x="724" y="246"/>
                  <a:pt x="729" y="242"/>
                  <a:pt x="726" y="242"/>
                </a:cubicBezTo>
                <a:cubicBezTo>
                  <a:pt x="724" y="241"/>
                  <a:pt x="724" y="242"/>
                  <a:pt x="723" y="242"/>
                </a:cubicBezTo>
                <a:cubicBezTo>
                  <a:pt x="724" y="241"/>
                  <a:pt x="724" y="241"/>
                  <a:pt x="724" y="241"/>
                </a:cubicBezTo>
                <a:cubicBezTo>
                  <a:pt x="722" y="241"/>
                  <a:pt x="722" y="240"/>
                  <a:pt x="721" y="239"/>
                </a:cubicBezTo>
                <a:cubicBezTo>
                  <a:pt x="722" y="238"/>
                  <a:pt x="724" y="238"/>
                  <a:pt x="725" y="237"/>
                </a:cubicBezTo>
                <a:cubicBezTo>
                  <a:pt x="725" y="237"/>
                  <a:pt x="725" y="237"/>
                  <a:pt x="725" y="237"/>
                </a:cubicBezTo>
                <a:cubicBezTo>
                  <a:pt x="726" y="236"/>
                  <a:pt x="727" y="236"/>
                  <a:pt x="728" y="236"/>
                </a:cubicBezTo>
                <a:cubicBezTo>
                  <a:pt x="728" y="236"/>
                  <a:pt x="728" y="236"/>
                  <a:pt x="728" y="237"/>
                </a:cubicBezTo>
                <a:cubicBezTo>
                  <a:pt x="730" y="237"/>
                  <a:pt x="731" y="235"/>
                  <a:pt x="733" y="235"/>
                </a:cubicBezTo>
                <a:cubicBezTo>
                  <a:pt x="733" y="236"/>
                  <a:pt x="733" y="236"/>
                  <a:pt x="733" y="236"/>
                </a:cubicBezTo>
                <a:cubicBezTo>
                  <a:pt x="734" y="235"/>
                  <a:pt x="737" y="235"/>
                  <a:pt x="738" y="234"/>
                </a:cubicBezTo>
                <a:cubicBezTo>
                  <a:pt x="738" y="235"/>
                  <a:pt x="740" y="234"/>
                  <a:pt x="741" y="235"/>
                </a:cubicBezTo>
                <a:cubicBezTo>
                  <a:pt x="742" y="234"/>
                  <a:pt x="744" y="235"/>
                  <a:pt x="745" y="233"/>
                </a:cubicBezTo>
                <a:cubicBezTo>
                  <a:pt x="746" y="234"/>
                  <a:pt x="746" y="234"/>
                  <a:pt x="746" y="234"/>
                </a:cubicBezTo>
                <a:cubicBezTo>
                  <a:pt x="748" y="233"/>
                  <a:pt x="748" y="233"/>
                  <a:pt x="748" y="233"/>
                </a:cubicBezTo>
                <a:cubicBezTo>
                  <a:pt x="748" y="235"/>
                  <a:pt x="751" y="235"/>
                  <a:pt x="750" y="236"/>
                </a:cubicBezTo>
                <a:cubicBezTo>
                  <a:pt x="750" y="234"/>
                  <a:pt x="752" y="236"/>
                  <a:pt x="752" y="235"/>
                </a:cubicBezTo>
                <a:cubicBezTo>
                  <a:pt x="749" y="235"/>
                  <a:pt x="749" y="235"/>
                  <a:pt x="749" y="235"/>
                </a:cubicBezTo>
                <a:cubicBezTo>
                  <a:pt x="749" y="233"/>
                  <a:pt x="751" y="235"/>
                  <a:pt x="752" y="234"/>
                </a:cubicBezTo>
                <a:cubicBezTo>
                  <a:pt x="752" y="230"/>
                  <a:pt x="748" y="234"/>
                  <a:pt x="747" y="233"/>
                </a:cubicBezTo>
                <a:cubicBezTo>
                  <a:pt x="746" y="234"/>
                  <a:pt x="744" y="232"/>
                  <a:pt x="743" y="232"/>
                </a:cubicBezTo>
                <a:cubicBezTo>
                  <a:pt x="742" y="231"/>
                  <a:pt x="745" y="230"/>
                  <a:pt x="744" y="229"/>
                </a:cubicBezTo>
                <a:cubicBezTo>
                  <a:pt x="743" y="229"/>
                  <a:pt x="743" y="229"/>
                  <a:pt x="743" y="229"/>
                </a:cubicBezTo>
                <a:cubicBezTo>
                  <a:pt x="741" y="229"/>
                  <a:pt x="740" y="231"/>
                  <a:pt x="738" y="231"/>
                </a:cubicBezTo>
                <a:cubicBezTo>
                  <a:pt x="739" y="231"/>
                  <a:pt x="738" y="230"/>
                  <a:pt x="738" y="230"/>
                </a:cubicBezTo>
                <a:cubicBezTo>
                  <a:pt x="735" y="230"/>
                  <a:pt x="735" y="230"/>
                  <a:pt x="735" y="230"/>
                </a:cubicBezTo>
                <a:cubicBezTo>
                  <a:pt x="735" y="228"/>
                  <a:pt x="731" y="231"/>
                  <a:pt x="732" y="229"/>
                </a:cubicBezTo>
                <a:cubicBezTo>
                  <a:pt x="732" y="228"/>
                  <a:pt x="732" y="227"/>
                  <a:pt x="734" y="226"/>
                </a:cubicBezTo>
                <a:cubicBezTo>
                  <a:pt x="736" y="227"/>
                  <a:pt x="738" y="224"/>
                  <a:pt x="740" y="226"/>
                </a:cubicBezTo>
                <a:cubicBezTo>
                  <a:pt x="741" y="226"/>
                  <a:pt x="741" y="225"/>
                  <a:pt x="741" y="225"/>
                </a:cubicBezTo>
                <a:cubicBezTo>
                  <a:pt x="741" y="225"/>
                  <a:pt x="741" y="225"/>
                  <a:pt x="741" y="225"/>
                </a:cubicBezTo>
                <a:cubicBezTo>
                  <a:pt x="740" y="224"/>
                  <a:pt x="742" y="224"/>
                  <a:pt x="742" y="224"/>
                </a:cubicBezTo>
                <a:cubicBezTo>
                  <a:pt x="742" y="223"/>
                  <a:pt x="741" y="223"/>
                  <a:pt x="740" y="223"/>
                </a:cubicBezTo>
                <a:cubicBezTo>
                  <a:pt x="740" y="224"/>
                  <a:pt x="740" y="224"/>
                  <a:pt x="740" y="224"/>
                </a:cubicBezTo>
                <a:cubicBezTo>
                  <a:pt x="738" y="224"/>
                  <a:pt x="735" y="224"/>
                  <a:pt x="733" y="223"/>
                </a:cubicBezTo>
                <a:cubicBezTo>
                  <a:pt x="734" y="223"/>
                  <a:pt x="733" y="225"/>
                  <a:pt x="735" y="225"/>
                </a:cubicBezTo>
                <a:cubicBezTo>
                  <a:pt x="733" y="227"/>
                  <a:pt x="730" y="224"/>
                  <a:pt x="728" y="226"/>
                </a:cubicBezTo>
                <a:cubicBezTo>
                  <a:pt x="727" y="224"/>
                  <a:pt x="730" y="224"/>
                  <a:pt x="730" y="224"/>
                </a:cubicBezTo>
                <a:cubicBezTo>
                  <a:pt x="730" y="224"/>
                  <a:pt x="730" y="224"/>
                  <a:pt x="730" y="224"/>
                </a:cubicBezTo>
                <a:cubicBezTo>
                  <a:pt x="729" y="222"/>
                  <a:pt x="728" y="221"/>
                  <a:pt x="729" y="220"/>
                </a:cubicBezTo>
                <a:cubicBezTo>
                  <a:pt x="728" y="221"/>
                  <a:pt x="728" y="219"/>
                  <a:pt x="727" y="219"/>
                </a:cubicBezTo>
                <a:cubicBezTo>
                  <a:pt x="728" y="216"/>
                  <a:pt x="730" y="219"/>
                  <a:pt x="732" y="217"/>
                </a:cubicBezTo>
                <a:cubicBezTo>
                  <a:pt x="733" y="217"/>
                  <a:pt x="733" y="218"/>
                  <a:pt x="733" y="218"/>
                </a:cubicBezTo>
                <a:cubicBezTo>
                  <a:pt x="734" y="217"/>
                  <a:pt x="734" y="217"/>
                  <a:pt x="734" y="217"/>
                </a:cubicBezTo>
                <a:cubicBezTo>
                  <a:pt x="735" y="218"/>
                  <a:pt x="736" y="216"/>
                  <a:pt x="737" y="216"/>
                </a:cubicBezTo>
                <a:cubicBezTo>
                  <a:pt x="736" y="215"/>
                  <a:pt x="736" y="217"/>
                  <a:pt x="735" y="216"/>
                </a:cubicBezTo>
                <a:cubicBezTo>
                  <a:pt x="735" y="214"/>
                  <a:pt x="738" y="214"/>
                  <a:pt x="739" y="214"/>
                </a:cubicBezTo>
                <a:cubicBezTo>
                  <a:pt x="739" y="214"/>
                  <a:pt x="739" y="215"/>
                  <a:pt x="738" y="216"/>
                </a:cubicBezTo>
                <a:cubicBezTo>
                  <a:pt x="741" y="214"/>
                  <a:pt x="741" y="214"/>
                  <a:pt x="741" y="214"/>
                </a:cubicBezTo>
                <a:cubicBezTo>
                  <a:pt x="740" y="213"/>
                  <a:pt x="740" y="213"/>
                  <a:pt x="740" y="213"/>
                </a:cubicBezTo>
                <a:cubicBezTo>
                  <a:pt x="741" y="212"/>
                  <a:pt x="741" y="212"/>
                  <a:pt x="741" y="212"/>
                </a:cubicBezTo>
                <a:cubicBezTo>
                  <a:pt x="741" y="212"/>
                  <a:pt x="740" y="211"/>
                  <a:pt x="741" y="211"/>
                </a:cubicBezTo>
                <a:cubicBezTo>
                  <a:pt x="741" y="211"/>
                  <a:pt x="741" y="211"/>
                  <a:pt x="742" y="210"/>
                </a:cubicBezTo>
                <a:cubicBezTo>
                  <a:pt x="745" y="212"/>
                  <a:pt x="745" y="212"/>
                  <a:pt x="745" y="212"/>
                </a:cubicBezTo>
                <a:cubicBezTo>
                  <a:pt x="745" y="210"/>
                  <a:pt x="750" y="210"/>
                  <a:pt x="750" y="208"/>
                </a:cubicBezTo>
                <a:cubicBezTo>
                  <a:pt x="751" y="208"/>
                  <a:pt x="752" y="209"/>
                  <a:pt x="753" y="208"/>
                </a:cubicBezTo>
                <a:cubicBezTo>
                  <a:pt x="753" y="208"/>
                  <a:pt x="754" y="207"/>
                  <a:pt x="753" y="207"/>
                </a:cubicBezTo>
                <a:cubicBezTo>
                  <a:pt x="754" y="206"/>
                  <a:pt x="754" y="206"/>
                  <a:pt x="754" y="206"/>
                </a:cubicBezTo>
                <a:cubicBezTo>
                  <a:pt x="755" y="206"/>
                  <a:pt x="755" y="205"/>
                  <a:pt x="756" y="206"/>
                </a:cubicBezTo>
                <a:cubicBezTo>
                  <a:pt x="758" y="205"/>
                  <a:pt x="761" y="203"/>
                  <a:pt x="764" y="203"/>
                </a:cubicBezTo>
                <a:cubicBezTo>
                  <a:pt x="764" y="202"/>
                  <a:pt x="766" y="201"/>
                  <a:pt x="766" y="200"/>
                </a:cubicBezTo>
                <a:cubicBezTo>
                  <a:pt x="767" y="201"/>
                  <a:pt x="767" y="201"/>
                  <a:pt x="767" y="201"/>
                </a:cubicBezTo>
                <a:cubicBezTo>
                  <a:pt x="769" y="202"/>
                  <a:pt x="769" y="200"/>
                  <a:pt x="770" y="200"/>
                </a:cubicBezTo>
                <a:cubicBezTo>
                  <a:pt x="767" y="200"/>
                  <a:pt x="767" y="200"/>
                  <a:pt x="767" y="200"/>
                </a:cubicBezTo>
                <a:cubicBezTo>
                  <a:pt x="768" y="197"/>
                  <a:pt x="764" y="199"/>
                  <a:pt x="764" y="197"/>
                </a:cubicBezTo>
                <a:cubicBezTo>
                  <a:pt x="765" y="196"/>
                  <a:pt x="765" y="196"/>
                  <a:pt x="765" y="196"/>
                </a:cubicBezTo>
                <a:cubicBezTo>
                  <a:pt x="765" y="197"/>
                  <a:pt x="765" y="197"/>
                  <a:pt x="765" y="197"/>
                </a:cubicBezTo>
                <a:cubicBezTo>
                  <a:pt x="767" y="196"/>
                  <a:pt x="767" y="196"/>
                  <a:pt x="767" y="196"/>
                </a:cubicBezTo>
                <a:cubicBezTo>
                  <a:pt x="767" y="196"/>
                  <a:pt x="768" y="196"/>
                  <a:pt x="768" y="196"/>
                </a:cubicBezTo>
                <a:cubicBezTo>
                  <a:pt x="769" y="196"/>
                  <a:pt x="769" y="196"/>
                  <a:pt x="769" y="196"/>
                </a:cubicBezTo>
                <a:cubicBezTo>
                  <a:pt x="769" y="196"/>
                  <a:pt x="769" y="196"/>
                  <a:pt x="769" y="196"/>
                </a:cubicBezTo>
                <a:cubicBezTo>
                  <a:pt x="771" y="197"/>
                  <a:pt x="771" y="194"/>
                  <a:pt x="773" y="195"/>
                </a:cubicBezTo>
                <a:cubicBezTo>
                  <a:pt x="777" y="197"/>
                  <a:pt x="777" y="192"/>
                  <a:pt x="780" y="192"/>
                </a:cubicBezTo>
                <a:cubicBezTo>
                  <a:pt x="779" y="191"/>
                  <a:pt x="779" y="191"/>
                  <a:pt x="779" y="191"/>
                </a:cubicBezTo>
                <a:cubicBezTo>
                  <a:pt x="779" y="190"/>
                  <a:pt x="780" y="191"/>
                  <a:pt x="781" y="191"/>
                </a:cubicBezTo>
                <a:cubicBezTo>
                  <a:pt x="782" y="189"/>
                  <a:pt x="784" y="189"/>
                  <a:pt x="784" y="187"/>
                </a:cubicBezTo>
                <a:cubicBezTo>
                  <a:pt x="784" y="187"/>
                  <a:pt x="784" y="187"/>
                  <a:pt x="784" y="187"/>
                </a:cubicBezTo>
                <a:cubicBezTo>
                  <a:pt x="783" y="187"/>
                  <a:pt x="783" y="187"/>
                  <a:pt x="783" y="187"/>
                </a:cubicBezTo>
                <a:cubicBezTo>
                  <a:pt x="784" y="187"/>
                  <a:pt x="785" y="186"/>
                  <a:pt x="786" y="186"/>
                </a:cubicBezTo>
                <a:cubicBezTo>
                  <a:pt x="786" y="186"/>
                  <a:pt x="786" y="186"/>
                  <a:pt x="786" y="186"/>
                </a:cubicBezTo>
                <a:cubicBezTo>
                  <a:pt x="786" y="186"/>
                  <a:pt x="786" y="187"/>
                  <a:pt x="786" y="187"/>
                </a:cubicBezTo>
                <a:cubicBezTo>
                  <a:pt x="787" y="186"/>
                  <a:pt x="788" y="186"/>
                  <a:pt x="789" y="185"/>
                </a:cubicBezTo>
                <a:cubicBezTo>
                  <a:pt x="789" y="184"/>
                  <a:pt x="789" y="184"/>
                  <a:pt x="789" y="184"/>
                </a:cubicBezTo>
                <a:cubicBezTo>
                  <a:pt x="790" y="184"/>
                  <a:pt x="791" y="183"/>
                  <a:pt x="793" y="184"/>
                </a:cubicBezTo>
                <a:cubicBezTo>
                  <a:pt x="793" y="184"/>
                  <a:pt x="794" y="183"/>
                  <a:pt x="794" y="183"/>
                </a:cubicBezTo>
                <a:cubicBezTo>
                  <a:pt x="794" y="183"/>
                  <a:pt x="794" y="183"/>
                  <a:pt x="795" y="183"/>
                </a:cubicBezTo>
                <a:cubicBezTo>
                  <a:pt x="796" y="182"/>
                  <a:pt x="798" y="184"/>
                  <a:pt x="798" y="182"/>
                </a:cubicBezTo>
                <a:cubicBezTo>
                  <a:pt x="799" y="182"/>
                  <a:pt x="799" y="182"/>
                  <a:pt x="800" y="182"/>
                </a:cubicBezTo>
                <a:cubicBezTo>
                  <a:pt x="800" y="181"/>
                  <a:pt x="800" y="181"/>
                  <a:pt x="800" y="181"/>
                </a:cubicBezTo>
                <a:cubicBezTo>
                  <a:pt x="798" y="181"/>
                  <a:pt x="798" y="181"/>
                  <a:pt x="798" y="181"/>
                </a:cubicBezTo>
                <a:cubicBezTo>
                  <a:pt x="797" y="179"/>
                  <a:pt x="794" y="181"/>
                  <a:pt x="793" y="180"/>
                </a:cubicBezTo>
                <a:cubicBezTo>
                  <a:pt x="793" y="177"/>
                  <a:pt x="798" y="179"/>
                  <a:pt x="800" y="177"/>
                </a:cubicBezTo>
                <a:cubicBezTo>
                  <a:pt x="800" y="178"/>
                  <a:pt x="799" y="178"/>
                  <a:pt x="798" y="177"/>
                </a:cubicBezTo>
                <a:cubicBezTo>
                  <a:pt x="799" y="177"/>
                  <a:pt x="800" y="176"/>
                  <a:pt x="801" y="176"/>
                </a:cubicBezTo>
                <a:cubicBezTo>
                  <a:pt x="803" y="180"/>
                  <a:pt x="804" y="175"/>
                  <a:pt x="807" y="176"/>
                </a:cubicBezTo>
                <a:cubicBezTo>
                  <a:pt x="809" y="174"/>
                  <a:pt x="815" y="174"/>
                  <a:pt x="815" y="171"/>
                </a:cubicBezTo>
                <a:cubicBezTo>
                  <a:pt x="817" y="171"/>
                  <a:pt x="817" y="171"/>
                  <a:pt x="817" y="171"/>
                </a:cubicBezTo>
                <a:cubicBezTo>
                  <a:pt x="816" y="171"/>
                  <a:pt x="816" y="171"/>
                  <a:pt x="816" y="171"/>
                </a:cubicBezTo>
                <a:cubicBezTo>
                  <a:pt x="816" y="170"/>
                  <a:pt x="816" y="169"/>
                  <a:pt x="817" y="169"/>
                </a:cubicBezTo>
                <a:cubicBezTo>
                  <a:pt x="817" y="169"/>
                  <a:pt x="818" y="169"/>
                  <a:pt x="818" y="169"/>
                </a:cubicBezTo>
                <a:cubicBezTo>
                  <a:pt x="819" y="168"/>
                  <a:pt x="820" y="169"/>
                  <a:pt x="821" y="169"/>
                </a:cubicBezTo>
                <a:cubicBezTo>
                  <a:pt x="821" y="169"/>
                  <a:pt x="823" y="168"/>
                  <a:pt x="822" y="167"/>
                </a:cubicBezTo>
                <a:cubicBezTo>
                  <a:pt x="824" y="166"/>
                  <a:pt x="828" y="167"/>
                  <a:pt x="830" y="165"/>
                </a:cubicBezTo>
                <a:cubicBezTo>
                  <a:pt x="831" y="165"/>
                  <a:pt x="831" y="165"/>
                  <a:pt x="831" y="165"/>
                </a:cubicBezTo>
                <a:cubicBezTo>
                  <a:pt x="831" y="165"/>
                  <a:pt x="831" y="165"/>
                  <a:pt x="831" y="165"/>
                </a:cubicBezTo>
                <a:cubicBezTo>
                  <a:pt x="831" y="164"/>
                  <a:pt x="832" y="165"/>
                  <a:pt x="832" y="164"/>
                </a:cubicBezTo>
                <a:cubicBezTo>
                  <a:pt x="832" y="163"/>
                  <a:pt x="835" y="162"/>
                  <a:pt x="836" y="160"/>
                </a:cubicBezTo>
                <a:cubicBezTo>
                  <a:pt x="836" y="161"/>
                  <a:pt x="838" y="160"/>
                  <a:pt x="838" y="161"/>
                </a:cubicBezTo>
                <a:cubicBezTo>
                  <a:pt x="838" y="162"/>
                  <a:pt x="837" y="162"/>
                  <a:pt x="837" y="162"/>
                </a:cubicBezTo>
                <a:cubicBezTo>
                  <a:pt x="838" y="164"/>
                  <a:pt x="838" y="164"/>
                  <a:pt x="838" y="164"/>
                </a:cubicBezTo>
                <a:cubicBezTo>
                  <a:pt x="837" y="164"/>
                  <a:pt x="835" y="165"/>
                  <a:pt x="835" y="167"/>
                </a:cubicBezTo>
                <a:cubicBezTo>
                  <a:pt x="832" y="167"/>
                  <a:pt x="832" y="167"/>
                  <a:pt x="832" y="167"/>
                </a:cubicBezTo>
                <a:cubicBezTo>
                  <a:pt x="831" y="167"/>
                  <a:pt x="831" y="168"/>
                  <a:pt x="831" y="168"/>
                </a:cubicBezTo>
                <a:cubicBezTo>
                  <a:pt x="831" y="169"/>
                  <a:pt x="831" y="169"/>
                  <a:pt x="831" y="169"/>
                </a:cubicBezTo>
                <a:cubicBezTo>
                  <a:pt x="830" y="170"/>
                  <a:pt x="829" y="171"/>
                  <a:pt x="828" y="171"/>
                </a:cubicBezTo>
                <a:cubicBezTo>
                  <a:pt x="828" y="171"/>
                  <a:pt x="827" y="173"/>
                  <a:pt x="826" y="174"/>
                </a:cubicBezTo>
                <a:cubicBezTo>
                  <a:pt x="827" y="174"/>
                  <a:pt x="827" y="174"/>
                  <a:pt x="827" y="174"/>
                </a:cubicBezTo>
                <a:cubicBezTo>
                  <a:pt x="827" y="174"/>
                  <a:pt x="827" y="174"/>
                  <a:pt x="827" y="174"/>
                </a:cubicBezTo>
                <a:cubicBezTo>
                  <a:pt x="829" y="175"/>
                  <a:pt x="833" y="171"/>
                  <a:pt x="835" y="175"/>
                </a:cubicBezTo>
                <a:cubicBezTo>
                  <a:pt x="833" y="176"/>
                  <a:pt x="833" y="176"/>
                  <a:pt x="833" y="176"/>
                </a:cubicBezTo>
                <a:cubicBezTo>
                  <a:pt x="835" y="176"/>
                  <a:pt x="836" y="175"/>
                  <a:pt x="838" y="175"/>
                </a:cubicBezTo>
                <a:cubicBezTo>
                  <a:pt x="838" y="176"/>
                  <a:pt x="838" y="176"/>
                  <a:pt x="838" y="176"/>
                </a:cubicBezTo>
                <a:cubicBezTo>
                  <a:pt x="839" y="177"/>
                  <a:pt x="840" y="175"/>
                  <a:pt x="841" y="176"/>
                </a:cubicBezTo>
                <a:cubicBezTo>
                  <a:pt x="841" y="176"/>
                  <a:pt x="841" y="176"/>
                  <a:pt x="841" y="176"/>
                </a:cubicBezTo>
                <a:cubicBezTo>
                  <a:pt x="839" y="176"/>
                  <a:pt x="839" y="177"/>
                  <a:pt x="840" y="178"/>
                </a:cubicBezTo>
                <a:cubicBezTo>
                  <a:pt x="840" y="179"/>
                  <a:pt x="843" y="179"/>
                  <a:pt x="844" y="180"/>
                </a:cubicBezTo>
                <a:cubicBezTo>
                  <a:pt x="845" y="179"/>
                  <a:pt x="844" y="179"/>
                  <a:pt x="845" y="179"/>
                </a:cubicBezTo>
                <a:cubicBezTo>
                  <a:pt x="847" y="180"/>
                  <a:pt x="847" y="178"/>
                  <a:pt x="849" y="178"/>
                </a:cubicBezTo>
                <a:cubicBezTo>
                  <a:pt x="852" y="180"/>
                  <a:pt x="847" y="178"/>
                  <a:pt x="847" y="180"/>
                </a:cubicBezTo>
                <a:cubicBezTo>
                  <a:pt x="847" y="180"/>
                  <a:pt x="847" y="180"/>
                  <a:pt x="847" y="180"/>
                </a:cubicBezTo>
                <a:cubicBezTo>
                  <a:pt x="847" y="180"/>
                  <a:pt x="848" y="180"/>
                  <a:pt x="848" y="180"/>
                </a:cubicBezTo>
                <a:cubicBezTo>
                  <a:pt x="849" y="181"/>
                  <a:pt x="851" y="179"/>
                  <a:pt x="853" y="180"/>
                </a:cubicBezTo>
                <a:cubicBezTo>
                  <a:pt x="853" y="180"/>
                  <a:pt x="853" y="180"/>
                  <a:pt x="853" y="180"/>
                </a:cubicBezTo>
                <a:cubicBezTo>
                  <a:pt x="856" y="178"/>
                  <a:pt x="860" y="177"/>
                  <a:pt x="863" y="175"/>
                </a:cubicBezTo>
                <a:cubicBezTo>
                  <a:pt x="864" y="174"/>
                  <a:pt x="864" y="173"/>
                  <a:pt x="863" y="173"/>
                </a:cubicBezTo>
                <a:cubicBezTo>
                  <a:pt x="863" y="174"/>
                  <a:pt x="863" y="174"/>
                  <a:pt x="863" y="174"/>
                </a:cubicBezTo>
                <a:cubicBezTo>
                  <a:pt x="860" y="174"/>
                  <a:pt x="858" y="175"/>
                  <a:pt x="857" y="173"/>
                </a:cubicBezTo>
                <a:cubicBezTo>
                  <a:pt x="858" y="171"/>
                  <a:pt x="858" y="171"/>
                  <a:pt x="858" y="171"/>
                </a:cubicBezTo>
                <a:cubicBezTo>
                  <a:pt x="858" y="170"/>
                  <a:pt x="858" y="171"/>
                  <a:pt x="857" y="170"/>
                </a:cubicBezTo>
                <a:cubicBezTo>
                  <a:pt x="857" y="169"/>
                  <a:pt x="857" y="168"/>
                  <a:pt x="858" y="169"/>
                </a:cubicBezTo>
                <a:cubicBezTo>
                  <a:pt x="857" y="168"/>
                  <a:pt x="857" y="168"/>
                  <a:pt x="857" y="168"/>
                </a:cubicBezTo>
                <a:cubicBezTo>
                  <a:pt x="860" y="167"/>
                  <a:pt x="861" y="166"/>
                  <a:pt x="864" y="166"/>
                </a:cubicBezTo>
                <a:cubicBezTo>
                  <a:pt x="865" y="165"/>
                  <a:pt x="862" y="164"/>
                  <a:pt x="865" y="164"/>
                </a:cubicBezTo>
                <a:cubicBezTo>
                  <a:pt x="865" y="162"/>
                  <a:pt x="865" y="162"/>
                  <a:pt x="865" y="160"/>
                </a:cubicBezTo>
                <a:cubicBezTo>
                  <a:pt x="865" y="159"/>
                  <a:pt x="861" y="158"/>
                  <a:pt x="863" y="157"/>
                </a:cubicBezTo>
                <a:cubicBezTo>
                  <a:pt x="861" y="156"/>
                  <a:pt x="861" y="156"/>
                  <a:pt x="861" y="156"/>
                </a:cubicBezTo>
                <a:cubicBezTo>
                  <a:pt x="861" y="156"/>
                  <a:pt x="861" y="155"/>
                  <a:pt x="862" y="155"/>
                </a:cubicBezTo>
                <a:cubicBezTo>
                  <a:pt x="861" y="155"/>
                  <a:pt x="861" y="155"/>
                  <a:pt x="861" y="155"/>
                </a:cubicBezTo>
                <a:cubicBezTo>
                  <a:pt x="861" y="156"/>
                  <a:pt x="859" y="156"/>
                  <a:pt x="859" y="157"/>
                </a:cubicBezTo>
                <a:cubicBezTo>
                  <a:pt x="859" y="157"/>
                  <a:pt x="858" y="157"/>
                  <a:pt x="858" y="157"/>
                </a:cubicBezTo>
                <a:cubicBezTo>
                  <a:pt x="857" y="157"/>
                  <a:pt x="858" y="156"/>
                  <a:pt x="857" y="156"/>
                </a:cubicBezTo>
                <a:cubicBezTo>
                  <a:pt x="853" y="156"/>
                  <a:pt x="854" y="159"/>
                  <a:pt x="852" y="160"/>
                </a:cubicBezTo>
                <a:cubicBezTo>
                  <a:pt x="853" y="160"/>
                  <a:pt x="855" y="158"/>
                  <a:pt x="855" y="157"/>
                </a:cubicBezTo>
                <a:cubicBezTo>
                  <a:pt x="857" y="157"/>
                  <a:pt x="857" y="157"/>
                  <a:pt x="857" y="157"/>
                </a:cubicBezTo>
                <a:cubicBezTo>
                  <a:pt x="856" y="158"/>
                  <a:pt x="856" y="158"/>
                  <a:pt x="856" y="158"/>
                </a:cubicBezTo>
                <a:cubicBezTo>
                  <a:pt x="858" y="158"/>
                  <a:pt x="860" y="158"/>
                  <a:pt x="861" y="159"/>
                </a:cubicBezTo>
                <a:cubicBezTo>
                  <a:pt x="861" y="161"/>
                  <a:pt x="859" y="160"/>
                  <a:pt x="857" y="161"/>
                </a:cubicBezTo>
                <a:cubicBezTo>
                  <a:pt x="859" y="162"/>
                  <a:pt x="856" y="163"/>
                  <a:pt x="858" y="164"/>
                </a:cubicBezTo>
                <a:cubicBezTo>
                  <a:pt x="855" y="165"/>
                  <a:pt x="852" y="166"/>
                  <a:pt x="849" y="166"/>
                </a:cubicBezTo>
                <a:cubicBezTo>
                  <a:pt x="848" y="167"/>
                  <a:pt x="848" y="167"/>
                  <a:pt x="848" y="167"/>
                </a:cubicBezTo>
                <a:cubicBezTo>
                  <a:pt x="848" y="167"/>
                  <a:pt x="848" y="167"/>
                  <a:pt x="848" y="167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2" y="171"/>
                  <a:pt x="840" y="169"/>
                  <a:pt x="836" y="171"/>
                </a:cubicBezTo>
                <a:cubicBezTo>
                  <a:pt x="836" y="173"/>
                  <a:pt x="838" y="170"/>
                  <a:pt x="838" y="172"/>
                </a:cubicBezTo>
                <a:cubicBezTo>
                  <a:pt x="838" y="174"/>
                  <a:pt x="836" y="173"/>
                  <a:pt x="834" y="173"/>
                </a:cubicBezTo>
                <a:cubicBezTo>
                  <a:pt x="834" y="173"/>
                  <a:pt x="835" y="173"/>
                  <a:pt x="835" y="173"/>
                </a:cubicBezTo>
                <a:cubicBezTo>
                  <a:pt x="834" y="172"/>
                  <a:pt x="833" y="172"/>
                  <a:pt x="833" y="171"/>
                </a:cubicBezTo>
                <a:cubicBezTo>
                  <a:pt x="833" y="169"/>
                  <a:pt x="835" y="170"/>
                  <a:pt x="835" y="170"/>
                </a:cubicBezTo>
                <a:cubicBezTo>
                  <a:pt x="835" y="169"/>
                  <a:pt x="834" y="169"/>
                  <a:pt x="833" y="169"/>
                </a:cubicBezTo>
                <a:cubicBezTo>
                  <a:pt x="834" y="167"/>
                  <a:pt x="836" y="168"/>
                  <a:pt x="838" y="168"/>
                </a:cubicBezTo>
                <a:cubicBezTo>
                  <a:pt x="838" y="167"/>
                  <a:pt x="838" y="166"/>
                  <a:pt x="840" y="166"/>
                </a:cubicBezTo>
                <a:cubicBezTo>
                  <a:pt x="839" y="165"/>
                  <a:pt x="839" y="165"/>
                  <a:pt x="839" y="165"/>
                </a:cubicBezTo>
                <a:cubicBezTo>
                  <a:pt x="839" y="165"/>
                  <a:pt x="840" y="164"/>
                  <a:pt x="841" y="164"/>
                </a:cubicBezTo>
                <a:cubicBezTo>
                  <a:pt x="842" y="164"/>
                  <a:pt x="842" y="164"/>
                  <a:pt x="842" y="165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4" y="163"/>
                  <a:pt x="844" y="163"/>
                  <a:pt x="844" y="163"/>
                </a:cubicBezTo>
                <a:cubicBezTo>
                  <a:pt x="844" y="163"/>
                  <a:pt x="846" y="162"/>
                  <a:pt x="845" y="162"/>
                </a:cubicBezTo>
                <a:cubicBezTo>
                  <a:pt x="848" y="161"/>
                  <a:pt x="848" y="161"/>
                  <a:pt x="848" y="161"/>
                </a:cubicBezTo>
                <a:cubicBezTo>
                  <a:pt x="848" y="161"/>
                  <a:pt x="848" y="161"/>
                  <a:pt x="848" y="161"/>
                </a:cubicBezTo>
                <a:cubicBezTo>
                  <a:pt x="847" y="160"/>
                  <a:pt x="846" y="161"/>
                  <a:pt x="846" y="161"/>
                </a:cubicBezTo>
                <a:cubicBezTo>
                  <a:pt x="846" y="160"/>
                  <a:pt x="846" y="160"/>
                  <a:pt x="846" y="160"/>
                </a:cubicBezTo>
                <a:cubicBezTo>
                  <a:pt x="845" y="159"/>
                  <a:pt x="844" y="160"/>
                  <a:pt x="843" y="159"/>
                </a:cubicBezTo>
                <a:cubicBezTo>
                  <a:pt x="842" y="158"/>
                  <a:pt x="840" y="158"/>
                  <a:pt x="839" y="159"/>
                </a:cubicBezTo>
                <a:cubicBezTo>
                  <a:pt x="839" y="158"/>
                  <a:pt x="837" y="158"/>
                  <a:pt x="837" y="157"/>
                </a:cubicBezTo>
                <a:cubicBezTo>
                  <a:pt x="837" y="157"/>
                  <a:pt x="838" y="157"/>
                  <a:pt x="838" y="156"/>
                </a:cubicBezTo>
                <a:cubicBezTo>
                  <a:pt x="838" y="156"/>
                  <a:pt x="838" y="156"/>
                  <a:pt x="838" y="156"/>
                </a:cubicBezTo>
                <a:cubicBezTo>
                  <a:pt x="839" y="155"/>
                  <a:pt x="837" y="156"/>
                  <a:pt x="837" y="155"/>
                </a:cubicBezTo>
                <a:cubicBezTo>
                  <a:pt x="837" y="157"/>
                  <a:pt x="837" y="157"/>
                  <a:pt x="837" y="157"/>
                </a:cubicBezTo>
                <a:cubicBezTo>
                  <a:pt x="834" y="156"/>
                  <a:pt x="834" y="159"/>
                  <a:pt x="832" y="158"/>
                </a:cubicBezTo>
                <a:cubicBezTo>
                  <a:pt x="832" y="158"/>
                  <a:pt x="832" y="158"/>
                  <a:pt x="832" y="158"/>
                </a:cubicBezTo>
                <a:cubicBezTo>
                  <a:pt x="830" y="157"/>
                  <a:pt x="830" y="157"/>
                  <a:pt x="830" y="157"/>
                </a:cubicBezTo>
                <a:cubicBezTo>
                  <a:pt x="831" y="156"/>
                  <a:pt x="832" y="156"/>
                  <a:pt x="833" y="156"/>
                </a:cubicBezTo>
                <a:cubicBezTo>
                  <a:pt x="833" y="155"/>
                  <a:pt x="834" y="154"/>
                  <a:pt x="833" y="154"/>
                </a:cubicBezTo>
                <a:cubicBezTo>
                  <a:pt x="833" y="154"/>
                  <a:pt x="832" y="155"/>
                  <a:pt x="831" y="154"/>
                </a:cubicBezTo>
                <a:cubicBezTo>
                  <a:pt x="831" y="156"/>
                  <a:pt x="828" y="154"/>
                  <a:pt x="828" y="155"/>
                </a:cubicBezTo>
                <a:cubicBezTo>
                  <a:pt x="829" y="157"/>
                  <a:pt x="826" y="156"/>
                  <a:pt x="826" y="157"/>
                </a:cubicBezTo>
                <a:cubicBezTo>
                  <a:pt x="826" y="157"/>
                  <a:pt x="826" y="157"/>
                  <a:pt x="826" y="157"/>
                </a:cubicBezTo>
                <a:cubicBezTo>
                  <a:pt x="826" y="158"/>
                  <a:pt x="826" y="158"/>
                  <a:pt x="826" y="158"/>
                </a:cubicBezTo>
                <a:cubicBezTo>
                  <a:pt x="824" y="159"/>
                  <a:pt x="822" y="157"/>
                  <a:pt x="822" y="156"/>
                </a:cubicBezTo>
                <a:cubicBezTo>
                  <a:pt x="821" y="157"/>
                  <a:pt x="821" y="157"/>
                  <a:pt x="821" y="157"/>
                </a:cubicBezTo>
                <a:cubicBezTo>
                  <a:pt x="819" y="155"/>
                  <a:pt x="820" y="153"/>
                  <a:pt x="819" y="152"/>
                </a:cubicBezTo>
                <a:cubicBezTo>
                  <a:pt x="817" y="152"/>
                  <a:pt x="816" y="151"/>
                  <a:pt x="817" y="150"/>
                </a:cubicBezTo>
                <a:cubicBezTo>
                  <a:pt x="817" y="149"/>
                  <a:pt x="817" y="149"/>
                  <a:pt x="817" y="149"/>
                </a:cubicBezTo>
                <a:cubicBezTo>
                  <a:pt x="818" y="149"/>
                  <a:pt x="817" y="149"/>
                  <a:pt x="816" y="149"/>
                </a:cubicBezTo>
                <a:cubicBezTo>
                  <a:pt x="817" y="148"/>
                  <a:pt x="815" y="147"/>
                  <a:pt x="816" y="147"/>
                </a:cubicBezTo>
                <a:cubicBezTo>
                  <a:pt x="817" y="147"/>
                  <a:pt x="817" y="147"/>
                  <a:pt x="818" y="147"/>
                </a:cubicBezTo>
                <a:cubicBezTo>
                  <a:pt x="818" y="145"/>
                  <a:pt x="818" y="142"/>
                  <a:pt x="819" y="140"/>
                </a:cubicBezTo>
                <a:cubicBezTo>
                  <a:pt x="820" y="141"/>
                  <a:pt x="821" y="141"/>
                  <a:pt x="822" y="142"/>
                </a:cubicBezTo>
                <a:cubicBezTo>
                  <a:pt x="822" y="143"/>
                  <a:pt x="821" y="143"/>
                  <a:pt x="821" y="143"/>
                </a:cubicBezTo>
                <a:cubicBezTo>
                  <a:pt x="826" y="142"/>
                  <a:pt x="821" y="146"/>
                  <a:pt x="824" y="147"/>
                </a:cubicBezTo>
                <a:cubicBezTo>
                  <a:pt x="822" y="147"/>
                  <a:pt x="822" y="147"/>
                  <a:pt x="822" y="147"/>
                </a:cubicBezTo>
                <a:cubicBezTo>
                  <a:pt x="823" y="148"/>
                  <a:pt x="824" y="148"/>
                  <a:pt x="824" y="148"/>
                </a:cubicBezTo>
                <a:cubicBezTo>
                  <a:pt x="824" y="149"/>
                  <a:pt x="824" y="149"/>
                  <a:pt x="824" y="149"/>
                </a:cubicBezTo>
                <a:cubicBezTo>
                  <a:pt x="826" y="149"/>
                  <a:pt x="826" y="149"/>
                  <a:pt x="826" y="149"/>
                </a:cubicBezTo>
                <a:cubicBezTo>
                  <a:pt x="825" y="151"/>
                  <a:pt x="828" y="150"/>
                  <a:pt x="828" y="151"/>
                </a:cubicBezTo>
                <a:cubicBezTo>
                  <a:pt x="828" y="151"/>
                  <a:pt x="829" y="150"/>
                  <a:pt x="829" y="150"/>
                </a:cubicBezTo>
                <a:cubicBezTo>
                  <a:pt x="828" y="149"/>
                  <a:pt x="828" y="149"/>
                  <a:pt x="828" y="149"/>
                </a:cubicBezTo>
                <a:cubicBezTo>
                  <a:pt x="828" y="148"/>
                  <a:pt x="829" y="148"/>
                  <a:pt x="830" y="148"/>
                </a:cubicBezTo>
                <a:cubicBezTo>
                  <a:pt x="830" y="149"/>
                  <a:pt x="830" y="149"/>
                  <a:pt x="830" y="149"/>
                </a:cubicBezTo>
                <a:cubicBezTo>
                  <a:pt x="831" y="149"/>
                  <a:pt x="834" y="149"/>
                  <a:pt x="834" y="147"/>
                </a:cubicBezTo>
                <a:cubicBezTo>
                  <a:pt x="837" y="149"/>
                  <a:pt x="839" y="145"/>
                  <a:pt x="842" y="147"/>
                </a:cubicBezTo>
                <a:cubicBezTo>
                  <a:pt x="840" y="148"/>
                  <a:pt x="840" y="148"/>
                  <a:pt x="840" y="148"/>
                </a:cubicBezTo>
                <a:cubicBezTo>
                  <a:pt x="843" y="148"/>
                  <a:pt x="843" y="148"/>
                  <a:pt x="843" y="148"/>
                </a:cubicBezTo>
                <a:cubicBezTo>
                  <a:pt x="842" y="148"/>
                  <a:pt x="842" y="148"/>
                  <a:pt x="842" y="148"/>
                </a:cubicBezTo>
                <a:cubicBezTo>
                  <a:pt x="846" y="148"/>
                  <a:pt x="846" y="148"/>
                  <a:pt x="846" y="148"/>
                </a:cubicBezTo>
                <a:cubicBezTo>
                  <a:pt x="850" y="151"/>
                  <a:pt x="849" y="146"/>
                  <a:pt x="852" y="144"/>
                </a:cubicBezTo>
                <a:cubicBezTo>
                  <a:pt x="850" y="145"/>
                  <a:pt x="849" y="145"/>
                  <a:pt x="848" y="145"/>
                </a:cubicBezTo>
                <a:cubicBezTo>
                  <a:pt x="847" y="144"/>
                  <a:pt x="845" y="146"/>
                  <a:pt x="844" y="144"/>
                </a:cubicBezTo>
                <a:cubicBezTo>
                  <a:pt x="844" y="144"/>
                  <a:pt x="844" y="144"/>
                  <a:pt x="845" y="144"/>
                </a:cubicBezTo>
                <a:cubicBezTo>
                  <a:pt x="845" y="145"/>
                  <a:pt x="847" y="143"/>
                  <a:pt x="848" y="144"/>
                </a:cubicBezTo>
                <a:cubicBezTo>
                  <a:pt x="847" y="143"/>
                  <a:pt x="847" y="143"/>
                  <a:pt x="847" y="143"/>
                </a:cubicBezTo>
                <a:cubicBezTo>
                  <a:pt x="847" y="143"/>
                  <a:pt x="848" y="143"/>
                  <a:pt x="848" y="143"/>
                </a:cubicBezTo>
                <a:cubicBezTo>
                  <a:pt x="846" y="143"/>
                  <a:pt x="846" y="143"/>
                  <a:pt x="846" y="143"/>
                </a:cubicBezTo>
                <a:cubicBezTo>
                  <a:pt x="847" y="142"/>
                  <a:pt x="847" y="142"/>
                  <a:pt x="847" y="142"/>
                </a:cubicBezTo>
                <a:cubicBezTo>
                  <a:pt x="847" y="141"/>
                  <a:pt x="846" y="142"/>
                  <a:pt x="845" y="142"/>
                </a:cubicBezTo>
                <a:cubicBezTo>
                  <a:pt x="845" y="141"/>
                  <a:pt x="845" y="141"/>
                  <a:pt x="845" y="141"/>
                </a:cubicBezTo>
                <a:cubicBezTo>
                  <a:pt x="845" y="141"/>
                  <a:pt x="845" y="141"/>
                  <a:pt x="845" y="141"/>
                </a:cubicBezTo>
                <a:cubicBezTo>
                  <a:pt x="844" y="141"/>
                  <a:pt x="844" y="142"/>
                  <a:pt x="844" y="142"/>
                </a:cubicBezTo>
                <a:cubicBezTo>
                  <a:pt x="842" y="142"/>
                  <a:pt x="840" y="141"/>
                  <a:pt x="839" y="140"/>
                </a:cubicBezTo>
                <a:cubicBezTo>
                  <a:pt x="839" y="139"/>
                  <a:pt x="835" y="140"/>
                  <a:pt x="836" y="139"/>
                </a:cubicBezTo>
                <a:cubicBezTo>
                  <a:pt x="836" y="139"/>
                  <a:pt x="836" y="139"/>
                  <a:pt x="836" y="139"/>
                </a:cubicBezTo>
                <a:cubicBezTo>
                  <a:pt x="836" y="138"/>
                  <a:pt x="834" y="138"/>
                  <a:pt x="834" y="137"/>
                </a:cubicBezTo>
                <a:cubicBezTo>
                  <a:pt x="835" y="137"/>
                  <a:pt x="837" y="138"/>
                  <a:pt x="838" y="136"/>
                </a:cubicBezTo>
                <a:cubicBezTo>
                  <a:pt x="839" y="137"/>
                  <a:pt x="839" y="135"/>
                  <a:pt x="841" y="135"/>
                </a:cubicBezTo>
                <a:cubicBezTo>
                  <a:pt x="842" y="136"/>
                  <a:pt x="844" y="134"/>
                  <a:pt x="846" y="135"/>
                </a:cubicBezTo>
                <a:cubicBezTo>
                  <a:pt x="845" y="134"/>
                  <a:pt x="845" y="134"/>
                  <a:pt x="845" y="134"/>
                </a:cubicBezTo>
                <a:cubicBezTo>
                  <a:pt x="848" y="132"/>
                  <a:pt x="851" y="130"/>
                  <a:pt x="853" y="128"/>
                </a:cubicBezTo>
                <a:cubicBezTo>
                  <a:pt x="850" y="129"/>
                  <a:pt x="849" y="132"/>
                  <a:pt x="846" y="133"/>
                </a:cubicBezTo>
                <a:cubicBezTo>
                  <a:pt x="845" y="133"/>
                  <a:pt x="845" y="131"/>
                  <a:pt x="844" y="130"/>
                </a:cubicBezTo>
                <a:cubicBezTo>
                  <a:pt x="843" y="130"/>
                  <a:pt x="841" y="133"/>
                  <a:pt x="840" y="131"/>
                </a:cubicBezTo>
                <a:cubicBezTo>
                  <a:pt x="838" y="132"/>
                  <a:pt x="836" y="131"/>
                  <a:pt x="834" y="132"/>
                </a:cubicBezTo>
                <a:cubicBezTo>
                  <a:pt x="834" y="130"/>
                  <a:pt x="836" y="132"/>
                  <a:pt x="837" y="130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34" y="128"/>
                  <a:pt x="835" y="129"/>
                  <a:pt x="835" y="129"/>
                </a:cubicBezTo>
                <a:cubicBezTo>
                  <a:pt x="835" y="126"/>
                  <a:pt x="841" y="125"/>
                  <a:pt x="841" y="122"/>
                </a:cubicBezTo>
                <a:cubicBezTo>
                  <a:pt x="842" y="123"/>
                  <a:pt x="842" y="120"/>
                  <a:pt x="843" y="121"/>
                </a:cubicBezTo>
                <a:cubicBezTo>
                  <a:pt x="846" y="117"/>
                  <a:pt x="846" y="117"/>
                  <a:pt x="846" y="117"/>
                </a:cubicBezTo>
                <a:cubicBezTo>
                  <a:pt x="845" y="117"/>
                  <a:pt x="845" y="117"/>
                  <a:pt x="845" y="117"/>
                </a:cubicBezTo>
                <a:cubicBezTo>
                  <a:pt x="847" y="116"/>
                  <a:pt x="845" y="116"/>
                  <a:pt x="845" y="115"/>
                </a:cubicBezTo>
                <a:cubicBezTo>
                  <a:pt x="845" y="115"/>
                  <a:pt x="844" y="114"/>
                  <a:pt x="844" y="115"/>
                </a:cubicBezTo>
                <a:cubicBezTo>
                  <a:pt x="841" y="117"/>
                  <a:pt x="839" y="119"/>
                  <a:pt x="836" y="120"/>
                </a:cubicBezTo>
                <a:cubicBezTo>
                  <a:pt x="835" y="121"/>
                  <a:pt x="834" y="123"/>
                  <a:pt x="832" y="124"/>
                </a:cubicBezTo>
                <a:cubicBezTo>
                  <a:pt x="832" y="124"/>
                  <a:pt x="832" y="125"/>
                  <a:pt x="832" y="125"/>
                </a:cubicBezTo>
                <a:cubicBezTo>
                  <a:pt x="830" y="125"/>
                  <a:pt x="832" y="127"/>
                  <a:pt x="829" y="127"/>
                </a:cubicBezTo>
                <a:cubicBezTo>
                  <a:pt x="828" y="128"/>
                  <a:pt x="826" y="128"/>
                  <a:pt x="827" y="130"/>
                </a:cubicBezTo>
                <a:cubicBezTo>
                  <a:pt x="824" y="131"/>
                  <a:pt x="823" y="133"/>
                  <a:pt x="821" y="134"/>
                </a:cubicBezTo>
                <a:cubicBezTo>
                  <a:pt x="821" y="134"/>
                  <a:pt x="819" y="136"/>
                  <a:pt x="820" y="136"/>
                </a:cubicBezTo>
                <a:cubicBezTo>
                  <a:pt x="820" y="137"/>
                  <a:pt x="819" y="137"/>
                  <a:pt x="819" y="137"/>
                </a:cubicBezTo>
                <a:cubicBezTo>
                  <a:pt x="819" y="137"/>
                  <a:pt x="819" y="137"/>
                  <a:pt x="819" y="138"/>
                </a:cubicBezTo>
                <a:cubicBezTo>
                  <a:pt x="815" y="139"/>
                  <a:pt x="817" y="135"/>
                  <a:pt x="815" y="134"/>
                </a:cubicBezTo>
                <a:cubicBezTo>
                  <a:pt x="815" y="135"/>
                  <a:pt x="815" y="135"/>
                  <a:pt x="815" y="135"/>
                </a:cubicBezTo>
                <a:cubicBezTo>
                  <a:pt x="814" y="134"/>
                  <a:pt x="814" y="136"/>
                  <a:pt x="812" y="136"/>
                </a:cubicBezTo>
                <a:cubicBezTo>
                  <a:pt x="812" y="135"/>
                  <a:pt x="811" y="135"/>
                  <a:pt x="811" y="134"/>
                </a:cubicBezTo>
                <a:cubicBezTo>
                  <a:pt x="811" y="134"/>
                  <a:pt x="811" y="134"/>
                  <a:pt x="811" y="134"/>
                </a:cubicBezTo>
                <a:cubicBezTo>
                  <a:pt x="809" y="134"/>
                  <a:pt x="807" y="134"/>
                  <a:pt x="805" y="132"/>
                </a:cubicBezTo>
                <a:cubicBezTo>
                  <a:pt x="807" y="132"/>
                  <a:pt x="808" y="129"/>
                  <a:pt x="810" y="131"/>
                </a:cubicBezTo>
                <a:cubicBezTo>
                  <a:pt x="810" y="130"/>
                  <a:pt x="810" y="130"/>
                  <a:pt x="810" y="130"/>
                </a:cubicBezTo>
                <a:cubicBezTo>
                  <a:pt x="811" y="130"/>
                  <a:pt x="812" y="131"/>
                  <a:pt x="813" y="131"/>
                </a:cubicBezTo>
                <a:cubicBezTo>
                  <a:pt x="813" y="130"/>
                  <a:pt x="814" y="129"/>
                  <a:pt x="813" y="128"/>
                </a:cubicBezTo>
                <a:cubicBezTo>
                  <a:pt x="813" y="128"/>
                  <a:pt x="814" y="126"/>
                  <a:pt x="816" y="126"/>
                </a:cubicBezTo>
                <a:cubicBezTo>
                  <a:pt x="815" y="124"/>
                  <a:pt x="819" y="126"/>
                  <a:pt x="819" y="124"/>
                </a:cubicBezTo>
                <a:cubicBezTo>
                  <a:pt x="819" y="124"/>
                  <a:pt x="819" y="124"/>
                  <a:pt x="819" y="124"/>
                </a:cubicBezTo>
                <a:cubicBezTo>
                  <a:pt x="823" y="122"/>
                  <a:pt x="820" y="120"/>
                  <a:pt x="823" y="118"/>
                </a:cubicBezTo>
                <a:cubicBezTo>
                  <a:pt x="824" y="118"/>
                  <a:pt x="823" y="119"/>
                  <a:pt x="824" y="119"/>
                </a:cubicBezTo>
                <a:cubicBezTo>
                  <a:pt x="825" y="118"/>
                  <a:pt x="825" y="118"/>
                  <a:pt x="825" y="118"/>
                </a:cubicBezTo>
                <a:cubicBezTo>
                  <a:pt x="826" y="118"/>
                  <a:pt x="825" y="118"/>
                  <a:pt x="826" y="119"/>
                </a:cubicBezTo>
                <a:cubicBezTo>
                  <a:pt x="827" y="119"/>
                  <a:pt x="827" y="119"/>
                  <a:pt x="827" y="119"/>
                </a:cubicBezTo>
                <a:cubicBezTo>
                  <a:pt x="827" y="118"/>
                  <a:pt x="826" y="118"/>
                  <a:pt x="826" y="118"/>
                </a:cubicBezTo>
                <a:cubicBezTo>
                  <a:pt x="828" y="117"/>
                  <a:pt x="828" y="117"/>
                  <a:pt x="828" y="117"/>
                </a:cubicBezTo>
                <a:cubicBezTo>
                  <a:pt x="828" y="117"/>
                  <a:pt x="827" y="117"/>
                  <a:pt x="827" y="117"/>
                </a:cubicBezTo>
                <a:cubicBezTo>
                  <a:pt x="824" y="117"/>
                  <a:pt x="826" y="115"/>
                  <a:pt x="825" y="114"/>
                </a:cubicBezTo>
                <a:cubicBezTo>
                  <a:pt x="827" y="113"/>
                  <a:pt x="828" y="113"/>
                  <a:pt x="830" y="114"/>
                </a:cubicBezTo>
                <a:cubicBezTo>
                  <a:pt x="832" y="113"/>
                  <a:pt x="829" y="113"/>
                  <a:pt x="830" y="111"/>
                </a:cubicBezTo>
                <a:cubicBezTo>
                  <a:pt x="833" y="109"/>
                  <a:pt x="835" y="113"/>
                  <a:pt x="837" y="110"/>
                </a:cubicBezTo>
                <a:cubicBezTo>
                  <a:pt x="838" y="112"/>
                  <a:pt x="840" y="111"/>
                  <a:pt x="841" y="111"/>
                </a:cubicBezTo>
                <a:cubicBezTo>
                  <a:pt x="841" y="110"/>
                  <a:pt x="840" y="110"/>
                  <a:pt x="841" y="109"/>
                </a:cubicBezTo>
                <a:cubicBezTo>
                  <a:pt x="838" y="109"/>
                  <a:pt x="838" y="109"/>
                  <a:pt x="838" y="109"/>
                </a:cubicBezTo>
                <a:cubicBezTo>
                  <a:pt x="837" y="109"/>
                  <a:pt x="837" y="109"/>
                  <a:pt x="837" y="107"/>
                </a:cubicBezTo>
                <a:cubicBezTo>
                  <a:pt x="838" y="107"/>
                  <a:pt x="841" y="107"/>
                  <a:pt x="841" y="108"/>
                </a:cubicBezTo>
                <a:cubicBezTo>
                  <a:pt x="842" y="107"/>
                  <a:pt x="843" y="106"/>
                  <a:pt x="845" y="106"/>
                </a:cubicBezTo>
                <a:cubicBezTo>
                  <a:pt x="844" y="107"/>
                  <a:pt x="847" y="107"/>
                  <a:pt x="846" y="108"/>
                </a:cubicBezTo>
                <a:cubicBezTo>
                  <a:pt x="844" y="109"/>
                  <a:pt x="844" y="109"/>
                  <a:pt x="844" y="109"/>
                </a:cubicBezTo>
                <a:cubicBezTo>
                  <a:pt x="846" y="110"/>
                  <a:pt x="846" y="109"/>
                  <a:pt x="847" y="108"/>
                </a:cubicBezTo>
                <a:cubicBezTo>
                  <a:pt x="848" y="109"/>
                  <a:pt x="848" y="109"/>
                  <a:pt x="849" y="109"/>
                </a:cubicBezTo>
                <a:cubicBezTo>
                  <a:pt x="849" y="109"/>
                  <a:pt x="849" y="109"/>
                  <a:pt x="849" y="109"/>
                </a:cubicBezTo>
                <a:cubicBezTo>
                  <a:pt x="850" y="107"/>
                  <a:pt x="854" y="107"/>
                  <a:pt x="852" y="105"/>
                </a:cubicBezTo>
                <a:cubicBezTo>
                  <a:pt x="850" y="103"/>
                  <a:pt x="848" y="106"/>
                  <a:pt x="847" y="104"/>
                </a:cubicBezTo>
                <a:cubicBezTo>
                  <a:pt x="849" y="103"/>
                  <a:pt x="851" y="102"/>
                  <a:pt x="853" y="101"/>
                </a:cubicBezTo>
                <a:cubicBezTo>
                  <a:pt x="850" y="101"/>
                  <a:pt x="848" y="99"/>
                  <a:pt x="845" y="99"/>
                </a:cubicBezTo>
                <a:cubicBezTo>
                  <a:pt x="846" y="98"/>
                  <a:pt x="846" y="98"/>
                  <a:pt x="846" y="98"/>
                </a:cubicBezTo>
                <a:cubicBezTo>
                  <a:pt x="843" y="99"/>
                  <a:pt x="843" y="99"/>
                  <a:pt x="843" y="99"/>
                </a:cubicBezTo>
                <a:cubicBezTo>
                  <a:pt x="843" y="98"/>
                  <a:pt x="841" y="98"/>
                  <a:pt x="840" y="97"/>
                </a:cubicBezTo>
                <a:cubicBezTo>
                  <a:pt x="841" y="96"/>
                  <a:pt x="843" y="96"/>
                  <a:pt x="844" y="95"/>
                </a:cubicBezTo>
                <a:cubicBezTo>
                  <a:pt x="844" y="95"/>
                  <a:pt x="843" y="94"/>
                  <a:pt x="842" y="94"/>
                </a:cubicBezTo>
                <a:cubicBezTo>
                  <a:pt x="841" y="95"/>
                  <a:pt x="841" y="95"/>
                  <a:pt x="841" y="95"/>
                </a:cubicBezTo>
                <a:cubicBezTo>
                  <a:pt x="838" y="94"/>
                  <a:pt x="841" y="97"/>
                  <a:pt x="838" y="96"/>
                </a:cubicBezTo>
                <a:cubicBezTo>
                  <a:pt x="837" y="97"/>
                  <a:pt x="836" y="97"/>
                  <a:pt x="837" y="98"/>
                </a:cubicBezTo>
                <a:cubicBezTo>
                  <a:pt x="835" y="97"/>
                  <a:pt x="835" y="97"/>
                  <a:pt x="835" y="97"/>
                </a:cubicBezTo>
                <a:cubicBezTo>
                  <a:pt x="832" y="98"/>
                  <a:pt x="834" y="99"/>
                  <a:pt x="833" y="100"/>
                </a:cubicBezTo>
                <a:cubicBezTo>
                  <a:pt x="832" y="102"/>
                  <a:pt x="830" y="100"/>
                  <a:pt x="829" y="102"/>
                </a:cubicBezTo>
                <a:cubicBezTo>
                  <a:pt x="829" y="102"/>
                  <a:pt x="830" y="102"/>
                  <a:pt x="829" y="103"/>
                </a:cubicBezTo>
                <a:cubicBezTo>
                  <a:pt x="831" y="104"/>
                  <a:pt x="831" y="104"/>
                  <a:pt x="831" y="104"/>
                </a:cubicBezTo>
                <a:cubicBezTo>
                  <a:pt x="828" y="104"/>
                  <a:pt x="824" y="102"/>
                  <a:pt x="823" y="106"/>
                </a:cubicBezTo>
                <a:cubicBezTo>
                  <a:pt x="823" y="104"/>
                  <a:pt x="823" y="104"/>
                  <a:pt x="823" y="104"/>
                </a:cubicBezTo>
                <a:cubicBezTo>
                  <a:pt x="821" y="104"/>
                  <a:pt x="818" y="104"/>
                  <a:pt x="816" y="104"/>
                </a:cubicBezTo>
                <a:cubicBezTo>
                  <a:pt x="815" y="103"/>
                  <a:pt x="815" y="103"/>
                  <a:pt x="815" y="103"/>
                </a:cubicBezTo>
                <a:cubicBezTo>
                  <a:pt x="815" y="100"/>
                  <a:pt x="811" y="103"/>
                  <a:pt x="809" y="101"/>
                </a:cubicBezTo>
                <a:cubicBezTo>
                  <a:pt x="809" y="101"/>
                  <a:pt x="808" y="102"/>
                  <a:pt x="808" y="101"/>
                </a:cubicBezTo>
                <a:cubicBezTo>
                  <a:pt x="807" y="100"/>
                  <a:pt x="809" y="100"/>
                  <a:pt x="809" y="100"/>
                </a:cubicBezTo>
                <a:cubicBezTo>
                  <a:pt x="809" y="100"/>
                  <a:pt x="808" y="100"/>
                  <a:pt x="808" y="100"/>
                </a:cubicBezTo>
                <a:cubicBezTo>
                  <a:pt x="808" y="100"/>
                  <a:pt x="808" y="99"/>
                  <a:pt x="808" y="100"/>
                </a:cubicBezTo>
                <a:cubicBezTo>
                  <a:pt x="806" y="99"/>
                  <a:pt x="806" y="99"/>
                  <a:pt x="806" y="99"/>
                </a:cubicBezTo>
                <a:cubicBezTo>
                  <a:pt x="807" y="97"/>
                  <a:pt x="809" y="98"/>
                  <a:pt x="811" y="97"/>
                </a:cubicBezTo>
                <a:cubicBezTo>
                  <a:pt x="811" y="97"/>
                  <a:pt x="812" y="97"/>
                  <a:pt x="812" y="98"/>
                </a:cubicBezTo>
                <a:cubicBezTo>
                  <a:pt x="814" y="98"/>
                  <a:pt x="814" y="98"/>
                  <a:pt x="814" y="98"/>
                </a:cubicBezTo>
                <a:cubicBezTo>
                  <a:pt x="814" y="99"/>
                  <a:pt x="813" y="99"/>
                  <a:pt x="815" y="100"/>
                </a:cubicBezTo>
                <a:cubicBezTo>
                  <a:pt x="816" y="100"/>
                  <a:pt x="816" y="99"/>
                  <a:pt x="817" y="99"/>
                </a:cubicBezTo>
                <a:cubicBezTo>
                  <a:pt x="818" y="98"/>
                  <a:pt x="819" y="99"/>
                  <a:pt x="820" y="99"/>
                </a:cubicBezTo>
                <a:cubicBezTo>
                  <a:pt x="820" y="97"/>
                  <a:pt x="823" y="97"/>
                  <a:pt x="825" y="95"/>
                </a:cubicBezTo>
                <a:cubicBezTo>
                  <a:pt x="827" y="95"/>
                  <a:pt x="829" y="93"/>
                  <a:pt x="830" y="95"/>
                </a:cubicBezTo>
                <a:cubicBezTo>
                  <a:pt x="832" y="95"/>
                  <a:pt x="833" y="93"/>
                  <a:pt x="834" y="92"/>
                </a:cubicBezTo>
                <a:cubicBezTo>
                  <a:pt x="834" y="93"/>
                  <a:pt x="834" y="93"/>
                  <a:pt x="834" y="93"/>
                </a:cubicBezTo>
                <a:cubicBezTo>
                  <a:pt x="835" y="92"/>
                  <a:pt x="835" y="92"/>
                  <a:pt x="835" y="92"/>
                </a:cubicBezTo>
                <a:cubicBezTo>
                  <a:pt x="836" y="94"/>
                  <a:pt x="838" y="90"/>
                  <a:pt x="840" y="92"/>
                </a:cubicBezTo>
                <a:cubicBezTo>
                  <a:pt x="840" y="93"/>
                  <a:pt x="839" y="92"/>
                  <a:pt x="839" y="93"/>
                </a:cubicBezTo>
                <a:cubicBezTo>
                  <a:pt x="840" y="93"/>
                  <a:pt x="840" y="92"/>
                  <a:pt x="841" y="92"/>
                </a:cubicBezTo>
                <a:cubicBezTo>
                  <a:pt x="843" y="93"/>
                  <a:pt x="844" y="90"/>
                  <a:pt x="846" y="90"/>
                </a:cubicBezTo>
                <a:cubicBezTo>
                  <a:pt x="845" y="89"/>
                  <a:pt x="844" y="92"/>
                  <a:pt x="843" y="90"/>
                </a:cubicBezTo>
                <a:cubicBezTo>
                  <a:pt x="845" y="88"/>
                  <a:pt x="845" y="88"/>
                  <a:pt x="845" y="88"/>
                </a:cubicBezTo>
                <a:cubicBezTo>
                  <a:pt x="844" y="87"/>
                  <a:pt x="843" y="87"/>
                  <a:pt x="844" y="86"/>
                </a:cubicBezTo>
                <a:cubicBezTo>
                  <a:pt x="845" y="86"/>
                  <a:pt x="845" y="86"/>
                  <a:pt x="845" y="86"/>
                </a:cubicBezTo>
                <a:cubicBezTo>
                  <a:pt x="844" y="85"/>
                  <a:pt x="842" y="85"/>
                  <a:pt x="840" y="84"/>
                </a:cubicBezTo>
                <a:cubicBezTo>
                  <a:pt x="839" y="85"/>
                  <a:pt x="840" y="85"/>
                  <a:pt x="839" y="86"/>
                </a:cubicBezTo>
                <a:cubicBezTo>
                  <a:pt x="838" y="86"/>
                  <a:pt x="838" y="86"/>
                  <a:pt x="837" y="85"/>
                </a:cubicBezTo>
                <a:cubicBezTo>
                  <a:pt x="838" y="84"/>
                  <a:pt x="835" y="84"/>
                  <a:pt x="836" y="82"/>
                </a:cubicBezTo>
                <a:cubicBezTo>
                  <a:pt x="836" y="82"/>
                  <a:pt x="836" y="82"/>
                  <a:pt x="836" y="82"/>
                </a:cubicBezTo>
                <a:cubicBezTo>
                  <a:pt x="837" y="80"/>
                  <a:pt x="837" y="79"/>
                  <a:pt x="838" y="77"/>
                </a:cubicBezTo>
                <a:cubicBezTo>
                  <a:pt x="838" y="76"/>
                  <a:pt x="835" y="77"/>
                  <a:pt x="836" y="75"/>
                </a:cubicBezTo>
                <a:cubicBezTo>
                  <a:pt x="835" y="75"/>
                  <a:pt x="834" y="74"/>
                  <a:pt x="834" y="74"/>
                </a:cubicBezTo>
                <a:cubicBezTo>
                  <a:pt x="834" y="75"/>
                  <a:pt x="834" y="75"/>
                  <a:pt x="834" y="75"/>
                </a:cubicBezTo>
                <a:cubicBezTo>
                  <a:pt x="833" y="75"/>
                  <a:pt x="832" y="76"/>
                  <a:pt x="831" y="77"/>
                </a:cubicBezTo>
                <a:cubicBezTo>
                  <a:pt x="831" y="77"/>
                  <a:pt x="829" y="77"/>
                  <a:pt x="829" y="77"/>
                </a:cubicBezTo>
                <a:cubicBezTo>
                  <a:pt x="826" y="78"/>
                  <a:pt x="824" y="75"/>
                  <a:pt x="821" y="77"/>
                </a:cubicBezTo>
                <a:cubicBezTo>
                  <a:pt x="820" y="77"/>
                  <a:pt x="819" y="76"/>
                  <a:pt x="819" y="75"/>
                </a:cubicBezTo>
                <a:cubicBezTo>
                  <a:pt x="817" y="74"/>
                  <a:pt x="817" y="77"/>
                  <a:pt x="815" y="76"/>
                </a:cubicBezTo>
                <a:cubicBezTo>
                  <a:pt x="814" y="77"/>
                  <a:pt x="813" y="78"/>
                  <a:pt x="814" y="79"/>
                </a:cubicBezTo>
                <a:cubicBezTo>
                  <a:pt x="814" y="80"/>
                  <a:pt x="812" y="81"/>
                  <a:pt x="811" y="81"/>
                </a:cubicBezTo>
                <a:cubicBezTo>
                  <a:pt x="810" y="80"/>
                  <a:pt x="810" y="80"/>
                  <a:pt x="810" y="80"/>
                </a:cubicBezTo>
                <a:cubicBezTo>
                  <a:pt x="810" y="81"/>
                  <a:pt x="810" y="81"/>
                  <a:pt x="810" y="81"/>
                </a:cubicBezTo>
                <a:cubicBezTo>
                  <a:pt x="810" y="82"/>
                  <a:pt x="809" y="85"/>
                  <a:pt x="812" y="84"/>
                </a:cubicBezTo>
                <a:cubicBezTo>
                  <a:pt x="809" y="85"/>
                  <a:pt x="815" y="86"/>
                  <a:pt x="812" y="87"/>
                </a:cubicBezTo>
                <a:cubicBezTo>
                  <a:pt x="811" y="87"/>
                  <a:pt x="811" y="87"/>
                  <a:pt x="811" y="87"/>
                </a:cubicBezTo>
                <a:cubicBezTo>
                  <a:pt x="810" y="89"/>
                  <a:pt x="810" y="89"/>
                  <a:pt x="810" y="91"/>
                </a:cubicBezTo>
                <a:cubicBezTo>
                  <a:pt x="810" y="92"/>
                  <a:pt x="808" y="93"/>
                  <a:pt x="807" y="93"/>
                </a:cubicBezTo>
                <a:cubicBezTo>
                  <a:pt x="807" y="94"/>
                  <a:pt x="808" y="94"/>
                  <a:pt x="809" y="94"/>
                </a:cubicBezTo>
                <a:cubicBezTo>
                  <a:pt x="807" y="95"/>
                  <a:pt x="807" y="95"/>
                  <a:pt x="807" y="95"/>
                </a:cubicBezTo>
                <a:cubicBezTo>
                  <a:pt x="808" y="96"/>
                  <a:pt x="806" y="96"/>
                  <a:pt x="807" y="96"/>
                </a:cubicBezTo>
                <a:cubicBezTo>
                  <a:pt x="807" y="97"/>
                  <a:pt x="807" y="98"/>
                  <a:pt x="806" y="98"/>
                </a:cubicBezTo>
                <a:cubicBezTo>
                  <a:pt x="806" y="96"/>
                  <a:pt x="803" y="97"/>
                  <a:pt x="802" y="96"/>
                </a:cubicBezTo>
                <a:cubicBezTo>
                  <a:pt x="803" y="96"/>
                  <a:pt x="803" y="96"/>
                  <a:pt x="803" y="96"/>
                </a:cubicBezTo>
                <a:cubicBezTo>
                  <a:pt x="803" y="97"/>
                  <a:pt x="802" y="97"/>
                  <a:pt x="801" y="97"/>
                </a:cubicBezTo>
                <a:cubicBezTo>
                  <a:pt x="802" y="99"/>
                  <a:pt x="798" y="97"/>
                  <a:pt x="798" y="99"/>
                </a:cubicBezTo>
                <a:cubicBezTo>
                  <a:pt x="799" y="99"/>
                  <a:pt x="799" y="99"/>
                  <a:pt x="799" y="99"/>
                </a:cubicBezTo>
                <a:cubicBezTo>
                  <a:pt x="799" y="101"/>
                  <a:pt x="797" y="101"/>
                  <a:pt x="795" y="100"/>
                </a:cubicBezTo>
                <a:cubicBezTo>
                  <a:pt x="794" y="102"/>
                  <a:pt x="794" y="103"/>
                  <a:pt x="793" y="104"/>
                </a:cubicBezTo>
                <a:cubicBezTo>
                  <a:pt x="794" y="104"/>
                  <a:pt x="794" y="104"/>
                  <a:pt x="794" y="104"/>
                </a:cubicBezTo>
                <a:cubicBezTo>
                  <a:pt x="793" y="105"/>
                  <a:pt x="790" y="104"/>
                  <a:pt x="789" y="106"/>
                </a:cubicBezTo>
                <a:cubicBezTo>
                  <a:pt x="789" y="106"/>
                  <a:pt x="789" y="106"/>
                  <a:pt x="789" y="106"/>
                </a:cubicBezTo>
                <a:cubicBezTo>
                  <a:pt x="788" y="107"/>
                  <a:pt x="787" y="109"/>
                  <a:pt x="785" y="107"/>
                </a:cubicBezTo>
                <a:cubicBezTo>
                  <a:pt x="785" y="108"/>
                  <a:pt x="785" y="108"/>
                  <a:pt x="785" y="108"/>
                </a:cubicBezTo>
                <a:cubicBezTo>
                  <a:pt x="784" y="109"/>
                  <a:pt x="783" y="109"/>
                  <a:pt x="781" y="110"/>
                </a:cubicBezTo>
                <a:cubicBezTo>
                  <a:pt x="782" y="112"/>
                  <a:pt x="782" y="112"/>
                  <a:pt x="782" y="112"/>
                </a:cubicBezTo>
                <a:cubicBezTo>
                  <a:pt x="781" y="112"/>
                  <a:pt x="781" y="112"/>
                  <a:pt x="781" y="112"/>
                </a:cubicBezTo>
                <a:cubicBezTo>
                  <a:pt x="781" y="112"/>
                  <a:pt x="781" y="111"/>
                  <a:pt x="781" y="111"/>
                </a:cubicBezTo>
                <a:cubicBezTo>
                  <a:pt x="780" y="112"/>
                  <a:pt x="780" y="112"/>
                  <a:pt x="780" y="112"/>
                </a:cubicBezTo>
                <a:cubicBezTo>
                  <a:pt x="778" y="112"/>
                  <a:pt x="778" y="112"/>
                  <a:pt x="778" y="112"/>
                </a:cubicBezTo>
                <a:cubicBezTo>
                  <a:pt x="779" y="114"/>
                  <a:pt x="777" y="112"/>
                  <a:pt x="776" y="114"/>
                </a:cubicBezTo>
                <a:cubicBezTo>
                  <a:pt x="779" y="115"/>
                  <a:pt x="779" y="115"/>
                  <a:pt x="779" y="115"/>
                </a:cubicBezTo>
                <a:cubicBezTo>
                  <a:pt x="779" y="115"/>
                  <a:pt x="778" y="116"/>
                  <a:pt x="778" y="116"/>
                </a:cubicBezTo>
                <a:cubicBezTo>
                  <a:pt x="776" y="115"/>
                  <a:pt x="775" y="115"/>
                  <a:pt x="774" y="116"/>
                </a:cubicBezTo>
                <a:cubicBezTo>
                  <a:pt x="774" y="117"/>
                  <a:pt x="773" y="118"/>
                  <a:pt x="773" y="119"/>
                </a:cubicBezTo>
                <a:cubicBezTo>
                  <a:pt x="772" y="120"/>
                  <a:pt x="771" y="117"/>
                  <a:pt x="770" y="119"/>
                </a:cubicBezTo>
                <a:cubicBezTo>
                  <a:pt x="768" y="117"/>
                  <a:pt x="767" y="119"/>
                  <a:pt x="765" y="120"/>
                </a:cubicBezTo>
                <a:cubicBezTo>
                  <a:pt x="766" y="120"/>
                  <a:pt x="766" y="120"/>
                  <a:pt x="766" y="120"/>
                </a:cubicBezTo>
                <a:cubicBezTo>
                  <a:pt x="765" y="122"/>
                  <a:pt x="768" y="120"/>
                  <a:pt x="768" y="122"/>
                </a:cubicBezTo>
                <a:cubicBezTo>
                  <a:pt x="767" y="122"/>
                  <a:pt x="767" y="124"/>
                  <a:pt x="765" y="123"/>
                </a:cubicBezTo>
                <a:cubicBezTo>
                  <a:pt x="765" y="124"/>
                  <a:pt x="764" y="125"/>
                  <a:pt x="763" y="125"/>
                </a:cubicBezTo>
                <a:cubicBezTo>
                  <a:pt x="762" y="124"/>
                  <a:pt x="762" y="124"/>
                  <a:pt x="762" y="124"/>
                </a:cubicBezTo>
                <a:cubicBezTo>
                  <a:pt x="761" y="124"/>
                  <a:pt x="758" y="125"/>
                  <a:pt x="756" y="126"/>
                </a:cubicBezTo>
                <a:cubicBezTo>
                  <a:pt x="756" y="126"/>
                  <a:pt x="757" y="126"/>
                  <a:pt x="757" y="127"/>
                </a:cubicBezTo>
                <a:cubicBezTo>
                  <a:pt x="756" y="127"/>
                  <a:pt x="756" y="128"/>
                  <a:pt x="756" y="127"/>
                </a:cubicBezTo>
                <a:cubicBezTo>
                  <a:pt x="755" y="127"/>
                  <a:pt x="757" y="130"/>
                  <a:pt x="755" y="129"/>
                </a:cubicBezTo>
                <a:cubicBezTo>
                  <a:pt x="754" y="130"/>
                  <a:pt x="754" y="130"/>
                  <a:pt x="754" y="130"/>
                </a:cubicBezTo>
                <a:cubicBezTo>
                  <a:pt x="753" y="127"/>
                  <a:pt x="753" y="127"/>
                  <a:pt x="753" y="127"/>
                </a:cubicBezTo>
                <a:cubicBezTo>
                  <a:pt x="753" y="127"/>
                  <a:pt x="752" y="127"/>
                  <a:pt x="752" y="127"/>
                </a:cubicBezTo>
                <a:cubicBezTo>
                  <a:pt x="753" y="129"/>
                  <a:pt x="749" y="128"/>
                  <a:pt x="749" y="130"/>
                </a:cubicBezTo>
                <a:cubicBezTo>
                  <a:pt x="748" y="130"/>
                  <a:pt x="748" y="130"/>
                  <a:pt x="747" y="130"/>
                </a:cubicBezTo>
                <a:cubicBezTo>
                  <a:pt x="746" y="132"/>
                  <a:pt x="746" y="132"/>
                  <a:pt x="746" y="132"/>
                </a:cubicBezTo>
                <a:cubicBezTo>
                  <a:pt x="744" y="132"/>
                  <a:pt x="744" y="133"/>
                  <a:pt x="742" y="133"/>
                </a:cubicBezTo>
                <a:cubicBezTo>
                  <a:pt x="741" y="132"/>
                  <a:pt x="741" y="132"/>
                  <a:pt x="741" y="132"/>
                </a:cubicBezTo>
                <a:cubicBezTo>
                  <a:pt x="739" y="133"/>
                  <a:pt x="743" y="133"/>
                  <a:pt x="741" y="134"/>
                </a:cubicBezTo>
                <a:cubicBezTo>
                  <a:pt x="740" y="135"/>
                  <a:pt x="739" y="135"/>
                  <a:pt x="738" y="135"/>
                </a:cubicBezTo>
                <a:cubicBezTo>
                  <a:pt x="737" y="134"/>
                  <a:pt x="738" y="133"/>
                  <a:pt x="738" y="133"/>
                </a:cubicBezTo>
                <a:cubicBezTo>
                  <a:pt x="736" y="134"/>
                  <a:pt x="734" y="134"/>
                  <a:pt x="731" y="135"/>
                </a:cubicBezTo>
                <a:cubicBezTo>
                  <a:pt x="732" y="136"/>
                  <a:pt x="730" y="136"/>
                  <a:pt x="730" y="136"/>
                </a:cubicBezTo>
                <a:cubicBezTo>
                  <a:pt x="732" y="136"/>
                  <a:pt x="732" y="136"/>
                  <a:pt x="732" y="136"/>
                </a:cubicBezTo>
                <a:cubicBezTo>
                  <a:pt x="730" y="137"/>
                  <a:pt x="729" y="138"/>
                  <a:pt x="727" y="138"/>
                </a:cubicBezTo>
                <a:cubicBezTo>
                  <a:pt x="727" y="136"/>
                  <a:pt x="725" y="137"/>
                  <a:pt x="724" y="136"/>
                </a:cubicBezTo>
                <a:cubicBezTo>
                  <a:pt x="725" y="135"/>
                  <a:pt x="723" y="134"/>
                  <a:pt x="724" y="133"/>
                </a:cubicBezTo>
                <a:cubicBezTo>
                  <a:pt x="724" y="130"/>
                  <a:pt x="721" y="130"/>
                  <a:pt x="723" y="127"/>
                </a:cubicBezTo>
                <a:cubicBezTo>
                  <a:pt x="722" y="126"/>
                  <a:pt x="721" y="124"/>
                  <a:pt x="718" y="125"/>
                </a:cubicBezTo>
                <a:cubicBezTo>
                  <a:pt x="720" y="124"/>
                  <a:pt x="720" y="124"/>
                  <a:pt x="720" y="124"/>
                </a:cubicBezTo>
                <a:cubicBezTo>
                  <a:pt x="718" y="124"/>
                  <a:pt x="719" y="122"/>
                  <a:pt x="718" y="122"/>
                </a:cubicBezTo>
                <a:cubicBezTo>
                  <a:pt x="718" y="122"/>
                  <a:pt x="717" y="121"/>
                  <a:pt x="718" y="121"/>
                </a:cubicBezTo>
                <a:cubicBezTo>
                  <a:pt x="717" y="121"/>
                  <a:pt x="717" y="121"/>
                  <a:pt x="717" y="121"/>
                </a:cubicBezTo>
                <a:cubicBezTo>
                  <a:pt x="716" y="119"/>
                  <a:pt x="712" y="119"/>
                  <a:pt x="714" y="117"/>
                </a:cubicBezTo>
                <a:cubicBezTo>
                  <a:pt x="710" y="114"/>
                  <a:pt x="717" y="113"/>
                  <a:pt x="714" y="111"/>
                </a:cubicBezTo>
                <a:cubicBezTo>
                  <a:pt x="716" y="110"/>
                  <a:pt x="716" y="110"/>
                  <a:pt x="716" y="110"/>
                </a:cubicBezTo>
                <a:cubicBezTo>
                  <a:pt x="716" y="109"/>
                  <a:pt x="714" y="110"/>
                  <a:pt x="713" y="109"/>
                </a:cubicBezTo>
                <a:cubicBezTo>
                  <a:pt x="713" y="108"/>
                  <a:pt x="714" y="108"/>
                  <a:pt x="714" y="107"/>
                </a:cubicBezTo>
                <a:cubicBezTo>
                  <a:pt x="712" y="107"/>
                  <a:pt x="713" y="105"/>
                  <a:pt x="712" y="104"/>
                </a:cubicBezTo>
                <a:cubicBezTo>
                  <a:pt x="713" y="103"/>
                  <a:pt x="713" y="103"/>
                  <a:pt x="713" y="103"/>
                </a:cubicBezTo>
                <a:cubicBezTo>
                  <a:pt x="712" y="102"/>
                  <a:pt x="712" y="102"/>
                  <a:pt x="712" y="102"/>
                </a:cubicBezTo>
                <a:cubicBezTo>
                  <a:pt x="713" y="102"/>
                  <a:pt x="713" y="101"/>
                  <a:pt x="714" y="101"/>
                </a:cubicBezTo>
                <a:cubicBezTo>
                  <a:pt x="714" y="101"/>
                  <a:pt x="714" y="101"/>
                  <a:pt x="714" y="101"/>
                </a:cubicBezTo>
                <a:cubicBezTo>
                  <a:pt x="711" y="101"/>
                  <a:pt x="714" y="99"/>
                  <a:pt x="712" y="98"/>
                </a:cubicBezTo>
                <a:cubicBezTo>
                  <a:pt x="712" y="99"/>
                  <a:pt x="712" y="99"/>
                  <a:pt x="712" y="99"/>
                </a:cubicBezTo>
                <a:cubicBezTo>
                  <a:pt x="711" y="98"/>
                  <a:pt x="710" y="98"/>
                  <a:pt x="710" y="98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2" y="95"/>
                  <a:pt x="709" y="94"/>
                  <a:pt x="708" y="93"/>
                </a:cubicBezTo>
                <a:cubicBezTo>
                  <a:pt x="710" y="92"/>
                  <a:pt x="710" y="92"/>
                  <a:pt x="710" y="92"/>
                </a:cubicBezTo>
                <a:cubicBezTo>
                  <a:pt x="709" y="91"/>
                  <a:pt x="709" y="91"/>
                  <a:pt x="709" y="91"/>
                </a:cubicBezTo>
                <a:cubicBezTo>
                  <a:pt x="709" y="90"/>
                  <a:pt x="710" y="89"/>
                  <a:pt x="711" y="89"/>
                </a:cubicBezTo>
                <a:cubicBezTo>
                  <a:pt x="711" y="88"/>
                  <a:pt x="710" y="88"/>
                  <a:pt x="709" y="88"/>
                </a:cubicBezTo>
                <a:cubicBezTo>
                  <a:pt x="709" y="87"/>
                  <a:pt x="708" y="87"/>
                  <a:pt x="708" y="86"/>
                </a:cubicBezTo>
                <a:cubicBezTo>
                  <a:pt x="709" y="85"/>
                  <a:pt x="709" y="83"/>
                  <a:pt x="708" y="82"/>
                </a:cubicBezTo>
                <a:cubicBezTo>
                  <a:pt x="708" y="82"/>
                  <a:pt x="709" y="81"/>
                  <a:pt x="708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07" y="82"/>
                  <a:pt x="707" y="81"/>
                  <a:pt x="707" y="81"/>
                </a:cubicBezTo>
                <a:cubicBezTo>
                  <a:pt x="706" y="80"/>
                  <a:pt x="707" y="79"/>
                  <a:pt x="707" y="79"/>
                </a:cubicBezTo>
                <a:cubicBezTo>
                  <a:pt x="707" y="79"/>
                  <a:pt x="706" y="79"/>
                  <a:pt x="706" y="78"/>
                </a:cubicBezTo>
                <a:cubicBezTo>
                  <a:pt x="707" y="78"/>
                  <a:pt x="707" y="78"/>
                  <a:pt x="707" y="78"/>
                </a:cubicBezTo>
                <a:cubicBezTo>
                  <a:pt x="707" y="78"/>
                  <a:pt x="707" y="76"/>
                  <a:pt x="706" y="77"/>
                </a:cubicBezTo>
                <a:cubicBezTo>
                  <a:pt x="707" y="76"/>
                  <a:pt x="705" y="75"/>
                  <a:pt x="707" y="74"/>
                </a:cubicBezTo>
                <a:cubicBezTo>
                  <a:pt x="707" y="74"/>
                  <a:pt x="707" y="75"/>
                  <a:pt x="707" y="74"/>
                </a:cubicBezTo>
                <a:cubicBezTo>
                  <a:pt x="707" y="73"/>
                  <a:pt x="707" y="71"/>
                  <a:pt x="704" y="71"/>
                </a:cubicBezTo>
                <a:cubicBezTo>
                  <a:pt x="706" y="69"/>
                  <a:pt x="704" y="67"/>
                  <a:pt x="704" y="64"/>
                </a:cubicBezTo>
                <a:cubicBezTo>
                  <a:pt x="704" y="63"/>
                  <a:pt x="700" y="63"/>
                  <a:pt x="703" y="61"/>
                </a:cubicBezTo>
                <a:cubicBezTo>
                  <a:pt x="701" y="61"/>
                  <a:pt x="701" y="61"/>
                  <a:pt x="701" y="61"/>
                </a:cubicBezTo>
                <a:cubicBezTo>
                  <a:pt x="701" y="60"/>
                  <a:pt x="701" y="60"/>
                  <a:pt x="702" y="60"/>
                </a:cubicBezTo>
                <a:cubicBezTo>
                  <a:pt x="702" y="59"/>
                  <a:pt x="700" y="58"/>
                  <a:pt x="701" y="57"/>
                </a:cubicBezTo>
                <a:cubicBezTo>
                  <a:pt x="700" y="56"/>
                  <a:pt x="701" y="55"/>
                  <a:pt x="699" y="54"/>
                </a:cubicBezTo>
                <a:cubicBezTo>
                  <a:pt x="700" y="54"/>
                  <a:pt x="700" y="54"/>
                  <a:pt x="700" y="53"/>
                </a:cubicBezTo>
                <a:cubicBezTo>
                  <a:pt x="698" y="52"/>
                  <a:pt x="698" y="52"/>
                  <a:pt x="698" y="52"/>
                </a:cubicBezTo>
                <a:cubicBezTo>
                  <a:pt x="699" y="51"/>
                  <a:pt x="695" y="50"/>
                  <a:pt x="696" y="48"/>
                </a:cubicBezTo>
                <a:cubicBezTo>
                  <a:pt x="694" y="48"/>
                  <a:pt x="695" y="46"/>
                  <a:pt x="693" y="45"/>
                </a:cubicBezTo>
                <a:cubicBezTo>
                  <a:pt x="693" y="45"/>
                  <a:pt x="693" y="45"/>
                  <a:pt x="693" y="45"/>
                </a:cubicBezTo>
                <a:cubicBezTo>
                  <a:pt x="692" y="46"/>
                  <a:pt x="690" y="46"/>
                  <a:pt x="690" y="45"/>
                </a:cubicBezTo>
                <a:cubicBezTo>
                  <a:pt x="692" y="43"/>
                  <a:pt x="692" y="43"/>
                  <a:pt x="692" y="43"/>
                </a:cubicBezTo>
                <a:cubicBezTo>
                  <a:pt x="691" y="43"/>
                  <a:pt x="693" y="41"/>
                  <a:pt x="692" y="41"/>
                </a:cubicBezTo>
                <a:cubicBezTo>
                  <a:pt x="689" y="41"/>
                  <a:pt x="689" y="41"/>
                  <a:pt x="689" y="41"/>
                </a:cubicBezTo>
                <a:cubicBezTo>
                  <a:pt x="690" y="39"/>
                  <a:pt x="687" y="38"/>
                  <a:pt x="687" y="37"/>
                </a:cubicBezTo>
                <a:cubicBezTo>
                  <a:pt x="684" y="36"/>
                  <a:pt x="686" y="33"/>
                  <a:pt x="682" y="33"/>
                </a:cubicBezTo>
                <a:cubicBezTo>
                  <a:pt x="682" y="32"/>
                  <a:pt x="683" y="32"/>
                  <a:pt x="683" y="32"/>
                </a:cubicBezTo>
                <a:cubicBezTo>
                  <a:pt x="685" y="30"/>
                  <a:pt x="682" y="30"/>
                  <a:pt x="681" y="29"/>
                </a:cubicBezTo>
                <a:cubicBezTo>
                  <a:pt x="679" y="28"/>
                  <a:pt x="681" y="27"/>
                  <a:pt x="681" y="26"/>
                </a:cubicBezTo>
                <a:cubicBezTo>
                  <a:pt x="681" y="26"/>
                  <a:pt x="681" y="26"/>
                  <a:pt x="681" y="26"/>
                </a:cubicBezTo>
                <a:cubicBezTo>
                  <a:pt x="680" y="26"/>
                  <a:pt x="680" y="26"/>
                  <a:pt x="679" y="26"/>
                </a:cubicBezTo>
                <a:cubicBezTo>
                  <a:pt x="680" y="25"/>
                  <a:pt x="680" y="24"/>
                  <a:pt x="680" y="24"/>
                </a:cubicBezTo>
                <a:cubicBezTo>
                  <a:pt x="678" y="24"/>
                  <a:pt x="678" y="24"/>
                  <a:pt x="678" y="24"/>
                </a:cubicBezTo>
                <a:cubicBezTo>
                  <a:pt x="678" y="22"/>
                  <a:pt x="679" y="21"/>
                  <a:pt x="681" y="20"/>
                </a:cubicBezTo>
                <a:cubicBezTo>
                  <a:pt x="680" y="20"/>
                  <a:pt x="680" y="20"/>
                  <a:pt x="680" y="20"/>
                </a:cubicBezTo>
                <a:cubicBezTo>
                  <a:pt x="677" y="22"/>
                  <a:pt x="677" y="18"/>
                  <a:pt x="674" y="18"/>
                </a:cubicBezTo>
                <a:cubicBezTo>
                  <a:pt x="674" y="17"/>
                  <a:pt x="671" y="17"/>
                  <a:pt x="672" y="15"/>
                </a:cubicBezTo>
                <a:cubicBezTo>
                  <a:pt x="671" y="14"/>
                  <a:pt x="671" y="14"/>
                  <a:pt x="671" y="14"/>
                </a:cubicBezTo>
                <a:cubicBezTo>
                  <a:pt x="671" y="16"/>
                  <a:pt x="669" y="14"/>
                  <a:pt x="668" y="14"/>
                </a:cubicBezTo>
                <a:cubicBezTo>
                  <a:pt x="669" y="12"/>
                  <a:pt x="669" y="12"/>
                  <a:pt x="669" y="12"/>
                </a:cubicBezTo>
                <a:cubicBezTo>
                  <a:pt x="667" y="12"/>
                  <a:pt x="669" y="10"/>
                  <a:pt x="668" y="10"/>
                </a:cubicBezTo>
                <a:cubicBezTo>
                  <a:pt x="666" y="11"/>
                  <a:pt x="666" y="11"/>
                  <a:pt x="666" y="11"/>
                </a:cubicBezTo>
                <a:cubicBezTo>
                  <a:pt x="665" y="11"/>
                  <a:pt x="666" y="10"/>
                  <a:pt x="666" y="10"/>
                </a:cubicBezTo>
                <a:cubicBezTo>
                  <a:pt x="666" y="10"/>
                  <a:pt x="666" y="10"/>
                  <a:pt x="666" y="10"/>
                </a:cubicBezTo>
                <a:cubicBezTo>
                  <a:pt x="667" y="8"/>
                  <a:pt x="667" y="8"/>
                  <a:pt x="667" y="8"/>
                </a:cubicBezTo>
                <a:cubicBezTo>
                  <a:pt x="666" y="7"/>
                  <a:pt x="665" y="9"/>
                  <a:pt x="663" y="8"/>
                </a:cubicBezTo>
                <a:cubicBezTo>
                  <a:pt x="664" y="7"/>
                  <a:pt x="664" y="7"/>
                  <a:pt x="664" y="7"/>
                </a:cubicBezTo>
                <a:cubicBezTo>
                  <a:pt x="664" y="6"/>
                  <a:pt x="663" y="8"/>
                  <a:pt x="662" y="7"/>
                </a:cubicBezTo>
                <a:cubicBezTo>
                  <a:pt x="662" y="7"/>
                  <a:pt x="662" y="7"/>
                  <a:pt x="662" y="7"/>
                </a:cubicBezTo>
                <a:cubicBezTo>
                  <a:pt x="664" y="4"/>
                  <a:pt x="658" y="6"/>
                  <a:pt x="657" y="5"/>
                </a:cubicBezTo>
                <a:cubicBezTo>
                  <a:pt x="657" y="5"/>
                  <a:pt x="657" y="4"/>
                  <a:pt x="658" y="4"/>
                </a:cubicBezTo>
                <a:cubicBezTo>
                  <a:pt x="657" y="4"/>
                  <a:pt x="657" y="4"/>
                  <a:pt x="657" y="4"/>
                </a:cubicBezTo>
                <a:cubicBezTo>
                  <a:pt x="657" y="2"/>
                  <a:pt x="656" y="1"/>
                  <a:pt x="655" y="0"/>
                </a:cubicBezTo>
                <a:cubicBezTo>
                  <a:pt x="656" y="4"/>
                  <a:pt x="651" y="1"/>
                  <a:pt x="651" y="4"/>
                </a:cubicBezTo>
                <a:cubicBezTo>
                  <a:pt x="650" y="3"/>
                  <a:pt x="650" y="3"/>
                  <a:pt x="650" y="3"/>
                </a:cubicBezTo>
                <a:cubicBezTo>
                  <a:pt x="649" y="2"/>
                  <a:pt x="647" y="4"/>
                  <a:pt x="647" y="4"/>
                </a:cubicBezTo>
                <a:cubicBezTo>
                  <a:pt x="648" y="4"/>
                  <a:pt x="648" y="4"/>
                  <a:pt x="648" y="4"/>
                </a:cubicBezTo>
                <a:cubicBezTo>
                  <a:pt x="648" y="4"/>
                  <a:pt x="649" y="4"/>
                  <a:pt x="649" y="4"/>
                </a:cubicBezTo>
                <a:cubicBezTo>
                  <a:pt x="650" y="5"/>
                  <a:pt x="652" y="5"/>
                  <a:pt x="654" y="4"/>
                </a:cubicBezTo>
                <a:cubicBezTo>
                  <a:pt x="654" y="6"/>
                  <a:pt x="658" y="7"/>
                  <a:pt x="659" y="9"/>
                </a:cubicBezTo>
                <a:cubicBezTo>
                  <a:pt x="659" y="9"/>
                  <a:pt x="660" y="11"/>
                  <a:pt x="662" y="11"/>
                </a:cubicBezTo>
                <a:cubicBezTo>
                  <a:pt x="660" y="11"/>
                  <a:pt x="661" y="12"/>
                  <a:pt x="661" y="13"/>
                </a:cubicBezTo>
                <a:cubicBezTo>
                  <a:pt x="663" y="13"/>
                  <a:pt x="663" y="15"/>
                  <a:pt x="664" y="14"/>
                </a:cubicBezTo>
                <a:cubicBezTo>
                  <a:pt x="664" y="14"/>
                  <a:pt x="663" y="14"/>
                  <a:pt x="663" y="14"/>
                </a:cubicBezTo>
                <a:cubicBezTo>
                  <a:pt x="663" y="13"/>
                  <a:pt x="664" y="13"/>
                  <a:pt x="664" y="13"/>
                </a:cubicBezTo>
                <a:cubicBezTo>
                  <a:pt x="665" y="13"/>
                  <a:pt x="665" y="14"/>
                  <a:pt x="665" y="14"/>
                </a:cubicBezTo>
                <a:cubicBezTo>
                  <a:pt x="664" y="16"/>
                  <a:pt x="662" y="18"/>
                  <a:pt x="661" y="20"/>
                </a:cubicBezTo>
                <a:cubicBezTo>
                  <a:pt x="663" y="21"/>
                  <a:pt x="664" y="22"/>
                  <a:pt x="666" y="22"/>
                </a:cubicBezTo>
                <a:cubicBezTo>
                  <a:pt x="667" y="22"/>
                  <a:pt x="667" y="22"/>
                  <a:pt x="667" y="22"/>
                </a:cubicBezTo>
                <a:cubicBezTo>
                  <a:pt x="667" y="22"/>
                  <a:pt x="668" y="22"/>
                  <a:pt x="667" y="23"/>
                </a:cubicBezTo>
                <a:cubicBezTo>
                  <a:pt x="665" y="23"/>
                  <a:pt x="668" y="24"/>
                  <a:pt x="668" y="25"/>
                </a:cubicBezTo>
                <a:cubicBezTo>
                  <a:pt x="670" y="23"/>
                  <a:pt x="670" y="23"/>
                  <a:pt x="670" y="23"/>
                </a:cubicBezTo>
                <a:cubicBezTo>
                  <a:pt x="670" y="23"/>
                  <a:pt x="670" y="24"/>
                  <a:pt x="671" y="24"/>
                </a:cubicBezTo>
                <a:cubicBezTo>
                  <a:pt x="668" y="26"/>
                  <a:pt x="665" y="27"/>
                  <a:pt x="662" y="26"/>
                </a:cubicBezTo>
                <a:cubicBezTo>
                  <a:pt x="663" y="26"/>
                  <a:pt x="663" y="26"/>
                  <a:pt x="663" y="26"/>
                </a:cubicBezTo>
                <a:cubicBezTo>
                  <a:pt x="661" y="25"/>
                  <a:pt x="661" y="25"/>
                  <a:pt x="661" y="25"/>
                </a:cubicBezTo>
                <a:cubicBezTo>
                  <a:pt x="661" y="24"/>
                  <a:pt x="662" y="24"/>
                  <a:pt x="662" y="24"/>
                </a:cubicBezTo>
                <a:cubicBezTo>
                  <a:pt x="660" y="23"/>
                  <a:pt x="659" y="25"/>
                  <a:pt x="658" y="25"/>
                </a:cubicBezTo>
                <a:cubicBezTo>
                  <a:pt x="655" y="26"/>
                  <a:pt x="656" y="24"/>
                  <a:pt x="654" y="23"/>
                </a:cubicBezTo>
                <a:cubicBezTo>
                  <a:pt x="655" y="22"/>
                  <a:pt x="655" y="22"/>
                  <a:pt x="655" y="22"/>
                </a:cubicBezTo>
                <a:cubicBezTo>
                  <a:pt x="655" y="22"/>
                  <a:pt x="654" y="22"/>
                  <a:pt x="654" y="21"/>
                </a:cubicBezTo>
                <a:cubicBezTo>
                  <a:pt x="655" y="21"/>
                  <a:pt x="656" y="21"/>
                  <a:pt x="656" y="20"/>
                </a:cubicBezTo>
                <a:cubicBezTo>
                  <a:pt x="656" y="20"/>
                  <a:pt x="656" y="20"/>
                  <a:pt x="656" y="20"/>
                </a:cubicBezTo>
                <a:cubicBezTo>
                  <a:pt x="654" y="20"/>
                  <a:pt x="653" y="19"/>
                  <a:pt x="654" y="18"/>
                </a:cubicBezTo>
                <a:cubicBezTo>
                  <a:pt x="655" y="18"/>
                  <a:pt x="655" y="18"/>
                  <a:pt x="655" y="18"/>
                </a:cubicBezTo>
                <a:cubicBezTo>
                  <a:pt x="654" y="16"/>
                  <a:pt x="652" y="19"/>
                  <a:pt x="650" y="18"/>
                </a:cubicBezTo>
                <a:cubicBezTo>
                  <a:pt x="651" y="18"/>
                  <a:pt x="651" y="18"/>
                  <a:pt x="651" y="18"/>
                </a:cubicBezTo>
                <a:cubicBezTo>
                  <a:pt x="649" y="19"/>
                  <a:pt x="648" y="21"/>
                  <a:pt x="647" y="20"/>
                </a:cubicBezTo>
                <a:cubicBezTo>
                  <a:pt x="646" y="21"/>
                  <a:pt x="643" y="21"/>
                  <a:pt x="644" y="22"/>
                </a:cubicBezTo>
                <a:cubicBezTo>
                  <a:pt x="642" y="22"/>
                  <a:pt x="640" y="21"/>
                  <a:pt x="640" y="20"/>
                </a:cubicBezTo>
                <a:cubicBezTo>
                  <a:pt x="640" y="20"/>
                  <a:pt x="640" y="20"/>
                  <a:pt x="640" y="20"/>
                </a:cubicBezTo>
                <a:cubicBezTo>
                  <a:pt x="639" y="18"/>
                  <a:pt x="639" y="18"/>
                  <a:pt x="639" y="18"/>
                </a:cubicBezTo>
                <a:cubicBezTo>
                  <a:pt x="637" y="17"/>
                  <a:pt x="635" y="15"/>
                  <a:pt x="634" y="17"/>
                </a:cubicBezTo>
                <a:cubicBezTo>
                  <a:pt x="631" y="15"/>
                  <a:pt x="632" y="19"/>
                  <a:pt x="630" y="19"/>
                </a:cubicBezTo>
                <a:cubicBezTo>
                  <a:pt x="630" y="18"/>
                  <a:pt x="630" y="18"/>
                  <a:pt x="630" y="18"/>
                </a:cubicBezTo>
                <a:cubicBezTo>
                  <a:pt x="627" y="18"/>
                  <a:pt x="627" y="18"/>
                  <a:pt x="627" y="18"/>
                </a:cubicBezTo>
                <a:cubicBezTo>
                  <a:pt x="625" y="18"/>
                  <a:pt x="623" y="16"/>
                  <a:pt x="620" y="17"/>
                </a:cubicBezTo>
                <a:cubicBezTo>
                  <a:pt x="619" y="16"/>
                  <a:pt x="621" y="16"/>
                  <a:pt x="621" y="15"/>
                </a:cubicBezTo>
                <a:cubicBezTo>
                  <a:pt x="621" y="15"/>
                  <a:pt x="621" y="15"/>
                  <a:pt x="621" y="15"/>
                </a:cubicBezTo>
                <a:cubicBezTo>
                  <a:pt x="623" y="14"/>
                  <a:pt x="623" y="13"/>
                  <a:pt x="625" y="12"/>
                </a:cubicBezTo>
                <a:cubicBezTo>
                  <a:pt x="623" y="12"/>
                  <a:pt x="622" y="11"/>
                  <a:pt x="621" y="11"/>
                </a:cubicBezTo>
                <a:cubicBezTo>
                  <a:pt x="622" y="10"/>
                  <a:pt x="623" y="10"/>
                  <a:pt x="624" y="10"/>
                </a:cubicBezTo>
                <a:cubicBezTo>
                  <a:pt x="623" y="10"/>
                  <a:pt x="623" y="10"/>
                  <a:pt x="623" y="10"/>
                </a:cubicBezTo>
                <a:cubicBezTo>
                  <a:pt x="624" y="8"/>
                  <a:pt x="625" y="9"/>
                  <a:pt x="626" y="8"/>
                </a:cubicBezTo>
                <a:cubicBezTo>
                  <a:pt x="627" y="10"/>
                  <a:pt x="627" y="10"/>
                  <a:pt x="627" y="10"/>
                </a:cubicBezTo>
                <a:cubicBezTo>
                  <a:pt x="629" y="11"/>
                  <a:pt x="629" y="8"/>
                  <a:pt x="631" y="8"/>
                </a:cubicBezTo>
                <a:cubicBezTo>
                  <a:pt x="631" y="8"/>
                  <a:pt x="631" y="8"/>
                  <a:pt x="631" y="8"/>
                </a:cubicBezTo>
                <a:cubicBezTo>
                  <a:pt x="632" y="7"/>
                  <a:pt x="632" y="7"/>
                  <a:pt x="632" y="7"/>
                </a:cubicBezTo>
                <a:cubicBezTo>
                  <a:pt x="630" y="7"/>
                  <a:pt x="629" y="6"/>
                  <a:pt x="627" y="6"/>
                </a:cubicBezTo>
                <a:cubicBezTo>
                  <a:pt x="627" y="6"/>
                  <a:pt x="627" y="6"/>
                  <a:pt x="628" y="6"/>
                </a:cubicBezTo>
                <a:cubicBezTo>
                  <a:pt x="626" y="7"/>
                  <a:pt x="626" y="7"/>
                  <a:pt x="626" y="7"/>
                </a:cubicBezTo>
                <a:cubicBezTo>
                  <a:pt x="625" y="7"/>
                  <a:pt x="625" y="7"/>
                  <a:pt x="625" y="7"/>
                </a:cubicBezTo>
                <a:cubicBezTo>
                  <a:pt x="625" y="7"/>
                  <a:pt x="625" y="7"/>
                  <a:pt x="625" y="7"/>
                </a:cubicBezTo>
                <a:cubicBezTo>
                  <a:pt x="624" y="8"/>
                  <a:pt x="623" y="8"/>
                  <a:pt x="621" y="9"/>
                </a:cubicBezTo>
                <a:cubicBezTo>
                  <a:pt x="621" y="8"/>
                  <a:pt x="619" y="8"/>
                  <a:pt x="619" y="8"/>
                </a:cubicBezTo>
                <a:cubicBezTo>
                  <a:pt x="620" y="11"/>
                  <a:pt x="620" y="11"/>
                  <a:pt x="620" y="11"/>
                </a:cubicBezTo>
                <a:cubicBezTo>
                  <a:pt x="620" y="11"/>
                  <a:pt x="619" y="13"/>
                  <a:pt x="617" y="12"/>
                </a:cubicBezTo>
                <a:cubicBezTo>
                  <a:pt x="616" y="11"/>
                  <a:pt x="613" y="12"/>
                  <a:pt x="612" y="11"/>
                </a:cubicBezTo>
                <a:cubicBezTo>
                  <a:pt x="613" y="11"/>
                  <a:pt x="611" y="13"/>
                  <a:pt x="613" y="13"/>
                </a:cubicBezTo>
                <a:cubicBezTo>
                  <a:pt x="612" y="14"/>
                  <a:pt x="611" y="14"/>
                  <a:pt x="610" y="15"/>
                </a:cubicBezTo>
                <a:cubicBezTo>
                  <a:pt x="612" y="16"/>
                  <a:pt x="609" y="19"/>
                  <a:pt x="608" y="20"/>
                </a:cubicBezTo>
                <a:cubicBezTo>
                  <a:pt x="608" y="20"/>
                  <a:pt x="608" y="20"/>
                  <a:pt x="608" y="20"/>
                </a:cubicBezTo>
                <a:cubicBezTo>
                  <a:pt x="607" y="21"/>
                  <a:pt x="604" y="21"/>
                  <a:pt x="605" y="22"/>
                </a:cubicBezTo>
                <a:cubicBezTo>
                  <a:pt x="602" y="21"/>
                  <a:pt x="601" y="21"/>
                  <a:pt x="598" y="21"/>
                </a:cubicBezTo>
                <a:cubicBezTo>
                  <a:pt x="599" y="20"/>
                  <a:pt x="599" y="20"/>
                  <a:pt x="599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8" y="18"/>
                  <a:pt x="598" y="19"/>
                  <a:pt x="599" y="19"/>
                </a:cubicBezTo>
                <a:cubicBezTo>
                  <a:pt x="599" y="18"/>
                  <a:pt x="599" y="18"/>
                  <a:pt x="599" y="18"/>
                </a:cubicBezTo>
                <a:cubicBezTo>
                  <a:pt x="600" y="17"/>
                  <a:pt x="601" y="16"/>
                  <a:pt x="603" y="17"/>
                </a:cubicBezTo>
                <a:cubicBezTo>
                  <a:pt x="602" y="16"/>
                  <a:pt x="602" y="16"/>
                  <a:pt x="602" y="16"/>
                </a:cubicBezTo>
                <a:cubicBezTo>
                  <a:pt x="602" y="16"/>
                  <a:pt x="602" y="16"/>
                  <a:pt x="602" y="16"/>
                </a:cubicBezTo>
                <a:cubicBezTo>
                  <a:pt x="601" y="17"/>
                  <a:pt x="600" y="16"/>
                  <a:pt x="600" y="16"/>
                </a:cubicBezTo>
                <a:cubicBezTo>
                  <a:pt x="601" y="15"/>
                  <a:pt x="600" y="14"/>
                  <a:pt x="602" y="14"/>
                </a:cubicBezTo>
                <a:cubicBezTo>
                  <a:pt x="602" y="13"/>
                  <a:pt x="602" y="13"/>
                  <a:pt x="602" y="13"/>
                </a:cubicBezTo>
                <a:cubicBezTo>
                  <a:pt x="600" y="14"/>
                  <a:pt x="599" y="16"/>
                  <a:pt x="597" y="17"/>
                </a:cubicBezTo>
                <a:cubicBezTo>
                  <a:pt x="595" y="17"/>
                  <a:pt x="597" y="16"/>
                  <a:pt x="596" y="16"/>
                </a:cubicBezTo>
                <a:cubicBezTo>
                  <a:pt x="595" y="16"/>
                  <a:pt x="594" y="17"/>
                  <a:pt x="594" y="16"/>
                </a:cubicBezTo>
                <a:cubicBezTo>
                  <a:pt x="594" y="15"/>
                  <a:pt x="593" y="14"/>
                  <a:pt x="594" y="13"/>
                </a:cubicBezTo>
                <a:cubicBezTo>
                  <a:pt x="595" y="13"/>
                  <a:pt x="595" y="13"/>
                  <a:pt x="596" y="14"/>
                </a:cubicBezTo>
                <a:cubicBezTo>
                  <a:pt x="595" y="14"/>
                  <a:pt x="595" y="14"/>
                  <a:pt x="595" y="14"/>
                </a:cubicBezTo>
                <a:cubicBezTo>
                  <a:pt x="597" y="14"/>
                  <a:pt x="597" y="14"/>
                  <a:pt x="599" y="14"/>
                </a:cubicBezTo>
                <a:cubicBezTo>
                  <a:pt x="599" y="13"/>
                  <a:pt x="599" y="13"/>
                  <a:pt x="599" y="13"/>
                </a:cubicBezTo>
                <a:cubicBezTo>
                  <a:pt x="598" y="13"/>
                  <a:pt x="598" y="13"/>
                  <a:pt x="598" y="13"/>
                </a:cubicBezTo>
                <a:cubicBezTo>
                  <a:pt x="599" y="12"/>
                  <a:pt x="599" y="12"/>
                  <a:pt x="600" y="11"/>
                </a:cubicBezTo>
                <a:cubicBezTo>
                  <a:pt x="600" y="11"/>
                  <a:pt x="599" y="11"/>
                  <a:pt x="598" y="11"/>
                </a:cubicBezTo>
                <a:cubicBezTo>
                  <a:pt x="599" y="10"/>
                  <a:pt x="601" y="9"/>
                  <a:pt x="602" y="9"/>
                </a:cubicBezTo>
                <a:cubicBezTo>
                  <a:pt x="602" y="9"/>
                  <a:pt x="602" y="8"/>
                  <a:pt x="603" y="8"/>
                </a:cubicBezTo>
                <a:cubicBezTo>
                  <a:pt x="602" y="8"/>
                  <a:pt x="601" y="8"/>
                  <a:pt x="600" y="9"/>
                </a:cubicBezTo>
                <a:cubicBezTo>
                  <a:pt x="596" y="8"/>
                  <a:pt x="600" y="12"/>
                  <a:pt x="597" y="12"/>
                </a:cubicBezTo>
                <a:cubicBezTo>
                  <a:pt x="595" y="14"/>
                  <a:pt x="592" y="13"/>
                  <a:pt x="591" y="12"/>
                </a:cubicBezTo>
                <a:cubicBezTo>
                  <a:pt x="591" y="13"/>
                  <a:pt x="591" y="14"/>
                  <a:pt x="591" y="15"/>
                </a:cubicBezTo>
                <a:cubicBezTo>
                  <a:pt x="591" y="15"/>
                  <a:pt x="592" y="15"/>
                  <a:pt x="592" y="16"/>
                </a:cubicBezTo>
                <a:cubicBezTo>
                  <a:pt x="591" y="16"/>
                  <a:pt x="590" y="16"/>
                  <a:pt x="590" y="16"/>
                </a:cubicBezTo>
                <a:cubicBezTo>
                  <a:pt x="588" y="17"/>
                  <a:pt x="587" y="15"/>
                  <a:pt x="586" y="15"/>
                </a:cubicBezTo>
                <a:cubicBezTo>
                  <a:pt x="584" y="18"/>
                  <a:pt x="581" y="15"/>
                  <a:pt x="580" y="17"/>
                </a:cubicBezTo>
                <a:cubicBezTo>
                  <a:pt x="578" y="17"/>
                  <a:pt x="576" y="19"/>
                  <a:pt x="574" y="19"/>
                </a:cubicBezTo>
                <a:cubicBezTo>
                  <a:pt x="575" y="22"/>
                  <a:pt x="569" y="20"/>
                  <a:pt x="567" y="22"/>
                </a:cubicBezTo>
                <a:cubicBezTo>
                  <a:pt x="568" y="23"/>
                  <a:pt x="569" y="24"/>
                  <a:pt x="568" y="25"/>
                </a:cubicBezTo>
                <a:cubicBezTo>
                  <a:pt x="567" y="25"/>
                  <a:pt x="565" y="27"/>
                  <a:pt x="564" y="25"/>
                </a:cubicBezTo>
                <a:cubicBezTo>
                  <a:pt x="564" y="25"/>
                  <a:pt x="564" y="25"/>
                  <a:pt x="564" y="25"/>
                </a:cubicBezTo>
                <a:cubicBezTo>
                  <a:pt x="563" y="24"/>
                  <a:pt x="561" y="26"/>
                  <a:pt x="559" y="25"/>
                </a:cubicBezTo>
                <a:cubicBezTo>
                  <a:pt x="559" y="24"/>
                  <a:pt x="560" y="25"/>
                  <a:pt x="560" y="24"/>
                </a:cubicBezTo>
                <a:cubicBezTo>
                  <a:pt x="560" y="23"/>
                  <a:pt x="560" y="23"/>
                  <a:pt x="560" y="23"/>
                </a:cubicBezTo>
                <a:cubicBezTo>
                  <a:pt x="556" y="22"/>
                  <a:pt x="557" y="26"/>
                  <a:pt x="553" y="26"/>
                </a:cubicBezTo>
                <a:cubicBezTo>
                  <a:pt x="553" y="27"/>
                  <a:pt x="553" y="27"/>
                  <a:pt x="553" y="27"/>
                </a:cubicBezTo>
                <a:cubicBezTo>
                  <a:pt x="554" y="27"/>
                  <a:pt x="555" y="27"/>
                  <a:pt x="555" y="26"/>
                </a:cubicBezTo>
                <a:cubicBezTo>
                  <a:pt x="557" y="27"/>
                  <a:pt x="558" y="25"/>
                  <a:pt x="559" y="26"/>
                </a:cubicBezTo>
                <a:cubicBezTo>
                  <a:pt x="560" y="26"/>
                  <a:pt x="559" y="27"/>
                  <a:pt x="559" y="27"/>
                </a:cubicBezTo>
                <a:cubicBezTo>
                  <a:pt x="558" y="28"/>
                  <a:pt x="557" y="27"/>
                  <a:pt x="557" y="27"/>
                </a:cubicBezTo>
                <a:cubicBezTo>
                  <a:pt x="557" y="30"/>
                  <a:pt x="553" y="29"/>
                  <a:pt x="551" y="31"/>
                </a:cubicBezTo>
                <a:cubicBezTo>
                  <a:pt x="552" y="31"/>
                  <a:pt x="552" y="31"/>
                  <a:pt x="552" y="31"/>
                </a:cubicBezTo>
                <a:cubicBezTo>
                  <a:pt x="552" y="32"/>
                  <a:pt x="552" y="32"/>
                  <a:pt x="552" y="32"/>
                </a:cubicBezTo>
                <a:cubicBezTo>
                  <a:pt x="552" y="33"/>
                  <a:pt x="549" y="33"/>
                  <a:pt x="549" y="33"/>
                </a:cubicBezTo>
                <a:cubicBezTo>
                  <a:pt x="549" y="36"/>
                  <a:pt x="545" y="35"/>
                  <a:pt x="546" y="37"/>
                </a:cubicBezTo>
                <a:cubicBezTo>
                  <a:pt x="542" y="37"/>
                  <a:pt x="543" y="40"/>
                  <a:pt x="540" y="41"/>
                </a:cubicBezTo>
                <a:cubicBezTo>
                  <a:pt x="539" y="42"/>
                  <a:pt x="541" y="43"/>
                  <a:pt x="540" y="43"/>
                </a:cubicBezTo>
                <a:cubicBezTo>
                  <a:pt x="540" y="44"/>
                  <a:pt x="539" y="44"/>
                  <a:pt x="539" y="44"/>
                </a:cubicBezTo>
                <a:cubicBezTo>
                  <a:pt x="539" y="45"/>
                  <a:pt x="539" y="45"/>
                  <a:pt x="539" y="45"/>
                </a:cubicBezTo>
                <a:cubicBezTo>
                  <a:pt x="540" y="44"/>
                  <a:pt x="540" y="44"/>
                  <a:pt x="540" y="44"/>
                </a:cubicBezTo>
                <a:cubicBezTo>
                  <a:pt x="540" y="44"/>
                  <a:pt x="540" y="44"/>
                  <a:pt x="541" y="44"/>
                </a:cubicBezTo>
                <a:cubicBezTo>
                  <a:pt x="541" y="45"/>
                  <a:pt x="541" y="45"/>
                  <a:pt x="540" y="45"/>
                </a:cubicBezTo>
                <a:cubicBezTo>
                  <a:pt x="541" y="45"/>
                  <a:pt x="541" y="45"/>
                  <a:pt x="541" y="45"/>
                </a:cubicBezTo>
                <a:cubicBezTo>
                  <a:pt x="541" y="45"/>
                  <a:pt x="541" y="45"/>
                  <a:pt x="541" y="45"/>
                </a:cubicBezTo>
                <a:cubicBezTo>
                  <a:pt x="544" y="44"/>
                  <a:pt x="542" y="41"/>
                  <a:pt x="543" y="40"/>
                </a:cubicBezTo>
                <a:cubicBezTo>
                  <a:pt x="545" y="39"/>
                  <a:pt x="549" y="38"/>
                  <a:pt x="550" y="36"/>
                </a:cubicBezTo>
                <a:cubicBezTo>
                  <a:pt x="550" y="35"/>
                  <a:pt x="551" y="36"/>
                  <a:pt x="551" y="36"/>
                </a:cubicBezTo>
                <a:cubicBezTo>
                  <a:pt x="551" y="37"/>
                  <a:pt x="552" y="38"/>
                  <a:pt x="551" y="38"/>
                </a:cubicBezTo>
                <a:cubicBezTo>
                  <a:pt x="552" y="38"/>
                  <a:pt x="553" y="40"/>
                  <a:pt x="554" y="39"/>
                </a:cubicBezTo>
                <a:cubicBezTo>
                  <a:pt x="554" y="40"/>
                  <a:pt x="553" y="40"/>
                  <a:pt x="552" y="40"/>
                </a:cubicBezTo>
                <a:cubicBezTo>
                  <a:pt x="553" y="40"/>
                  <a:pt x="553" y="41"/>
                  <a:pt x="553" y="42"/>
                </a:cubicBezTo>
                <a:cubicBezTo>
                  <a:pt x="551" y="42"/>
                  <a:pt x="551" y="42"/>
                  <a:pt x="551" y="42"/>
                </a:cubicBezTo>
                <a:cubicBezTo>
                  <a:pt x="554" y="45"/>
                  <a:pt x="548" y="47"/>
                  <a:pt x="548" y="50"/>
                </a:cubicBezTo>
                <a:cubicBezTo>
                  <a:pt x="546" y="50"/>
                  <a:pt x="545" y="51"/>
                  <a:pt x="544" y="52"/>
                </a:cubicBezTo>
                <a:cubicBezTo>
                  <a:pt x="544" y="54"/>
                  <a:pt x="542" y="57"/>
                  <a:pt x="542" y="58"/>
                </a:cubicBezTo>
                <a:cubicBezTo>
                  <a:pt x="541" y="58"/>
                  <a:pt x="541" y="60"/>
                  <a:pt x="540" y="60"/>
                </a:cubicBezTo>
                <a:cubicBezTo>
                  <a:pt x="544" y="62"/>
                  <a:pt x="536" y="62"/>
                  <a:pt x="538" y="64"/>
                </a:cubicBezTo>
                <a:cubicBezTo>
                  <a:pt x="537" y="64"/>
                  <a:pt x="536" y="64"/>
                  <a:pt x="536" y="64"/>
                </a:cubicBezTo>
                <a:cubicBezTo>
                  <a:pt x="534" y="66"/>
                  <a:pt x="534" y="66"/>
                  <a:pt x="534" y="66"/>
                </a:cubicBezTo>
                <a:cubicBezTo>
                  <a:pt x="535" y="66"/>
                  <a:pt x="535" y="67"/>
                  <a:pt x="536" y="66"/>
                </a:cubicBezTo>
                <a:cubicBezTo>
                  <a:pt x="536" y="65"/>
                  <a:pt x="536" y="65"/>
                  <a:pt x="536" y="65"/>
                </a:cubicBezTo>
                <a:cubicBezTo>
                  <a:pt x="537" y="65"/>
                  <a:pt x="538" y="64"/>
                  <a:pt x="538" y="65"/>
                </a:cubicBezTo>
                <a:cubicBezTo>
                  <a:pt x="539" y="66"/>
                  <a:pt x="538" y="66"/>
                  <a:pt x="538" y="66"/>
                </a:cubicBezTo>
                <a:cubicBezTo>
                  <a:pt x="539" y="67"/>
                  <a:pt x="540" y="66"/>
                  <a:pt x="540" y="67"/>
                </a:cubicBezTo>
                <a:cubicBezTo>
                  <a:pt x="537" y="68"/>
                  <a:pt x="537" y="68"/>
                  <a:pt x="537" y="68"/>
                </a:cubicBezTo>
                <a:cubicBezTo>
                  <a:pt x="536" y="68"/>
                  <a:pt x="536" y="69"/>
                  <a:pt x="535" y="69"/>
                </a:cubicBezTo>
                <a:cubicBezTo>
                  <a:pt x="534" y="69"/>
                  <a:pt x="534" y="68"/>
                  <a:pt x="533" y="68"/>
                </a:cubicBezTo>
                <a:cubicBezTo>
                  <a:pt x="533" y="69"/>
                  <a:pt x="533" y="69"/>
                  <a:pt x="533" y="69"/>
                </a:cubicBezTo>
                <a:cubicBezTo>
                  <a:pt x="530" y="68"/>
                  <a:pt x="530" y="71"/>
                  <a:pt x="529" y="71"/>
                </a:cubicBezTo>
                <a:cubicBezTo>
                  <a:pt x="529" y="72"/>
                  <a:pt x="529" y="73"/>
                  <a:pt x="528" y="73"/>
                </a:cubicBezTo>
                <a:cubicBezTo>
                  <a:pt x="529" y="74"/>
                  <a:pt x="529" y="74"/>
                  <a:pt x="529" y="74"/>
                </a:cubicBezTo>
                <a:cubicBezTo>
                  <a:pt x="529" y="75"/>
                  <a:pt x="527" y="74"/>
                  <a:pt x="526" y="75"/>
                </a:cubicBezTo>
                <a:cubicBezTo>
                  <a:pt x="527" y="75"/>
                  <a:pt x="527" y="75"/>
                  <a:pt x="527" y="75"/>
                </a:cubicBezTo>
                <a:cubicBezTo>
                  <a:pt x="527" y="76"/>
                  <a:pt x="527" y="77"/>
                  <a:pt x="526" y="77"/>
                </a:cubicBezTo>
                <a:cubicBezTo>
                  <a:pt x="524" y="78"/>
                  <a:pt x="524" y="80"/>
                  <a:pt x="521" y="81"/>
                </a:cubicBezTo>
                <a:cubicBezTo>
                  <a:pt x="520" y="81"/>
                  <a:pt x="519" y="81"/>
                  <a:pt x="519" y="80"/>
                </a:cubicBezTo>
                <a:cubicBezTo>
                  <a:pt x="519" y="79"/>
                  <a:pt x="520" y="79"/>
                  <a:pt x="520" y="79"/>
                </a:cubicBezTo>
                <a:cubicBezTo>
                  <a:pt x="518" y="78"/>
                  <a:pt x="518" y="78"/>
                  <a:pt x="518" y="78"/>
                </a:cubicBezTo>
                <a:cubicBezTo>
                  <a:pt x="519" y="76"/>
                  <a:pt x="522" y="74"/>
                  <a:pt x="524" y="73"/>
                </a:cubicBezTo>
                <a:cubicBezTo>
                  <a:pt x="523" y="71"/>
                  <a:pt x="523" y="71"/>
                  <a:pt x="523" y="71"/>
                </a:cubicBezTo>
                <a:cubicBezTo>
                  <a:pt x="525" y="71"/>
                  <a:pt x="525" y="69"/>
                  <a:pt x="526" y="69"/>
                </a:cubicBezTo>
                <a:cubicBezTo>
                  <a:pt x="524" y="69"/>
                  <a:pt x="524" y="69"/>
                  <a:pt x="524" y="69"/>
                </a:cubicBezTo>
                <a:cubicBezTo>
                  <a:pt x="524" y="69"/>
                  <a:pt x="524" y="69"/>
                  <a:pt x="525" y="68"/>
                </a:cubicBezTo>
                <a:cubicBezTo>
                  <a:pt x="523" y="67"/>
                  <a:pt x="523" y="67"/>
                  <a:pt x="523" y="67"/>
                </a:cubicBezTo>
                <a:cubicBezTo>
                  <a:pt x="523" y="66"/>
                  <a:pt x="523" y="66"/>
                  <a:pt x="523" y="66"/>
                </a:cubicBezTo>
                <a:cubicBezTo>
                  <a:pt x="521" y="65"/>
                  <a:pt x="524" y="64"/>
                  <a:pt x="525" y="63"/>
                </a:cubicBezTo>
                <a:cubicBezTo>
                  <a:pt x="524" y="63"/>
                  <a:pt x="523" y="63"/>
                  <a:pt x="523" y="63"/>
                </a:cubicBezTo>
                <a:cubicBezTo>
                  <a:pt x="523" y="62"/>
                  <a:pt x="525" y="61"/>
                  <a:pt x="525" y="60"/>
                </a:cubicBezTo>
                <a:cubicBezTo>
                  <a:pt x="526" y="59"/>
                  <a:pt x="527" y="59"/>
                  <a:pt x="529" y="59"/>
                </a:cubicBezTo>
                <a:cubicBezTo>
                  <a:pt x="527" y="57"/>
                  <a:pt x="531" y="57"/>
                  <a:pt x="532" y="55"/>
                </a:cubicBezTo>
                <a:cubicBezTo>
                  <a:pt x="534" y="55"/>
                  <a:pt x="535" y="54"/>
                  <a:pt x="536" y="53"/>
                </a:cubicBezTo>
                <a:cubicBezTo>
                  <a:pt x="535" y="53"/>
                  <a:pt x="534" y="53"/>
                  <a:pt x="533" y="53"/>
                </a:cubicBezTo>
                <a:cubicBezTo>
                  <a:pt x="533" y="55"/>
                  <a:pt x="531" y="55"/>
                  <a:pt x="530" y="56"/>
                </a:cubicBezTo>
                <a:cubicBezTo>
                  <a:pt x="529" y="57"/>
                  <a:pt x="529" y="56"/>
                  <a:pt x="528" y="56"/>
                </a:cubicBezTo>
                <a:cubicBezTo>
                  <a:pt x="528" y="54"/>
                  <a:pt x="531" y="55"/>
                  <a:pt x="531" y="53"/>
                </a:cubicBezTo>
                <a:cubicBezTo>
                  <a:pt x="529" y="53"/>
                  <a:pt x="532" y="51"/>
                  <a:pt x="529" y="51"/>
                </a:cubicBezTo>
                <a:cubicBezTo>
                  <a:pt x="530" y="52"/>
                  <a:pt x="530" y="52"/>
                  <a:pt x="530" y="52"/>
                </a:cubicBezTo>
                <a:cubicBezTo>
                  <a:pt x="529" y="54"/>
                  <a:pt x="526" y="53"/>
                  <a:pt x="526" y="55"/>
                </a:cubicBezTo>
                <a:cubicBezTo>
                  <a:pt x="525" y="55"/>
                  <a:pt x="523" y="55"/>
                  <a:pt x="523" y="55"/>
                </a:cubicBezTo>
                <a:cubicBezTo>
                  <a:pt x="519" y="55"/>
                  <a:pt x="522" y="58"/>
                  <a:pt x="519" y="59"/>
                </a:cubicBezTo>
                <a:cubicBezTo>
                  <a:pt x="519" y="59"/>
                  <a:pt x="519" y="59"/>
                  <a:pt x="520" y="60"/>
                </a:cubicBezTo>
                <a:cubicBezTo>
                  <a:pt x="519" y="60"/>
                  <a:pt x="519" y="60"/>
                  <a:pt x="519" y="60"/>
                </a:cubicBezTo>
                <a:cubicBezTo>
                  <a:pt x="516" y="59"/>
                  <a:pt x="517" y="62"/>
                  <a:pt x="515" y="62"/>
                </a:cubicBezTo>
                <a:cubicBezTo>
                  <a:pt x="515" y="62"/>
                  <a:pt x="515" y="62"/>
                  <a:pt x="515" y="62"/>
                </a:cubicBezTo>
                <a:cubicBezTo>
                  <a:pt x="515" y="63"/>
                  <a:pt x="515" y="63"/>
                  <a:pt x="515" y="63"/>
                </a:cubicBezTo>
                <a:cubicBezTo>
                  <a:pt x="517" y="64"/>
                  <a:pt x="517" y="64"/>
                  <a:pt x="517" y="64"/>
                </a:cubicBezTo>
                <a:cubicBezTo>
                  <a:pt x="518" y="64"/>
                  <a:pt x="515" y="65"/>
                  <a:pt x="517" y="65"/>
                </a:cubicBezTo>
                <a:cubicBezTo>
                  <a:pt x="516" y="67"/>
                  <a:pt x="513" y="66"/>
                  <a:pt x="514" y="68"/>
                </a:cubicBezTo>
                <a:cubicBezTo>
                  <a:pt x="517" y="68"/>
                  <a:pt x="517" y="68"/>
                  <a:pt x="517" y="68"/>
                </a:cubicBezTo>
                <a:cubicBezTo>
                  <a:pt x="517" y="69"/>
                  <a:pt x="516" y="69"/>
                  <a:pt x="517" y="70"/>
                </a:cubicBezTo>
                <a:cubicBezTo>
                  <a:pt x="517" y="71"/>
                  <a:pt x="516" y="70"/>
                  <a:pt x="515" y="71"/>
                </a:cubicBezTo>
                <a:cubicBezTo>
                  <a:pt x="517" y="73"/>
                  <a:pt x="512" y="72"/>
                  <a:pt x="511" y="73"/>
                </a:cubicBezTo>
                <a:cubicBezTo>
                  <a:pt x="513" y="74"/>
                  <a:pt x="513" y="74"/>
                  <a:pt x="513" y="74"/>
                </a:cubicBezTo>
                <a:cubicBezTo>
                  <a:pt x="511" y="74"/>
                  <a:pt x="511" y="75"/>
                  <a:pt x="510" y="77"/>
                </a:cubicBezTo>
                <a:cubicBezTo>
                  <a:pt x="509" y="79"/>
                  <a:pt x="506" y="75"/>
                  <a:pt x="505" y="78"/>
                </a:cubicBezTo>
                <a:cubicBezTo>
                  <a:pt x="506" y="78"/>
                  <a:pt x="506" y="78"/>
                  <a:pt x="506" y="78"/>
                </a:cubicBezTo>
                <a:cubicBezTo>
                  <a:pt x="505" y="80"/>
                  <a:pt x="505" y="80"/>
                  <a:pt x="505" y="80"/>
                </a:cubicBezTo>
                <a:cubicBezTo>
                  <a:pt x="508" y="80"/>
                  <a:pt x="504" y="82"/>
                  <a:pt x="507" y="83"/>
                </a:cubicBezTo>
                <a:cubicBezTo>
                  <a:pt x="506" y="85"/>
                  <a:pt x="503" y="82"/>
                  <a:pt x="501" y="84"/>
                </a:cubicBezTo>
                <a:cubicBezTo>
                  <a:pt x="501" y="85"/>
                  <a:pt x="504" y="85"/>
                  <a:pt x="503" y="87"/>
                </a:cubicBezTo>
                <a:cubicBezTo>
                  <a:pt x="503" y="87"/>
                  <a:pt x="502" y="86"/>
                  <a:pt x="502" y="86"/>
                </a:cubicBezTo>
                <a:cubicBezTo>
                  <a:pt x="502" y="90"/>
                  <a:pt x="496" y="87"/>
                  <a:pt x="495" y="91"/>
                </a:cubicBezTo>
                <a:cubicBezTo>
                  <a:pt x="495" y="90"/>
                  <a:pt x="494" y="90"/>
                  <a:pt x="494" y="89"/>
                </a:cubicBezTo>
                <a:cubicBezTo>
                  <a:pt x="493" y="91"/>
                  <a:pt x="493" y="91"/>
                  <a:pt x="493" y="91"/>
                </a:cubicBezTo>
                <a:cubicBezTo>
                  <a:pt x="492" y="90"/>
                  <a:pt x="491" y="93"/>
                  <a:pt x="489" y="93"/>
                </a:cubicBezTo>
                <a:cubicBezTo>
                  <a:pt x="489" y="94"/>
                  <a:pt x="488" y="95"/>
                  <a:pt x="489" y="95"/>
                </a:cubicBezTo>
                <a:cubicBezTo>
                  <a:pt x="488" y="96"/>
                  <a:pt x="488" y="96"/>
                  <a:pt x="488" y="96"/>
                </a:cubicBezTo>
                <a:cubicBezTo>
                  <a:pt x="488" y="97"/>
                  <a:pt x="489" y="96"/>
                  <a:pt x="489" y="96"/>
                </a:cubicBezTo>
                <a:cubicBezTo>
                  <a:pt x="489" y="97"/>
                  <a:pt x="490" y="98"/>
                  <a:pt x="489" y="98"/>
                </a:cubicBezTo>
                <a:cubicBezTo>
                  <a:pt x="490" y="99"/>
                  <a:pt x="491" y="98"/>
                  <a:pt x="492" y="99"/>
                </a:cubicBezTo>
                <a:cubicBezTo>
                  <a:pt x="492" y="100"/>
                  <a:pt x="490" y="99"/>
                  <a:pt x="489" y="101"/>
                </a:cubicBezTo>
                <a:cubicBezTo>
                  <a:pt x="490" y="101"/>
                  <a:pt x="490" y="101"/>
                  <a:pt x="490" y="101"/>
                </a:cubicBezTo>
                <a:cubicBezTo>
                  <a:pt x="490" y="101"/>
                  <a:pt x="490" y="101"/>
                  <a:pt x="490" y="101"/>
                </a:cubicBezTo>
                <a:cubicBezTo>
                  <a:pt x="488" y="101"/>
                  <a:pt x="487" y="102"/>
                  <a:pt x="488" y="104"/>
                </a:cubicBezTo>
                <a:cubicBezTo>
                  <a:pt x="488" y="104"/>
                  <a:pt x="489" y="104"/>
                  <a:pt x="489" y="104"/>
                </a:cubicBezTo>
                <a:cubicBezTo>
                  <a:pt x="489" y="105"/>
                  <a:pt x="488" y="104"/>
                  <a:pt x="487" y="105"/>
                </a:cubicBezTo>
                <a:cubicBezTo>
                  <a:pt x="488" y="106"/>
                  <a:pt x="488" y="106"/>
                  <a:pt x="488" y="106"/>
                </a:cubicBezTo>
                <a:cubicBezTo>
                  <a:pt x="489" y="105"/>
                  <a:pt x="489" y="105"/>
                  <a:pt x="489" y="105"/>
                </a:cubicBezTo>
                <a:cubicBezTo>
                  <a:pt x="489" y="106"/>
                  <a:pt x="490" y="106"/>
                  <a:pt x="491" y="105"/>
                </a:cubicBezTo>
                <a:cubicBezTo>
                  <a:pt x="492" y="104"/>
                  <a:pt x="490" y="102"/>
                  <a:pt x="493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6" y="102"/>
                  <a:pt x="496" y="104"/>
                </a:cubicBezTo>
                <a:cubicBezTo>
                  <a:pt x="492" y="106"/>
                  <a:pt x="491" y="112"/>
                  <a:pt x="486" y="109"/>
                </a:cubicBezTo>
                <a:cubicBezTo>
                  <a:pt x="486" y="108"/>
                  <a:pt x="483" y="108"/>
                  <a:pt x="484" y="106"/>
                </a:cubicBezTo>
                <a:cubicBezTo>
                  <a:pt x="482" y="107"/>
                  <a:pt x="482" y="107"/>
                  <a:pt x="482" y="107"/>
                </a:cubicBezTo>
                <a:cubicBezTo>
                  <a:pt x="479" y="106"/>
                  <a:pt x="482" y="105"/>
                  <a:pt x="480" y="104"/>
                </a:cubicBezTo>
                <a:cubicBezTo>
                  <a:pt x="480" y="104"/>
                  <a:pt x="480" y="102"/>
                  <a:pt x="479" y="103"/>
                </a:cubicBezTo>
                <a:cubicBezTo>
                  <a:pt x="480" y="104"/>
                  <a:pt x="480" y="104"/>
                  <a:pt x="480" y="104"/>
                </a:cubicBezTo>
                <a:cubicBezTo>
                  <a:pt x="480" y="105"/>
                  <a:pt x="479" y="107"/>
                  <a:pt x="477" y="107"/>
                </a:cubicBezTo>
                <a:cubicBezTo>
                  <a:pt x="478" y="107"/>
                  <a:pt x="479" y="107"/>
                  <a:pt x="480" y="108"/>
                </a:cubicBezTo>
                <a:cubicBezTo>
                  <a:pt x="483" y="111"/>
                  <a:pt x="477" y="109"/>
                  <a:pt x="477" y="111"/>
                </a:cubicBezTo>
                <a:cubicBezTo>
                  <a:pt x="477" y="114"/>
                  <a:pt x="474" y="112"/>
                  <a:pt x="472" y="114"/>
                </a:cubicBezTo>
                <a:cubicBezTo>
                  <a:pt x="473" y="116"/>
                  <a:pt x="470" y="114"/>
                  <a:pt x="470" y="115"/>
                </a:cubicBezTo>
                <a:cubicBezTo>
                  <a:pt x="470" y="117"/>
                  <a:pt x="467" y="118"/>
                  <a:pt x="469" y="119"/>
                </a:cubicBezTo>
                <a:cubicBezTo>
                  <a:pt x="469" y="119"/>
                  <a:pt x="469" y="119"/>
                  <a:pt x="469" y="119"/>
                </a:cubicBezTo>
                <a:cubicBezTo>
                  <a:pt x="471" y="118"/>
                  <a:pt x="472" y="119"/>
                  <a:pt x="473" y="119"/>
                </a:cubicBezTo>
                <a:cubicBezTo>
                  <a:pt x="471" y="121"/>
                  <a:pt x="471" y="121"/>
                  <a:pt x="471" y="121"/>
                </a:cubicBezTo>
                <a:cubicBezTo>
                  <a:pt x="473" y="122"/>
                  <a:pt x="473" y="122"/>
                  <a:pt x="473" y="122"/>
                </a:cubicBezTo>
                <a:cubicBezTo>
                  <a:pt x="473" y="124"/>
                  <a:pt x="470" y="125"/>
                  <a:pt x="473" y="126"/>
                </a:cubicBezTo>
                <a:cubicBezTo>
                  <a:pt x="471" y="127"/>
                  <a:pt x="471" y="127"/>
                  <a:pt x="471" y="127"/>
                </a:cubicBezTo>
                <a:cubicBezTo>
                  <a:pt x="471" y="128"/>
                  <a:pt x="472" y="128"/>
                  <a:pt x="473" y="128"/>
                </a:cubicBezTo>
                <a:cubicBezTo>
                  <a:pt x="473" y="130"/>
                  <a:pt x="470" y="129"/>
                  <a:pt x="470" y="130"/>
                </a:cubicBezTo>
                <a:cubicBezTo>
                  <a:pt x="470" y="130"/>
                  <a:pt x="470" y="131"/>
                  <a:pt x="470" y="131"/>
                </a:cubicBezTo>
                <a:cubicBezTo>
                  <a:pt x="466" y="132"/>
                  <a:pt x="471" y="132"/>
                  <a:pt x="469" y="134"/>
                </a:cubicBezTo>
                <a:cubicBezTo>
                  <a:pt x="468" y="135"/>
                  <a:pt x="466" y="134"/>
                  <a:pt x="464" y="134"/>
                </a:cubicBezTo>
                <a:cubicBezTo>
                  <a:pt x="464" y="135"/>
                  <a:pt x="463" y="135"/>
                  <a:pt x="463" y="136"/>
                </a:cubicBezTo>
                <a:cubicBezTo>
                  <a:pt x="465" y="136"/>
                  <a:pt x="467" y="135"/>
                  <a:pt x="468" y="134"/>
                </a:cubicBezTo>
                <a:cubicBezTo>
                  <a:pt x="468" y="134"/>
                  <a:pt x="469" y="135"/>
                  <a:pt x="469" y="135"/>
                </a:cubicBezTo>
                <a:cubicBezTo>
                  <a:pt x="468" y="136"/>
                  <a:pt x="468" y="136"/>
                  <a:pt x="468" y="136"/>
                </a:cubicBezTo>
                <a:cubicBezTo>
                  <a:pt x="469" y="137"/>
                  <a:pt x="471" y="134"/>
                  <a:pt x="473" y="135"/>
                </a:cubicBezTo>
                <a:cubicBezTo>
                  <a:pt x="471" y="137"/>
                  <a:pt x="471" y="137"/>
                  <a:pt x="471" y="137"/>
                </a:cubicBezTo>
                <a:cubicBezTo>
                  <a:pt x="472" y="138"/>
                  <a:pt x="472" y="138"/>
                  <a:pt x="472" y="138"/>
                </a:cubicBezTo>
                <a:cubicBezTo>
                  <a:pt x="471" y="139"/>
                  <a:pt x="470" y="140"/>
                  <a:pt x="469" y="141"/>
                </a:cubicBezTo>
                <a:cubicBezTo>
                  <a:pt x="467" y="141"/>
                  <a:pt x="465" y="141"/>
                  <a:pt x="465" y="139"/>
                </a:cubicBezTo>
                <a:cubicBezTo>
                  <a:pt x="465" y="141"/>
                  <a:pt x="463" y="140"/>
                  <a:pt x="462" y="142"/>
                </a:cubicBezTo>
                <a:cubicBezTo>
                  <a:pt x="462" y="142"/>
                  <a:pt x="462" y="143"/>
                  <a:pt x="462" y="144"/>
                </a:cubicBezTo>
                <a:cubicBezTo>
                  <a:pt x="459" y="146"/>
                  <a:pt x="459" y="146"/>
                  <a:pt x="459" y="146"/>
                </a:cubicBezTo>
                <a:cubicBezTo>
                  <a:pt x="457" y="148"/>
                  <a:pt x="454" y="144"/>
                  <a:pt x="452" y="147"/>
                </a:cubicBezTo>
                <a:cubicBezTo>
                  <a:pt x="454" y="148"/>
                  <a:pt x="451" y="148"/>
                  <a:pt x="451" y="149"/>
                </a:cubicBezTo>
                <a:cubicBezTo>
                  <a:pt x="454" y="149"/>
                  <a:pt x="455" y="152"/>
                  <a:pt x="457" y="150"/>
                </a:cubicBezTo>
                <a:cubicBezTo>
                  <a:pt x="458" y="150"/>
                  <a:pt x="457" y="151"/>
                  <a:pt x="458" y="151"/>
                </a:cubicBezTo>
                <a:cubicBezTo>
                  <a:pt x="458" y="152"/>
                  <a:pt x="457" y="152"/>
                  <a:pt x="456" y="152"/>
                </a:cubicBezTo>
                <a:cubicBezTo>
                  <a:pt x="458" y="153"/>
                  <a:pt x="458" y="153"/>
                  <a:pt x="458" y="153"/>
                </a:cubicBezTo>
                <a:cubicBezTo>
                  <a:pt x="458" y="154"/>
                  <a:pt x="458" y="154"/>
                  <a:pt x="458" y="154"/>
                </a:cubicBezTo>
                <a:cubicBezTo>
                  <a:pt x="456" y="154"/>
                  <a:pt x="454" y="155"/>
                  <a:pt x="453" y="156"/>
                </a:cubicBezTo>
                <a:cubicBezTo>
                  <a:pt x="453" y="155"/>
                  <a:pt x="454" y="155"/>
                  <a:pt x="454" y="154"/>
                </a:cubicBezTo>
                <a:cubicBezTo>
                  <a:pt x="453" y="154"/>
                  <a:pt x="453" y="154"/>
                  <a:pt x="453" y="154"/>
                </a:cubicBezTo>
                <a:cubicBezTo>
                  <a:pt x="453" y="153"/>
                  <a:pt x="453" y="153"/>
                  <a:pt x="453" y="153"/>
                </a:cubicBezTo>
                <a:cubicBezTo>
                  <a:pt x="452" y="156"/>
                  <a:pt x="449" y="155"/>
                  <a:pt x="449" y="158"/>
                </a:cubicBezTo>
                <a:cubicBezTo>
                  <a:pt x="450" y="158"/>
                  <a:pt x="450" y="157"/>
                  <a:pt x="450" y="156"/>
                </a:cubicBezTo>
                <a:cubicBezTo>
                  <a:pt x="451" y="156"/>
                  <a:pt x="451" y="155"/>
                  <a:pt x="452" y="156"/>
                </a:cubicBezTo>
                <a:cubicBezTo>
                  <a:pt x="451" y="157"/>
                  <a:pt x="451" y="157"/>
                  <a:pt x="451" y="157"/>
                </a:cubicBezTo>
                <a:cubicBezTo>
                  <a:pt x="452" y="158"/>
                  <a:pt x="453" y="157"/>
                  <a:pt x="455" y="158"/>
                </a:cubicBezTo>
                <a:cubicBezTo>
                  <a:pt x="454" y="159"/>
                  <a:pt x="454" y="159"/>
                  <a:pt x="454" y="159"/>
                </a:cubicBezTo>
                <a:cubicBezTo>
                  <a:pt x="455" y="159"/>
                  <a:pt x="455" y="159"/>
                  <a:pt x="455" y="159"/>
                </a:cubicBezTo>
                <a:cubicBezTo>
                  <a:pt x="456" y="159"/>
                  <a:pt x="456" y="159"/>
                  <a:pt x="456" y="160"/>
                </a:cubicBezTo>
                <a:cubicBezTo>
                  <a:pt x="456" y="160"/>
                  <a:pt x="456" y="160"/>
                  <a:pt x="456" y="160"/>
                </a:cubicBezTo>
                <a:cubicBezTo>
                  <a:pt x="457" y="161"/>
                  <a:pt x="457" y="161"/>
                  <a:pt x="457" y="161"/>
                </a:cubicBezTo>
                <a:cubicBezTo>
                  <a:pt x="457" y="161"/>
                  <a:pt x="457" y="161"/>
                  <a:pt x="456" y="162"/>
                </a:cubicBezTo>
                <a:cubicBezTo>
                  <a:pt x="454" y="160"/>
                  <a:pt x="453" y="162"/>
                  <a:pt x="449" y="162"/>
                </a:cubicBezTo>
                <a:cubicBezTo>
                  <a:pt x="447" y="162"/>
                  <a:pt x="449" y="160"/>
                  <a:pt x="446" y="160"/>
                </a:cubicBezTo>
                <a:cubicBezTo>
                  <a:pt x="446" y="160"/>
                  <a:pt x="447" y="160"/>
                  <a:pt x="448" y="160"/>
                </a:cubicBezTo>
                <a:cubicBezTo>
                  <a:pt x="447" y="159"/>
                  <a:pt x="447" y="159"/>
                  <a:pt x="447" y="159"/>
                </a:cubicBezTo>
                <a:cubicBezTo>
                  <a:pt x="446" y="160"/>
                  <a:pt x="444" y="161"/>
                  <a:pt x="442" y="161"/>
                </a:cubicBezTo>
                <a:cubicBezTo>
                  <a:pt x="442" y="160"/>
                  <a:pt x="442" y="160"/>
                  <a:pt x="442" y="160"/>
                </a:cubicBezTo>
                <a:cubicBezTo>
                  <a:pt x="442" y="160"/>
                  <a:pt x="443" y="160"/>
                  <a:pt x="443" y="160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443" y="160"/>
                  <a:pt x="442" y="159"/>
                  <a:pt x="441" y="160"/>
                </a:cubicBezTo>
                <a:cubicBezTo>
                  <a:pt x="441" y="159"/>
                  <a:pt x="440" y="159"/>
                  <a:pt x="440" y="158"/>
                </a:cubicBezTo>
                <a:cubicBezTo>
                  <a:pt x="440" y="160"/>
                  <a:pt x="440" y="160"/>
                  <a:pt x="440" y="160"/>
                </a:cubicBezTo>
                <a:cubicBezTo>
                  <a:pt x="437" y="160"/>
                  <a:pt x="437" y="160"/>
                  <a:pt x="437" y="160"/>
                </a:cubicBezTo>
                <a:cubicBezTo>
                  <a:pt x="436" y="161"/>
                  <a:pt x="436" y="161"/>
                  <a:pt x="436" y="161"/>
                </a:cubicBezTo>
                <a:cubicBezTo>
                  <a:pt x="437" y="162"/>
                  <a:pt x="439" y="161"/>
                  <a:pt x="439" y="161"/>
                </a:cubicBezTo>
                <a:cubicBezTo>
                  <a:pt x="439" y="162"/>
                  <a:pt x="438" y="163"/>
                  <a:pt x="437" y="164"/>
                </a:cubicBezTo>
                <a:cubicBezTo>
                  <a:pt x="437" y="164"/>
                  <a:pt x="437" y="164"/>
                  <a:pt x="437" y="164"/>
                </a:cubicBezTo>
                <a:cubicBezTo>
                  <a:pt x="436" y="165"/>
                  <a:pt x="436" y="165"/>
                  <a:pt x="436" y="165"/>
                </a:cubicBezTo>
                <a:cubicBezTo>
                  <a:pt x="436" y="165"/>
                  <a:pt x="435" y="166"/>
                  <a:pt x="434" y="165"/>
                </a:cubicBezTo>
                <a:cubicBezTo>
                  <a:pt x="434" y="164"/>
                  <a:pt x="435" y="164"/>
                  <a:pt x="435" y="164"/>
                </a:cubicBezTo>
                <a:cubicBezTo>
                  <a:pt x="433" y="163"/>
                  <a:pt x="432" y="163"/>
                  <a:pt x="431" y="165"/>
                </a:cubicBezTo>
                <a:cubicBezTo>
                  <a:pt x="434" y="165"/>
                  <a:pt x="433" y="166"/>
                  <a:pt x="436" y="167"/>
                </a:cubicBezTo>
                <a:cubicBezTo>
                  <a:pt x="436" y="167"/>
                  <a:pt x="436" y="167"/>
                  <a:pt x="436" y="167"/>
                </a:cubicBezTo>
                <a:cubicBezTo>
                  <a:pt x="438" y="167"/>
                  <a:pt x="438" y="169"/>
                  <a:pt x="440" y="169"/>
                </a:cubicBezTo>
                <a:cubicBezTo>
                  <a:pt x="437" y="170"/>
                  <a:pt x="441" y="174"/>
                  <a:pt x="437" y="174"/>
                </a:cubicBezTo>
                <a:cubicBezTo>
                  <a:pt x="438" y="174"/>
                  <a:pt x="438" y="173"/>
                  <a:pt x="438" y="173"/>
                </a:cubicBezTo>
                <a:cubicBezTo>
                  <a:pt x="438" y="174"/>
                  <a:pt x="436" y="175"/>
                  <a:pt x="436" y="174"/>
                </a:cubicBezTo>
                <a:cubicBezTo>
                  <a:pt x="436" y="177"/>
                  <a:pt x="432" y="176"/>
                  <a:pt x="431" y="176"/>
                </a:cubicBezTo>
                <a:cubicBezTo>
                  <a:pt x="431" y="175"/>
                  <a:pt x="428" y="175"/>
                  <a:pt x="430" y="174"/>
                </a:cubicBezTo>
                <a:cubicBezTo>
                  <a:pt x="430" y="174"/>
                  <a:pt x="430" y="174"/>
                  <a:pt x="429" y="174"/>
                </a:cubicBezTo>
                <a:cubicBezTo>
                  <a:pt x="429" y="174"/>
                  <a:pt x="429" y="174"/>
                  <a:pt x="429" y="174"/>
                </a:cubicBezTo>
                <a:cubicBezTo>
                  <a:pt x="428" y="173"/>
                  <a:pt x="429" y="175"/>
                  <a:pt x="427" y="174"/>
                </a:cubicBezTo>
                <a:cubicBezTo>
                  <a:pt x="427" y="173"/>
                  <a:pt x="427" y="173"/>
                  <a:pt x="427" y="173"/>
                </a:cubicBezTo>
                <a:cubicBezTo>
                  <a:pt x="426" y="173"/>
                  <a:pt x="426" y="173"/>
                  <a:pt x="426" y="173"/>
                </a:cubicBezTo>
                <a:cubicBezTo>
                  <a:pt x="425" y="173"/>
                  <a:pt x="424" y="172"/>
                  <a:pt x="424" y="172"/>
                </a:cubicBezTo>
                <a:cubicBezTo>
                  <a:pt x="424" y="173"/>
                  <a:pt x="420" y="173"/>
                  <a:pt x="420" y="175"/>
                </a:cubicBezTo>
                <a:cubicBezTo>
                  <a:pt x="420" y="176"/>
                  <a:pt x="419" y="175"/>
                  <a:pt x="418" y="176"/>
                </a:cubicBezTo>
                <a:cubicBezTo>
                  <a:pt x="418" y="176"/>
                  <a:pt x="418" y="176"/>
                  <a:pt x="419" y="176"/>
                </a:cubicBezTo>
                <a:cubicBezTo>
                  <a:pt x="418" y="177"/>
                  <a:pt x="418" y="177"/>
                  <a:pt x="418" y="177"/>
                </a:cubicBezTo>
                <a:cubicBezTo>
                  <a:pt x="418" y="177"/>
                  <a:pt x="418" y="177"/>
                  <a:pt x="418" y="177"/>
                </a:cubicBezTo>
                <a:cubicBezTo>
                  <a:pt x="417" y="177"/>
                  <a:pt x="418" y="178"/>
                  <a:pt x="417" y="178"/>
                </a:cubicBezTo>
                <a:cubicBezTo>
                  <a:pt x="416" y="177"/>
                  <a:pt x="415" y="177"/>
                  <a:pt x="415" y="177"/>
                </a:cubicBezTo>
                <a:cubicBezTo>
                  <a:pt x="414" y="178"/>
                  <a:pt x="413" y="178"/>
                  <a:pt x="411" y="178"/>
                </a:cubicBezTo>
                <a:cubicBezTo>
                  <a:pt x="411" y="178"/>
                  <a:pt x="411" y="178"/>
                  <a:pt x="411" y="178"/>
                </a:cubicBezTo>
                <a:cubicBezTo>
                  <a:pt x="411" y="178"/>
                  <a:pt x="410" y="179"/>
                  <a:pt x="409" y="178"/>
                </a:cubicBezTo>
                <a:cubicBezTo>
                  <a:pt x="410" y="177"/>
                  <a:pt x="412" y="177"/>
                  <a:pt x="412" y="175"/>
                </a:cubicBezTo>
                <a:cubicBezTo>
                  <a:pt x="410" y="174"/>
                  <a:pt x="412" y="171"/>
                  <a:pt x="409" y="172"/>
                </a:cubicBezTo>
                <a:cubicBezTo>
                  <a:pt x="410" y="170"/>
                  <a:pt x="412" y="170"/>
                  <a:pt x="413" y="169"/>
                </a:cubicBezTo>
                <a:cubicBezTo>
                  <a:pt x="412" y="168"/>
                  <a:pt x="409" y="169"/>
                  <a:pt x="408" y="168"/>
                </a:cubicBezTo>
                <a:cubicBezTo>
                  <a:pt x="409" y="167"/>
                  <a:pt x="409" y="167"/>
                  <a:pt x="409" y="167"/>
                </a:cubicBezTo>
                <a:cubicBezTo>
                  <a:pt x="409" y="166"/>
                  <a:pt x="408" y="165"/>
                  <a:pt x="409" y="164"/>
                </a:cubicBezTo>
                <a:cubicBezTo>
                  <a:pt x="408" y="164"/>
                  <a:pt x="407" y="164"/>
                  <a:pt x="407" y="162"/>
                </a:cubicBezTo>
                <a:cubicBezTo>
                  <a:pt x="403" y="161"/>
                  <a:pt x="407" y="158"/>
                  <a:pt x="403" y="158"/>
                </a:cubicBezTo>
                <a:cubicBezTo>
                  <a:pt x="403" y="157"/>
                  <a:pt x="404" y="158"/>
                  <a:pt x="404" y="158"/>
                </a:cubicBezTo>
                <a:cubicBezTo>
                  <a:pt x="403" y="157"/>
                  <a:pt x="403" y="157"/>
                  <a:pt x="403" y="157"/>
                </a:cubicBezTo>
                <a:cubicBezTo>
                  <a:pt x="403" y="157"/>
                  <a:pt x="403" y="156"/>
                  <a:pt x="404" y="156"/>
                </a:cubicBezTo>
                <a:cubicBezTo>
                  <a:pt x="401" y="156"/>
                  <a:pt x="401" y="156"/>
                  <a:pt x="401" y="156"/>
                </a:cubicBezTo>
                <a:cubicBezTo>
                  <a:pt x="402" y="155"/>
                  <a:pt x="403" y="156"/>
                  <a:pt x="404" y="154"/>
                </a:cubicBezTo>
                <a:cubicBezTo>
                  <a:pt x="402" y="154"/>
                  <a:pt x="404" y="153"/>
                  <a:pt x="402" y="153"/>
                </a:cubicBezTo>
                <a:cubicBezTo>
                  <a:pt x="403" y="151"/>
                  <a:pt x="401" y="150"/>
                  <a:pt x="400" y="149"/>
                </a:cubicBezTo>
                <a:cubicBezTo>
                  <a:pt x="400" y="150"/>
                  <a:pt x="399" y="149"/>
                  <a:pt x="398" y="149"/>
                </a:cubicBezTo>
                <a:cubicBezTo>
                  <a:pt x="400" y="148"/>
                  <a:pt x="398" y="148"/>
                  <a:pt x="398" y="146"/>
                </a:cubicBezTo>
                <a:cubicBezTo>
                  <a:pt x="398" y="143"/>
                  <a:pt x="402" y="145"/>
                  <a:pt x="402" y="142"/>
                </a:cubicBezTo>
                <a:cubicBezTo>
                  <a:pt x="403" y="143"/>
                  <a:pt x="403" y="143"/>
                  <a:pt x="403" y="143"/>
                </a:cubicBezTo>
                <a:cubicBezTo>
                  <a:pt x="402" y="142"/>
                  <a:pt x="400" y="141"/>
                  <a:pt x="401" y="139"/>
                </a:cubicBezTo>
                <a:cubicBezTo>
                  <a:pt x="400" y="138"/>
                  <a:pt x="399" y="140"/>
                  <a:pt x="398" y="139"/>
                </a:cubicBezTo>
                <a:cubicBezTo>
                  <a:pt x="400" y="138"/>
                  <a:pt x="398" y="136"/>
                  <a:pt x="398" y="135"/>
                </a:cubicBezTo>
                <a:cubicBezTo>
                  <a:pt x="397" y="136"/>
                  <a:pt x="396" y="133"/>
                  <a:pt x="394" y="134"/>
                </a:cubicBezTo>
                <a:cubicBezTo>
                  <a:pt x="396" y="133"/>
                  <a:pt x="396" y="131"/>
                  <a:pt x="398" y="131"/>
                </a:cubicBezTo>
                <a:cubicBezTo>
                  <a:pt x="397" y="130"/>
                  <a:pt x="397" y="129"/>
                  <a:pt x="398" y="128"/>
                </a:cubicBezTo>
                <a:cubicBezTo>
                  <a:pt x="397" y="128"/>
                  <a:pt x="395" y="127"/>
                  <a:pt x="395" y="128"/>
                </a:cubicBezTo>
                <a:cubicBezTo>
                  <a:pt x="392" y="129"/>
                  <a:pt x="393" y="126"/>
                  <a:pt x="391" y="126"/>
                </a:cubicBezTo>
                <a:cubicBezTo>
                  <a:pt x="394" y="126"/>
                  <a:pt x="394" y="126"/>
                  <a:pt x="394" y="126"/>
                </a:cubicBezTo>
                <a:cubicBezTo>
                  <a:pt x="392" y="126"/>
                  <a:pt x="394" y="124"/>
                  <a:pt x="392" y="124"/>
                </a:cubicBezTo>
                <a:cubicBezTo>
                  <a:pt x="394" y="122"/>
                  <a:pt x="391" y="122"/>
                  <a:pt x="390" y="121"/>
                </a:cubicBezTo>
                <a:cubicBezTo>
                  <a:pt x="392" y="120"/>
                  <a:pt x="390" y="119"/>
                  <a:pt x="390" y="119"/>
                </a:cubicBezTo>
                <a:cubicBezTo>
                  <a:pt x="390" y="118"/>
                  <a:pt x="391" y="118"/>
                  <a:pt x="391" y="118"/>
                </a:cubicBezTo>
                <a:cubicBezTo>
                  <a:pt x="392" y="116"/>
                  <a:pt x="390" y="116"/>
                  <a:pt x="389" y="116"/>
                </a:cubicBezTo>
                <a:cubicBezTo>
                  <a:pt x="389" y="115"/>
                  <a:pt x="390" y="115"/>
                  <a:pt x="390" y="114"/>
                </a:cubicBezTo>
                <a:cubicBezTo>
                  <a:pt x="390" y="114"/>
                  <a:pt x="389" y="115"/>
                  <a:pt x="389" y="114"/>
                </a:cubicBezTo>
                <a:cubicBezTo>
                  <a:pt x="389" y="113"/>
                  <a:pt x="389" y="113"/>
                  <a:pt x="390" y="113"/>
                </a:cubicBezTo>
                <a:cubicBezTo>
                  <a:pt x="387" y="111"/>
                  <a:pt x="387" y="111"/>
                  <a:pt x="387" y="111"/>
                </a:cubicBezTo>
                <a:cubicBezTo>
                  <a:pt x="388" y="110"/>
                  <a:pt x="388" y="108"/>
                  <a:pt x="388" y="107"/>
                </a:cubicBezTo>
                <a:cubicBezTo>
                  <a:pt x="387" y="108"/>
                  <a:pt x="387" y="108"/>
                  <a:pt x="387" y="108"/>
                </a:cubicBezTo>
                <a:cubicBezTo>
                  <a:pt x="386" y="107"/>
                  <a:pt x="384" y="108"/>
                  <a:pt x="384" y="107"/>
                </a:cubicBezTo>
                <a:cubicBezTo>
                  <a:pt x="385" y="106"/>
                  <a:pt x="385" y="106"/>
                  <a:pt x="385" y="106"/>
                </a:cubicBezTo>
                <a:cubicBezTo>
                  <a:pt x="384" y="105"/>
                  <a:pt x="384" y="105"/>
                  <a:pt x="384" y="105"/>
                </a:cubicBezTo>
                <a:cubicBezTo>
                  <a:pt x="388" y="103"/>
                  <a:pt x="383" y="103"/>
                  <a:pt x="383" y="101"/>
                </a:cubicBezTo>
                <a:cubicBezTo>
                  <a:pt x="383" y="100"/>
                  <a:pt x="386" y="100"/>
                  <a:pt x="385" y="98"/>
                </a:cubicBezTo>
                <a:cubicBezTo>
                  <a:pt x="385" y="99"/>
                  <a:pt x="383" y="100"/>
                  <a:pt x="382" y="100"/>
                </a:cubicBezTo>
                <a:cubicBezTo>
                  <a:pt x="381" y="99"/>
                  <a:pt x="380" y="99"/>
                  <a:pt x="378" y="99"/>
                </a:cubicBezTo>
                <a:cubicBezTo>
                  <a:pt x="379" y="98"/>
                  <a:pt x="379" y="97"/>
                  <a:pt x="380" y="98"/>
                </a:cubicBezTo>
                <a:cubicBezTo>
                  <a:pt x="379" y="97"/>
                  <a:pt x="379" y="94"/>
                  <a:pt x="377" y="94"/>
                </a:cubicBezTo>
                <a:cubicBezTo>
                  <a:pt x="378" y="94"/>
                  <a:pt x="378" y="94"/>
                  <a:pt x="378" y="94"/>
                </a:cubicBezTo>
                <a:cubicBezTo>
                  <a:pt x="376" y="93"/>
                  <a:pt x="379" y="92"/>
                  <a:pt x="379" y="90"/>
                </a:cubicBezTo>
                <a:cubicBezTo>
                  <a:pt x="377" y="90"/>
                  <a:pt x="376" y="91"/>
                  <a:pt x="374" y="90"/>
                </a:cubicBezTo>
                <a:cubicBezTo>
                  <a:pt x="375" y="89"/>
                  <a:pt x="375" y="89"/>
                  <a:pt x="375" y="89"/>
                </a:cubicBezTo>
                <a:cubicBezTo>
                  <a:pt x="375" y="88"/>
                  <a:pt x="374" y="87"/>
                  <a:pt x="373" y="86"/>
                </a:cubicBezTo>
                <a:cubicBezTo>
                  <a:pt x="372" y="86"/>
                  <a:pt x="370" y="86"/>
                  <a:pt x="370" y="85"/>
                </a:cubicBezTo>
                <a:cubicBezTo>
                  <a:pt x="367" y="86"/>
                  <a:pt x="367" y="82"/>
                  <a:pt x="365" y="82"/>
                </a:cubicBezTo>
                <a:cubicBezTo>
                  <a:pt x="365" y="84"/>
                  <a:pt x="362" y="83"/>
                  <a:pt x="361" y="84"/>
                </a:cubicBezTo>
                <a:cubicBezTo>
                  <a:pt x="366" y="84"/>
                  <a:pt x="361" y="85"/>
                  <a:pt x="361" y="87"/>
                </a:cubicBezTo>
                <a:cubicBezTo>
                  <a:pt x="362" y="88"/>
                  <a:pt x="364" y="88"/>
                  <a:pt x="366" y="88"/>
                </a:cubicBezTo>
                <a:cubicBezTo>
                  <a:pt x="368" y="90"/>
                  <a:pt x="370" y="87"/>
                  <a:pt x="373" y="88"/>
                </a:cubicBezTo>
                <a:cubicBezTo>
                  <a:pt x="371" y="90"/>
                  <a:pt x="374" y="89"/>
                  <a:pt x="374" y="90"/>
                </a:cubicBezTo>
                <a:cubicBezTo>
                  <a:pt x="373" y="91"/>
                  <a:pt x="372" y="91"/>
                  <a:pt x="371" y="92"/>
                </a:cubicBezTo>
                <a:cubicBezTo>
                  <a:pt x="373" y="93"/>
                  <a:pt x="373" y="93"/>
                  <a:pt x="373" y="93"/>
                </a:cubicBezTo>
                <a:cubicBezTo>
                  <a:pt x="376" y="95"/>
                  <a:pt x="372" y="96"/>
                  <a:pt x="370" y="97"/>
                </a:cubicBezTo>
                <a:cubicBezTo>
                  <a:pt x="372" y="98"/>
                  <a:pt x="371" y="100"/>
                  <a:pt x="373" y="100"/>
                </a:cubicBezTo>
                <a:cubicBezTo>
                  <a:pt x="373" y="101"/>
                  <a:pt x="373" y="101"/>
                  <a:pt x="373" y="101"/>
                </a:cubicBezTo>
                <a:cubicBezTo>
                  <a:pt x="374" y="101"/>
                  <a:pt x="375" y="100"/>
                  <a:pt x="376" y="101"/>
                </a:cubicBezTo>
                <a:cubicBezTo>
                  <a:pt x="375" y="102"/>
                  <a:pt x="375" y="102"/>
                  <a:pt x="374" y="102"/>
                </a:cubicBezTo>
                <a:cubicBezTo>
                  <a:pt x="372" y="103"/>
                  <a:pt x="368" y="101"/>
                  <a:pt x="365" y="102"/>
                </a:cubicBezTo>
                <a:cubicBezTo>
                  <a:pt x="366" y="101"/>
                  <a:pt x="365" y="101"/>
                  <a:pt x="365" y="100"/>
                </a:cubicBezTo>
                <a:cubicBezTo>
                  <a:pt x="365" y="100"/>
                  <a:pt x="366" y="100"/>
                  <a:pt x="367" y="100"/>
                </a:cubicBezTo>
                <a:cubicBezTo>
                  <a:pt x="366" y="100"/>
                  <a:pt x="365" y="98"/>
                  <a:pt x="364" y="100"/>
                </a:cubicBezTo>
                <a:cubicBezTo>
                  <a:pt x="362" y="98"/>
                  <a:pt x="361" y="100"/>
                  <a:pt x="359" y="100"/>
                </a:cubicBezTo>
                <a:cubicBezTo>
                  <a:pt x="359" y="100"/>
                  <a:pt x="360" y="100"/>
                  <a:pt x="360" y="99"/>
                </a:cubicBezTo>
                <a:cubicBezTo>
                  <a:pt x="359" y="99"/>
                  <a:pt x="359" y="99"/>
                  <a:pt x="359" y="100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60" y="100"/>
                  <a:pt x="359" y="101"/>
                  <a:pt x="359" y="101"/>
                </a:cubicBezTo>
                <a:cubicBezTo>
                  <a:pt x="356" y="103"/>
                  <a:pt x="354" y="99"/>
                  <a:pt x="350" y="101"/>
                </a:cubicBezTo>
                <a:cubicBezTo>
                  <a:pt x="350" y="100"/>
                  <a:pt x="348" y="99"/>
                  <a:pt x="349" y="98"/>
                </a:cubicBezTo>
                <a:cubicBezTo>
                  <a:pt x="348" y="97"/>
                  <a:pt x="348" y="96"/>
                  <a:pt x="348" y="95"/>
                </a:cubicBezTo>
                <a:cubicBezTo>
                  <a:pt x="349" y="94"/>
                  <a:pt x="350" y="93"/>
                  <a:pt x="351" y="93"/>
                </a:cubicBezTo>
                <a:cubicBezTo>
                  <a:pt x="351" y="94"/>
                  <a:pt x="351" y="94"/>
                  <a:pt x="351" y="94"/>
                </a:cubicBezTo>
                <a:cubicBezTo>
                  <a:pt x="350" y="94"/>
                  <a:pt x="350" y="94"/>
                  <a:pt x="350" y="94"/>
                </a:cubicBezTo>
                <a:cubicBezTo>
                  <a:pt x="351" y="95"/>
                  <a:pt x="351" y="95"/>
                  <a:pt x="351" y="95"/>
                </a:cubicBezTo>
                <a:cubicBezTo>
                  <a:pt x="351" y="93"/>
                  <a:pt x="354" y="94"/>
                  <a:pt x="355" y="92"/>
                </a:cubicBezTo>
                <a:cubicBezTo>
                  <a:pt x="353" y="91"/>
                  <a:pt x="353" y="91"/>
                  <a:pt x="353" y="91"/>
                </a:cubicBezTo>
                <a:cubicBezTo>
                  <a:pt x="353" y="92"/>
                  <a:pt x="354" y="92"/>
                  <a:pt x="354" y="92"/>
                </a:cubicBezTo>
                <a:cubicBezTo>
                  <a:pt x="354" y="93"/>
                  <a:pt x="353" y="93"/>
                  <a:pt x="353" y="93"/>
                </a:cubicBezTo>
                <a:cubicBezTo>
                  <a:pt x="352" y="93"/>
                  <a:pt x="351" y="91"/>
                  <a:pt x="352" y="91"/>
                </a:cubicBezTo>
                <a:cubicBezTo>
                  <a:pt x="349" y="91"/>
                  <a:pt x="349" y="91"/>
                  <a:pt x="349" y="91"/>
                </a:cubicBezTo>
                <a:cubicBezTo>
                  <a:pt x="348" y="90"/>
                  <a:pt x="347" y="92"/>
                  <a:pt x="346" y="91"/>
                </a:cubicBezTo>
                <a:cubicBezTo>
                  <a:pt x="346" y="91"/>
                  <a:pt x="346" y="91"/>
                  <a:pt x="346" y="91"/>
                </a:cubicBezTo>
                <a:cubicBezTo>
                  <a:pt x="346" y="90"/>
                  <a:pt x="345" y="89"/>
                  <a:pt x="344" y="89"/>
                </a:cubicBezTo>
                <a:cubicBezTo>
                  <a:pt x="345" y="88"/>
                  <a:pt x="345" y="88"/>
                  <a:pt x="345" y="88"/>
                </a:cubicBezTo>
                <a:cubicBezTo>
                  <a:pt x="345" y="88"/>
                  <a:pt x="344" y="87"/>
                  <a:pt x="345" y="86"/>
                </a:cubicBezTo>
                <a:cubicBezTo>
                  <a:pt x="346" y="87"/>
                  <a:pt x="347" y="84"/>
                  <a:pt x="348" y="86"/>
                </a:cubicBezTo>
                <a:cubicBezTo>
                  <a:pt x="349" y="86"/>
                  <a:pt x="349" y="86"/>
                  <a:pt x="349" y="86"/>
                </a:cubicBezTo>
                <a:cubicBezTo>
                  <a:pt x="350" y="84"/>
                  <a:pt x="351" y="85"/>
                  <a:pt x="353" y="85"/>
                </a:cubicBezTo>
                <a:cubicBezTo>
                  <a:pt x="353" y="85"/>
                  <a:pt x="354" y="85"/>
                  <a:pt x="353" y="84"/>
                </a:cubicBezTo>
                <a:cubicBezTo>
                  <a:pt x="353" y="84"/>
                  <a:pt x="353" y="84"/>
                  <a:pt x="353" y="84"/>
                </a:cubicBezTo>
                <a:cubicBezTo>
                  <a:pt x="352" y="83"/>
                  <a:pt x="350" y="83"/>
                  <a:pt x="349" y="84"/>
                </a:cubicBezTo>
                <a:cubicBezTo>
                  <a:pt x="347" y="83"/>
                  <a:pt x="348" y="85"/>
                  <a:pt x="347" y="85"/>
                </a:cubicBezTo>
                <a:cubicBezTo>
                  <a:pt x="346" y="83"/>
                  <a:pt x="345" y="84"/>
                  <a:pt x="343" y="84"/>
                </a:cubicBezTo>
                <a:cubicBezTo>
                  <a:pt x="341" y="86"/>
                  <a:pt x="339" y="83"/>
                  <a:pt x="337" y="83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7" y="85"/>
                  <a:pt x="335" y="84"/>
                  <a:pt x="335" y="83"/>
                </a:cubicBezTo>
                <a:cubicBezTo>
                  <a:pt x="334" y="83"/>
                  <a:pt x="334" y="85"/>
                  <a:pt x="333" y="84"/>
                </a:cubicBezTo>
                <a:cubicBezTo>
                  <a:pt x="332" y="83"/>
                  <a:pt x="332" y="82"/>
                  <a:pt x="333" y="82"/>
                </a:cubicBezTo>
                <a:cubicBezTo>
                  <a:pt x="334" y="82"/>
                  <a:pt x="337" y="80"/>
                  <a:pt x="336" y="82"/>
                </a:cubicBezTo>
                <a:cubicBezTo>
                  <a:pt x="337" y="80"/>
                  <a:pt x="337" y="80"/>
                  <a:pt x="337" y="80"/>
                </a:cubicBezTo>
                <a:cubicBezTo>
                  <a:pt x="337" y="80"/>
                  <a:pt x="336" y="78"/>
                  <a:pt x="335" y="79"/>
                </a:cubicBezTo>
                <a:cubicBezTo>
                  <a:pt x="334" y="79"/>
                  <a:pt x="333" y="79"/>
                  <a:pt x="333" y="78"/>
                </a:cubicBezTo>
                <a:cubicBezTo>
                  <a:pt x="332" y="78"/>
                  <a:pt x="330" y="79"/>
                  <a:pt x="329" y="78"/>
                </a:cubicBezTo>
                <a:cubicBezTo>
                  <a:pt x="328" y="78"/>
                  <a:pt x="328" y="76"/>
                  <a:pt x="330" y="76"/>
                </a:cubicBezTo>
                <a:cubicBezTo>
                  <a:pt x="331" y="76"/>
                  <a:pt x="331" y="76"/>
                  <a:pt x="331" y="76"/>
                </a:cubicBezTo>
                <a:cubicBezTo>
                  <a:pt x="329" y="73"/>
                  <a:pt x="328" y="79"/>
                  <a:pt x="325" y="77"/>
                </a:cubicBezTo>
                <a:cubicBezTo>
                  <a:pt x="326" y="79"/>
                  <a:pt x="324" y="78"/>
                  <a:pt x="323" y="78"/>
                </a:cubicBezTo>
                <a:cubicBezTo>
                  <a:pt x="323" y="79"/>
                  <a:pt x="323" y="79"/>
                  <a:pt x="323" y="79"/>
                </a:cubicBezTo>
                <a:cubicBezTo>
                  <a:pt x="322" y="80"/>
                  <a:pt x="322" y="80"/>
                  <a:pt x="322" y="80"/>
                </a:cubicBezTo>
                <a:cubicBezTo>
                  <a:pt x="320" y="79"/>
                  <a:pt x="320" y="79"/>
                  <a:pt x="320" y="79"/>
                </a:cubicBezTo>
                <a:cubicBezTo>
                  <a:pt x="321" y="78"/>
                  <a:pt x="322" y="78"/>
                  <a:pt x="323" y="78"/>
                </a:cubicBezTo>
                <a:cubicBezTo>
                  <a:pt x="323" y="78"/>
                  <a:pt x="323" y="78"/>
                  <a:pt x="323" y="78"/>
                </a:cubicBezTo>
                <a:cubicBezTo>
                  <a:pt x="322" y="77"/>
                  <a:pt x="323" y="77"/>
                  <a:pt x="323" y="77"/>
                </a:cubicBezTo>
                <a:cubicBezTo>
                  <a:pt x="320" y="75"/>
                  <a:pt x="320" y="75"/>
                  <a:pt x="320" y="75"/>
                </a:cubicBezTo>
                <a:cubicBezTo>
                  <a:pt x="320" y="71"/>
                  <a:pt x="315" y="75"/>
                  <a:pt x="312" y="74"/>
                </a:cubicBezTo>
                <a:cubicBezTo>
                  <a:pt x="311" y="76"/>
                  <a:pt x="313" y="77"/>
                  <a:pt x="312" y="78"/>
                </a:cubicBezTo>
                <a:cubicBezTo>
                  <a:pt x="313" y="78"/>
                  <a:pt x="315" y="78"/>
                  <a:pt x="316" y="79"/>
                </a:cubicBezTo>
                <a:cubicBezTo>
                  <a:pt x="317" y="80"/>
                  <a:pt x="315" y="79"/>
                  <a:pt x="314" y="80"/>
                </a:cubicBezTo>
                <a:cubicBezTo>
                  <a:pt x="315" y="80"/>
                  <a:pt x="316" y="81"/>
                  <a:pt x="315" y="81"/>
                </a:cubicBezTo>
                <a:cubicBezTo>
                  <a:pt x="314" y="81"/>
                  <a:pt x="314" y="81"/>
                  <a:pt x="314" y="81"/>
                </a:cubicBezTo>
                <a:cubicBezTo>
                  <a:pt x="313" y="81"/>
                  <a:pt x="313" y="81"/>
                  <a:pt x="313" y="81"/>
                </a:cubicBezTo>
                <a:cubicBezTo>
                  <a:pt x="314" y="82"/>
                  <a:pt x="314" y="82"/>
                  <a:pt x="314" y="82"/>
                </a:cubicBezTo>
                <a:cubicBezTo>
                  <a:pt x="314" y="83"/>
                  <a:pt x="313" y="82"/>
                  <a:pt x="312" y="82"/>
                </a:cubicBezTo>
                <a:cubicBezTo>
                  <a:pt x="312" y="83"/>
                  <a:pt x="312" y="83"/>
                  <a:pt x="313" y="83"/>
                </a:cubicBezTo>
                <a:cubicBezTo>
                  <a:pt x="312" y="84"/>
                  <a:pt x="312" y="84"/>
                  <a:pt x="312" y="84"/>
                </a:cubicBezTo>
                <a:cubicBezTo>
                  <a:pt x="311" y="83"/>
                  <a:pt x="308" y="85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9" y="84"/>
                  <a:pt x="308" y="86"/>
                  <a:pt x="308" y="87"/>
                </a:cubicBezTo>
                <a:cubicBezTo>
                  <a:pt x="307" y="88"/>
                  <a:pt x="305" y="88"/>
                  <a:pt x="304" y="87"/>
                </a:cubicBezTo>
                <a:cubicBezTo>
                  <a:pt x="305" y="86"/>
                  <a:pt x="305" y="86"/>
                  <a:pt x="305" y="86"/>
                </a:cubicBezTo>
                <a:cubicBezTo>
                  <a:pt x="303" y="86"/>
                  <a:pt x="303" y="86"/>
                  <a:pt x="303" y="86"/>
                </a:cubicBezTo>
                <a:cubicBezTo>
                  <a:pt x="305" y="90"/>
                  <a:pt x="298" y="88"/>
                  <a:pt x="298" y="90"/>
                </a:cubicBezTo>
                <a:cubicBezTo>
                  <a:pt x="297" y="90"/>
                  <a:pt x="297" y="90"/>
                  <a:pt x="297" y="90"/>
                </a:cubicBezTo>
                <a:cubicBezTo>
                  <a:pt x="297" y="89"/>
                  <a:pt x="297" y="89"/>
                  <a:pt x="297" y="89"/>
                </a:cubicBezTo>
                <a:cubicBezTo>
                  <a:pt x="296" y="90"/>
                  <a:pt x="296" y="90"/>
                  <a:pt x="296" y="90"/>
                </a:cubicBezTo>
                <a:cubicBezTo>
                  <a:pt x="297" y="90"/>
                  <a:pt x="295" y="91"/>
                  <a:pt x="297" y="91"/>
                </a:cubicBezTo>
                <a:cubicBezTo>
                  <a:pt x="296" y="92"/>
                  <a:pt x="295" y="93"/>
                  <a:pt x="294" y="93"/>
                </a:cubicBezTo>
                <a:cubicBezTo>
                  <a:pt x="295" y="94"/>
                  <a:pt x="292" y="94"/>
                  <a:pt x="293" y="96"/>
                </a:cubicBezTo>
                <a:cubicBezTo>
                  <a:pt x="292" y="97"/>
                  <a:pt x="292" y="96"/>
                  <a:pt x="291" y="96"/>
                </a:cubicBezTo>
                <a:cubicBezTo>
                  <a:pt x="292" y="95"/>
                  <a:pt x="292" y="95"/>
                  <a:pt x="292" y="95"/>
                </a:cubicBezTo>
                <a:cubicBezTo>
                  <a:pt x="291" y="95"/>
                  <a:pt x="291" y="95"/>
                  <a:pt x="290" y="95"/>
                </a:cubicBezTo>
                <a:cubicBezTo>
                  <a:pt x="289" y="98"/>
                  <a:pt x="285" y="95"/>
                  <a:pt x="284" y="98"/>
                </a:cubicBezTo>
                <a:cubicBezTo>
                  <a:pt x="284" y="98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0" y="99"/>
                  <a:pt x="279" y="98"/>
                </a:cubicBezTo>
                <a:cubicBezTo>
                  <a:pt x="279" y="99"/>
                  <a:pt x="279" y="99"/>
                  <a:pt x="279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6" y="100"/>
                  <a:pt x="272" y="100"/>
                  <a:pt x="272" y="102"/>
                </a:cubicBezTo>
                <a:cubicBezTo>
                  <a:pt x="273" y="103"/>
                  <a:pt x="273" y="102"/>
                  <a:pt x="274" y="102"/>
                </a:cubicBezTo>
                <a:cubicBezTo>
                  <a:pt x="274" y="102"/>
                  <a:pt x="274" y="102"/>
                  <a:pt x="274" y="103"/>
                </a:cubicBezTo>
                <a:cubicBezTo>
                  <a:pt x="274" y="102"/>
                  <a:pt x="274" y="102"/>
                  <a:pt x="274" y="102"/>
                </a:cubicBezTo>
                <a:cubicBezTo>
                  <a:pt x="277" y="101"/>
                  <a:pt x="278" y="103"/>
                  <a:pt x="280" y="102"/>
                </a:cubicBezTo>
                <a:cubicBezTo>
                  <a:pt x="280" y="102"/>
                  <a:pt x="280" y="102"/>
                  <a:pt x="280" y="102"/>
                </a:cubicBezTo>
                <a:cubicBezTo>
                  <a:pt x="283" y="102"/>
                  <a:pt x="286" y="101"/>
                  <a:pt x="288" y="100"/>
                </a:cubicBezTo>
                <a:cubicBezTo>
                  <a:pt x="288" y="101"/>
                  <a:pt x="290" y="100"/>
                  <a:pt x="290" y="101"/>
                </a:cubicBezTo>
                <a:cubicBezTo>
                  <a:pt x="289" y="102"/>
                  <a:pt x="292" y="103"/>
                  <a:pt x="290" y="104"/>
                </a:cubicBezTo>
                <a:cubicBezTo>
                  <a:pt x="289" y="105"/>
                  <a:pt x="288" y="106"/>
                  <a:pt x="289" y="107"/>
                </a:cubicBezTo>
                <a:cubicBezTo>
                  <a:pt x="288" y="108"/>
                  <a:pt x="289" y="109"/>
                  <a:pt x="288" y="110"/>
                </a:cubicBezTo>
                <a:cubicBezTo>
                  <a:pt x="291" y="112"/>
                  <a:pt x="286" y="112"/>
                  <a:pt x="286" y="114"/>
                </a:cubicBezTo>
                <a:cubicBezTo>
                  <a:pt x="284" y="113"/>
                  <a:pt x="284" y="113"/>
                  <a:pt x="284" y="113"/>
                </a:cubicBezTo>
                <a:cubicBezTo>
                  <a:pt x="285" y="113"/>
                  <a:pt x="285" y="112"/>
                  <a:pt x="285" y="112"/>
                </a:cubicBezTo>
                <a:cubicBezTo>
                  <a:pt x="284" y="111"/>
                  <a:pt x="285" y="110"/>
                  <a:pt x="284" y="109"/>
                </a:cubicBezTo>
                <a:cubicBezTo>
                  <a:pt x="284" y="109"/>
                  <a:pt x="283" y="110"/>
                  <a:pt x="283" y="110"/>
                </a:cubicBezTo>
                <a:cubicBezTo>
                  <a:pt x="283" y="109"/>
                  <a:pt x="282" y="109"/>
                  <a:pt x="282" y="109"/>
                </a:cubicBezTo>
                <a:cubicBezTo>
                  <a:pt x="282" y="109"/>
                  <a:pt x="283" y="108"/>
                  <a:pt x="283" y="108"/>
                </a:cubicBezTo>
                <a:cubicBezTo>
                  <a:pt x="283" y="108"/>
                  <a:pt x="283" y="108"/>
                  <a:pt x="283" y="108"/>
                </a:cubicBezTo>
                <a:cubicBezTo>
                  <a:pt x="285" y="106"/>
                  <a:pt x="285" y="106"/>
                  <a:pt x="285" y="106"/>
                </a:cubicBezTo>
                <a:cubicBezTo>
                  <a:pt x="285" y="105"/>
                  <a:pt x="284" y="105"/>
                  <a:pt x="283" y="104"/>
                </a:cubicBezTo>
                <a:cubicBezTo>
                  <a:pt x="284" y="108"/>
                  <a:pt x="277" y="105"/>
                  <a:pt x="275" y="108"/>
                </a:cubicBezTo>
                <a:cubicBezTo>
                  <a:pt x="275" y="109"/>
                  <a:pt x="276" y="108"/>
                  <a:pt x="277" y="109"/>
                </a:cubicBezTo>
                <a:cubicBezTo>
                  <a:pt x="276" y="110"/>
                  <a:pt x="275" y="112"/>
                  <a:pt x="274" y="112"/>
                </a:cubicBezTo>
                <a:cubicBezTo>
                  <a:pt x="273" y="111"/>
                  <a:pt x="273" y="111"/>
                  <a:pt x="273" y="111"/>
                </a:cubicBezTo>
                <a:cubicBezTo>
                  <a:pt x="272" y="112"/>
                  <a:pt x="271" y="112"/>
                  <a:pt x="269" y="113"/>
                </a:cubicBezTo>
                <a:cubicBezTo>
                  <a:pt x="268" y="112"/>
                  <a:pt x="267" y="111"/>
                  <a:pt x="267" y="110"/>
                </a:cubicBezTo>
                <a:cubicBezTo>
                  <a:pt x="265" y="110"/>
                  <a:pt x="267" y="111"/>
                  <a:pt x="265" y="112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5" y="112"/>
                  <a:pt x="265" y="112"/>
                  <a:pt x="264" y="112"/>
                </a:cubicBezTo>
                <a:cubicBezTo>
                  <a:pt x="262" y="111"/>
                  <a:pt x="260" y="110"/>
                  <a:pt x="261" y="108"/>
                </a:cubicBezTo>
                <a:cubicBezTo>
                  <a:pt x="263" y="107"/>
                  <a:pt x="265" y="109"/>
                  <a:pt x="267" y="107"/>
                </a:cubicBezTo>
                <a:cubicBezTo>
                  <a:pt x="264" y="107"/>
                  <a:pt x="264" y="107"/>
                  <a:pt x="264" y="107"/>
                </a:cubicBezTo>
                <a:cubicBezTo>
                  <a:pt x="263" y="106"/>
                  <a:pt x="265" y="106"/>
                  <a:pt x="265" y="105"/>
                </a:cubicBezTo>
                <a:cubicBezTo>
                  <a:pt x="262" y="106"/>
                  <a:pt x="259" y="109"/>
                  <a:pt x="256" y="106"/>
                </a:cubicBezTo>
                <a:cubicBezTo>
                  <a:pt x="254" y="107"/>
                  <a:pt x="255" y="109"/>
                  <a:pt x="253" y="109"/>
                </a:cubicBezTo>
                <a:cubicBezTo>
                  <a:pt x="257" y="108"/>
                  <a:pt x="252" y="113"/>
                  <a:pt x="257" y="112"/>
                </a:cubicBezTo>
                <a:cubicBezTo>
                  <a:pt x="258" y="112"/>
                  <a:pt x="258" y="111"/>
                  <a:pt x="258" y="111"/>
                </a:cubicBezTo>
                <a:cubicBezTo>
                  <a:pt x="260" y="110"/>
                  <a:pt x="262" y="111"/>
                  <a:pt x="263" y="112"/>
                </a:cubicBezTo>
                <a:cubicBezTo>
                  <a:pt x="262" y="113"/>
                  <a:pt x="262" y="113"/>
                  <a:pt x="262" y="113"/>
                </a:cubicBezTo>
                <a:cubicBezTo>
                  <a:pt x="263" y="113"/>
                  <a:pt x="263" y="113"/>
                  <a:pt x="264" y="114"/>
                </a:cubicBezTo>
                <a:cubicBezTo>
                  <a:pt x="264" y="116"/>
                  <a:pt x="261" y="116"/>
                  <a:pt x="260" y="118"/>
                </a:cubicBezTo>
                <a:cubicBezTo>
                  <a:pt x="256" y="118"/>
                  <a:pt x="257" y="121"/>
                  <a:pt x="254" y="121"/>
                </a:cubicBezTo>
                <a:cubicBezTo>
                  <a:pt x="256" y="122"/>
                  <a:pt x="257" y="122"/>
                  <a:pt x="257" y="123"/>
                </a:cubicBezTo>
                <a:cubicBezTo>
                  <a:pt x="259" y="124"/>
                  <a:pt x="259" y="124"/>
                  <a:pt x="259" y="124"/>
                </a:cubicBezTo>
                <a:cubicBezTo>
                  <a:pt x="259" y="127"/>
                  <a:pt x="254" y="124"/>
                  <a:pt x="254" y="127"/>
                </a:cubicBezTo>
                <a:cubicBezTo>
                  <a:pt x="253" y="126"/>
                  <a:pt x="253" y="126"/>
                  <a:pt x="253" y="125"/>
                </a:cubicBezTo>
                <a:cubicBezTo>
                  <a:pt x="251" y="126"/>
                  <a:pt x="250" y="122"/>
                  <a:pt x="248" y="125"/>
                </a:cubicBezTo>
                <a:cubicBezTo>
                  <a:pt x="246" y="124"/>
                  <a:pt x="243" y="126"/>
                  <a:pt x="242" y="124"/>
                </a:cubicBezTo>
                <a:cubicBezTo>
                  <a:pt x="242" y="123"/>
                  <a:pt x="241" y="122"/>
                  <a:pt x="242" y="122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44" y="122"/>
                  <a:pt x="244" y="122"/>
                  <a:pt x="244" y="122"/>
                </a:cubicBezTo>
                <a:cubicBezTo>
                  <a:pt x="244" y="121"/>
                  <a:pt x="244" y="121"/>
                  <a:pt x="244" y="121"/>
                </a:cubicBezTo>
                <a:cubicBezTo>
                  <a:pt x="244" y="120"/>
                  <a:pt x="244" y="120"/>
                  <a:pt x="244" y="120"/>
                </a:cubicBezTo>
                <a:cubicBezTo>
                  <a:pt x="246" y="121"/>
                  <a:pt x="246" y="121"/>
                  <a:pt x="246" y="121"/>
                </a:cubicBezTo>
                <a:cubicBezTo>
                  <a:pt x="248" y="121"/>
                  <a:pt x="250" y="121"/>
                  <a:pt x="252" y="120"/>
                </a:cubicBezTo>
                <a:cubicBezTo>
                  <a:pt x="253" y="118"/>
                  <a:pt x="251" y="118"/>
                  <a:pt x="251" y="117"/>
                </a:cubicBezTo>
                <a:cubicBezTo>
                  <a:pt x="252" y="117"/>
                  <a:pt x="252" y="116"/>
                  <a:pt x="253" y="116"/>
                </a:cubicBezTo>
                <a:cubicBezTo>
                  <a:pt x="254" y="115"/>
                  <a:pt x="252" y="116"/>
                  <a:pt x="251" y="115"/>
                </a:cubicBezTo>
                <a:cubicBezTo>
                  <a:pt x="251" y="114"/>
                  <a:pt x="251" y="114"/>
                  <a:pt x="251" y="114"/>
                </a:cubicBezTo>
                <a:cubicBezTo>
                  <a:pt x="250" y="113"/>
                  <a:pt x="250" y="113"/>
                  <a:pt x="250" y="113"/>
                </a:cubicBezTo>
                <a:cubicBezTo>
                  <a:pt x="247" y="113"/>
                  <a:pt x="246" y="115"/>
                  <a:pt x="245" y="116"/>
                </a:cubicBezTo>
                <a:cubicBezTo>
                  <a:pt x="245" y="116"/>
                  <a:pt x="246" y="116"/>
                  <a:pt x="246" y="116"/>
                </a:cubicBezTo>
                <a:cubicBezTo>
                  <a:pt x="243" y="117"/>
                  <a:pt x="244" y="118"/>
                  <a:pt x="243" y="119"/>
                </a:cubicBezTo>
                <a:cubicBezTo>
                  <a:pt x="240" y="119"/>
                  <a:pt x="241" y="122"/>
                  <a:pt x="239" y="122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37" y="124"/>
                  <a:pt x="237" y="126"/>
                  <a:pt x="236" y="127"/>
                </a:cubicBezTo>
                <a:cubicBezTo>
                  <a:pt x="236" y="127"/>
                  <a:pt x="236" y="127"/>
                  <a:pt x="236" y="127"/>
                </a:cubicBezTo>
                <a:cubicBezTo>
                  <a:pt x="235" y="129"/>
                  <a:pt x="234" y="127"/>
                  <a:pt x="232" y="128"/>
                </a:cubicBezTo>
                <a:cubicBezTo>
                  <a:pt x="231" y="129"/>
                  <a:pt x="233" y="129"/>
                  <a:pt x="233" y="130"/>
                </a:cubicBezTo>
                <a:cubicBezTo>
                  <a:pt x="232" y="130"/>
                  <a:pt x="233" y="131"/>
                  <a:pt x="233" y="132"/>
                </a:cubicBezTo>
                <a:cubicBezTo>
                  <a:pt x="234" y="131"/>
                  <a:pt x="235" y="131"/>
                  <a:pt x="235" y="130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239" y="129"/>
                  <a:pt x="240" y="127"/>
                  <a:pt x="242" y="129"/>
                </a:cubicBezTo>
                <a:cubicBezTo>
                  <a:pt x="244" y="132"/>
                  <a:pt x="246" y="126"/>
                  <a:pt x="249" y="129"/>
                </a:cubicBezTo>
                <a:cubicBezTo>
                  <a:pt x="249" y="130"/>
                  <a:pt x="250" y="130"/>
                  <a:pt x="249" y="131"/>
                </a:cubicBezTo>
                <a:cubicBezTo>
                  <a:pt x="246" y="132"/>
                  <a:pt x="243" y="133"/>
                  <a:pt x="241" y="134"/>
                </a:cubicBezTo>
                <a:cubicBezTo>
                  <a:pt x="239" y="135"/>
                  <a:pt x="241" y="135"/>
                  <a:pt x="240" y="136"/>
                </a:cubicBezTo>
                <a:cubicBezTo>
                  <a:pt x="240" y="137"/>
                  <a:pt x="240" y="137"/>
                  <a:pt x="241" y="137"/>
                </a:cubicBezTo>
                <a:cubicBezTo>
                  <a:pt x="238" y="141"/>
                  <a:pt x="238" y="141"/>
                  <a:pt x="238" y="141"/>
                </a:cubicBezTo>
                <a:cubicBezTo>
                  <a:pt x="239" y="142"/>
                  <a:pt x="241" y="141"/>
                  <a:pt x="242" y="143"/>
                </a:cubicBezTo>
                <a:cubicBezTo>
                  <a:pt x="241" y="143"/>
                  <a:pt x="241" y="146"/>
                  <a:pt x="238" y="146"/>
                </a:cubicBezTo>
                <a:cubicBezTo>
                  <a:pt x="239" y="147"/>
                  <a:pt x="239" y="147"/>
                  <a:pt x="239" y="14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36" y="148"/>
                  <a:pt x="236" y="148"/>
                  <a:pt x="236" y="148"/>
                </a:cubicBezTo>
                <a:cubicBezTo>
                  <a:pt x="236" y="149"/>
                  <a:pt x="235" y="148"/>
                  <a:pt x="234" y="148"/>
                </a:cubicBezTo>
                <a:cubicBezTo>
                  <a:pt x="233" y="149"/>
                  <a:pt x="233" y="149"/>
                  <a:pt x="233" y="149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7" y="148"/>
                  <a:pt x="239" y="149"/>
                  <a:pt x="240" y="148"/>
                </a:cubicBezTo>
                <a:cubicBezTo>
                  <a:pt x="241" y="149"/>
                  <a:pt x="242" y="149"/>
                  <a:pt x="243" y="149"/>
                </a:cubicBezTo>
                <a:cubicBezTo>
                  <a:pt x="243" y="151"/>
                  <a:pt x="242" y="150"/>
                  <a:pt x="241" y="151"/>
                </a:cubicBezTo>
                <a:cubicBezTo>
                  <a:pt x="242" y="151"/>
                  <a:pt x="241" y="153"/>
                  <a:pt x="244" y="152"/>
                </a:cubicBezTo>
                <a:cubicBezTo>
                  <a:pt x="243" y="153"/>
                  <a:pt x="242" y="154"/>
                  <a:pt x="241" y="154"/>
                </a:cubicBezTo>
                <a:cubicBezTo>
                  <a:pt x="241" y="154"/>
                  <a:pt x="241" y="154"/>
                  <a:pt x="241" y="155"/>
                </a:cubicBezTo>
                <a:cubicBezTo>
                  <a:pt x="240" y="155"/>
                  <a:pt x="239" y="156"/>
                  <a:pt x="238" y="155"/>
                </a:cubicBezTo>
                <a:cubicBezTo>
                  <a:pt x="238" y="156"/>
                  <a:pt x="238" y="156"/>
                  <a:pt x="238" y="156"/>
                </a:cubicBezTo>
                <a:cubicBezTo>
                  <a:pt x="238" y="156"/>
                  <a:pt x="239" y="156"/>
                  <a:pt x="239" y="156"/>
                </a:cubicBezTo>
                <a:cubicBezTo>
                  <a:pt x="240" y="159"/>
                  <a:pt x="236" y="159"/>
                  <a:pt x="234" y="160"/>
                </a:cubicBezTo>
                <a:cubicBezTo>
                  <a:pt x="235" y="160"/>
                  <a:pt x="234" y="162"/>
                  <a:pt x="233" y="163"/>
                </a:cubicBezTo>
                <a:cubicBezTo>
                  <a:pt x="231" y="161"/>
                  <a:pt x="230" y="165"/>
                  <a:pt x="228" y="164"/>
                </a:cubicBezTo>
                <a:cubicBezTo>
                  <a:pt x="227" y="164"/>
                  <a:pt x="227" y="164"/>
                  <a:pt x="227" y="164"/>
                </a:cubicBezTo>
                <a:cubicBezTo>
                  <a:pt x="225" y="163"/>
                  <a:pt x="227" y="165"/>
                  <a:pt x="225" y="166"/>
                </a:cubicBezTo>
                <a:cubicBezTo>
                  <a:pt x="225" y="166"/>
                  <a:pt x="226" y="167"/>
                  <a:pt x="225" y="167"/>
                </a:cubicBezTo>
                <a:cubicBezTo>
                  <a:pt x="224" y="168"/>
                  <a:pt x="224" y="167"/>
                  <a:pt x="223" y="167"/>
                </a:cubicBezTo>
                <a:cubicBezTo>
                  <a:pt x="223" y="165"/>
                  <a:pt x="220" y="166"/>
                  <a:pt x="219" y="165"/>
                </a:cubicBezTo>
                <a:cubicBezTo>
                  <a:pt x="220" y="163"/>
                  <a:pt x="221" y="165"/>
                  <a:pt x="222" y="164"/>
                </a:cubicBezTo>
                <a:cubicBezTo>
                  <a:pt x="221" y="162"/>
                  <a:pt x="220" y="164"/>
                  <a:pt x="218" y="163"/>
                </a:cubicBezTo>
                <a:cubicBezTo>
                  <a:pt x="218" y="162"/>
                  <a:pt x="218" y="162"/>
                  <a:pt x="218" y="162"/>
                </a:cubicBezTo>
                <a:cubicBezTo>
                  <a:pt x="221" y="162"/>
                  <a:pt x="222" y="160"/>
                  <a:pt x="223" y="158"/>
                </a:cubicBezTo>
                <a:cubicBezTo>
                  <a:pt x="222" y="158"/>
                  <a:pt x="221" y="158"/>
                  <a:pt x="221" y="157"/>
                </a:cubicBezTo>
                <a:cubicBezTo>
                  <a:pt x="220" y="157"/>
                  <a:pt x="220" y="158"/>
                  <a:pt x="219" y="158"/>
                </a:cubicBezTo>
                <a:cubicBezTo>
                  <a:pt x="219" y="158"/>
                  <a:pt x="219" y="158"/>
                  <a:pt x="219" y="157"/>
                </a:cubicBezTo>
                <a:cubicBezTo>
                  <a:pt x="217" y="159"/>
                  <a:pt x="215" y="156"/>
                  <a:pt x="214" y="158"/>
                </a:cubicBezTo>
                <a:cubicBezTo>
                  <a:pt x="212" y="157"/>
                  <a:pt x="212" y="160"/>
                  <a:pt x="210" y="158"/>
                </a:cubicBezTo>
                <a:cubicBezTo>
                  <a:pt x="209" y="159"/>
                  <a:pt x="210" y="160"/>
                  <a:pt x="209" y="161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1" y="161"/>
                  <a:pt x="211" y="161"/>
                  <a:pt x="211" y="161"/>
                </a:cubicBezTo>
                <a:cubicBezTo>
                  <a:pt x="212" y="162"/>
                  <a:pt x="212" y="161"/>
                  <a:pt x="213" y="160"/>
                </a:cubicBezTo>
                <a:cubicBezTo>
                  <a:pt x="215" y="161"/>
                  <a:pt x="216" y="160"/>
                  <a:pt x="218" y="161"/>
                </a:cubicBezTo>
                <a:cubicBezTo>
                  <a:pt x="215" y="164"/>
                  <a:pt x="215" y="164"/>
                  <a:pt x="215" y="164"/>
                </a:cubicBezTo>
                <a:cubicBezTo>
                  <a:pt x="213" y="166"/>
                  <a:pt x="213" y="163"/>
                  <a:pt x="211" y="163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08" y="165"/>
                  <a:pt x="208" y="165"/>
                  <a:pt x="208" y="165"/>
                </a:cubicBezTo>
                <a:cubicBezTo>
                  <a:pt x="208" y="165"/>
                  <a:pt x="209" y="167"/>
                  <a:pt x="210" y="167"/>
                </a:cubicBezTo>
                <a:cubicBezTo>
                  <a:pt x="211" y="166"/>
                  <a:pt x="211" y="166"/>
                  <a:pt x="211" y="166"/>
                </a:cubicBezTo>
                <a:cubicBezTo>
                  <a:pt x="211" y="166"/>
                  <a:pt x="213" y="167"/>
                  <a:pt x="212" y="167"/>
                </a:cubicBezTo>
                <a:cubicBezTo>
                  <a:pt x="213" y="167"/>
                  <a:pt x="214" y="167"/>
                  <a:pt x="214" y="167"/>
                </a:cubicBezTo>
                <a:cubicBezTo>
                  <a:pt x="214" y="168"/>
                  <a:pt x="214" y="168"/>
                  <a:pt x="214" y="168"/>
                </a:cubicBezTo>
                <a:cubicBezTo>
                  <a:pt x="215" y="169"/>
                  <a:pt x="215" y="169"/>
                  <a:pt x="215" y="169"/>
                </a:cubicBezTo>
                <a:cubicBezTo>
                  <a:pt x="214" y="169"/>
                  <a:pt x="214" y="170"/>
                  <a:pt x="213" y="171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14" y="172"/>
                  <a:pt x="214" y="172"/>
                  <a:pt x="214" y="172"/>
                </a:cubicBezTo>
                <a:cubicBezTo>
                  <a:pt x="215" y="172"/>
                  <a:pt x="215" y="170"/>
                  <a:pt x="217" y="170"/>
                </a:cubicBezTo>
                <a:cubicBezTo>
                  <a:pt x="218" y="170"/>
                  <a:pt x="217" y="172"/>
                  <a:pt x="217" y="173"/>
                </a:cubicBezTo>
                <a:cubicBezTo>
                  <a:pt x="218" y="172"/>
                  <a:pt x="218" y="172"/>
                  <a:pt x="218" y="172"/>
                </a:cubicBezTo>
                <a:cubicBezTo>
                  <a:pt x="218" y="173"/>
                  <a:pt x="219" y="175"/>
                  <a:pt x="220" y="175"/>
                </a:cubicBezTo>
                <a:cubicBezTo>
                  <a:pt x="218" y="177"/>
                  <a:pt x="215" y="176"/>
                  <a:pt x="213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1" y="178"/>
                  <a:pt x="210" y="177"/>
                  <a:pt x="209" y="176"/>
                </a:cubicBezTo>
                <a:cubicBezTo>
                  <a:pt x="209" y="176"/>
                  <a:pt x="209" y="176"/>
                  <a:pt x="209" y="176"/>
                </a:cubicBezTo>
                <a:cubicBezTo>
                  <a:pt x="209" y="178"/>
                  <a:pt x="212" y="177"/>
                  <a:pt x="213" y="178"/>
                </a:cubicBezTo>
                <a:cubicBezTo>
                  <a:pt x="212" y="180"/>
                  <a:pt x="211" y="178"/>
                  <a:pt x="210" y="179"/>
                </a:cubicBezTo>
                <a:cubicBezTo>
                  <a:pt x="210" y="180"/>
                  <a:pt x="209" y="181"/>
                  <a:pt x="208" y="181"/>
                </a:cubicBezTo>
                <a:cubicBezTo>
                  <a:pt x="209" y="181"/>
                  <a:pt x="209" y="181"/>
                  <a:pt x="209" y="182"/>
                </a:cubicBezTo>
                <a:cubicBezTo>
                  <a:pt x="213" y="180"/>
                  <a:pt x="215" y="183"/>
                  <a:pt x="217" y="182"/>
                </a:cubicBezTo>
                <a:cubicBezTo>
                  <a:pt x="218" y="182"/>
                  <a:pt x="218" y="182"/>
                  <a:pt x="218" y="182"/>
                </a:cubicBezTo>
                <a:cubicBezTo>
                  <a:pt x="219" y="182"/>
                  <a:pt x="219" y="182"/>
                  <a:pt x="219" y="183"/>
                </a:cubicBezTo>
                <a:cubicBezTo>
                  <a:pt x="218" y="183"/>
                  <a:pt x="218" y="184"/>
                  <a:pt x="216" y="184"/>
                </a:cubicBezTo>
                <a:cubicBezTo>
                  <a:pt x="218" y="185"/>
                  <a:pt x="219" y="183"/>
                  <a:pt x="220" y="185"/>
                </a:cubicBezTo>
                <a:cubicBezTo>
                  <a:pt x="222" y="187"/>
                  <a:pt x="224" y="183"/>
                  <a:pt x="225" y="186"/>
                </a:cubicBezTo>
                <a:cubicBezTo>
                  <a:pt x="225" y="186"/>
                  <a:pt x="225" y="188"/>
                  <a:pt x="224" y="187"/>
                </a:cubicBezTo>
                <a:cubicBezTo>
                  <a:pt x="223" y="189"/>
                  <a:pt x="219" y="187"/>
                  <a:pt x="220" y="190"/>
                </a:cubicBezTo>
                <a:cubicBezTo>
                  <a:pt x="219" y="190"/>
                  <a:pt x="218" y="189"/>
                  <a:pt x="218" y="190"/>
                </a:cubicBezTo>
                <a:cubicBezTo>
                  <a:pt x="216" y="189"/>
                  <a:pt x="218" y="188"/>
                  <a:pt x="218" y="188"/>
                </a:cubicBezTo>
                <a:cubicBezTo>
                  <a:pt x="216" y="187"/>
                  <a:pt x="213" y="186"/>
                  <a:pt x="212" y="185"/>
                </a:cubicBezTo>
                <a:cubicBezTo>
                  <a:pt x="209" y="185"/>
                  <a:pt x="209" y="185"/>
                  <a:pt x="209" y="185"/>
                </a:cubicBezTo>
                <a:cubicBezTo>
                  <a:pt x="206" y="183"/>
                  <a:pt x="203" y="188"/>
                  <a:pt x="201" y="186"/>
                </a:cubicBezTo>
                <a:cubicBezTo>
                  <a:pt x="202" y="186"/>
                  <a:pt x="202" y="186"/>
                  <a:pt x="202" y="186"/>
                </a:cubicBezTo>
                <a:cubicBezTo>
                  <a:pt x="202" y="187"/>
                  <a:pt x="200" y="187"/>
                  <a:pt x="201" y="187"/>
                </a:cubicBezTo>
                <a:cubicBezTo>
                  <a:pt x="201" y="188"/>
                  <a:pt x="201" y="187"/>
                  <a:pt x="202" y="188"/>
                </a:cubicBezTo>
                <a:cubicBezTo>
                  <a:pt x="201" y="189"/>
                  <a:pt x="201" y="188"/>
                  <a:pt x="200" y="189"/>
                </a:cubicBezTo>
                <a:cubicBezTo>
                  <a:pt x="201" y="190"/>
                  <a:pt x="199" y="191"/>
                  <a:pt x="200" y="192"/>
                </a:cubicBezTo>
                <a:cubicBezTo>
                  <a:pt x="198" y="193"/>
                  <a:pt x="198" y="193"/>
                  <a:pt x="198" y="193"/>
                </a:cubicBezTo>
                <a:cubicBezTo>
                  <a:pt x="200" y="194"/>
                  <a:pt x="200" y="194"/>
                  <a:pt x="200" y="194"/>
                </a:cubicBezTo>
                <a:cubicBezTo>
                  <a:pt x="196" y="195"/>
                  <a:pt x="195" y="198"/>
                  <a:pt x="193" y="199"/>
                </a:cubicBezTo>
                <a:cubicBezTo>
                  <a:pt x="191" y="197"/>
                  <a:pt x="189" y="197"/>
                  <a:pt x="187" y="196"/>
                </a:cubicBezTo>
                <a:cubicBezTo>
                  <a:pt x="188" y="195"/>
                  <a:pt x="191" y="196"/>
                  <a:pt x="191" y="193"/>
                </a:cubicBezTo>
                <a:cubicBezTo>
                  <a:pt x="192" y="193"/>
                  <a:pt x="194" y="192"/>
                  <a:pt x="195" y="191"/>
                </a:cubicBezTo>
                <a:cubicBezTo>
                  <a:pt x="196" y="189"/>
                  <a:pt x="194" y="188"/>
                  <a:pt x="197" y="186"/>
                </a:cubicBezTo>
                <a:cubicBezTo>
                  <a:pt x="196" y="186"/>
                  <a:pt x="196" y="186"/>
                  <a:pt x="196" y="186"/>
                </a:cubicBezTo>
                <a:cubicBezTo>
                  <a:pt x="199" y="185"/>
                  <a:pt x="199" y="185"/>
                  <a:pt x="199" y="185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9" y="182"/>
                  <a:pt x="200" y="179"/>
                  <a:pt x="202" y="179"/>
                </a:cubicBezTo>
                <a:cubicBezTo>
                  <a:pt x="201" y="178"/>
                  <a:pt x="200" y="177"/>
                  <a:pt x="201" y="177"/>
                </a:cubicBezTo>
                <a:cubicBezTo>
                  <a:pt x="205" y="178"/>
                  <a:pt x="202" y="174"/>
                  <a:pt x="206" y="173"/>
                </a:cubicBezTo>
                <a:cubicBezTo>
                  <a:pt x="204" y="172"/>
                  <a:pt x="206" y="169"/>
                  <a:pt x="205" y="169"/>
                </a:cubicBezTo>
                <a:cubicBezTo>
                  <a:pt x="205" y="170"/>
                  <a:pt x="204" y="168"/>
                  <a:pt x="203" y="168"/>
                </a:cubicBezTo>
                <a:cubicBezTo>
                  <a:pt x="202" y="170"/>
                  <a:pt x="202" y="170"/>
                  <a:pt x="202" y="170"/>
                </a:cubicBezTo>
                <a:cubicBezTo>
                  <a:pt x="206" y="173"/>
                  <a:pt x="198" y="172"/>
                  <a:pt x="199" y="175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199" y="177"/>
                  <a:pt x="199" y="177"/>
                  <a:pt x="198" y="178"/>
                </a:cubicBezTo>
                <a:cubicBezTo>
                  <a:pt x="197" y="180"/>
                  <a:pt x="196" y="179"/>
                  <a:pt x="198" y="180"/>
                </a:cubicBezTo>
                <a:cubicBezTo>
                  <a:pt x="198" y="181"/>
                  <a:pt x="197" y="181"/>
                  <a:pt x="197" y="181"/>
                </a:cubicBezTo>
                <a:cubicBezTo>
                  <a:pt x="197" y="181"/>
                  <a:pt x="197" y="181"/>
                  <a:pt x="197" y="181"/>
                </a:cubicBezTo>
                <a:cubicBezTo>
                  <a:pt x="195" y="182"/>
                  <a:pt x="195" y="183"/>
                  <a:pt x="193" y="182"/>
                </a:cubicBezTo>
                <a:cubicBezTo>
                  <a:pt x="193" y="183"/>
                  <a:pt x="194" y="183"/>
                  <a:pt x="193" y="184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2" y="184"/>
                  <a:pt x="192" y="184"/>
                  <a:pt x="192" y="184"/>
                </a:cubicBezTo>
                <a:cubicBezTo>
                  <a:pt x="194" y="185"/>
                  <a:pt x="194" y="185"/>
                  <a:pt x="194" y="185"/>
                </a:cubicBezTo>
                <a:cubicBezTo>
                  <a:pt x="195" y="188"/>
                  <a:pt x="192" y="186"/>
                  <a:pt x="191" y="188"/>
                </a:cubicBezTo>
                <a:cubicBezTo>
                  <a:pt x="192" y="188"/>
                  <a:pt x="193" y="190"/>
                  <a:pt x="194" y="188"/>
                </a:cubicBezTo>
                <a:cubicBezTo>
                  <a:pt x="197" y="188"/>
                  <a:pt x="193" y="190"/>
                  <a:pt x="195" y="190"/>
                </a:cubicBezTo>
                <a:cubicBezTo>
                  <a:pt x="195" y="191"/>
                  <a:pt x="195" y="191"/>
                  <a:pt x="194" y="191"/>
                </a:cubicBezTo>
                <a:cubicBezTo>
                  <a:pt x="194" y="191"/>
                  <a:pt x="193" y="191"/>
                  <a:pt x="194" y="190"/>
                </a:cubicBezTo>
                <a:cubicBezTo>
                  <a:pt x="192" y="191"/>
                  <a:pt x="190" y="192"/>
                  <a:pt x="188" y="192"/>
                </a:cubicBezTo>
                <a:cubicBezTo>
                  <a:pt x="187" y="191"/>
                  <a:pt x="187" y="191"/>
                  <a:pt x="187" y="191"/>
                </a:cubicBezTo>
                <a:cubicBezTo>
                  <a:pt x="185" y="191"/>
                  <a:pt x="187" y="193"/>
                  <a:pt x="186" y="194"/>
                </a:cubicBezTo>
                <a:cubicBezTo>
                  <a:pt x="185" y="195"/>
                  <a:pt x="184" y="193"/>
                  <a:pt x="183" y="194"/>
                </a:cubicBezTo>
                <a:cubicBezTo>
                  <a:pt x="181" y="195"/>
                  <a:pt x="179" y="193"/>
                  <a:pt x="178" y="192"/>
                </a:cubicBezTo>
                <a:cubicBezTo>
                  <a:pt x="176" y="193"/>
                  <a:pt x="177" y="192"/>
                  <a:pt x="176" y="191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177" y="193"/>
                  <a:pt x="174" y="194"/>
                  <a:pt x="173" y="194"/>
                </a:cubicBezTo>
                <a:cubicBezTo>
                  <a:pt x="170" y="194"/>
                  <a:pt x="168" y="194"/>
                  <a:pt x="165" y="195"/>
                </a:cubicBezTo>
                <a:cubicBezTo>
                  <a:pt x="164" y="195"/>
                  <a:pt x="163" y="196"/>
                  <a:pt x="162" y="195"/>
                </a:cubicBezTo>
                <a:cubicBezTo>
                  <a:pt x="162" y="193"/>
                  <a:pt x="164" y="193"/>
                  <a:pt x="165" y="192"/>
                </a:cubicBezTo>
                <a:cubicBezTo>
                  <a:pt x="166" y="193"/>
                  <a:pt x="166" y="193"/>
                  <a:pt x="166" y="193"/>
                </a:cubicBezTo>
                <a:cubicBezTo>
                  <a:pt x="167" y="192"/>
                  <a:pt x="167" y="192"/>
                  <a:pt x="167" y="192"/>
                </a:cubicBezTo>
                <a:cubicBezTo>
                  <a:pt x="167" y="192"/>
                  <a:pt x="167" y="191"/>
                  <a:pt x="166" y="190"/>
                </a:cubicBezTo>
                <a:cubicBezTo>
                  <a:pt x="166" y="190"/>
                  <a:pt x="166" y="190"/>
                  <a:pt x="166" y="190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4" y="188"/>
                  <a:pt x="166" y="188"/>
                  <a:pt x="168" y="187"/>
                </a:cubicBezTo>
                <a:cubicBezTo>
                  <a:pt x="168" y="188"/>
                  <a:pt x="168" y="188"/>
                  <a:pt x="168" y="188"/>
                </a:cubicBezTo>
                <a:cubicBezTo>
                  <a:pt x="169" y="188"/>
                  <a:pt x="170" y="189"/>
                  <a:pt x="170" y="189"/>
                </a:cubicBezTo>
                <a:cubicBezTo>
                  <a:pt x="171" y="189"/>
                  <a:pt x="173" y="188"/>
                  <a:pt x="173" y="187"/>
                </a:cubicBezTo>
                <a:cubicBezTo>
                  <a:pt x="172" y="187"/>
                  <a:pt x="172" y="187"/>
                  <a:pt x="172" y="187"/>
                </a:cubicBezTo>
                <a:cubicBezTo>
                  <a:pt x="172" y="186"/>
                  <a:pt x="170" y="186"/>
                  <a:pt x="171" y="185"/>
                </a:cubicBezTo>
                <a:cubicBezTo>
                  <a:pt x="169" y="183"/>
                  <a:pt x="166" y="184"/>
                  <a:pt x="164" y="184"/>
                </a:cubicBezTo>
                <a:cubicBezTo>
                  <a:pt x="164" y="186"/>
                  <a:pt x="161" y="186"/>
                  <a:pt x="161" y="186"/>
                </a:cubicBezTo>
                <a:cubicBezTo>
                  <a:pt x="161" y="188"/>
                  <a:pt x="163" y="187"/>
                  <a:pt x="163" y="188"/>
                </a:cubicBezTo>
                <a:cubicBezTo>
                  <a:pt x="163" y="189"/>
                  <a:pt x="162" y="188"/>
                  <a:pt x="162" y="188"/>
                </a:cubicBezTo>
                <a:cubicBezTo>
                  <a:pt x="162" y="189"/>
                  <a:pt x="162" y="189"/>
                  <a:pt x="162" y="189"/>
                </a:cubicBezTo>
                <a:cubicBezTo>
                  <a:pt x="162" y="189"/>
                  <a:pt x="163" y="190"/>
                  <a:pt x="162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0" y="189"/>
                  <a:pt x="158" y="189"/>
                  <a:pt x="157" y="188"/>
                </a:cubicBezTo>
                <a:cubicBezTo>
                  <a:pt x="158" y="187"/>
                  <a:pt x="156" y="187"/>
                  <a:pt x="155" y="187"/>
                </a:cubicBezTo>
                <a:cubicBezTo>
                  <a:pt x="154" y="186"/>
                  <a:pt x="154" y="185"/>
                  <a:pt x="155" y="185"/>
                </a:cubicBezTo>
                <a:cubicBezTo>
                  <a:pt x="157" y="185"/>
                  <a:pt x="160" y="184"/>
                  <a:pt x="161" y="182"/>
                </a:cubicBezTo>
                <a:cubicBezTo>
                  <a:pt x="163" y="180"/>
                  <a:pt x="165" y="184"/>
                  <a:pt x="167" y="181"/>
                </a:cubicBezTo>
                <a:cubicBezTo>
                  <a:pt x="170" y="181"/>
                  <a:pt x="167" y="179"/>
                  <a:pt x="168" y="177"/>
                </a:cubicBezTo>
                <a:cubicBezTo>
                  <a:pt x="167" y="177"/>
                  <a:pt x="165" y="177"/>
                  <a:pt x="163" y="177"/>
                </a:cubicBezTo>
                <a:cubicBezTo>
                  <a:pt x="163" y="176"/>
                  <a:pt x="163" y="176"/>
                  <a:pt x="163" y="176"/>
                </a:cubicBezTo>
                <a:cubicBezTo>
                  <a:pt x="162" y="176"/>
                  <a:pt x="163" y="175"/>
                  <a:pt x="163" y="174"/>
                </a:cubicBezTo>
                <a:cubicBezTo>
                  <a:pt x="163" y="174"/>
                  <a:pt x="163" y="174"/>
                  <a:pt x="163" y="174"/>
                </a:cubicBezTo>
                <a:cubicBezTo>
                  <a:pt x="163" y="173"/>
                  <a:pt x="163" y="173"/>
                  <a:pt x="164" y="173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62" y="171"/>
                  <a:pt x="161" y="171"/>
                  <a:pt x="161" y="170"/>
                </a:cubicBezTo>
                <a:cubicBezTo>
                  <a:pt x="161" y="170"/>
                  <a:pt x="161" y="170"/>
                  <a:pt x="161" y="170"/>
                </a:cubicBezTo>
                <a:cubicBezTo>
                  <a:pt x="159" y="169"/>
                  <a:pt x="159" y="169"/>
                  <a:pt x="159" y="169"/>
                </a:cubicBezTo>
                <a:cubicBezTo>
                  <a:pt x="158" y="171"/>
                  <a:pt x="155" y="169"/>
                  <a:pt x="155" y="172"/>
                </a:cubicBezTo>
                <a:cubicBezTo>
                  <a:pt x="157" y="173"/>
                  <a:pt x="155" y="174"/>
                  <a:pt x="158" y="174"/>
                </a:cubicBezTo>
                <a:cubicBezTo>
                  <a:pt x="157" y="176"/>
                  <a:pt x="161" y="176"/>
                  <a:pt x="160" y="178"/>
                </a:cubicBezTo>
                <a:cubicBezTo>
                  <a:pt x="159" y="179"/>
                  <a:pt x="157" y="180"/>
                  <a:pt x="156" y="180"/>
                </a:cubicBezTo>
                <a:cubicBezTo>
                  <a:pt x="156" y="179"/>
                  <a:pt x="156" y="179"/>
                  <a:pt x="156" y="179"/>
                </a:cubicBezTo>
                <a:cubicBezTo>
                  <a:pt x="155" y="178"/>
                  <a:pt x="154" y="178"/>
                  <a:pt x="154" y="179"/>
                </a:cubicBezTo>
                <a:cubicBezTo>
                  <a:pt x="154" y="179"/>
                  <a:pt x="153" y="179"/>
                  <a:pt x="153" y="178"/>
                </a:cubicBezTo>
                <a:cubicBezTo>
                  <a:pt x="152" y="178"/>
                  <a:pt x="152" y="179"/>
                  <a:pt x="151" y="179"/>
                </a:cubicBezTo>
                <a:cubicBezTo>
                  <a:pt x="151" y="179"/>
                  <a:pt x="150" y="179"/>
                  <a:pt x="149" y="179"/>
                </a:cubicBezTo>
                <a:cubicBezTo>
                  <a:pt x="147" y="178"/>
                  <a:pt x="150" y="176"/>
                  <a:pt x="148" y="175"/>
                </a:cubicBezTo>
                <a:cubicBezTo>
                  <a:pt x="149" y="175"/>
                  <a:pt x="148" y="174"/>
                  <a:pt x="150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6" y="171"/>
                  <a:pt x="146" y="171"/>
                  <a:pt x="146" y="171"/>
                </a:cubicBezTo>
                <a:cubicBezTo>
                  <a:pt x="146" y="170"/>
                  <a:pt x="144" y="169"/>
                  <a:pt x="145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6" y="165"/>
                  <a:pt x="148" y="168"/>
                  <a:pt x="150" y="167"/>
                </a:cubicBezTo>
                <a:cubicBezTo>
                  <a:pt x="149" y="166"/>
                  <a:pt x="146" y="165"/>
                  <a:pt x="144" y="166"/>
                </a:cubicBezTo>
                <a:cubicBezTo>
                  <a:pt x="143" y="166"/>
                  <a:pt x="143" y="165"/>
                  <a:pt x="143" y="165"/>
                </a:cubicBezTo>
                <a:cubicBezTo>
                  <a:pt x="144" y="164"/>
                  <a:pt x="143" y="163"/>
                  <a:pt x="145" y="163"/>
                </a:cubicBezTo>
                <a:cubicBezTo>
                  <a:pt x="144" y="161"/>
                  <a:pt x="147" y="163"/>
                  <a:pt x="148" y="162"/>
                </a:cubicBezTo>
                <a:cubicBezTo>
                  <a:pt x="148" y="161"/>
                  <a:pt x="147" y="161"/>
                  <a:pt x="146" y="160"/>
                </a:cubicBezTo>
                <a:cubicBezTo>
                  <a:pt x="146" y="159"/>
                  <a:pt x="148" y="159"/>
                  <a:pt x="148" y="158"/>
                </a:cubicBezTo>
                <a:cubicBezTo>
                  <a:pt x="145" y="159"/>
                  <a:pt x="142" y="161"/>
                  <a:pt x="140" y="159"/>
                </a:cubicBezTo>
                <a:cubicBezTo>
                  <a:pt x="138" y="159"/>
                  <a:pt x="138" y="161"/>
                  <a:pt x="137" y="160"/>
                </a:cubicBezTo>
                <a:cubicBezTo>
                  <a:pt x="137" y="159"/>
                  <a:pt x="138" y="158"/>
                  <a:pt x="138" y="157"/>
                </a:cubicBezTo>
                <a:cubicBezTo>
                  <a:pt x="137" y="157"/>
                  <a:pt x="136" y="156"/>
                  <a:pt x="137" y="155"/>
                </a:cubicBezTo>
                <a:cubicBezTo>
                  <a:pt x="136" y="156"/>
                  <a:pt x="135" y="155"/>
                  <a:pt x="135" y="156"/>
                </a:cubicBezTo>
                <a:cubicBezTo>
                  <a:pt x="134" y="156"/>
                  <a:pt x="133" y="157"/>
                  <a:pt x="133" y="156"/>
                </a:cubicBezTo>
                <a:cubicBezTo>
                  <a:pt x="133" y="154"/>
                  <a:pt x="134" y="154"/>
                  <a:pt x="136" y="155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3" y="153"/>
                  <a:pt x="136" y="152"/>
                  <a:pt x="134" y="151"/>
                </a:cubicBezTo>
                <a:cubicBezTo>
                  <a:pt x="134" y="150"/>
                  <a:pt x="136" y="151"/>
                  <a:pt x="136" y="150"/>
                </a:cubicBezTo>
                <a:cubicBezTo>
                  <a:pt x="136" y="148"/>
                  <a:pt x="133" y="150"/>
                  <a:pt x="132" y="148"/>
                </a:cubicBezTo>
                <a:cubicBezTo>
                  <a:pt x="131" y="149"/>
                  <a:pt x="129" y="150"/>
                  <a:pt x="128" y="150"/>
                </a:cubicBezTo>
                <a:cubicBezTo>
                  <a:pt x="130" y="149"/>
                  <a:pt x="129" y="147"/>
                  <a:pt x="132" y="147"/>
                </a:cubicBezTo>
                <a:cubicBezTo>
                  <a:pt x="132" y="144"/>
                  <a:pt x="127" y="145"/>
                  <a:pt x="126" y="143"/>
                </a:cubicBezTo>
                <a:cubicBezTo>
                  <a:pt x="125" y="143"/>
                  <a:pt x="124" y="144"/>
                  <a:pt x="123" y="143"/>
                </a:cubicBezTo>
                <a:cubicBezTo>
                  <a:pt x="124" y="141"/>
                  <a:pt x="126" y="141"/>
                  <a:pt x="128" y="140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4" y="139"/>
                  <a:pt x="123" y="140"/>
                  <a:pt x="121" y="141"/>
                </a:cubicBezTo>
                <a:cubicBezTo>
                  <a:pt x="123" y="142"/>
                  <a:pt x="121" y="144"/>
                  <a:pt x="120" y="144"/>
                </a:cubicBezTo>
                <a:cubicBezTo>
                  <a:pt x="119" y="143"/>
                  <a:pt x="116" y="145"/>
                  <a:pt x="115" y="143"/>
                </a:cubicBezTo>
                <a:cubicBezTo>
                  <a:pt x="113" y="143"/>
                  <a:pt x="114" y="144"/>
                  <a:pt x="114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4" y="146"/>
                  <a:pt x="115" y="145"/>
                  <a:pt x="116" y="146"/>
                </a:cubicBezTo>
                <a:cubicBezTo>
                  <a:pt x="115" y="149"/>
                  <a:pt x="119" y="146"/>
                  <a:pt x="119" y="148"/>
                </a:cubicBezTo>
                <a:cubicBezTo>
                  <a:pt x="120" y="146"/>
                  <a:pt x="119" y="145"/>
                  <a:pt x="121" y="14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7"/>
                  <a:pt x="123" y="147"/>
                </a:cubicBezTo>
                <a:cubicBezTo>
                  <a:pt x="124" y="148"/>
                  <a:pt x="121" y="149"/>
                  <a:pt x="122" y="151"/>
                </a:cubicBezTo>
                <a:cubicBezTo>
                  <a:pt x="123" y="151"/>
                  <a:pt x="124" y="150"/>
                  <a:pt x="125" y="151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4" y="153"/>
                  <a:pt x="124" y="153"/>
                  <a:pt x="125" y="153"/>
                </a:cubicBezTo>
                <a:cubicBezTo>
                  <a:pt x="124" y="154"/>
                  <a:pt x="124" y="155"/>
                  <a:pt x="124" y="156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5" y="157"/>
                  <a:pt x="125" y="158"/>
                  <a:pt x="124" y="158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125" y="159"/>
                  <a:pt x="124" y="158"/>
                  <a:pt x="125" y="158"/>
                </a:cubicBezTo>
                <a:cubicBezTo>
                  <a:pt x="126" y="158"/>
                  <a:pt x="127" y="159"/>
                  <a:pt x="127" y="159"/>
                </a:cubicBezTo>
                <a:cubicBezTo>
                  <a:pt x="128" y="158"/>
                  <a:pt x="128" y="158"/>
                  <a:pt x="128" y="158"/>
                </a:cubicBezTo>
                <a:cubicBezTo>
                  <a:pt x="131" y="160"/>
                  <a:pt x="127" y="162"/>
                  <a:pt x="126" y="163"/>
                </a:cubicBezTo>
                <a:cubicBezTo>
                  <a:pt x="128" y="163"/>
                  <a:pt x="128" y="161"/>
                  <a:pt x="129" y="162"/>
                </a:cubicBezTo>
                <a:cubicBezTo>
                  <a:pt x="124" y="166"/>
                  <a:pt x="133" y="167"/>
                  <a:pt x="129" y="170"/>
                </a:cubicBezTo>
                <a:cubicBezTo>
                  <a:pt x="128" y="170"/>
                  <a:pt x="126" y="171"/>
                  <a:pt x="125" y="169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4"/>
                  <a:pt x="119" y="170"/>
                  <a:pt x="118" y="172"/>
                </a:cubicBezTo>
                <a:cubicBezTo>
                  <a:pt x="120" y="173"/>
                  <a:pt x="123" y="172"/>
                  <a:pt x="123" y="174"/>
                </a:cubicBezTo>
                <a:cubicBezTo>
                  <a:pt x="123" y="175"/>
                  <a:pt x="122" y="175"/>
                  <a:pt x="122" y="176"/>
                </a:cubicBezTo>
                <a:cubicBezTo>
                  <a:pt x="121" y="176"/>
                  <a:pt x="120" y="176"/>
                  <a:pt x="120" y="176"/>
                </a:cubicBezTo>
                <a:cubicBezTo>
                  <a:pt x="119" y="178"/>
                  <a:pt x="116" y="176"/>
                  <a:pt x="114" y="177"/>
                </a:cubicBezTo>
                <a:cubicBezTo>
                  <a:pt x="115" y="179"/>
                  <a:pt x="115" y="179"/>
                  <a:pt x="115" y="179"/>
                </a:cubicBezTo>
                <a:cubicBezTo>
                  <a:pt x="114" y="179"/>
                  <a:pt x="112" y="178"/>
                  <a:pt x="111" y="178"/>
                </a:cubicBezTo>
                <a:cubicBezTo>
                  <a:pt x="113" y="177"/>
                  <a:pt x="110" y="176"/>
                  <a:pt x="110" y="175"/>
                </a:cubicBezTo>
                <a:cubicBezTo>
                  <a:pt x="109" y="176"/>
                  <a:pt x="108" y="176"/>
                  <a:pt x="107" y="176"/>
                </a:cubicBezTo>
                <a:cubicBezTo>
                  <a:pt x="107" y="175"/>
                  <a:pt x="108" y="174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6" y="172"/>
                  <a:pt x="106" y="172"/>
                  <a:pt x="107" y="172"/>
                </a:cubicBezTo>
                <a:cubicBezTo>
                  <a:pt x="106" y="172"/>
                  <a:pt x="106" y="170"/>
                  <a:pt x="104" y="170"/>
                </a:cubicBezTo>
                <a:cubicBezTo>
                  <a:pt x="106" y="169"/>
                  <a:pt x="106" y="167"/>
                  <a:pt x="109" y="167"/>
                </a:cubicBezTo>
                <a:cubicBezTo>
                  <a:pt x="108" y="166"/>
                  <a:pt x="111" y="167"/>
                  <a:pt x="111" y="166"/>
                </a:cubicBezTo>
                <a:cubicBezTo>
                  <a:pt x="109" y="165"/>
                  <a:pt x="109" y="165"/>
                  <a:pt x="109" y="165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08" y="164"/>
                  <a:pt x="107" y="163"/>
                  <a:pt x="105" y="163"/>
                </a:cubicBezTo>
                <a:cubicBezTo>
                  <a:pt x="105" y="162"/>
                  <a:pt x="107" y="162"/>
                  <a:pt x="107" y="162"/>
                </a:cubicBezTo>
                <a:cubicBezTo>
                  <a:pt x="108" y="160"/>
                  <a:pt x="105" y="159"/>
                  <a:pt x="104" y="160"/>
                </a:cubicBezTo>
                <a:cubicBezTo>
                  <a:pt x="102" y="162"/>
                  <a:pt x="102" y="158"/>
                  <a:pt x="101" y="159"/>
                </a:cubicBezTo>
                <a:cubicBezTo>
                  <a:pt x="100" y="159"/>
                  <a:pt x="100" y="158"/>
                  <a:pt x="100" y="158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8" y="158"/>
                  <a:pt x="96" y="158"/>
                  <a:pt x="96" y="157"/>
                </a:cubicBezTo>
                <a:cubicBezTo>
                  <a:pt x="95" y="158"/>
                  <a:pt x="94" y="158"/>
                  <a:pt x="94" y="158"/>
                </a:cubicBezTo>
                <a:cubicBezTo>
                  <a:pt x="91" y="158"/>
                  <a:pt x="94" y="156"/>
                  <a:pt x="92" y="156"/>
                </a:cubicBezTo>
                <a:cubicBezTo>
                  <a:pt x="94" y="154"/>
                  <a:pt x="94" y="154"/>
                  <a:pt x="94" y="154"/>
                </a:cubicBezTo>
                <a:cubicBezTo>
                  <a:pt x="93" y="154"/>
                  <a:pt x="93" y="153"/>
                  <a:pt x="92" y="152"/>
                </a:cubicBezTo>
                <a:cubicBezTo>
                  <a:pt x="91" y="152"/>
                  <a:pt x="88" y="153"/>
                  <a:pt x="87" y="152"/>
                </a:cubicBezTo>
                <a:cubicBezTo>
                  <a:pt x="86" y="152"/>
                  <a:pt x="87" y="153"/>
                  <a:pt x="86" y="153"/>
                </a:cubicBezTo>
                <a:cubicBezTo>
                  <a:pt x="86" y="153"/>
                  <a:pt x="85" y="153"/>
                  <a:pt x="85" y="152"/>
                </a:cubicBezTo>
                <a:cubicBezTo>
                  <a:pt x="84" y="153"/>
                  <a:pt x="81" y="151"/>
                  <a:pt x="80" y="153"/>
                </a:cubicBezTo>
                <a:cubicBezTo>
                  <a:pt x="81" y="153"/>
                  <a:pt x="81" y="153"/>
                  <a:pt x="81" y="153"/>
                </a:cubicBezTo>
                <a:cubicBezTo>
                  <a:pt x="81" y="153"/>
                  <a:pt x="82" y="154"/>
                  <a:pt x="81" y="154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5"/>
                  <a:pt x="81" y="157"/>
                  <a:pt x="80" y="159"/>
                </a:cubicBezTo>
                <a:cubicBezTo>
                  <a:pt x="79" y="159"/>
                  <a:pt x="77" y="159"/>
                  <a:pt x="76" y="160"/>
                </a:cubicBezTo>
                <a:cubicBezTo>
                  <a:pt x="77" y="158"/>
                  <a:pt x="77" y="158"/>
                  <a:pt x="77" y="158"/>
                </a:cubicBezTo>
                <a:cubicBezTo>
                  <a:pt x="76" y="158"/>
                  <a:pt x="76" y="159"/>
                  <a:pt x="75" y="159"/>
                </a:cubicBezTo>
                <a:cubicBezTo>
                  <a:pt x="75" y="160"/>
                  <a:pt x="75" y="160"/>
                  <a:pt x="76" y="161"/>
                </a:cubicBezTo>
                <a:cubicBezTo>
                  <a:pt x="79" y="158"/>
                  <a:pt x="81" y="159"/>
                  <a:pt x="85" y="158"/>
                </a:cubicBezTo>
                <a:cubicBezTo>
                  <a:pt x="85" y="159"/>
                  <a:pt x="85" y="159"/>
                  <a:pt x="85" y="159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5" y="161"/>
                  <a:pt x="85" y="162"/>
                  <a:pt x="84" y="162"/>
                </a:cubicBezTo>
                <a:cubicBezTo>
                  <a:pt x="84" y="164"/>
                  <a:pt x="85" y="164"/>
                  <a:pt x="86" y="164"/>
                </a:cubicBezTo>
                <a:cubicBezTo>
                  <a:pt x="85" y="165"/>
                  <a:pt x="85" y="165"/>
                  <a:pt x="85" y="165"/>
                </a:cubicBezTo>
                <a:cubicBezTo>
                  <a:pt x="83" y="163"/>
                  <a:pt x="82" y="168"/>
                  <a:pt x="80" y="165"/>
                </a:cubicBezTo>
                <a:cubicBezTo>
                  <a:pt x="80" y="166"/>
                  <a:pt x="79" y="167"/>
                  <a:pt x="78" y="168"/>
                </a:cubicBezTo>
                <a:cubicBezTo>
                  <a:pt x="77" y="169"/>
                  <a:pt x="76" y="168"/>
                  <a:pt x="74" y="168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7"/>
                  <a:pt x="74" y="167"/>
                  <a:pt x="74" y="168"/>
                </a:cubicBezTo>
                <a:cubicBezTo>
                  <a:pt x="71" y="170"/>
                  <a:pt x="67" y="169"/>
                  <a:pt x="65" y="170"/>
                </a:cubicBezTo>
                <a:cubicBezTo>
                  <a:pt x="67" y="172"/>
                  <a:pt x="64" y="171"/>
                  <a:pt x="64" y="173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1" y="171"/>
                  <a:pt x="62" y="171"/>
                  <a:pt x="61" y="170"/>
                </a:cubicBezTo>
                <a:cubicBezTo>
                  <a:pt x="61" y="170"/>
                  <a:pt x="60" y="170"/>
                  <a:pt x="59" y="169"/>
                </a:cubicBezTo>
                <a:cubicBezTo>
                  <a:pt x="59" y="168"/>
                  <a:pt x="62" y="168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0" y="166"/>
                  <a:pt x="60" y="166"/>
                  <a:pt x="60" y="166"/>
                </a:cubicBezTo>
                <a:cubicBezTo>
                  <a:pt x="59" y="167"/>
                  <a:pt x="58" y="166"/>
                  <a:pt x="57" y="168"/>
                </a:cubicBezTo>
                <a:cubicBezTo>
                  <a:pt x="58" y="167"/>
                  <a:pt x="59" y="167"/>
                  <a:pt x="59" y="168"/>
                </a:cubicBezTo>
                <a:cubicBezTo>
                  <a:pt x="59" y="168"/>
                  <a:pt x="58" y="169"/>
                  <a:pt x="57" y="169"/>
                </a:cubicBezTo>
                <a:cubicBezTo>
                  <a:pt x="57" y="169"/>
                  <a:pt x="56" y="168"/>
                  <a:pt x="56" y="168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4" y="168"/>
                  <a:pt x="54" y="169"/>
                  <a:pt x="55" y="169"/>
                </a:cubicBezTo>
                <a:cubicBezTo>
                  <a:pt x="55" y="170"/>
                  <a:pt x="54" y="170"/>
                  <a:pt x="53" y="170"/>
                </a:cubicBezTo>
                <a:cubicBezTo>
                  <a:pt x="55" y="170"/>
                  <a:pt x="55" y="170"/>
                  <a:pt x="55" y="170"/>
                </a:cubicBezTo>
                <a:cubicBezTo>
                  <a:pt x="56" y="171"/>
                  <a:pt x="55" y="172"/>
                  <a:pt x="55" y="173"/>
                </a:cubicBezTo>
                <a:cubicBezTo>
                  <a:pt x="54" y="174"/>
                  <a:pt x="51" y="175"/>
                  <a:pt x="49" y="174"/>
                </a:cubicBezTo>
                <a:cubicBezTo>
                  <a:pt x="50" y="175"/>
                  <a:pt x="50" y="175"/>
                  <a:pt x="50" y="175"/>
                </a:cubicBezTo>
                <a:cubicBezTo>
                  <a:pt x="50" y="175"/>
                  <a:pt x="50" y="176"/>
                  <a:pt x="49" y="176"/>
                </a:cubicBezTo>
                <a:cubicBezTo>
                  <a:pt x="51" y="177"/>
                  <a:pt x="53" y="178"/>
                  <a:pt x="53" y="181"/>
                </a:cubicBezTo>
                <a:cubicBezTo>
                  <a:pt x="54" y="180"/>
                  <a:pt x="55" y="180"/>
                  <a:pt x="55" y="179"/>
                </a:cubicBezTo>
                <a:cubicBezTo>
                  <a:pt x="55" y="178"/>
                  <a:pt x="57" y="177"/>
                  <a:pt x="58" y="178"/>
                </a:cubicBezTo>
                <a:cubicBezTo>
                  <a:pt x="57" y="179"/>
                  <a:pt x="57" y="179"/>
                  <a:pt x="57" y="179"/>
                </a:cubicBezTo>
                <a:cubicBezTo>
                  <a:pt x="58" y="180"/>
                  <a:pt x="55" y="181"/>
                  <a:pt x="56" y="182"/>
                </a:cubicBezTo>
                <a:cubicBezTo>
                  <a:pt x="55" y="182"/>
                  <a:pt x="54" y="184"/>
                  <a:pt x="54" y="183"/>
                </a:cubicBezTo>
                <a:cubicBezTo>
                  <a:pt x="53" y="183"/>
                  <a:pt x="53" y="184"/>
                  <a:pt x="52" y="184"/>
                </a:cubicBezTo>
                <a:cubicBezTo>
                  <a:pt x="50" y="183"/>
                  <a:pt x="50" y="185"/>
                  <a:pt x="48" y="185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51" y="187"/>
                  <a:pt x="51" y="188"/>
                  <a:pt x="50" y="189"/>
                </a:cubicBezTo>
                <a:cubicBezTo>
                  <a:pt x="52" y="189"/>
                  <a:pt x="52" y="189"/>
                  <a:pt x="52" y="189"/>
                </a:cubicBezTo>
                <a:cubicBezTo>
                  <a:pt x="52" y="186"/>
                  <a:pt x="56" y="188"/>
                  <a:pt x="57" y="186"/>
                </a:cubicBezTo>
                <a:cubicBezTo>
                  <a:pt x="57" y="188"/>
                  <a:pt x="60" y="188"/>
                  <a:pt x="58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60" y="189"/>
                  <a:pt x="61" y="190"/>
                  <a:pt x="61" y="191"/>
                </a:cubicBezTo>
                <a:cubicBezTo>
                  <a:pt x="60" y="192"/>
                  <a:pt x="59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6" y="191"/>
                  <a:pt x="54" y="191"/>
                  <a:pt x="52" y="192"/>
                </a:cubicBezTo>
                <a:cubicBezTo>
                  <a:pt x="53" y="189"/>
                  <a:pt x="49" y="192"/>
                  <a:pt x="48" y="191"/>
                </a:cubicBezTo>
                <a:cubicBezTo>
                  <a:pt x="48" y="189"/>
                  <a:pt x="48" y="189"/>
                  <a:pt x="48" y="189"/>
                </a:cubicBezTo>
                <a:cubicBezTo>
                  <a:pt x="46" y="189"/>
                  <a:pt x="48" y="190"/>
                  <a:pt x="46" y="191"/>
                </a:cubicBezTo>
                <a:cubicBezTo>
                  <a:pt x="44" y="192"/>
                  <a:pt x="43" y="194"/>
                  <a:pt x="42" y="197"/>
                </a:cubicBezTo>
                <a:cubicBezTo>
                  <a:pt x="43" y="198"/>
                  <a:pt x="43" y="198"/>
                  <a:pt x="43" y="198"/>
                </a:cubicBezTo>
                <a:cubicBezTo>
                  <a:pt x="40" y="199"/>
                  <a:pt x="43" y="199"/>
                  <a:pt x="42" y="201"/>
                </a:cubicBezTo>
                <a:cubicBezTo>
                  <a:pt x="39" y="201"/>
                  <a:pt x="41" y="203"/>
                  <a:pt x="38" y="203"/>
                </a:cubicBezTo>
                <a:cubicBezTo>
                  <a:pt x="39" y="204"/>
                  <a:pt x="39" y="204"/>
                  <a:pt x="39" y="204"/>
                </a:cubicBezTo>
                <a:cubicBezTo>
                  <a:pt x="39" y="204"/>
                  <a:pt x="37" y="205"/>
                  <a:pt x="38" y="206"/>
                </a:cubicBezTo>
                <a:cubicBezTo>
                  <a:pt x="39" y="206"/>
                  <a:pt x="39" y="206"/>
                  <a:pt x="39" y="206"/>
                </a:cubicBezTo>
                <a:cubicBezTo>
                  <a:pt x="39" y="206"/>
                  <a:pt x="40" y="206"/>
                  <a:pt x="40" y="206"/>
                </a:cubicBezTo>
                <a:cubicBezTo>
                  <a:pt x="39" y="206"/>
                  <a:pt x="39" y="207"/>
                  <a:pt x="39" y="207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39" y="210"/>
                  <a:pt x="40" y="212"/>
                  <a:pt x="36" y="212"/>
                </a:cubicBezTo>
                <a:cubicBezTo>
                  <a:pt x="34" y="212"/>
                  <a:pt x="35" y="214"/>
                  <a:pt x="33" y="213"/>
                </a:cubicBezTo>
                <a:cubicBezTo>
                  <a:pt x="33" y="214"/>
                  <a:pt x="35" y="214"/>
                  <a:pt x="35" y="215"/>
                </a:cubicBezTo>
                <a:cubicBezTo>
                  <a:pt x="33" y="215"/>
                  <a:pt x="34" y="217"/>
                  <a:pt x="32" y="217"/>
                </a:cubicBezTo>
                <a:cubicBezTo>
                  <a:pt x="33" y="217"/>
                  <a:pt x="33" y="217"/>
                  <a:pt x="33" y="217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4" y="219"/>
                  <a:pt x="34" y="219"/>
                  <a:pt x="36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22"/>
                  <a:pt x="33" y="223"/>
                  <a:pt x="31" y="223"/>
                </a:cubicBezTo>
                <a:cubicBezTo>
                  <a:pt x="32" y="224"/>
                  <a:pt x="33" y="223"/>
                  <a:pt x="34" y="223"/>
                </a:cubicBezTo>
                <a:cubicBezTo>
                  <a:pt x="35" y="224"/>
                  <a:pt x="33" y="224"/>
                  <a:pt x="34" y="225"/>
                </a:cubicBezTo>
                <a:cubicBezTo>
                  <a:pt x="35" y="225"/>
                  <a:pt x="35" y="225"/>
                  <a:pt x="35" y="224"/>
                </a:cubicBezTo>
                <a:cubicBezTo>
                  <a:pt x="36" y="225"/>
                  <a:pt x="36" y="225"/>
                  <a:pt x="36" y="225"/>
                </a:cubicBezTo>
                <a:cubicBezTo>
                  <a:pt x="33" y="231"/>
                  <a:pt x="30" y="224"/>
                  <a:pt x="26" y="224"/>
                </a:cubicBezTo>
                <a:cubicBezTo>
                  <a:pt x="26" y="225"/>
                  <a:pt x="26" y="225"/>
                  <a:pt x="26" y="225"/>
                </a:cubicBezTo>
                <a:cubicBezTo>
                  <a:pt x="27" y="225"/>
                  <a:pt x="27" y="225"/>
                  <a:pt x="27" y="225"/>
                </a:cubicBezTo>
                <a:cubicBezTo>
                  <a:pt x="27" y="226"/>
                  <a:pt x="29" y="226"/>
                  <a:pt x="28" y="228"/>
                </a:cubicBezTo>
                <a:cubicBezTo>
                  <a:pt x="30" y="227"/>
                  <a:pt x="32" y="228"/>
                  <a:pt x="34" y="229"/>
                </a:cubicBezTo>
                <a:cubicBezTo>
                  <a:pt x="35" y="230"/>
                  <a:pt x="33" y="230"/>
                  <a:pt x="33" y="231"/>
                </a:cubicBezTo>
                <a:cubicBezTo>
                  <a:pt x="34" y="230"/>
                  <a:pt x="34" y="230"/>
                  <a:pt x="34" y="230"/>
                </a:cubicBezTo>
                <a:cubicBezTo>
                  <a:pt x="35" y="230"/>
                  <a:pt x="36" y="231"/>
                  <a:pt x="36" y="231"/>
                </a:cubicBezTo>
                <a:cubicBezTo>
                  <a:pt x="35" y="232"/>
                  <a:pt x="34" y="232"/>
                  <a:pt x="33" y="232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2" y="232"/>
                  <a:pt x="30" y="235"/>
                  <a:pt x="29" y="233"/>
                </a:cubicBezTo>
                <a:cubicBezTo>
                  <a:pt x="30" y="233"/>
                  <a:pt x="29" y="235"/>
                  <a:pt x="29" y="235"/>
                </a:cubicBezTo>
                <a:cubicBezTo>
                  <a:pt x="29" y="235"/>
                  <a:pt x="29" y="235"/>
                  <a:pt x="30" y="235"/>
                </a:cubicBezTo>
                <a:cubicBezTo>
                  <a:pt x="30" y="236"/>
                  <a:pt x="30" y="236"/>
                  <a:pt x="30" y="236"/>
                </a:cubicBezTo>
                <a:cubicBezTo>
                  <a:pt x="31" y="236"/>
                  <a:pt x="30" y="236"/>
                  <a:pt x="30" y="237"/>
                </a:cubicBezTo>
                <a:cubicBezTo>
                  <a:pt x="30" y="236"/>
                  <a:pt x="29" y="236"/>
                  <a:pt x="29" y="237"/>
                </a:cubicBezTo>
                <a:cubicBezTo>
                  <a:pt x="31" y="238"/>
                  <a:pt x="31" y="238"/>
                  <a:pt x="31" y="238"/>
                </a:cubicBezTo>
                <a:cubicBezTo>
                  <a:pt x="28" y="239"/>
                  <a:pt x="29" y="241"/>
                  <a:pt x="27" y="241"/>
                </a:cubicBezTo>
                <a:cubicBezTo>
                  <a:pt x="28" y="242"/>
                  <a:pt x="28" y="242"/>
                  <a:pt x="28" y="242"/>
                </a:cubicBezTo>
                <a:cubicBezTo>
                  <a:pt x="28" y="243"/>
                  <a:pt x="27" y="243"/>
                  <a:pt x="26" y="243"/>
                </a:cubicBezTo>
                <a:cubicBezTo>
                  <a:pt x="26" y="243"/>
                  <a:pt x="26" y="244"/>
                  <a:pt x="26" y="244"/>
                </a:cubicBezTo>
                <a:cubicBezTo>
                  <a:pt x="26" y="245"/>
                  <a:pt x="25" y="246"/>
                  <a:pt x="25" y="247"/>
                </a:cubicBezTo>
                <a:cubicBezTo>
                  <a:pt x="28" y="246"/>
                  <a:pt x="28" y="246"/>
                  <a:pt x="28" y="246"/>
                </a:cubicBezTo>
                <a:cubicBezTo>
                  <a:pt x="29" y="248"/>
                  <a:pt x="24" y="249"/>
                  <a:pt x="26" y="251"/>
                </a:cubicBezTo>
                <a:cubicBezTo>
                  <a:pt x="27" y="252"/>
                  <a:pt x="30" y="251"/>
                  <a:pt x="30" y="250"/>
                </a:cubicBezTo>
                <a:cubicBezTo>
                  <a:pt x="31" y="252"/>
                  <a:pt x="33" y="250"/>
                  <a:pt x="35" y="252"/>
                </a:cubicBezTo>
                <a:cubicBezTo>
                  <a:pt x="34" y="253"/>
                  <a:pt x="32" y="253"/>
                  <a:pt x="31" y="253"/>
                </a:cubicBezTo>
                <a:cubicBezTo>
                  <a:pt x="32" y="254"/>
                  <a:pt x="32" y="254"/>
                  <a:pt x="32" y="254"/>
                </a:cubicBezTo>
                <a:cubicBezTo>
                  <a:pt x="33" y="254"/>
                  <a:pt x="35" y="257"/>
                  <a:pt x="36" y="255"/>
                </a:cubicBezTo>
                <a:cubicBezTo>
                  <a:pt x="36" y="256"/>
                  <a:pt x="38" y="255"/>
                  <a:pt x="38" y="256"/>
                </a:cubicBezTo>
                <a:cubicBezTo>
                  <a:pt x="38" y="257"/>
                  <a:pt x="37" y="257"/>
                  <a:pt x="37" y="258"/>
                </a:cubicBezTo>
                <a:cubicBezTo>
                  <a:pt x="37" y="258"/>
                  <a:pt x="37" y="257"/>
                  <a:pt x="36" y="257"/>
                </a:cubicBezTo>
                <a:cubicBezTo>
                  <a:pt x="36" y="258"/>
                  <a:pt x="35" y="258"/>
                  <a:pt x="34" y="257"/>
                </a:cubicBezTo>
                <a:cubicBezTo>
                  <a:pt x="33" y="258"/>
                  <a:pt x="33" y="259"/>
                  <a:pt x="34" y="260"/>
                </a:cubicBezTo>
                <a:cubicBezTo>
                  <a:pt x="33" y="260"/>
                  <a:pt x="31" y="260"/>
                  <a:pt x="31" y="262"/>
                </a:cubicBezTo>
                <a:cubicBezTo>
                  <a:pt x="32" y="264"/>
                  <a:pt x="29" y="264"/>
                  <a:pt x="28" y="266"/>
                </a:cubicBezTo>
                <a:cubicBezTo>
                  <a:pt x="30" y="265"/>
                  <a:pt x="31" y="267"/>
                  <a:pt x="32" y="267"/>
                </a:cubicBezTo>
                <a:cubicBezTo>
                  <a:pt x="32" y="268"/>
                  <a:pt x="30" y="267"/>
                  <a:pt x="30" y="267"/>
                </a:cubicBezTo>
                <a:cubicBezTo>
                  <a:pt x="29" y="269"/>
                  <a:pt x="28" y="271"/>
                  <a:pt x="26" y="272"/>
                </a:cubicBezTo>
                <a:cubicBezTo>
                  <a:pt x="24" y="271"/>
                  <a:pt x="24" y="271"/>
                  <a:pt x="24" y="271"/>
                </a:cubicBezTo>
                <a:cubicBezTo>
                  <a:pt x="24" y="270"/>
                  <a:pt x="25" y="270"/>
                  <a:pt x="26" y="270"/>
                </a:cubicBezTo>
                <a:cubicBezTo>
                  <a:pt x="25" y="268"/>
                  <a:pt x="23" y="270"/>
                  <a:pt x="22" y="269"/>
                </a:cubicBezTo>
                <a:cubicBezTo>
                  <a:pt x="22" y="270"/>
                  <a:pt x="22" y="270"/>
                  <a:pt x="22" y="271"/>
                </a:cubicBezTo>
                <a:cubicBezTo>
                  <a:pt x="23" y="273"/>
                  <a:pt x="24" y="274"/>
                  <a:pt x="26" y="274"/>
                </a:cubicBezTo>
                <a:cubicBezTo>
                  <a:pt x="29" y="276"/>
                  <a:pt x="23" y="276"/>
                  <a:pt x="23" y="278"/>
                </a:cubicBezTo>
                <a:cubicBezTo>
                  <a:pt x="25" y="277"/>
                  <a:pt x="25" y="277"/>
                  <a:pt x="25" y="277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5" y="279"/>
                  <a:pt x="27" y="280"/>
                  <a:pt x="26" y="281"/>
                </a:cubicBezTo>
                <a:cubicBezTo>
                  <a:pt x="27" y="281"/>
                  <a:pt x="27" y="282"/>
                  <a:pt x="27" y="282"/>
                </a:cubicBezTo>
                <a:cubicBezTo>
                  <a:pt x="25" y="283"/>
                  <a:pt x="28" y="285"/>
                  <a:pt x="25" y="286"/>
                </a:cubicBezTo>
                <a:cubicBezTo>
                  <a:pt x="22" y="285"/>
                  <a:pt x="26" y="287"/>
                  <a:pt x="25" y="287"/>
                </a:cubicBezTo>
                <a:cubicBezTo>
                  <a:pt x="24" y="288"/>
                  <a:pt x="24" y="287"/>
                  <a:pt x="23" y="287"/>
                </a:cubicBezTo>
                <a:cubicBezTo>
                  <a:pt x="24" y="287"/>
                  <a:pt x="23" y="289"/>
                  <a:pt x="24" y="290"/>
                </a:cubicBezTo>
                <a:cubicBezTo>
                  <a:pt x="27" y="288"/>
                  <a:pt x="27" y="291"/>
                  <a:pt x="29" y="291"/>
                </a:cubicBezTo>
                <a:cubicBezTo>
                  <a:pt x="30" y="292"/>
                  <a:pt x="31" y="292"/>
                  <a:pt x="30" y="293"/>
                </a:cubicBezTo>
                <a:cubicBezTo>
                  <a:pt x="29" y="294"/>
                  <a:pt x="29" y="296"/>
                  <a:pt x="30" y="296"/>
                </a:cubicBezTo>
                <a:cubicBezTo>
                  <a:pt x="29" y="297"/>
                  <a:pt x="26" y="297"/>
                  <a:pt x="26" y="296"/>
                </a:cubicBezTo>
                <a:cubicBezTo>
                  <a:pt x="26" y="297"/>
                  <a:pt x="25" y="296"/>
                  <a:pt x="25" y="297"/>
                </a:cubicBezTo>
                <a:cubicBezTo>
                  <a:pt x="28" y="297"/>
                  <a:pt x="25" y="299"/>
                  <a:pt x="26" y="299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26" y="300"/>
                  <a:pt x="26" y="300"/>
                  <a:pt x="26" y="300"/>
                </a:cubicBezTo>
                <a:cubicBezTo>
                  <a:pt x="27" y="300"/>
                  <a:pt x="27" y="300"/>
                  <a:pt x="27" y="300"/>
                </a:cubicBezTo>
                <a:cubicBezTo>
                  <a:pt x="30" y="301"/>
                  <a:pt x="26" y="302"/>
                  <a:pt x="27" y="303"/>
                </a:cubicBezTo>
                <a:cubicBezTo>
                  <a:pt x="28" y="304"/>
                  <a:pt x="26" y="305"/>
                  <a:pt x="26" y="306"/>
                </a:cubicBezTo>
                <a:cubicBezTo>
                  <a:pt x="25" y="306"/>
                  <a:pt x="25" y="306"/>
                  <a:pt x="25" y="306"/>
                </a:cubicBezTo>
                <a:cubicBezTo>
                  <a:pt x="26" y="307"/>
                  <a:pt x="26" y="307"/>
                  <a:pt x="26" y="307"/>
                </a:cubicBezTo>
                <a:cubicBezTo>
                  <a:pt x="25" y="308"/>
                  <a:pt x="25" y="308"/>
                  <a:pt x="25" y="308"/>
                </a:cubicBezTo>
                <a:cubicBezTo>
                  <a:pt x="23" y="308"/>
                  <a:pt x="23" y="310"/>
                  <a:pt x="22" y="311"/>
                </a:cubicBezTo>
                <a:cubicBezTo>
                  <a:pt x="22" y="313"/>
                  <a:pt x="20" y="314"/>
                  <a:pt x="21" y="316"/>
                </a:cubicBezTo>
                <a:cubicBezTo>
                  <a:pt x="18" y="317"/>
                  <a:pt x="21" y="319"/>
                  <a:pt x="18" y="319"/>
                </a:cubicBezTo>
                <a:cubicBezTo>
                  <a:pt x="20" y="321"/>
                  <a:pt x="20" y="318"/>
                  <a:pt x="22" y="318"/>
                </a:cubicBezTo>
                <a:cubicBezTo>
                  <a:pt x="25" y="320"/>
                  <a:pt x="20" y="321"/>
                  <a:pt x="19" y="323"/>
                </a:cubicBezTo>
                <a:cubicBezTo>
                  <a:pt x="21" y="324"/>
                  <a:pt x="21" y="324"/>
                  <a:pt x="21" y="324"/>
                </a:cubicBezTo>
                <a:cubicBezTo>
                  <a:pt x="19" y="324"/>
                  <a:pt x="20" y="326"/>
                  <a:pt x="18" y="326"/>
                </a:cubicBezTo>
                <a:cubicBezTo>
                  <a:pt x="18" y="328"/>
                  <a:pt x="18" y="328"/>
                  <a:pt x="18" y="328"/>
                </a:cubicBezTo>
                <a:cubicBezTo>
                  <a:pt x="14" y="329"/>
                  <a:pt x="17" y="331"/>
                  <a:pt x="15" y="332"/>
                </a:cubicBezTo>
                <a:cubicBezTo>
                  <a:pt x="16" y="332"/>
                  <a:pt x="16" y="332"/>
                  <a:pt x="16" y="332"/>
                </a:cubicBezTo>
                <a:cubicBezTo>
                  <a:pt x="16" y="333"/>
                  <a:pt x="14" y="332"/>
                  <a:pt x="14" y="334"/>
                </a:cubicBezTo>
                <a:cubicBezTo>
                  <a:pt x="15" y="335"/>
                  <a:pt x="12" y="336"/>
                  <a:pt x="12" y="337"/>
                </a:cubicBezTo>
                <a:cubicBezTo>
                  <a:pt x="12" y="337"/>
                  <a:pt x="10" y="338"/>
                  <a:pt x="12" y="339"/>
                </a:cubicBezTo>
                <a:cubicBezTo>
                  <a:pt x="14" y="342"/>
                  <a:pt x="8" y="343"/>
                  <a:pt x="7" y="346"/>
                </a:cubicBezTo>
                <a:cubicBezTo>
                  <a:pt x="9" y="346"/>
                  <a:pt x="6" y="347"/>
                  <a:pt x="7" y="348"/>
                </a:cubicBezTo>
                <a:cubicBezTo>
                  <a:pt x="9" y="349"/>
                  <a:pt x="10" y="347"/>
                  <a:pt x="11" y="348"/>
                </a:cubicBezTo>
                <a:cubicBezTo>
                  <a:pt x="11" y="349"/>
                  <a:pt x="10" y="349"/>
                  <a:pt x="9" y="350"/>
                </a:cubicBezTo>
                <a:cubicBezTo>
                  <a:pt x="11" y="350"/>
                  <a:pt x="11" y="350"/>
                  <a:pt x="11" y="350"/>
                </a:cubicBezTo>
                <a:cubicBezTo>
                  <a:pt x="11" y="351"/>
                  <a:pt x="12" y="352"/>
                  <a:pt x="11" y="352"/>
                </a:cubicBezTo>
                <a:cubicBezTo>
                  <a:pt x="11" y="353"/>
                  <a:pt x="11" y="353"/>
                  <a:pt x="11" y="353"/>
                </a:cubicBezTo>
                <a:cubicBezTo>
                  <a:pt x="9" y="354"/>
                  <a:pt x="9" y="354"/>
                  <a:pt x="9" y="354"/>
                </a:cubicBezTo>
                <a:cubicBezTo>
                  <a:pt x="8" y="354"/>
                  <a:pt x="7" y="353"/>
                  <a:pt x="6" y="353"/>
                </a:cubicBezTo>
                <a:cubicBezTo>
                  <a:pt x="5" y="354"/>
                  <a:pt x="6" y="355"/>
                  <a:pt x="7" y="356"/>
                </a:cubicBezTo>
                <a:cubicBezTo>
                  <a:pt x="6" y="357"/>
                  <a:pt x="5" y="356"/>
                  <a:pt x="4" y="357"/>
                </a:cubicBezTo>
                <a:cubicBezTo>
                  <a:pt x="3" y="359"/>
                  <a:pt x="4" y="361"/>
                  <a:pt x="2" y="363"/>
                </a:cubicBezTo>
                <a:cubicBezTo>
                  <a:pt x="3" y="363"/>
                  <a:pt x="3" y="363"/>
                  <a:pt x="3" y="363"/>
                </a:cubicBezTo>
                <a:cubicBezTo>
                  <a:pt x="3" y="362"/>
                  <a:pt x="4" y="362"/>
                  <a:pt x="5" y="362"/>
                </a:cubicBezTo>
                <a:cubicBezTo>
                  <a:pt x="5" y="361"/>
                  <a:pt x="5" y="360"/>
                  <a:pt x="4" y="360"/>
                </a:cubicBezTo>
                <a:cubicBezTo>
                  <a:pt x="6" y="359"/>
                  <a:pt x="8" y="359"/>
                  <a:pt x="10" y="359"/>
                </a:cubicBezTo>
                <a:cubicBezTo>
                  <a:pt x="9" y="360"/>
                  <a:pt x="8" y="362"/>
                  <a:pt x="7" y="362"/>
                </a:cubicBezTo>
                <a:cubicBezTo>
                  <a:pt x="8" y="362"/>
                  <a:pt x="9" y="362"/>
                  <a:pt x="10" y="362"/>
                </a:cubicBezTo>
                <a:cubicBezTo>
                  <a:pt x="7" y="363"/>
                  <a:pt x="11" y="366"/>
                  <a:pt x="8" y="367"/>
                </a:cubicBezTo>
                <a:cubicBezTo>
                  <a:pt x="11" y="366"/>
                  <a:pt x="9" y="369"/>
                  <a:pt x="10" y="369"/>
                </a:cubicBezTo>
                <a:cubicBezTo>
                  <a:pt x="8" y="370"/>
                  <a:pt x="8" y="370"/>
                  <a:pt x="8" y="370"/>
                </a:cubicBezTo>
                <a:cubicBezTo>
                  <a:pt x="8" y="372"/>
                  <a:pt x="5" y="374"/>
                  <a:pt x="6" y="375"/>
                </a:cubicBezTo>
                <a:cubicBezTo>
                  <a:pt x="5" y="376"/>
                  <a:pt x="5" y="377"/>
                  <a:pt x="4" y="376"/>
                </a:cubicBezTo>
                <a:cubicBezTo>
                  <a:pt x="4" y="379"/>
                  <a:pt x="1" y="380"/>
                  <a:pt x="0" y="382"/>
                </a:cubicBezTo>
                <a:cubicBezTo>
                  <a:pt x="1" y="382"/>
                  <a:pt x="1" y="382"/>
                  <a:pt x="1" y="382"/>
                </a:cubicBezTo>
                <a:cubicBezTo>
                  <a:pt x="3" y="379"/>
                  <a:pt x="7" y="376"/>
                  <a:pt x="10" y="373"/>
                </a:cubicBezTo>
                <a:cubicBezTo>
                  <a:pt x="10" y="372"/>
                  <a:pt x="12" y="371"/>
                  <a:pt x="13" y="372"/>
                </a:cubicBezTo>
                <a:cubicBezTo>
                  <a:pt x="12" y="372"/>
                  <a:pt x="14" y="372"/>
                  <a:pt x="13" y="373"/>
                </a:cubicBezTo>
                <a:cubicBezTo>
                  <a:pt x="15" y="373"/>
                  <a:pt x="13" y="375"/>
                  <a:pt x="14" y="375"/>
                </a:cubicBezTo>
                <a:cubicBezTo>
                  <a:pt x="13" y="377"/>
                  <a:pt x="9" y="379"/>
                  <a:pt x="11" y="380"/>
                </a:cubicBezTo>
                <a:cubicBezTo>
                  <a:pt x="10" y="380"/>
                  <a:pt x="10" y="380"/>
                  <a:pt x="10" y="380"/>
                </a:cubicBezTo>
                <a:cubicBezTo>
                  <a:pt x="10" y="381"/>
                  <a:pt x="10" y="381"/>
                  <a:pt x="10" y="381"/>
                </a:cubicBezTo>
                <a:cubicBezTo>
                  <a:pt x="7" y="384"/>
                  <a:pt x="6" y="388"/>
                  <a:pt x="4" y="390"/>
                </a:cubicBezTo>
                <a:cubicBezTo>
                  <a:pt x="5" y="391"/>
                  <a:pt x="6" y="390"/>
                  <a:pt x="6" y="391"/>
                </a:cubicBezTo>
                <a:cubicBezTo>
                  <a:pt x="6" y="391"/>
                  <a:pt x="6" y="391"/>
                  <a:pt x="6" y="391"/>
                </a:cubicBezTo>
                <a:cubicBezTo>
                  <a:pt x="6" y="392"/>
                  <a:pt x="5" y="391"/>
                  <a:pt x="4" y="391"/>
                </a:cubicBezTo>
                <a:cubicBezTo>
                  <a:pt x="2" y="392"/>
                  <a:pt x="1" y="393"/>
                  <a:pt x="0" y="394"/>
                </a:cubicBezTo>
                <a:cubicBezTo>
                  <a:pt x="2" y="395"/>
                  <a:pt x="2" y="393"/>
                  <a:pt x="4" y="393"/>
                </a:cubicBezTo>
                <a:cubicBezTo>
                  <a:pt x="4" y="394"/>
                  <a:pt x="4" y="394"/>
                  <a:pt x="4" y="394"/>
                </a:cubicBezTo>
                <a:cubicBezTo>
                  <a:pt x="5" y="394"/>
                  <a:pt x="5" y="394"/>
                  <a:pt x="5" y="394"/>
                </a:cubicBezTo>
                <a:cubicBezTo>
                  <a:pt x="5" y="393"/>
                  <a:pt x="5" y="393"/>
                  <a:pt x="5" y="393"/>
                </a:cubicBezTo>
                <a:cubicBezTo>
                  <a:pt x="5" y="393"/>
                  <a:pt x="5" y="393"/>
                  <a:pt x="5" y="393"/>
                </a:cubicBezTo>
                <a:cubicBezTo>
                  <a:pt x="5" y="393"/>
                  <a:pt x="5" y="393"/>
                  <a:pt x="5" y="393"/>
                </a:cubicBezTo>
                <a:cubicBezTo>
                  <a:pt x="6" y="391"/>
                  <a:pt x="10" y="391"/>
                  <a:pt x="10" y="389"/>
                </a:cubicBezTo>
                <a:cubicBezTo>
                  <a:pt x="14" y="389"/>
                  <a:pt x="13" y="384"/>
                  <a:pt x="17" y="386"/>
                </a:cubicBezTo>
                <a:cubicBezTo>
                  <a:pt x="16" y="383"/>
                  <a:pt x="20" y="384"/>
                  <a:pt x="21" y="382"/>
                </a:cubicBezTo>
                <a:cubicBezTo>
                  <a:pt x="23" y="382"/>
                  <a:pt x="22" y="384"/>
                  <a:pt x="25" y="383"/>
                </a:cubicBezTo>
                <a:cubicBezTo>
                  <a:pt x="26" y="384"/>
                  <a:pt x="24" y="385"/>
                  <a:pt x="23" y="386"/>
                </a:cubicBezTo>
                <a:cubicBezTo>
                  <a:pt x="24" y="387"/>
                  <a:pt x="24" y="387"/>
                  <a:pt x="24" y="387"/>
                </a:cubicBezTo>
                <a:cubicBezTo>
                  <a:pt x="24" y="386"/>
                  <a:pt x="24" y="386"/>
                  <a:pt x="24" y="386"/>
                </a:cubicBezTo>
                <a:cubicBezTo>
                  <a:pt x="25" y="386"/>
                  <a:pt x="26" y="386"/>
                  <a:pt x="26" y="386"/>
                </a:cubicBezTo>
                <a:cubicBezTo>
                  <a:pt x="26" y="387"/>
                  <a:pt x="26" y="387"/>
                  <a:pt x="26" y="387"/>
                </a:cubicBezTo>
                <a:cubicBezTo>
                  <a:pt x="27" y="388"/>
                  <a:pt x="27" y="388"/>
                  <a:pt x="27" y="388"/>
                </a:cubicBezTo>
                <a:cubicBezTo>
                  <a:pt x="27" y="388"/>
                  <a:pt x="27" y="388"/>
                  <a:pt x="27" y="388"/>
                </a:cubicBezTo>
                <a:cubicBezTo>
                  <a:pt x="28" y="389"/>
                  <a:pt x="28" y="389"/>
                  <a:pt x="29" y="389"/>
                </a:cubicBezTo>
                <a:cubicBezTo>
                  <a:pt x="29" y="391"/>
                  <a:pt x="27" y="390"/>
                  <a:pt x="26" y="391"/>
                </a:cubicBezTo>
                <a:cubicBezTo>
                  <a:pt x="26" y="391"/>
                  <a:pt x="27" y="391"/>
                  <a:pt x="27" y="391"/>
                </a:cubicBezTo>
                <a:cubicBezTo>
                  <a:pt x="27" y="392"/>
                  <a:pt x="24" y="393"/>
                  <a:pt x="25" y="394"/>
                </a:cubicBezTo>
                <a:cubicBezTo>
                  <a:pt x="26" y="394"/>
                  <a:pt x="26" y="394"/>
                  <a:pt x="26" y="394"/>
                </a:cubicBezTo>
                <a:cubicBezTo>
                  <a:pt x="26" y="395"/>
                  <a:pt x="27" y="395"/>
                  <a:pt x="26" y="396"/>
                </a:cubicBezTo>
                <a:cubicBezTo>
                  <a:pt x="28" y="397"/>
                  <a:pt x="25" y="398"/>
                  <a:pt x="26" y="400"/>
                </a:cubicBezTo>
                <a:cubicBezTo>
                  <a:pt x="23" y="403"/>
                  <a:pt x="21" y="405"/>
                  <a:pt x="18" y="408"/>
                </a:cubicBezTo>
                <a:cubicBezTo>
                  <a:pt x="20" y="407"/>
                  <a:pt x="22" y="405"/>
                  <a:pt x="24" y="402"/>
                </a:cubicBezTo>
                <a:cubicBezTo>
                  <a:pt x="26" y="402"/>
                  <a:pt x="28" y="402"/>
                  <a:pt x="30" y="402"/>
                </a:cubicBezTo>
                <a:cubicBezTo>
                  <a:pt x="30" y="402"/>
                  <a:pt x="30" y="401"/>
                  <a:pt x="29" y="401"/>
                </a:cubicBezTo>
                <a:cubicBezTo>
                  <a:pt x="30" y="400"/>
                  <a:pt x="30" y="400"/>
                  <a:pt x="30" y="400"/>
                </a:cubicBezTo>
                <a:cubicBezTo>
                  <a:pt x="34" y="399"/>
                  <a:pt x="35" y="396"/>
                  <a:pt x="37" y="394"/>
                </a:cubicBezTo>
                <a:cubicBezTo>
                  <a:pt x="36" y="392"/>
                  <a:pt x="40" y="393"/>
                  <a:pt x="41" y="391"/>
                </a:cubicBezTo>
                <a:cubicBezTo>
                  <a:pt x="41" y="391"/>
                  <a:pt x="42" y="392"/>
                  <a:pt x="42" y="392"/>
                </a:cubicBezTo>
                <a:cubicBezTo>
                  <a:pt x="42" y="392"/>
                  <a:pt x="43" y="392"/>
                  <a:pt x="43" y="392"/>
                </a:cubicBezTo>
                <a:cubicBezTo>
                  <a:pt x="42" y="392"/>
                  <a:pt x="42" y="392"/>
                  <a:pt x="42" y="392"/>
                </a:cubicBezTo>
                <a:cubicBezTo>
                  <a:pt x="42" y="391"/>
                  <a:pt x="42" y="391"/>
                  <a:pt x="42" y="391"/>
                </a:cubicBezTo>
                <a:cubicBezTo>
                  <a:pt x="43" y="388"/>
                  <a:pt x="47" y="388"/>
                  <a:pt x="50" y="386"/>
                </a:cubicBezTo>
                <a:cubicBezTo>
                  <a:pt x="51" y="387"/>
                  <a:pt x="49" y="388"/>
                  <a:pt x="50" y="388"/>
                </a:cubicBezTo>
                <a:cubicBezTo>
                  <a:pt x="49" y="389"/>
                  <a:pt x="48" y="390"/>
                  <a:pt x="47" y="390"/>
                </a:cubicBezTo>
                <a:cubicBezTo>
                  <a:pt x="48" y="391"/>
                  <a:pt x="48" y="391"/>
                  <a:pt x="48" y="391"/>
                </a:cubicBezTo>
                <a:cubicBezTo>
                  <a:pt x="48" y="392"/>
                  <a:pt x="47" y="392"/>
                  <a:pt x="46" y="392"/>
                </a:cubicBezTo>
                <a:cubicBezTo>
                  <a:pt x="49" y="392"/>
                  <a:pt x="49" y="392"/>
                  <a:pt x="49" y="392"/>
                </a:cubicBezTo>
                <a:cubicBezTo>
                  <a:pt x="49" y="393"/>
                  <a:pt x="49" y="393"/>
                  <a:pt x="49" y="393"/>
                </a:cubicBezTo>
                <a:cubicBezTo>
                  <a:pt x="49" y="393"/>
                  <a:pt x="50" y="393"/>
                  <a:pt x="51" y="392"/>
                </a:cubicBezTo>
                <a:cubicBezTo>
                  <a:pt x="49" y="392"/>
                  <a:pt x="51" y="390"/>
                  <a:pt x="49" y="390"/>
                </a:cubicBezTo>
                <a:cubicBezTo>
                  <a:pt x="53" y="389"/>
                  <a:pt x="53" y="389"/>
                  <a:pt x="53" y="389"/>
                </a:cubicBezTo>
                <a:cubicBezTo>
                  <a:pt x="53" y="389"/>
                  <a:pt x="53" y="389"/>
                  <a:pt x="53" y="388"/>
                </a:cubicBezTo>
                <a:cubicBezTo>
                  <a:pt x="54" y="388"/>
                  <a:pt x="54" y="388"/>
                  <a:pt x="54" y="389"/>
                </a:cubicBezTo>
                <a:cubicBezTo>
                  <a:pt x="54" y="388"/>
                  <a:pt x="56" y="387"/>
                  <a:pt x="54" y="387"/>
                </a:cubicBezTo>
                <a:cubicBezTo>
                  <a:pt x="54" y="386"/>
                  <a:pt x="56" y="386"/>
                  <a:pt x="57" y="386"/>
                </a:cubicBezTo>
                <a:cubicBezTo>
                  <a:pt x="55" y="385"/>
                  <a:pt x="55" y="385"/>
                  <a:pt x="55" y="385"/>
                </a:cubicBezTo>
                <a:cubicBezTo>
                  <a:pt x="54" y="386"/>
                  <a:pt x="54" y="386"/>
                  <a:pt x="54" y="386"/>
                </a:cubicBezTo>
                <a:cubicBezTo>
                  <a:pt x="54" y="387"/>
                  <a:pt x="53" y="387"/>
                  <a:pt x="52" y="386"/>
                </a:cubicBezTo>
                <a:cubicBezTo>
                  <a:pt x="53" y="386"/>
                  <a:pt x="52" y="384"/>
                  <a:pt x="53" y="383"/>
                </a:cubicBezTo>
                <a:cubicBezTo>
                  <a:pt x="52" y="383"/>
                  <a:pt x="48" y="385"/>
                  <a:pt x="49" y="382"/>
                </a:cubicBezTo>
                <a:cubicBezTo>
                  <a:pt x="48" y="383"/>
                  <a:pt x="47" y="381"/>
                  <a:pt x="46" y="383"/>
                </a:cubicBezTo>
                <a:cubicBezTo>
                  <a:pt x="48" y="383"/>
                  <a:pt x="48" y="383"/>
                  <a:pt x="48" y="383"/>
                </a:cubicBezTo>
                <a:cubicBezTo>
                  <a:pt x="48" y="384"/>
                  <a:pt x="51" y="383"/>
                  <a:pt x="49" y="385"/>
                </a:cubicBezTo>
                <a:cubicBezTo>
                  <a:pt x="48" y="385"/>
                  <a:pt x="46" y="383"/>
                  <a:pt x="45" y="384"/>
                </a:cubicBezTo>
                <a:cubicBezTo>
                  <a:pt x="45" y="383"/>
                  <a:pt x="45" y="383"/>
                  <a:pt x="45" y="383"/>
                </a:cubicBezTo>
                <a:cubicBezTo>
                  <a:pt x="44" y="383"/>
                  <a:pt x="43" y="384"/>
                  <a:pt x="42" y="385"/>
                </a:cubicBezTo>
                <a:cubicBezTo>
                  <a:pt x="42" y="383"/>
                  <a:pt x="42" y="383"/>
                  <a:pt x="42" y="383"/>
                </a:cubicBezTo>
                <a:cubicBezTo>
                  <a:pt x="44" y="382"/>
                  <a:pt x="44" y="377"/>
                  <a:pt x="48" y="379"/>
                </a:cubicBezTo>
                <a:cubicBezTo>
                  <a:pt x="52" y="378"/>
                  <a:pt x="47" y="381"/>
                  <a:pt x="50" y="381"/>
                </a:cubicBezTo>
                <a:cubicBezTo>
                  <a:pt x="51" y="379"/>
                  <a:pt x="53" y="382"/>
                  <a:pt x="55" y="381"/>
                </a:cubicBezTo>
                <a:cubicBezTo>
                  <a:pt x="54" y="382"/>
                  <a:pt x="54" y="382"/>
                  <a:pt x="54" y="383"/>
                </a:cubicBezTo>
                <a:cubicBezTo>
                  <a:pt x="55" y="382"/>
                  <a:pt x="55" y="384"/>
                  <a:pt x="57" y="383"/>
                </a:cubicBezTo>
                <a:cubicBezTo>
                  <a:pt x="57" y="383"/>
                  <a:pt x="57" y="383"/>
                  <a:pt x="56" y="382"/>
                </a:cubicBezTo>
                <a:cubicBezTo>
                  <a:pt x="57" y="382"/>
                  <a:pt x="57" y="382"/>
                  <a:pt x="57" y="382"/>
                </a:cubicBezTo>
                <a:cubicBezTo>
                  <a:pt x="58" y="382"/>
                  <a:pt x="58" y="382"/>
                  <a:pt x="58" y="382"/>
                </a:cubicBezTo>
                <a:cubicBezTo>
                  <a:pt x="60" y="382"/>
                  <a:pt x="61" y="382"/>
                  <a:pt x="62" y="381"/>
                </a:cubicBezTo>
                <a:cubicBezTo>
                  <a:pt x="60" y="381"/>
                  <a:pt x="59" y="380"/>
                  <a:pt x="58" y="380"/>
                </a:cubicBezTo>
                <a:cubicBezTo>
                  <a:pt x="60" y="377"/>
                  <a:pt x="62" y="382"/>
                  <a:pt x="64" y="379"/>
                </a:cubicBezTo>
                <a:cubicBezTo>
                  <a:pt x="63" y="379"/>
                  <a:pt x="63" y="379"/>
                  <a:pt x="63" y="378"/>
                </a:cubicBezTo>
                <a:cubicBezTo>
                  <a:pt x="64" y="378"/>
                  <a:pt x="64" y="377"/>
                  <a:pt x="65" y="378"/>
                </a:cubicBezTo>
                <a:cubicBezTo>
                  <a:pt x="64" y="376"/>
                  <a:pt x="68" y="377"/>
                  <a:pt x="68" y="375"/>
                </a:cubicBezTo>
                <a:cubicBezTo>
                  <a:pt x="67" y="374"/>
                  <a:pt x="67" y="374"/>
                  <a:pt x="67" y="374"/>
                </a:cubicBezTo>
                <a:cubicBezTo>
                  <a:pt x="68" y="373"/>
                  <a:pt x="70" y="373"/>
                  <a:pt x="71" y="372"/>
                </a:cubicBezTo>
                <a:cubicBezTo>
                  <a:pt x="70" y="372"/>
                  <a:pt x="70" y="372"/>
                  <a:pt x="70" y="372"/>
                </a:cubicBezTo>
                <a:cubicBezTo>
                  <a:pt x="70" y="372"/>
                  <a:pt x="70" y="371"/>
                  <a:pt x="71" y="371"/>
                </a:cubicBezTo>
                <a:cubicBezTo>
                  <a:pt x="71" y="371"/>
                  <a:pt x="72" y="371"/>
                  <a:pt x="71" y="370"/>
                </a:cubicBezTo>
                <a:cubicBezTo>
                  <a:pt x="71" y="370"/>
                  <a:pt x="72" y="370"/>
                  <a:pt x="72" y="370"/>
                </a:cubicBezTo>
                <a:cubicBezTo>
                  <a:pt x="74" y="366"/>
                  <a:pt x="76" y="371"/>
                  <a:pt x="77" y="368"/>
                </a:cubicBezTo>
                <a:cubicBezTo>
                  <a:pt x="78" y="368"/>
                  <a:pt x="78" y="368"/>
                  <a:pt x="78" y="368"/>
                </a:cubicBezTo>
                <a:cubicBezTo>
                  <a:pt x="79" y="369"/>
                  <a:pt x="78" y="370"/>
                  <a:pt x="78" y="371"/>
                </a:cubicBezTo>
                <a:cubicBezTo>
                  <a:pt x="79" y="371"/>
                  <a:pt x="79" y="372"/>
                  <a:pt x="80" y="372"/>
                </a:cubicBezTo>
                <a:cubicBezTo>
                  <a:pt x="80" y="373"/>
                  <a:pt x="80" y="373"/>
                  <a:pt x="78" y="374"/>
                </a:cubicBezTo>
                <a:cubicBezTo>
                  <a:pt x="79" y="374"/>
                  <a:pt x="79" y="374"/>
                  <a:pt x="79" y="375"/>
                </a:cubicBezTo>
                <a:cubicBezTo>
                  <a:pt x="80" y="375"/>
                  <a:pt x="80" y="375"/>
                  <a:pt x="80" y="375"/>
                </a:cubicBezTo>
                <a:cubicBezTo>
                  <a:pt x="80" y="374"/>
                  <a:pt x="80" y="374"/>
                  <a:pt x="80" y="374"/>
                </a:cubicBezTo>
                <a:cubicBezTo>
                  <a:pt x="79" y="375"/>
                  <a:pt x="79" y="374"/>
                  <a:pt x="79" y="374"/>
                </a:cubicBezTo>
                <a:cubicBezTo>
                  <a:pt x="79" y="373"/>
                  <a:pt x="81" y="374"/>
                  <a:pt x="82" y="374"/>
                </a:cubicBezTo>
                <a:cubicBezTo>
                  <a:pt x="80" y="375"/>
                  <a:pt x="82" y="376"/>
                  <a:pt x="81" y="377"/>
                </a:cubicBezTo>
                <a:cubicBezTo>
                  <a:pt x="83" y="376"/>
                  <a:pt x="84" y="378"/>
                  <a:pt x="86" y="378"/>
                </a:cubicBezTo>
                <a:cubicBezTo>
                  <a:pt x="84" y="378"/>
                  <a:pt x="84" y="379"/>
                  <a:pt x="83" y="380"/>
                </a:cubicBezTo>
                <a:cubicBezTo>
                  <a:pt x="84" y="381"/>
                  <a:pt x="85" y="381"/>
                  <a:pt x="87" y="381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9" y="381"/>
                  <a:pt x="88" y="383"/>
                  <a:pt x="90" y="383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8" y="381"/>
                  <a:pt x="88" y="381"/>
                  <a:pt x="88" y="381"/>
                </a:cubicBezTo>
                <a:cubicBezTo>
                  <a:pt x="88" y="381"/>
                  <a:pt x="88" y="381"/>
                  <a:pt x="88" y="381"/>
                </a:cubicBezTo>
                <a:cubicBezTo>
                  <a:pt x="89" y="381"/>
                  <a:pt x="89" y="380"/>
                  <a:pt x="90" y="381"/>
                </a:cubicBezTo>
                <a:cubicBezTo>
                  <a:pt x="90" y="381"/>
                  <a:pt x="89" y="381"/>
                  <a:pt x="89" y="382"/>
                </a:cubicBezTo>
                <a:cubicBezTo>
                  <a:pt x="90" y="381"/>
                  <a:pt x="91" y="382"/>
                  <a:pt x="92" y="382"/>
                </a:cubicBezTo>
                <a:cubicBezTo>
                  <a:pt x="91" y="383"/>
                  <a:pt x="92" y="384"/>
                  <a:pt x="92" y="385"/>
                </a:cubicBezTo>
                <a:cubicBezTo>
                  <a:pt x="92" y="383"/>
                  <a:pt x="92" y="383"/>
                  <a:pt x="92" y="383"/>
                </a:cubicBezTo>
                <a:cubicBezTo>
                  <a:pt x="93" y="383"/>
                  <a:pt x="93" y="383"/>
                  <a:pt x="93" y="383"/>
                </a:cubicBezTo>
                <a:cubicBezTo>
                  <a:pt x="94" y="384"/>
                  <a:pt x="93" y="385"/>
                  <a:pt x="93" y="385"/>
                </a:cubicBezTo>
                <a:cubicBezTo>
                  <a:pt x="94" y="385"/>
                  <a:pt x="94" y="385"/>
                  <a:pt x="94" y="385"/>
                </a:cubicBezTo>
                <a:cubicBezTo>
                  <a:pt x="94" y="386"/>
                  <a:pt x="96" y="386"/>
                  <a:pt x="97" y="387"/>
                </a:cubicBezTo>
                <a:cubicBezTo>
                  <a:pt x="96" y="388"/>
                  <a:pt x="96" y="388"/>
                  <a:pt x="96" y="388"/>
                </a:cubicBezTo>
                <a:cubicBezTo>
                  <a:pt x="96" y="388"/>
                  <a:pt x="96" y="388"/>
                  <a:pt x="96" y="388"/>
                </a:cubicBezTo>
                <a:cubicBezTo>
                  <a:pt x="95" y="389"/>
                  <a:pt x="95" y="389"/>
                  <a:pt x="95" y="389"/>
                </a:cubicBezTo>
                <a:cubicBezTo>
                  <a:pt x="95" y="390"/>
                  <a:pt x="96" y="389"/>
                  <a:pt x="97" y="390"/>
                </a:cubicBezTo>
                <a:cubicBezTo>
                  <a:pt x="96" y="390"/>
                  <a:pt x="96" y="390"/>
                  <a:pt x="96" y="390"/>
                </a:cubicBezTo>
                <a:cubicBezTo>
                  <a:pt x="96" y="391"/>
                  <a:pt x="96" y="391"/>
                  <a:pt x="96" y="391"/>
                </a:cubicBezTo>
                <a:cubicBezTo>
                  <a:pt x="97" y="390"/>
                  <a:pt x="97" y="392"/>
                  <a:pt x="97" y="391"/>
                </a:cubicBezTo>
                <a:cubicBezTo>
                  <a:pt x="98" y="391"/>
                  <a:pt x="99" y="392"/>
                  <a:pt x="100" y="392"/>
                </a:cubicBezTo>
                <a:cubicBezTo>
                  <a:pt x="100" y="392"/>
                  <a:pt x="100" y="392"/>
                  <a:pt x="100" y="392"/>
                </a:cubicBezTo>
                <a:cubicBezTo>
                  <a:pt x="103" y="392"/>
                  <a:pt x="103" y="392"/>
                  <a:pt x="103" y="392"/>
                </a:cubicBezTo>
                <a:cubicBezTo>
                  <a:pt x="103" y="392"/>
                  <a:pt x="102" y="393"/>
                  <a:pt x="102" y="392"/>
                </a:cubicBezTo>
                <a:cubicBezTo>
                  <a:pt x="103" y="392"/>
                  <a:pt x="104" y="393"/>
                  <a:pt x="104" y="393"/>
                </a:cubicBezTo>
                <a:cubicBezTo>
                  <a:pt x="106" y="392"/>
                  <a:pt x="108" y="394"/>
                  <a:pt x="108" y="394"/>
                </a:cubicBezTo>
                <a:cubicBezTo>
                  <a:pt x="109" y="394"/>
                  <a:pt x="109" y="395"/>
                  <a:pt x="109" y="396"/>
                </a:cubicBezTo>
                <a:cubicBezTo>
                  <a:pt x="110" y="395"/>
                  <a:pt x="110" y="395"/>
                  <a:pt x="110" y="395"/>
                </a:cubicBezTo>
                <a:cubicBezTo>
                  <a:pt x="109" y="395"/>
                  <a:pt x="109" y="395"/>
                  <a:pt x="109" y="395"/>
                </a:cubicBezTo>
                <a:cubicBezTo>
                  <a:pt x="111" y="395"/>
                  <a:pt x="110" y="393"/>
                  <a:pt x="112" y="393"/>
                </a:cubicBezTo>
                <a:cubicBezTo>
                  <a:pt x="111" y="394"/>
                  <a:pt x="111" y="395"/>
                  <a:pt x="110" y="396"/>
                </a:cubicBezTo>
                <a:cubicBezTo>
                  <a:pt x="111" y="396"/>
                  <a:pt x="111" y="396"/>
                  <a:pt x="111" y="396"/>
                </a:cubicBezTo>
                <a:cubicBezTo>
                  <a:pt x="112" y="396"/>
                  <a:pt x="111" y="397"/>
                  <a:pt x="110" y="397"/>
                </a:cubicBezTo>
                <a:cubicBezTo>
                  <a:pt x="111" y="397"/>
                  <a:pt x="112" y="398"/>
                  <a:pt x="112" y="398"/>
                </a:cubicBezTo>
                <a:cubicBezTo>
                  <a:pt x="111" y="399"/>
                  <a:pt x="111" y="399"/>
                  <a:pt x="111" y="399"/>
                </a:cubicBezTo>
                <a:cubicBezTo>
                  <a:pt x="112" y="399"/>
                  <a:pt x="112" y="398"/>
                  <a:pt x="113" y="398"/>
                </a:cubicBezTo>
                <a:cubicBezTo>
                  <a:pt x="113" y="398"/>
                  <a:pt x="112" y="398"/>
                  <a:pt x="112" y="397"/>
                </a:cubicBezTo>
                <a:cubicBezTo>
                  <a:pt x="114" y="397"/>
                  <a:pt x="115" y="396"/>
                  <a:pt x="116" y="397"/>
                </a:cubicBezTo>
                <a:cubicBezTo>
                  <a:pt x="116" y="398"/>
                  <a:pt x="116" y="398"/>
                  <a:pt x="115" y="398"/>
                </a:cubicBezTo>
                <a:cubicBezTo>
                  <a:pt x="115" y="398"/>
                  <a:pt x="115" y="399"/>
                  <a:pt x="115" y="399"/>
                </a:cubicBezTo>
                <a:cubicBezTo>
                  <a:pt x="115" y="400"/>
                  <a:pt x="115" y="400"/>
                  <a:pt x="116" y="401"/>
                </a:cubicBezTo>
                <a:cubicBezTo>
                  <a:pt x="116" y="401"/>
                  <a:pt x="117" y="400"/>
                  <a:pt x="117" y="400"/>
                </a:cubicBezTo>
                <a:cubicBezTo>
                  <a:pt x="117" y="399"/>
                  <a:pt x="116" y="400"/>
                  <a:pt x="115" y="400"/>
                </a:cubicBezTo>
                <a:cubicBezTo>
                  <a:pt x="116" y="399"/>
                  <a:pt x="117" y="398"/>
                  <a:pt x="118" y="399"/>
                </a:cubicBezTo>
                <a:cubicBezTo>
                  <a:pt x="118" y="399"/>
                  <a:pt x="118" y="399"/>
                  <a:pt x="118" y="399"/>
                </a:cubicBezTo>
                <a:cubicBezTo>
                  <a:pt x="118" y="400"/>
                  <a:pt x="119" y="399"/>
                  <a:pt x="119" y="399"/>
                </a:cubicBezTo>
                <a:cubicBezTo>
                  <a:pt x="121" y="398"/>
                  <a:pt x="122" y="398"/>
                  <a:pt x="123" y="399"/>
                </a:cubicBezTo>
                <a:cubicBezTo>
                  <a:pt x="123" y="399"/>
                  <a:pt x="123" y="398"/>
                  <a:pt x="123" y="398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6" y="398"/>
                  <a:pt x="128" y="400"/>
                  <a:pt x="129" y="398"/>
                </a:cubicBezTo>
                <a:cubicBezTo>
                  <a:pt x="131" y="398"/>
                  <a:pt x="131" y="397"/>
                  <a:pt x="132" y="396"/>
                </a:cubicBezTo>
                <a:cubicBezTo>
                  <a:pt x="133" y="396"/>
                  <a:pt x="135" y="397"/>
                  <a:pt x="134" y="398"/>
                </a:cubicBezTo>
                <a:cubicBezTo>
                  <a:pt x="137" y="397"/>
                  <a:pt x="137" y="397"/>
                  <a:pt x="137" y="397"/>
                </a:cubicBezTo>
                <a:cubicBezTo>
                  <a:pt x="139" y="397"/>
                  <a:pt x="137" y="398"/>
                  <a:pt x="138" y="399"/>
                </a:cubicBezTo>
                <a:cubicBezTo>
                  <a:pt x="139" y="399"/>
                  <a:pt x="139" y="399"/>
                  <a:pt x="139" y="399"/>
                </a:cubicBezTo>
                <a:cubicBezTo>
                  <a:pt x="139" y="398"/>
                  <a:pt x="139" y="398"/>
                  <a:pt x="138" y="398"/>
                </a:cubicBezTo>
                <a:cubicBezTo>
                  <a:pt x="137" y="397"/>
                  <a:pt x="138" y="396"/>
                  <a:pt x="139" y="396"/>
                </a:cubicBezTo>
                <a:cubicBezTo>
                  <a:pt x="139" y="397"/>
                  <a:pt x="142" y="395"/>
                  <a:pt x="141" y="397"/>
                </a:cubicBezTo>
                <a:cubicBezTo>
                  <a:pt x="142" y="396"/>
                  <a:pt x="143" y="397"/>
                  <a:pt x="144" y="397"/>
                </a:cubicBezTo>
                <a:cubicBezTo>
                  <a:pt x="144" y="398"/>
                  <a:pt x="143" y="398"/>
                  <a:pt x="144" y="398"/>
                </a:cubicBezTo>
                <a:cubicBezTo>
                  <a:pt x="145" y="398"/>
                  <a:pt x="145" y="398"/>
                  <a:pt x="145" y="398"/>
                </a:cubicBezTo>
                <a:cubicBezTo>
                  <a:pt x="144" y="398"/>
                  <a:pt x="145" y="397"/>
                  <a:pt x="145" y="397"/>
                </a:cubicBezTo>
                <a:cubicBezTo>
                  <a:pt x="145" y="397"/>
                  <a:pt x="143" y="397"/>
                  <a:pt x="143" y="396"/>
                </a:cubicBezTo>
                <a:cubicBezTo>
                  <a:pt x="143" y="394"/>
                  <a:pt x="146" y="395"/>
                  <a:pt x="147" y="395"/>
                </a:cubicBezTo>
                <a:cubicBezTo>
                  <a:pt x="147" y="394"/>
                  <a:pt x="146" y="395"/>
                  <a:pt x="146" y="394"/>
                </a:cubicBezTo>
                <a:cubicBezTo>
                  <a:pt x="146" y="394"/>
                  <a:pt x="146" y="394"/>
                  <a:pt x="146" y="394"/>
                </a:cubicBezTo>
                <a:cubicBezTo>
                  <a:pt x="150" y="394"/>
                  <a:pt x="151" y="393"/>
                  <a:pt x="154" y="393"/>
                </a:cubicBezTo>
                <a:cubicBezTo>
                  <a:pt x="153" y="392"/>
                  <a:pt x="153" y="392"/>
                  <a:pt x="153" y="392"/>
                </a:cubicBezTo>
                <a:cubicBezTo>
                  <a:pt x="154" y="391"/>
                  <a:pt x="156" y="392"/>
                  <a:pt x="156" y="392"/>
                </a:cubicBezTo>
                <a:cubicBezTo>
                  <a:pt x="157" y="391"/>
                  <a:pt x="158" y="392"/>
                  <a:pt x="158" y="392"/>
                </a:cubicBezTo>
                <a:cubicBezTo>
                  <a:pt x="158" y="393"/>
                  <a:pt x="160" y="394"/>
                  <a:pt x="158" y="395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7" y="394"/>
                  <a:pt x="156" y="393"/>
                </a:cubicBezTo>
                <a:cubicBezTo>
                  <a:pt x="156" y="394"/>
                  <a:pt x="157" y="395"/>
                  <a:pt x="157" y="395"/>
                </a:cubicBezTo>
                <a:cubicBezTo>
                  <a:pt x="157" y="396"/>
                  <a:pt x="157" y="396"/>
                  <a:pt x="157" y="396"/>
                </a:cubicBezTo>
                <a:cubicBezTo>
                  <a:pt x="158" y="395"/>
                  <a:pt x="161" y="397"/>
                  <a:pt x="161" y="394"/>
                </a:cubicBezTo>
                <a:cubicBezTo>
                  <a:pt x="163" y="395"/>
                  <a:pt x="162" y="396"/>
                  <a:pt x="163" y="396"/>
                </a:cubicBezTo>
                <a:cubicBezTo>
                  <a:pt x="163" y="395"/>
                  <a:pt x="163" y="395"/>
                  <a:pt x="163" y="395"/>
                </a:cubicBezTo>
                <a:cubicBezTo>
                  <a:pt x="164" y="395"/>
                  <a:pt x="164" y="396"/>
                  <a:pt x="164" y="395"/>
                </a:cubicBezTo>
                <a:cubicBezTo>
                  <a:pt x="164" y="394"/>
                  <a:pt x="163" y="395"/>
                  <a:pt x="162" y="395"/>
                </a:cubicBezTo>
                <a:cubicBezTo>
                  <a:pt x="162" y="394"/>
                  <a:pt x="163" y="394"/>
                  <a:pt x="163" y="394"/>
                </a:cubicBezTo>
                <a:cubicBezTo>
                  <a:pt x="164" y="393"/>
                  <a:pt x="165" y="395"/>
                  <a:pt x="167" y="395"/>
                </a:cubicBezTo>
                <a:cubicBezTo>
                  <a:pt x="168" y="394"/>
                  <a:pt x="168" y="393"/>
                  <a:pt x="170" y="393"/>
                </a:cubicBezTo>
                <a:cubicBezTo>
                  <a:pt x="170" y="394"/>
                  <a:pt x="169" y="394"/>
                  <a:pt x="169" y="395"/>
                </a:cubicBezTo>
                <a:cubicBezTo>
                  <a:pt x="170" y="395"/>
                  <a:pt x="170" y="395"/>
                  <a:pt x="170" y="395"/>
                </a:cubicBezTo>
                <a:cubicBezTo>
                  <a:pt x="170" y="394"/>
                  <a:pt x="170" y="394"/>
                  <a:pt x="170" y="394"/>
                </a:cubicBezTo>
                <a:cubicBezTo>
                  <a:pt x="172" y="394"/>
                  <a:pt x="171" y="392"/>
                  <a:pt x="172" y="391"/>
                </a:cubicBezTo>
                <a:cubicBezTo>
                  <a:pt x="171" y="391"/>
                  <a:pt x="169" y="391"/>
                  <a:pt x="170" y="390"/>
                </a:cubicBezTo>
                <a:cubicBezTo>
                  <a:pt x="169" y="391"/>
                  <a:pt x="168" y="394"/>
                  <a:pt x="167" y="392"/>
                </a:cubicBezTo>
                <a:cubicBezTo>
                  <a:pt x="167" y="392"/>
                  <a:pt x="167" y="392"/>
                  <a:pt x="167" y="392"/>
                </a:cubicBezTo>
                <a:cubicBezTo>
                  <a:pt x="165" y="392"/>
                  <a:pt x="165" y="392"/>
                  <a:pt x="165" y="392"/>
                </a:cubicBezTo>
                <a:cubicBezTo>
                  <a:pt x="165" y="390"/>
                  <a:pt x="167" y="391"/>
                  <a:pt x="168" y="390"/>
                </a:cubicBezTo>
                <a:cubicBezTo>
                  <a:pt x="166" y="389"/>
                  <a:pt x="166" y="389"/>
                  <a:pt x="166" y="389"/>
                </a:cubicBezTo>
                <a:cubicBezTo>
                  <a:pt x="165" y="388"/>
                  <a:pt x="169" y="387"/>
                  <a:pt x="170" y="386"/>
                </a:cubicBezTo>
                <a:cubicBezTo>
                  <a:pt x="172" y="387"/>
                  <a:pt x="170" y="388"/>
                  <a:pt x="171" y="389"/>
                </a:cubicBezTo>
                <a:cubicBezTo>
                  <a:pt x="170" y="387"/>
                  <a:pt x="174" y="387"/>
                  <a:pt x="174" y="387"/>
                </a:cubicBezTo>
                <a:cubicBezTo>
                  <a:pt x="174" y="387"/>
                  <a:pt x="174" y="387"/>
                  <a:pt x="174" y="387"/>
                </a:cubicBezTo>
                <a:cubicBezTo>
                  <a:pt x="174" y="386"/>
                  <a:pt x="174" y="386"/>
                  <a:pt x="174" y="386"/>
                </a:cubicBezTo>
                <a:cubicBezTo>
                  <a:pt x="175" y="387"/>
                  <a:pt x="177" y="388"/>
                  <a:pt x="178" y="389"/>
                </a:cubicBezTo>
                <a:cubicBezTo>
                  <a:pt x="179" y="391"/>
                  <a:pt x="177" y="389"/>
                  <a:pt x="176" y="390"/>
                </a:cubicBezTo>
                <a:cubicBezTo>
                  <a:pt x="176" y="390"/>
                  <a:pt x="176" y="390"/>
                  <a:pt x="176" y="390"/>
                </a:cubicBezTo>
                <a:cubicBezTo>
                  <a:pt x="176" y="391"/>
                  <a:pt x="176" y="391"/>
                  <a:pt x="176" y="391"/>
                </a:cubicBezTo>
                <a:cubicBezTo>
                  <a:pt x="176" y="391"/>
                  <a:pt x="177" y="392"/>
                  <a:pt x="177" y="392"/>
                </a:cubicBezTo>
                <a:cubicBezTo>
                  <a:pt x="176" y="393"/>
                  <a:pt x="174" y="392"/>
                  <a:pt x="173" y="393"/>
                </a:cubicBezTo>
                <a:cubicBezTo>
                  <a:pt x="173" y="393"/>
                  <a:pt x="174" y="393"/>
                  <a:pt x="175" y="393"/>
                </a:cubicBezTo>
                <a:cubicBezTo>
                  <a:pt x="177" y="392"/>
                  <a:pt x="180" y="395"/>
                  <a:pt x="181" y="392"/>
                </a:cubicBezTo>
                <a:cubicBezTo>
                  <a:pt x="180" y="392"/>
                  <a:pt x="180" y="392"/>
                  <a:pt x="180" y="392"/>
                </a:cubicBezTo>
                <a:cubicBezTo>
                  <a:pt x="179" y="391"/>
                  <a:pt x="180" y="390"/>
                  <a:pt x="180" y="390"/>
                </a:cubicBezTo>
                <a:cubicBezTo>
                  <a:pt x="181" y="390"/>
                  <a:pt x="181" y="390"/>
                  <a:pt x="181" y="390"/>
                </a:cubicBezTo>
                <a:cubicBezTo>
                  <a:pt x="181" y="389"/>
                  <a:pt x="182" y="388"/>
                  <a:pt x="183" y="387"/>
                </a:cubicBezTo>
                <a:cubicBezTo>
                  <a:pt x="184" y="388"/>
                  <a:pt x="184" y="388"/>
                  <a:pt x="184" y="388"/>
                </a:cubicBezTo>
                <a:cubicBezTo>
                  <a:pt x="185" y="388"/>
                  <a:pt x="185" y="386"/>
                  <a:pt x="186" y="387"/>
                </a:cubicBezTo>
                <a:cubicBezTo>
                  <a:pt x="186" y="387"/>
                  <a:pt x="186" y="387"/>
                  <a:pt x="186" y="388"/>
                </a:cubicBezTo>
                <a:cubicBezTo>
                  <a:pt x="187" y="388"/>
                  <a:pt x="187" y="388"/>
                  <a:pt x="187" y="388"/>
                </a:cubicBezTo>
                <a:cubicBezTo>
                  <a:pt x="188" y="386"/>
                  <a:pt x="190" y="386"/>
                  <a:pt x="191" y="386"/>
                </a:cubicBezTo>
                <a:cubicBezTo>
                  <a:pt x="194" y="385"/>
                  <a:pt x="197" y="384"/>
                  <a:pt x="200" y="384"/>
                </a:cubicBezTo>
                <a:cubicBezTo>
                  <a:pt x="200" y="383"/>
                  <a:pt x="204" y="382"/>
                  <a:pt x="203" y="380"/>
                </a:cubicBezTo>
                <a:cubicBezTo>
                  <a:pt x="203" y="380"/>
                  <a:pt x="204" y="380"/>
                  <a:pt x="204" y="380"/>
                </a:cubicBezTo>
                <a:cubicBezTo>
                  <a:pt x="203" y="379"/>
                  <a:pt x="203" y="379"/>
                  <a:pt x="203" y="379"/>
                </a:cubicBezTo>
                <a:cubicBezTo>
                  <a:pt x="205" y="378"/>
                  <a:pt x="207" y="379"/>
                  <a:pt x="208" y="378"/>
                </a:cubicBezTo>
                <a:cubicBezTo>
                  <a:pt x="206" y="378"/>
                  <a:pt x="205" y="377"/>
                  <a:pt x="204" y="376"/>
                </a:cubicBezTo>
                <a:cubicBezTo>
                  <a:pt x="206" y="375"/>
                  <a:pt x="207" y="374"/>
                  <a:pt x="209" y="373"/>
                </a:cubicBezTo>
                <a:cubicBezTo>
                  <a:pt x="208" y="373"/>
                  <a:pt x="209" y="372"/>
                  <a:pt x="209" y="372"/>
                </a:cubicBezTo>
                <a:cubicBezTo>
                  <a:pt x="210" y="372"/>
                  <a:pt x="211" y="372"/>
                  <a:pt x="210" y="373"/>
                </a:cubicBezTo>
                <a:cubicBezTo>
                  <a:pt x="211" y="374"/>
                  <a:pt x="213" y="373"/>
                  <a:pt x="213" y="372"/>
                </a:cubicBezTo>
                <a:cubicBezTo>
                  <a:pt x="212" y="373"/>
                  <a:pt x="214" y="374"/>
                  <a:pt x="214" y="374"/>
                </a:cubicBezTo>
                <a:cubicBezTo>
                  <a:pt x="215" y="373"/>
                  <a:pt x="217" y="372"/>
                  <a:pt x="219" y="372"/>
                </a:cubicBezTo>
                <a:cubicBezTo>
                  <a:pt x="218" y="371"/>
                  <a:pt x="219" y="370"/>
                  <a:pt x="219" y="370"/>
                </a:cubicBezTo>
                <a:cubicBezTo>
                  <a:pt x="218" y="370"/>
                  <a:pt x="218" y="371"/>
                  <a:pt x="218" y="371"/>
                </a:cubicBezTo>
                <a:cubicBezTo>
                  <a:pt x="217" y="370"/>
                  <a:pt x="216" y="370"/>
                  <a:pt x="217" y="369"/>
                </a:cubicBezTo>
                <a:cubicBezTo>
                  <a:pt x="218" y="369"/>
                  <a:pt x="219" y="370"/>
                  <a:pt x="220" y="369"/>
                </a:cubicBezTo>
                <a:cubicBezTo>
                  <a:pt x="220" y="368"/>
                  <a:pt x="222" y="366"/>
                  <a:pt x="221" y="366"/>
                </a:cubicBezTo>
                <a:cubicBezTo>
                  <a:pt x="221" y="364"/>
                  <a:pt x="224" y="363"/>
                  <a:pt x="226" y="363"/>
                </a:cubicBezTo>
                <a:cubicBezTo>
                  <a:pt x="226" y="361"/>
                  <a:pt x="229" y="360"/>
                  <a:pt x="226" y="359"/>
                </a:cubicBezTo>
                <a:cubicBezTo>
                  <a:pt x="226" y="359"/>
                  <a:pt x="227" y="359"/>
                  <a:pt x="228" y="358"/>
                </a:cubicBezTo>
                <a:cubicBezTo>
                  <a:pt x="228" y="359"/>
                  <a:pt x="229" y="359"/>
                  <a:pt x="229" y="359"/>
                </a:cubicBezTo>
                <a:cubicBezTo>
                  <a:pt x="232" y="358"/>
                  <a:pt x="232" y="358"/>
                  <a:pt x="232" y="358"/>
                </a:cubicBezTo>
                <a:cubicBezTo>
                  <a:pt x="235" y="357"/>
                  <a:pt x="233" y="354"/>
                  <a:pt x="237" y="354"/>
                </a:cubicBezTo>
                <a:cubicBezTo>
                  <a:pt x="237" y="354"/>
                  <a:pt x="237" y="354"/>
                  <a:pt x="237" y="354"/>
                </a:cubicBezTo>
                <a:cubicBezTo>
                  <a:pt x="237" y="353"/>
                  <a:pt x="236" y="351"/>
                  <a:pt x="238" y="352"/>
                </a:cubicBezTo>
                <a:cubicBezTo>
                  <a:pt x="239" y="350"/>
                  <a:pt x="242" y="351"/>
                  <a:pt x="241" y="349"/>
                </a:cubicBezTo>
                <a:cubicBezTo>
                  <a:pt x="242" y="348"/>
                  <a:pt x="243" y="346"/>
                  <a:pt x="244" y="347"/>
                </a:cubicBezTo>
                <a:cubicBezTo>
                  <a:pt x="245" y="345"/>
                  <a:pt x="245" y="345"/>
                  <a:pt x="245" y="345"/>
                </a:cubicBezTo>
                <a:cubicBezTo>
                  <a:pt x="245" y="345"/>
                  <a:pt x="245" y="344"/>
                  <a:pt x="243" y="344"/>
                </a:cubicBezTo>
                <a:cubicBezTo>
                  <a:pt x="243" y="346"/>
                  <a:pt x="241" y="344"/>
                  <a:pt x="241" y="344"/>
                </a:cubicBezTo>
                <a:cubicBezTo>
                  <a:pt x="242" y="342"/>
                  <a:pt x="242" y="342"/>
                  <a:pt x="242" y="342"/>
                </a:cubicBezTo>
                <a:cubicBezTo>
                  <a:pt x="241" y="342"/>
                  <a:pt x="239" y="343"/>
                  <a:pt x="239" y="341"/>
                </a:cubicBezTo>
                <a:cubicBezTo>
                  <a:pt x="240" y="340"/>
                  <a:pt x="243" y="340"/>
                  <a:pt x="244" y="340"/>
                </a:cubicBezTo>
                <a:cubicBezTo>
                  <a:pt x="247" y="338"/>
                  <a:pt x="249" y="340"/>
                  <a:pt x="251" y="339"/>
                </a:cubicBezTo>
                <a:cubicBezTo>
                  <a:pt x="251" y="338"/>
                  <a:pt x="253" y="338"/>
                  <a:pt x="252" y="337"/>
                </a:cubicBezTo>
                <a:cubicBezTo>
                  <a:pt x="250" y="337"/>
                  <a:pt x="250" y="337"/>
                  <a:pt x="250" y="337"/>
                </a:cubicBezTo>
                <a:cubicBezTo>
                  <a:pt x="251" y="338"/>
                  <a:pt x="249" y="338"/>
                  <a:pt x="248" y="338"/>
                </a:cubicBezTo>
                <a:cubicBezTo>
                  <a:pt x="247" y="336"/>
                  <a:pt x="246" y="339"/>
                  <a:pt x="245" y="338"/>
                </a:cubicBezTo>
                <a:cubicBezTo>
                  <a:pt x="246" y="338"/>
                  <a:pt x="246" y="336"/>
                  <a:pt x="247" y="336"/>
                </a:cubicBezTo>
                <a:cubicBezTo>
                  <a:pt x="249" y="335"/>
                  <a:pt x="250" y="332"/>
                  <a:pt x="252" y="333"/>
                </a:cubicBezTo>
                <a:cubicBezTo>
                  <a:pt x="253" y="332"/>
                  <a:pt x="252" y="332"/>
                  <a:pt x="253" y="331"/>
                </a:cubicBezTo>
                <a:cubicBezTo>
                  <a:pt x="254" y="332"/>
                  <a:pt x="255" y="332"/>
                  <a:pt x="256" y="331"/>
                </a:cubicBezTo>
                <a:cubicBezTo>
                  <a:pt x="257" y="334"/>
                  <a:pt x="260" y="331"/>
                  <a:pt x="262" y="332"/>
                </a:cubicBezTo>
                <a:cubicBezTo>
                  <a:pt x="262" y="331"/>
                  <a:pt x="262" y="331"/>
                  <a:pt x="262" y="331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30"/>
                  <a:pt x="260" y="330"/>
                  <a:pt x="260" y="329"/>
                </a:cubicBezTo>
                <a:cubicBezTo>
                  <a:pt x="261" y="330"/>
                  <a:pt x="261" y="330"/>
                  <a:pt x="261" y="330"/>
                </a:cubicBezTo>
                <a:cubicBezTo>
                  <a:pt x="262" y="328"/>
                  <a:pt x="262" y="328"/>
                  <a:pt x="262" y="328"/>
                </a:cubicBezTo>
                <a:cubicBezTo>
                  <a:pt x="266" y="328"/>
                  <a:pt x="261" y="327"/>
                  <a:pt x="262" y="325"/>
                </a:cubicBezTo>
                <a:cubicBezTo>
                  <a:pt x="263" y="325"/>
                  <a:pt x="263" y="326"/>
                  <a:pt x="264" y="326"/>
                </a:cubicBezTo>
                <a:cubicBezTo>
                  <a:pt x="265" y="326"/>
                  <a:pt x="265" y="325"/>
                  <a:pt x="266" y="325"/>
                </a:cubicBezTo>
                <a:cubicBezTo>
                  <a:pt x="262" y="324"/>
                  <a:pt x="262" y="324"/>
                  <a:pt x="262" y="324"/>
                </a:cubicBezTo>
                <a:cubicBezTo>
                  <a:pt x="263" y="324"/>
                  <a:pt x="263" y="324"/>
                  <a:pt x="263" y="324"/>
                </a:cubicBezTo>
                <a:cubicBezTo>
                  <a:pt x="263" y="323"/>
                  <a:pt x="262" y="323"/>
                  <a:pt x="261" y="322"/>
                </a:cubicBezTo>
                <a:cubicBezTo>
                  <a:pt x="262" y="320"/>
                  <a:pt x="266" y="321"/>
                  <a:pt x="265" y="318"/>
                </a:cubicBezTo>
                <a:cubicBezTo>
                  <a:pt x="269" y="318"/>
                  <a:pt x="266" y="320"/>
                  <a:pt x="268" y="321"/>
                </a:cubicBezTo>
                <a:cubicBezTo>
                  <a:pt x="269" y="320"/>
                  <a:pt x="269" y="320"/>
                  <a:pt x="269" y="320"/>
                </a:cubicBezTo>
                <a:cubicBezTo>
                  <a:pt x="269" y="320"/>
                  <a:pt x="269" y="320"/>
                  <a:pt x="269" y="320"/>
                </a:cubicBezTo>
                <a:cubicBezTo>
                  <a:pt x="269" y="318"/>
                  <a:pt x="272" y="316"/>
                  <a:pt x="273" y="315"/>
                </a:cubicBezTo>
                <a:cubicBezTo>
                  <a:pt x="274" y="315"/>
                  <a:pt x="274" y="314"/>
                  <a:pt x="275" y="315"/>
                </a:cubicBezTo>
                <a:cubicBezTo>
                  <a:pt x="277" y="311"/>
                  <a:pt x="280" y="313"/>
                  <a:pt x="283" y="312"/>
                </a:cubicBezTo>
                <a:cubicBezTo>
                  <a:pt x="282" y="311"/>
                  <a:pt x="284" y="312"/>
                  <a:pt x="284" y="311"/>
                </a:cubicBezTo>
                <a:cubicBezTo>
                  <a:pt x="289" y="312"/>
                  <a:pt x="289" y="306"/>
                  <a:pt x="293" y="306"/>
                </a:cubicBezTo>
                <a:cubicBezTo>
                  <a:pt x="292" y="305"/>
                  <a:pt x="292" y="305"/>
                  <a:pt x="292" y="305"/>
                </a:cubicBezTo>
                <a:cubicBezTo>
                  <a:pt x="296" y="304"/>
                  <a:pt x="295" y="301"/>
                  <a:pt x="299" y="301"/>
                </a:cubicBezTo>
                <a:cubicBezTo>
                  <a:pt x="299" y="302"/>
                  <a:pt x="301" y="302"/>
                  <a:pt x="301" y="303"/>
                </a:cubicBezTo>
                <a:cubicBezTo>
                  <a:pt x="301" y="304"/>
                  <a:pt x="300" y="302"/>
                  <a:pt x="299" y="303"/>
                </a:cubicBezTo>
                <a:cubicBezTo>
                  <a:pt x="299" y="303"/>
                  <a:pt x="299" y="303"/>
                  <a:pt x="299" y="303"/>
                </a:cubicBezTo>
                <a:cubicBezTo>
                  <a:pt x="300" y="302"/>
                  <a:pt x="300" y="304"/>
                  <a:pt x="302" y="303"/>
                </a:cubicBezTo>
                <a:cubicBezTo>
                  <a:pt x="302" y="303"/>
                  <a:pt x="302" y="302"/>
                  <a:pt x="302" y="302"/>
                </a:cubicBezTo>
                <a:cubicBezTo>
                  <a:pt x="305" y="302"/>
                  <a:pt x="305" y="302"/>
                  <a:pt x="305" y="302"/>
                </a:cubicBezTo>
                <a:cubicBezTo>
                  <a:pt x="306" y="303"/>
                  <a:pt x="306" y="305"/>
                  <a:pt x="305" y="306"/>
                </a:cubicBezTo>
                <a:cubicBezTo>
                  <a:pt x="306" y="306"/>
                  <a:pt x="306" y="305"/>
                  <a:pt x="307" y="305"/>
                </a:cubicBezTo>
                <a:cubicBezTo>
                  <a:pt x="307" y="306"/>
                  <a:pt x="306" y="306"/>
                  <a:pt x="305" y="307"/>
                </a:cubicBezTo>
                <a:cubicBezTo>
                  <a:pt x="306" y="308"/>
                  <a:pt x="306" y="308"/>
                  <a:pt x="307" y="308"/>
                </a:cubicBezTo>
                <a:cubicBezTo>
                  <a:pt x="306" y="308"/>
                  <a:pt x="306" y="308"/>
                  <a:pt x="306" y="308"/>
                </a:cubicBezTo>
                <a:cubicBezTo>
                  <a:pt x="309" y="308"/>
                  <a:pt x="307" y="310"/>
                  <a:pt x="309" y="310"/>
                </a:cubicBezTo>
                <a:cubicBezTo>
                  <a:pt x="309" y="312"/>
                  <a:pt x="307" y="312"/>
                  <a:pt x="306" y="313"/>
                </a:cubicBezTo>
                <a:cubicBezTo>
                  <a:pt x="306" y="314"/>
                  <a:pt x="308" y="313"/>
                  <a:pt x="308" y="314"/>
                </a:cubicBezTo>
                <a:cubicBezTo>
                  <a:pt x="308" y="313"/>
                  <a:pt x="308" y="313"/>
                  <a:pt x="308" y="313"/>
                </a:cubicBezTo>
                <a:cubicBezTo>
                  <a:pt x="309" y="313"/>
                  <a:pt x="310" y="313"/>
                  <a:pt x="310" y="313"/>
                </a:cubicBezTo>
                <a:cubicBezTo>
                  <a:pt x="310" y="314"/>
                  <a:pt x="310" y="315"/>
                  <a:pt x="309" y="316"/>
                </a:cubicBezTo>
                <a:cubicBezTo>
                  <a:pt x="311" y="315"/>
                  <a:pt x="311" y="318"/>
                  <a:pt x="312" y="316"/>
                </a:cubicBezTo>
                <a:cubicBezTo>
                  <a:pt x="313" y="316"/>
                  <a:pt x="312" y="317"/>
                  <a:pt x="312" y="317"/>
                </a:cubicBezTo>
                <a:cubicBezTo>
                  <a:pt x="313" y="318"/>
                  <a:pt x="313" y="317"/>
                  <a:pt x="314" y="318"/>
                </a:cubicBezTo>
                <a:cubicBezTo>
                  <a:pt x="314" y="318"/>
                  <a:pt x="314" y="318"/>
                  <a:pt x="314" y="319"/>
                </a:cubicBezTo>
                <a:cubicBezTo>
                  <a:pt x="314" y="319"/>
                  <a:pt x="314" y="319"/>
                  <a:pt x="314" y="319"/>
                </a:cubicBezTo>
                <a:cubicBezTo>
                  <a:pt x="315" y="321"/>
                  <a:pt x="317" y="319"/>
                  <a:pt x="319" y="319"/>
                </a:cubicBezTo>
                <a:cubicBezTo>
                  <a:pt x="319" y="319"/>
                  <a:pt x="318" y="320"/>
                  <a:pt x="318" y="321"/>
                </a:cubicBezTo>
                <a:cubicBezTo>
                  <a:pt x="320" y="322"/>
                  <a:pt x="320" y="322"/>
                  <a:pt x="320" y="322"/>
                </a:cubicBezTo>
                <a:cubicBezTo>
                  <a:pt x="319" y="323"/>
                  <a:pt x="319" y="323"/>
                  <a:pt x="319" y="323"/>
                </a:cubicBezTo>
                <a:cubicBezTo>
                  <a:pt x="321" y="323"/>
                  <a:pt x="319" y="324"/>
                  <a:pt x="319" y="325"/>
                </a:cubicBezTo>
                <a:cubicBezTo>
                  <a:pt x="317" y="327"/>
                  <a:pt x="322" y="328"/>
                  <a:pt x="319" y="330"/>
                </a:cubicBezTo>
                <a:cubicBezTo>
                  <a:pt x="321" y="330"/>
                  <a:pt x="321" y="330"/>
                  <a:pt x="321" y="330"/>
                </a:cubicBezTo>
                <a:cubicBezTo>
                  <a:pt x="320" y="331"/>
                  <a:pt x="320" y="332"/>
                  <a:pt x="321" y="333"/>
                </a:cubicBezTo>
                <a:cubicBezTo>
                  <a:pt x="322" y="332"/>
                  <a:pt x="323" y="331"/>
                  <a:pt x="324" y="331"/>
                </a:cubicBezTo>
                <a:cubicBezTo>
                  <a:pt x="324" y="332"/>
                  <a:pt x="325" y="334"/>
                  <a:pt x="324" y="334"/>
                </a:cubicBezTo>
                <a:cubicBezTo>
                  <a:pt x="320" y="336"/>
                  <a:pt x="322" y="338"/>
                  <a:pt x="321" y="340"/>
                </a:cubicBezTo>
                <a:cubicBezTo>
                  <a:pt x="322" y="340"/>
                  <a:pt x="322" y="340"/>
                  <a:pt x="322" y="340"/>
                </a:cubicBezTo>
                <a:cubicBezTo>
                  <a:pt x="323" y="340"/>
                  <a:pt x="323" y="341"/>
                  <a:pt x="323" y="342"/>
                </a:cubicBezTo>
                <a:cubicBezTo>
                  <a:pt x="324" y="341"/>
                  <a:pt x="324" y="341"/>
                  <a:pt x="324" y="341"/>
                </a:cubicBezTo>
                <a:cubicBezTo>
                  <a:pt x="325" y="341"/>
                  <a:pt x="325" y="341"/>
                  <a:pt x="325" y="341"/>
                </a:cubicBezTo>
                <a:cubicBezTo>
                  <a:pt x="324" y="341"/>
                  <a:pt x="324" y="342"/>
                  <a:pt x="324" y="342"/>
                </a:cubicBezTo>
                <a:cubicBezTo>
                  <a:pt x="325" y="343"/>
                  <a:pt x="323" y="345"/>
                  <a:pt x="326" y="345"/>
                </a:cubicBezTo>
                <a:cubicBezTo>
                  <a:pt x="326" y="346"/>
                  <a:pt x="326" y="347"/>
                  <a:pt x="325" y="348"/>
                </a:cubicBezTo>
                <a:cubicBezTo>
                  <a:pt x="326" y="349"/>
                  <a:pt x="326" y="349"/>
                  <a:pt x="327" y="349"/>
                </a:cubicBezTo>
                <a:cubicBezTo>
                  <a:pt x="327" y="349"/>
                  <a:pt x="327" y="349"/>
                  <a:pt x="327" y="349"/>
                </a:cubicBezTo>
                <a:cubicBezTo>
                  <a:pt x="329" y="349"/>
                  <a:pt x="327" y="352"/>
                  <a:pt x="330" y="351"/>
                </a:cubicBezTo>
                <a:cubicBezTo>
                  <a:pt x="329" y="352"/>
                  <a:pt x="329" y="352"/>
                  <a:pt x="329" y="352"/>
                </a:cubicBezTo>
                <a:cubicBezTo>
                  <a:pt x="328" y="354"/>
                  <a:pt x="331" y="354"/>
                  <a:pt x="333" y="355"/>
                </a:cubicBezTo>
                <a:cubicBezTo>
                  <a:pt x="333" y="355"/>
                  <a:pt x="333" y="355"/>
                  <a:pt x="333" y="355"/>
                </a:cubicBezTo>
                <a:cubicBezTo>
                  <a:pt x="334" y="355"/>
                  <a:pt x="334" y="355"/>
                  <a:pt x="334" y="355"/>
                </a:cubicBezTo>
                <a:cubicBezTo>
                  <a:pt x="334" y="356"/>
                  <a:pt x="335" y="356"/>
                  <a:pt x="334" y="356"/>
                </a:cubicBezTo>
                <a:cubicBezTo>
                  <a:pt x="334" y="358"/>
                  <a:pt x="335" y="356"/>
                  <a:pt x="335" y="357"/>
                </a:cubicBezTo>
                <a:cubicBezTo>
                  <a:pt x="336" y="358"/>
                  <a:pt x="338" y="357"/>
                  <a:pt x="339" y="357"/>
                </a:cubicBezTo>
                <a:cubicBezTo>
                  <a:pt x="338" y="359"/>
                  <a:pt x="337" y="358"/>
                  <a:pt x="336" y="358"/>
                </a:cubicBezTo>
                <a:cubicBezTo>
                  <a:pt x="337" y="359"/>
                  <a:pt x="338" y="360"/>
                  <a:pt x="340" y="360"/>
                </a:cubicBezTo>
                <a:cubicBezTo>
                  <a:pt x="340" y="360"/>
                  <a:pt x="339" y="359"/>
                  <a:pt x="339" y="359"/>
                </a:cubicBezTo>
                <a:cubicBezTo>
                  <a:pt x="340" y="359"/>
                  <a:pt x="340" y="359"/>
                  <a:pt x="340" y="359"/>
                </a:cubicBezTo>
                <a:cubicBezTo>
                  <a:pt x="341" y="359"/>
                  <a:pt x="341" y="359"/>
                  <a:pt x="341" y="359"/>
                </a:cubicBezTo>
                <a:cubicBezTo>
                  <a:pt x="341" y="359"/>
                  <a:pt x="341" y="359"/>
                  <a:pt x="341" y="359"/>
                </a:cubicBezTo>
                <a:cubicBezTo>
                  <a:pt x="342" y="359"/>
                  <a:pt x="341" y="359"/>
                  <a:pt x="342" y="360"/>
                </a:cubicBezTo>
                <a:cubicBezTo>
                  <a:pt x="343" y="359"/>
                  <a:pt x="344" y="359"/>
                  <a:pt x="344" y="358"/>
                </a:cubicBezTo>
                <a:cubicBezTo>
                  <a:pt x="345" y="359"/>
                  <a:pt x="345" y="359"/>
                  <a:pt x="345" y="359"/>
                </a:cubicBezTo>
                <a:cubicBezTo>
                  <a:pt x="346" y="358"/>
                  <a:pt x="344" y="357"/>
                  <a:pt x="345" y="357"/>
                </a:cubicBezTo>
                <a:cubicBezTo>
                  <a:pt x="347" y="355"/>
                  <a:pt x="348" y="357"/>
                  <a:pt x="349" y="358"/>
                </a:cubicBezTo>
                <a:cubicBezTo>
                  <a:pt x="349" y="358"/>
                  <a:pt x="348" y="359"/>
                  <a:pt x="348" y="359"/>
                </a:cubicBezTo>
                <a:cubicBezTo>
                  <a:pt x="349" y="359"/>
                  <a:pt x="350" y="358"/>
                  <a:pt x="351" y="359"/>
                </a:cubicBezTo>
                <a:cubicBezTo>
                  <a:pt x="351" y="358"/>
                  <a:pt x="351" y="358"/>
                  <a:pt x="351" y="358"/>
                </a:cubicBezTo>
                <a:cubicBezTo>
                  <a:pt x="354" y="358"/>
                  <a:pt x="354" y="358"/>
                  <a:pt x="354" y="358"/>
                </a:cubicBezTo>
                <a:cubicBezTo>
                  <a:pt x="353" y="359"/>
                  <a:pt x="353" y="360"/>
                  <a:pt x="353" y="360"/>
                </a:cubicBezTo>
                <a:cubicBezTo>
                  <a:pt x="354" y="361"/>
                  <a:pt x="355" y="358"/>
                  <a:pt x="357" y="360"/>
                </a:cubicBezTo>
                <a:cubicBezTo>
                  <a:pt x="355" y="360"/>
                  <a:pt x="353" y="363"/>
                  <a:pt x="351" y="361"/>
                </a:cubicBezTo>
                <a:cubicBezTo>
                  <a:pt x="351" y="361"/>
                  <a:pt x="349" y="361"/>
                  <a:pt x="349" y="362"/>
                </a:cubicBezTo>
                <a:cubicBezTo>
                  <a:pt x="351" y="362"/>
                  <a:pt x="353" y="362"/>
                  <a:pt x="355" y="362"/>
                </a:cubicBezTo>
                <a:cubicBezTo>
                  <a:pt x="356" y="362"/>
                  <a:pt x="356" y="362"/>
                  <a:pt x="356" y="362"/>
                </a:cubicBezTo>
                <a:cubicBezTo>
                  <a:pt x="356" y="362"/>
                  <a:pt x="358" y="362"/>
                  <a:pt x="357" y="363"/>
                </a:cubicBezTo>
                <a:cubicBezTo>
                  <a:pt x="356" y="363"/>
                  <a:pt x="356" y="363"/>
                  <a:pt x="356" y="363"/>
                </a:cubicBezTo>
                <a:cubicBezTo>
                  <a:pt x="358" y="363"/>
                  <a:pt x="358" y="365"/>
                  <a:pt x="360" y="364"/>
                </a:cubicBezTo>
                <a:cubicBezTo>
                  <a:pt x="362" y="367"/>
                  <a:pt x="366" y="364"/>
                  <a:pt x="369" y="366"/>
                </a:cubicBezTo>
                <a:cubicBezTo>
                  <a:pt x="369" y="367"/>
                  <a:pt x="369" y="367"/>
                  <a:pt x="369" y="367"/>
                </a:cubicBezTo>
                <a:cubicBezTo>
                  <a:pt x="370" y="367"/>
                  <a:pt x="370" y="366"/>
                  <a:pt x="370" y="366"/>
                </a:cubicBezTo>
                <a:cubicBezTo>
                  <a:pt x="370" y="366"/>
                  <a:pt x="370" y="366"/>
                  <a:pt x="370" y="366"/>
                </a:cubicBezTo>
                <a:cubicBezTo>
                  <a:pt x="368" y="365"/>
                  <a:pt x="369" y="364"/>
                  <a:pt x="367" y="363"/>
                </a:cubicBezTo>
                <a:cubicBezTo>
                  <a:pt x="365" y="362"/>
                  <a:pt x="364" y="364"/>
                  <a:pt x="363" y="363"/>
                </a:cubicBezTo>
                <a:cubicBezTo>
                  <a:pt x="363" y="363"/>
                  <a:pt x="363" y="363"/>
                  <a:pt x="363" y="362"/>
                </a:cubicBezTo>
                <a:cubicBezTo>
                  <a:pt x="366" y="360"/>
                  <a:pt x="366" y="360"/>
                  <a:pt x="366" y="360"/>
                </a:cubicBezTo>
                <a:cubicBezTo>
                  <a:pt x="364" y="359"/>
                  <a:pt x="364" y="359"/>
                  <a:pt x="364" y="359"/>
                </a:cubicBezTo>
                <a:cubicBezTo>
                  <a:pt x="365" y="359"/>
                  <a:pt x="366" y="358"/>
                  <a:pt x="366" y="358"/>
                </a:cubicBezTo>
                <a:cubicBezTo>
                  <a:pt x="368" y="358"/>
                  <a:pt x="367" y="359"/>
                  <a:pt x="367" y="360"/>
                </a:cubicBezTo>
                <a:cubicBezTo>
                  <a:pt x="368" y="360"/>
                  <a:pt x="368" y="358"/>
                  <a:pt x="369" y="358"/>
                </a:cubicBezTo>
                <a:cubicBezTo>
                  <a:pt x="370" y="359"/>
                  <a:pt x="368" y="360"/>
                  <a:pt x="369" y="360"/>
                </a:cubicBezTo>
                <a:cubicBezTo>
                  <a:pt x="370" y="359"/>
                  <a:pt x="371" y="358"/>
                  <a:pt x="371" y="357"/>
                </a:cubicBezTo>
                <a:cubicBezTo>
                  <a:pt x="370" y="357"/>
                  <a:pt x="370" y="357"/>
                  <a:pt x="370" y="357"/>
                </a:cubicBezTo>
                <a:cubicBezTo>
                  <a:pt x="370" y="358"/>
                  <a:pt x="370" y="358"/>
                  <a:pt x="370" y="358"/>
                </a:cubicBezTo>
                <a:cubicBezTo>
                  <a:pt x="369" y="358"/>
                  <a:pt x="368" y="358"/>
                  <a:pt x="367" y="358"/>
                </a:cubicBezTo>
                <a:cubicBezTo>
                  <a:pt x="368" y="357"/>
                  <a:pt x="368" y="358"/>
                  <a:pt x="369" y="358"/>
                </a:cubicBezTo>
                <a:cubicBezTo>
                  <a:pt x="367" y="357"/>
                  <a:pt x="367" y="357"/>
                  <a:pt x="367" y="357"/>
                </a:cubicBezTo>
                <a:cubicBezTo>
                  <a:pt x="369" y="355"/>
                  <a:pt x="369" y="355"/>
                  <a:pt x="369" y="355"/>
                </a:cubicBezTo>
                <a:cubicBezTo>
                  <a:pt x="370" y="354"/>
                  <a:pt x="372" y="356"/>
                  <a:pt x="373" y="355"/>
                </a:cubicBezTo>
                <a:cubicBezTo>
                  <a:pt x="374" y="356"/>
                  <a:pt x="374" y="356"/>
                  <a:pt x="374" y="356"/>
                </a:cubicBezTo>
                <a:cubicBezTo>
                  <a:pt x="374" y="356"/>
                  <a:pt x="373" y="357"/>
                  <a:pt x="372" y="357"/>
                </a:cubicBezTo>
                <a:cubicBezTo>
                  <a:pt x="373" y="358"/>
                  <a:pt x="374" y="359"/>
                  <a:pt x="376" y="359"/>
                </a:cubicBezTo>
                <a:cubicBezTo>
                  <a:pt x="376" y="359"/>
                  <a:pt x="376" y="359"/>
                  <a:pt x="376" y="359"/>
                </a:cubicBezTo>
                <a:cubicBezTo>
                  <a:pt x="378" y="360"/>
                  <a:pt x="378" y="360"/>
                  <a:pt x="378" y="360"/>
                </a:cubicBezTo>
                <a:cubicBezTo>
                  <a:pt x="378" y="360"/>
                  <a:pt x="378" y="360"/>
                  <a:pt x="378" y="360"/>
                </a:cubicBezTo>
                <a:cubicBezTo>
                  <a:pt x="379" y="360"/>
                  <a:pt x="381" y="360"/>
                  <a:pt x="382" y="360"/>
                </a:cubicBezTo>
                <a:cubicBezTo>
                  <a:pt x="382" y="360"/>
                  <a:pt x="382" y="359"/>
                  <a:pt x="383" y="359"/>
                </a:cubicBezTo>
                <a:cubicBezTo>
                  <a:pt x="379" y="359"/>
                  <a:pt x="379" y="359"/>
                  <a:pt x="379" y="359"/>
                </a:cubicBezTo>
                <a:cubicBezTo>
                  <a:pt x="379" y="359"/>
                  <a:pt x="380" y="359"/>
                  <a:pt x="380" y="358"/>
                </a:cubicBezTo>
                <a:cubicBezTo>
                  <a:pt x="378" y="358"/>
                  <a:pt x="377" y="358"/>
                  <a:pt x="376" y="357"/>
                </a:cubicBezTo>
                <a:cubicBezTo>
                  <a:pt x="378" y="355"/>
                  <a:pt x="376" y="354"/>
                  <a:pt x="378" y="354"/>
                </a:cubicBezTo>
                <a:cubicBezTo>
                  <a:pt x="380" y="352"/>
                  <a:pt x="382" y="354"/>
                  <a:pt x="383" y="355"/>
                </a:cubicBezTo>
                <a:cubicBezTo>
                  <a:pt x="384" y="355"/>
                  <a:pt x="383" y="356"/>
                  <a:pt x="383" y="356"/>
                </a:cubicBezTo>
                <a:cubicBezTo>
                  <a:pt x="384" y="356"/>
                  <a:pt x="384" y="356"/>
                  <a:pt x="384" y="356"/>
                </a:cubicBezTo>
                <a:cubicBezTo>
                  <a:pt x="384" y="358"/>
                  <a:pt x="385" y="357"/>
                  <a:pt x="386" y="359"/>
                </a:cubicBezTo>
                <a:cubicBezTo>
                  <a:pt x="385" y="361"/>
                  <a:pt x="384" y="359"/>
                  <a:pt x="383" y="359"/>
                </a:cubicBezTo>
                <a:cubicBezTo>
                  <a:pt x="384" y="361"/>
                  <a:pt x="382" y="360"/>
                  <a:pt x="382" y="361"/>
                </a:cubicBezTo>
                <a:cubicBezTo>
                  <a:pt x="383" y="361"/>
                  <a:pt x="384" y="360"/>
                  <a:pt x="385" y="360"/>
                </a:cubicBezTo>
                <a:cubicBezTo>
                  <a:pt x="385" y="361"/>
                  <a:pt x="385" y="361"/>
                  <a:pt x="385" y="361"/>
                </a:cubicBezTo>
                <a:cubicBezTo>
                  <a:pt x="387" y="362"/>
                  <a:pt x="387" y="362"/>
                  <a:pt x="387" y="362"/>
                </a:cubicBezTo>
                <a:cubicBezTo>
                  <a:pt x="387" y="362"/>
                  <a:pt x="386" y="363"/>
                  <a:pt x="386" y="363"/>
                </a:cubicBezTo>
                <a:cubicBezTo>
                  <a:pt x="384" y="364"/>
                  <a:pt x="382" y="366"/>
                  <a:pt x="380" y="36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79" y="366"/>
                  <a:pt x="379" y="366"/>
                  <a:pt x="378" y="365"/>
                </a:cubicBezTo>
                <a:cubicBezTo>
                  <a:pt x="380" y="364"/>
                  <a:pt x="380" y="364"/>
                  <a:pt x="380" y="364"/>
                </a:cubicBezTo>
                <a:cubicBezTo>
                  <a:pt x="378" y="365"/>
                  <a:pt x="380" y="363"/>
                  <a:pt x="379" y="363"/>
                </a:cubicBezTo>
                <a:cubicBezTo>
                  <a:pt x="380" y="365"/>
                  <a:pt x="376" y="364"/>
                  <a:pt x="376" y="366"/>
                </a:cubicBezTo>
                <a:cubicBezTo>
                  <a:pt x="376" y="366"/>
                  <a:pt x="375" y="366"/>
                  <a:pt x="375" y="365"/>
                </a:cubicBezTo>
                <a:cubicBezTo>
                  <a:pt x="375" y="366"/>
                  <a:pt x="375" y="366"/>
                  <a:pt x="375" y="366"/>
                </a:cubicBezTo>
                <a:cubicBezTo>
                  <a:pt x="374" y="365"/>
                  <a:pt x="374" y="365"/>
                  <a:pt x="374" y="365"/>
                </a:cubicBezTo>
                <a:cubicBezTo>
                  <a:pt x="372" y="368"/>
                  <a:pt x="378" y="366"/>
                  <a:pt x="378" y="368"/>
                </a:cubicBezTo>
                <a:cubicBezTo>
                  <a:pt x="378" y="369"/>
                  <a:pt x="377" y="369"/>
                  <a:pt x="377" y="369"/>
                </a:cubicBezTo>
                <a:cubicBezTo>
                  <a:pt x="378" y="369"/>
                  <a:pt x="378" y="369"/>
                  <a:pt x="378" y="369"/>
                </a:cubicBezTo>
                <a:cubicBezTo>
                  <a:pt x="378" y="368"/>
                  <a:pt x="380" y="370"/>
                  <a:pt x="380" y="368"/>
                </a:cubicBezTo>
                <a:cubicBezTo>
                  <a:pt x="379" y="368"/>
                  <a:pt x="379" y="368"/>
                  <a:pt x="379" y="368"/>
                </a:cubicBezTo>
                <a:cubicBezTo>
                  <a:pt x="380" y="367"/>
                  <a:pt x="380" y="367"/>
                  <a:pt x="380" y="367"/>
                </a:cubicBezTo>
                <a:cubicBezTo>
                  <a:pt x="380" y="367"/>
                  <a:pt x="380" y="368"/>
                  <a:pt x="381" y="368"/>
                </a:cubicBezTo>
                <a:cubicBezTo>
                  <a:pt x="380" y="368"/>
                  <a:pt x="380" y="368"/>
                  <a:pt x="380" y="368"/>
                </a:cubicBezTo>
                <a:cubicBezTo>
                  <a:pt x="381" y="368"/>
                  <a:pt x="381" y="368"/>
                  <a:pt x="382" y="369"/>
                </a:cubicBezTo>
                <a:cubicBezTo>
                  <a:pt x="382" y="368"/>
                  <a:pt x="382" y="368"/>
                  <a:pt x="383" y="367"/>
                </a:cubicBezTo>
                <a:cubicBezTo>
                  <a:pt x="384" y="368"/>
                  <a:pt x="384" y="366"/>
                  <a:pt x="385" y="365"/>
                </a:cubicBezTo>
                <a:cubicBezTo>
                  <a:pt x="386" y="366"/>
                  <a:pt x="388" y="366"/>
                  <a:pt x="390" y="365"/>
                </a:cubicBezTo>
                <a:cubicBezTo>
                  <a:pt x="390" y="366"/>
                  <a:pt x="390" y="366"/>
                  <a:pt x="390" y="366"/>
                </a:cubicBezTo>
                <a:cubicBezTo>
                  <a:pt x="392" y="367"/>
                  <a:pt x="394" y="364"/>
                  <a:pt x="397" y="365"/>
                </a:cubicBezTo>
                <a:cubicBezTo>
                  <a:pt x="399" y="365"/>
                  <a:pt x="399" y="363"/>
                  <a:pt x="400" y="365"/>
                </a:cubicBezTo>
                <a:cubicBezTo>
                  <a:pt x="401" y="362"/>
                  <a:pt x="405" y="365"/>
                  <a:pt x="404" y="362"/>
                </a:cubicBezTo>
                <a:cubicBezTo>
                  <a:pt x="405" y="362"/>
                  <a:pt x="405" y="362"/>
                  <a:pt x="405" y="362"/>
                </a:cubicBezTo>
                <a:cubicBezTo>
                  <a:pt x="405" y="363"/>
                  <a:pt x="404" y="364"/>
                  <a:pt x="404" y="364"/>
                </a:cubicBezTo>
                <a:cubicBezTo>
                  <a:pt x="405" y="365"/>
                  <a:pt x="405" y="365"/>
                  <a:pt x="405" y="365"/>
                </a:cubicBezTo>
                <a:cubicBezTo>
                  <a:pt x="407" y="362"/>
                  <a:pt x="410" y="367"/>
                  <a:pt x="413" y="363"/>
                </a:cubicBezTo>
                <a:cubicBezTo>
                  <a:pt x="410" y="363"/>
                  <a:pt x="414" y="361"/>
                  <a:pt x="414" y="360"/>
                </a:cubicBezTo>
                <a:cubicBezTo>
                  <a:pt x="414" y="360"/>
                  <a:pt x="414" y="361"/>
                  <a:pt x="414" y="361"/>
                </a:cubicBezTo>
                <a:cubicBezTo>
                  <a:pt x="415" y="359"/>
                  <a:pt x="416" y="361"/>
                  <a:pt x="417" y="360"/>
                </a:cubicBezTo>
                <a:cubicBezTo>
                  <a:pt x="418" y="358"/>
                  <a:pt x="417" y="357"/>
                  <a:pt x="416" y="357"/>
                </a:cubicBezTo>
                <a:cubicBezTo>
                  <a:pt x="415" y="357"/>
                  <a:pt x="414" y="358"/>
                  <a:pt x="412" y="357"/>
                </a:cubicBezTo>
                <a:cubicBezTo>
                  <a:pt x="412" y="357"/>
                  <a:pt x="412" y="357"/>
                  <a:pt x="412" y="357"/>
                </a:cubicBezTo>
                <a:cubicBezTo>
                  <a:pt x="412" y="357"/>
                  <a:pt x="411" y="357"/>
                  <a:pt x="410" y="357"/>
                </a:cubicBezTo>
                <a:cubicBezTo>
                  <a:pt x="410" y="356"/>
                  <a:pt x="411" y="356"/>
                  <a:pt x="411" y="355"/>
                </a:cubicBezTo>
                <a:cubicBezTo>
                  <a:pt x="409" y="355"/>
                  <a:pt x="408" y="357"/>
                  <a:pt x="406" y="357"/>
                </a:cubicBezTo>
                <a:cubicBezTo>
                  <a:pt x="405" y="357"/>
                  <a:pt x="406" y="356"/>
                  <a:pt x="406" y="356"/>
                </a:cubicBezTo>
                <a:cubicBezTo>
                  <a:pt x="409" y="356"/>
                  <a:pt x="407" y="353"/>
                  <a:pt x="411" y="3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0" y="352"/>
                  <a:pt x="410" y="352"/>
                  <a:pt x="411" y="352"/>
                </a:cubicBezTo>
                <a:cubicBezTo>
                  <a:pt x="411" y="353"/>
                  <a:pt x="411" y="353"/>
                  <a:pt x="411" y="353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412" y="351"/>
                  <a:pt x="416" y="350"/>
                  <a:pt x="417" y="350"/>
                </a:cubicBezTo>
                <a:cubicBezTo>
                  <a:pt x="416" y="349"/>
                  <a:pt x="416" y="349"/>
                  <a:pt x="416" y="349"/>
                </a:cubicBezTo>
                <a:cubicBezTo>
                  <a:pt x="415" y="349"/>
                  <a:pt x="413" y="348"/>
                  <a:pt x="413" y="349"/>
                </a:cubicBezTo>
                <a:cubicBezTo>
                  <a:pt x="414" y="349"/>
                  <a:pt x="414" y="349"/>
                  <a:pt x="414" y="349"/>
                </a:cubicBezTo>
                <a:cubicBezTo>
                  <a:pt x="413" y="350"/>
                  <a:pt x="411" y="349"/>
                  <a:pt x="410" y="349"/>
                </a:cubicBezTo>
                <a:cubicBezTo>
                  <a:pt x="410" y="349"/>
                  <a:pt x="410" y="350"/>
                  <a:pt x="409" y="350"/>
                </a:cubicBezTo>
                <a:cubicBezTo>
                  <a:pt x="409" y="350"/>
                  <a:pt x="409" y="350"/>
                  <a:pt x="409" y="349"/>
                </a:cubicBezTo>
                <a:cubicBezTo>
                  <a:pt x="409" y="350"/>
                  <a:pt x="408" y="350"/>
                  <a:pt x="407" y="350"/>
                </a:cubicBezTo>
                <a:cubicBezTo>
                  <a:pt x="406" y="350"/>
                  <a:pt x="404" y="349"/>
                  <a:pt x="404" y="347"/>
                </a:cubicBezTo>
                <a:cubicBezTo>
                  <a:pt x="405" y="347"/>
                  <a:pt x="405" y="347"/>
                  <a:pt x="406" y="347"/>
                </a:cubicBezTo>
                <a:cubicBezTo>
                  <a:pt x="405" y="347"/>
                  <a:pt x="405" y="347"/>
                  <a:pt x="405" y="347"/>
                </a:cubicBezTo>
                <a:cubicBezTo>
                  <a:pt x="404" y="347"/>
                  <a:pt x="401" y="346"/>
                  <a:pt x="400" y="346"/>
                </a:cubicBezTo>
                <a:cubicBezTo>
                  <a:pt x="399" y="346"/>
                  <a:pt x="399" y="345"/>
                  <a:pt x="398" y="346"/>
                </a:cubicBezTo>
                <a:cubicBezTo>
                  <a:pt x="397" y="346"/>
                  <a:pt x="397" y="346"/>
                  <a:pt x="397" y="346"/>
                </a:cubicBezTo>
                <a:cubicBezTo>
                  <a:pt x="397" y="345"/>
                  <a:pt x="397" y="345"/>
                  <a:pt x="397" y="345"/>
                </a:cubicBezTo>
                <a:cubicBezTo>
                  <a:pt x="396" y="344"/>
                  <a:pt x="393" y="345"/>
                  <a:pt x="392" y="345"/>
                </a:cubicBezTo>
                <a:cubicBezTo>
                  <a:pt x="394" y="342"/>
                  <a:pt x="396" y="346"/>
                  <a:pt x="399" y="344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9" y="342"/>
                  <a:pt x="401" y="343"/>
                  <a:pt x="403" y="341"/>
                </a:cubicBezTo>
                <a:cubicBezTo>
                  <a:pt x="402" y="340"/>
                  <a:pt x="404" y="338"/>
                  <a:pt x="402" y="339"/>
                </a:cubicBezTo>
                <a:cubicBezTo>
                  <a:pt x="401" y="338"/>
                  <a:pt x="399" y="337"/>
                  <a:pt x="399" y="337"/>
                </a:cubicBezTo>
                <a:cubicBezTo>
                  <a:pt x="400" y="336"/>
                  <a:pt x="398" y="335"/>
                  <a:pt x="399" y="334"/>
                </a:cubicBezTo>
                <a:cubicBezTo>
                  <a:pt x="399" y="335"/>
                  <a:pt x="400" y="335"/>
                  <a:pt x="400" y="335"/>
                </a:cubicBezTo>
                <a:cubicBezTo>
                  <a:pt x="403" y="336"/>
                  <a:pt x="402" y="334"/>
                  <a:pt x="404" y="333"/>
                </a:cubicBezTo>
                <a:cubicBezTo>
                  <a:pt x="404" y="334"/>
                  <a:pt x="406" y="333"/>
                  <a:pt x="406" y="334"/>
                </a:cubicBezTo>
                <a:cubicBezTo>
                  <a:pt x="406" y="335"/>
                  <a:pt x="405" y="336"/>
                  <a:pt x="404" y="335"/>
                </a:cubicBezTo>
                <a:cubicBezTo>
                  <a:pt x="404" y="335"/>
                  <a:pt x="404" y="336"/>
                  <a:pt x="405" y="336"/>
                </a:cubicBezTo>
                <a:cubicBezTo>
                  <a:pt x="404" y="337"/>
                  <a:pt x="404" y="337"/>
                  <a:pt x="404" y="337"/>
                </a:cubicBezTo>
                <a:cubicBezTo>
                  <a:pt x="406" y="336"/>
                  <a:pt x="409" y="338"/>
                  <a:pt x="410" y="336"/>
                </a:cubicBezTo>
                <a:cubicBezTo>
                  <a:pt x="411" y="337"/>
                  <a:pt x="414" y="336"/>
                  <a:pt x="415" y="336"/>
                </a:cubicBezTo>
                <a:cubicBezTo>
                  <a:pt x="415" y="335"/>
                  <a:pt x="415" y="335"/>
                  <a:pt x="415" y="335"/>
                </a:cubicBezTo>
                <a:cubicBezTo>
                  <a:pt x="414" y="335"/>
                  <a:pt x="414" y="335"/>
                  <a:pt x="414" y="336"/>
                </a:cubicBezTo>
                <a:cubicBezTo>
                  <a:pt x="414" y="334"/>
                  <a:pt x="414" y="334"/>
                  <a:pt x="414" y="334"/>
                </a:cubicBezTo>
                <a:cubicBezTo>
                  <a:pt x="412" y="333"/>
                  <a:pt x="411" y="334"/>
                  <a:pt x="410" y="335"/>
                </a:cubicBezTo>
                <a:cubicBezTo>
                  <a:pt x="406" y="332"/>
                  <a:pt x="402" y="334"/>
                  <a:pt x="398" y="332"/>
                </a:cubicBezTo>
                <a:cubicBezTo>
                  <a:pt x="396" y="332"/>
                  <a:pt x="396" y="329"/>
                  <a:pt x="394" y="330"/>
                </a:cubicBezTo>
                <a:cubicBezTo>
                  <a:pt x="394" y="330"/>
                  <a:pt x="394" y="329"/>
                  <a:pt x="394" y="329"/>
                </a:cubicBezTo>
                <a:cubicBezTo>
                  <a:pt x="393" y="329"/>
                  <a:pt x="393" y="329"/>
                  <a:pt x="393" y="328"/>
                </a:cubicBezTo>
                <a:cubicBezTo>
                  <a:pt x="393" y="328"/>
                  <a:pt x="394" y="328"/>
                  <a:pt x="394" y="327"/>
                </a:cubicBezTo>
                <a:cubicBezTo>
                  <a:pt x="394" y="326"/>
                  <a:pt x="394" y="325"/>
                  <a:pt x="393" y="325"/>
                </a:cubicBezTo>
                <a:cubicBezTo>
                  <a:pt x="392" y="325"/>
                  <a:pt x="392" y="325"/>
                  <a:pt x="392" y="325"/>
                </a:cubicBezTo>
                <a:cubicBezTo>
                  <a:pt x="390" y="325"/>
                  <a:pt x="389" y="324"/>
                  <a:pt x="389" y="323"/>
                </a:cubicBezTo>
                <a:cubicBezTo>
                  <a:pt x="389" y="323"/>
                  <a:pt x="389" y="322"/>
                  <a:pt x="390" y="322"/>
                </a:cubicBezTo>
                <a:cubicBezTo>
                  <a:pt x="391" y="321"/>
                  <a:pt x="392" y="322"/>
                  <a:pt x="393" y="321"/>
                </a:cubicBezTo>
                <a:cubicBezTo>
                  <a:pt x="393" y="321"/>
                  <a:pt x="393" y="320"/>
                  <a:pt x="393" y="320"/>
                </a:cubicBezTo>
                <a:cubicBezTo>
                  <a:pt x="391" y="318"/>
                  <a:pt x="389" y="319"/>
                  <a:pt x="386" y="319"/>
                </a:cubicBezTo>
                <a:cubicBezTo>
                  <a:pt x="388" y="317"/>
                  <a:pt x="385" y="317"/>
                  <a:pt x="386" y="316"/>
                </a:cubicBezTo>
                <a:cubicBezTo>
                  <a:pt x="385" y="316"/>
                  <a:pt x="384" y="317"/>
                  <a:pt x="383" y="316"/>
                </a:cubicBezTo>
                <a:cubicBezTo>
                  <a:pt x="383" y="316"/>
                  <a:pt x="383" y="315"/>
                  <a:pt x="383" y="315"/>
                </a:cubicBezTo>
                <a:cubicBezTo>
                  <a:pt x="386" y="315"/>
                  <a:pt x="388" y="313"/>
                  <a:pt x="390" y="314"/>
                </a:cubicBezTo>
                <a:cubicBezTo>
                  <a:pt x="390" y="315"/>
                  <a:pt x="390" y="315"/>
                  <a:pt x="390" y="315"/>
                </a:cubicBezTo>
                <a:cubicBezTo>
                  <a:pt x="391" y="315"/>
                  <a:pt x="391" y="315"/>
                  <a:pt x="392" y="314"/>
                </a:cubicBezTo>
                <a:cubicBezTo>
                  <a:pt x="393" y="315"/>
                  <a:pt x="395" y="315"/>
                  <a:pt x="393" y="316"/>
                </a:cubicBezTo>
                <a:cubicBezTo>
                  <a:pt x="396" y="316"/>
                  <a:pt x="397" y="314"/>
                  <a:pt x="400" y="314"/>
                </a:cubicBezTo>
                <a:cubicBezTo>
                  <a:pt x="402" y="316"/>
                  <a:pt x="403" y="316"/>
                  <a:pt x="404" y="318"/>
                </a:cubicBezTo>
                <a:cubicBezTo>
                  <a:pt x="406" y="317"/>
                  <a:pt x="408" y="318"/>
                  <a:pt x="408" y="317"/>
                </a:cubicBezTo>
                <a:cubicBezTo>
                  <a:pt x="410" y="317"/>
                  <a:pt x="411" y="318"/>
                  <a:pt x="411" y="319"/>
                </a:cubicBezTo>
                <a:cubicBezTo>
                  <a:pt x="414" y="319"/>
                  <a:pt x="411" y="318"/>
                  <a:pt x="412" y="317"/>
                </a:cubicBezTo>
                <a:cubicBezTo>
                  <a:pt x="415" y="318"/>
                  <a:pt x="418" y="318"/>
                  <a:pt x="421" y="318"/>
                </a:cubicBezTo>
                <a:cubicBezTo>
                  <a:pt x="422" y="319"/>
                  <a:pt x="424" y="319"/>
                  <a:pt x="424" y="320"/>
                </a:cubicBezTo>
                <a:cubicBezTo>
                  <a:pt x="426" y="319"/>
                  <a:pt x="429" y="317"/>
                  <a:pt x="431" y="318"/>
                </a:cubicBezTo>
                <a:cubicBezTo>
                  <a:pt x="431" y="316"/>
                  <a:pt x="436" y="316"/>
                  <a:pt x="437" y="315"/>
                </a:cubicBezTo>
                <a:cubicBezTo>
                  <a:pt x="436" y="315"/>
                  <a:pt x="435" y="316"/>
                  <a:pt x="435" y="314"/>
                </a:cubicBezTo>
                <a:cubicBezTo>
                  <a:pt x="433" y="316"/>
                  <a:pt x="432" y="316"/>
                  <a:pt x="430" y="316"/>
                </a:cubicBezTo>
                <a:cubicBezTo>
                  <a:pt x="426" y="319"/>
                  <a:pt x="422" y="315"/>
                  <a:pt x="419" y="318"/>
                </a:cubicBezTo>
                <a:cubicBezTo>
                  <a:pt x="418" y="317"/>
                  <a:pt x="417" y="316"/>
                  <a:pt x="418" y="316"/>
                </a:cubicBezTo>
                <a:cubicBezTo>
                  <a:pt x="417" y="316"/>
                  <a:pt x="416" y="316"/>
                  <a:pt x="415" y="316"/>
                </a:cubicBezTo>
                <a:cubicBezTo>
                  <a:pt x="413" y="315"/>
                  <a:pt x="416" y="314"/>
                  <a:pt x="417" y="313"/>
                </a:cubicBezTo>
                <a:cubicBezTo>
                  <a:pt x="412" y="313"/>
                  <a:pt x="412" y="313"/>
                  <a:pt x="412" y="313"/>
                </a:cubicBezTo>
                <a:cubicBezTo>
                  <a:pt x="411" y="313"/>
                  <a:pt x="410" y="312"/>
                  <a:pt x="411" y="311"/>
                </a:cubicBezTo>
                <a:cubicBezTo>
                  <a:pt x="410" y="311"/>
                  <a:pt x="409" y="311"/>
                  <a:pt x="408" y="311"/>
                </a:cubicBezTo>
                <a:cubicBezTo>
                  <a:pt x="408" y="311"/>
                  <a:pt x="408" y="310"/>
                  <a:pt x="409" y="310"/>
                </a:cubicBezTo>
                <a:cubicBezTo>
                  <a:pt x="409" y="310"/>
                  <a:pt x="409" y="310"/>
                  <a:pt x="410" y="310"/>
                </a:cubicBezTo>
                <a:cubicBezTo>
                  <a:pt x="410" y="308"/>
                  <a:pt x="408" y="309"/>
                  <a:pt x="408" y="307"/>
                </a:cubicBezTo>
                <a:cubicBezTo>
                  <a:pt x="410" y="307"/>
                  <a:pt x="410" y="307"/>
                  <a:pt x="410" y="307"/>
                </a:cubicBezTo>
                <a:cubicBezTo>
                  <a:pt x="409" y="307"/>
                  <a:pt x="409" y="306"/>
                  <a:pt x="410" y="305"/>
                </a:cubicBezTo>
                <a:cubicBezTo>
                  <a:pt x="411" y="305"/>
                  <a:pt x="411" y="305"/>
                  <a:pt x="411" y="306"/>
                </a:cubicBezTo>
                <a:cubicBezTo>
                  <a:pt x="412" y="306"/>
                  <a:pt x="410" y="306"/>
                  <a:pt x="411" y="307"/>
                </a:cubicBezTo>
                <a:cubicBezTo>
                  <a:pt x="412" y="306"/>
                  <a:pt x="414" y="306"/>
                  <a:pt x="415" y="305"/>
                </a:cubicBezTo>
                <a:cubicBezTo>
                  <a:pt x="416" y="303"/>
                  <a:pt x="419" y="304"/>
                  <a:pt x="420" y="302"/>
                </a:cubicBezTo>
                <a:cubicBezTo>
                  <a:pt x="419" y="302"/>
                  <a:pt x="420" y="302"/>
                  <a:pt x="420" y="302"/>
                </a:cubicBezTo>
                <a:cubicBezTo>
                  <a:pt x="417" y="302"/>
                  <a:pt x="419" y="299"/>
                  <a:pt x="417" y="300"/>
                </a:cubicBezTo>
                <a:cubicBezTo>
                  <a:pt x="415" y="298"/>
                  <a:pt x="412" y="299"/>
                  <a:pt x="410" y="299"/>
                </a:cubicBezTo>
                <a:cubicBezTo>
                  <a:pt x="410" y="298"/>
                  <a:pt x="410" y="298"/>
                  <a:pt x="410" y="298"/>
                </a:cubicBezTo>
                <a:cubicBezTo>
                  <a:pt x="409" y="298"/>
                  <a:pt x="409" y="298"/>
                  <a:pt x="409" y="298"/>
                </a:cubicBezTo>
                <a:cubicBezTo>
                  <a:pt x="409" y="300"/>
                  <a:pt x="409" y="300"/>
                  <a:pt x="409" y="300"/>
                </a:cubicBezTo>
                <a:cubicBezTo>
                  <a:pt x="408" y="300"/>
                  <a:pt x="407" y="299"/>
                  <a:pt x="407" y="299"/>
                </a:cubicBezTo>
                <a:cubicBezTo>
                  <a:pt x="407" y="298"/>
                  <a:pt x="407" y="298"/>
                  <a:pt x="407" y="298"/>
                </a:cubicBezTo>
                <a:cubicBezTo>
                  <a:pt x="406" y="298"/>
                  <a:pt x="406" y="297"/>
                  <a:pt x="405" y="297"/>
                </a:cubicBezTo>
                <a:cubicBezTo>
                  <a:pt x="405" y="297"/>
                  <a:pt x="403" y="296"/>
                  <a:pt x="405" y="295"/>
                </a:cubicBezTo>
                <a:cubicBezTo>
                  <a:pt x="405" y="295"/>
                  <a:pt x="405" y="295"/>
                  <a:pt x="405" y="295"/>
                </a:cubicBezTo>
                <a:cubicBezTo>
                  <a:pt x="405" y="294"/>
                  <a:pt x="404" y="293"/>
                  <a:pt x="404" y="292"/>
                </a:cubicBezTo>
                <a:cubicBezTo>
                  <a:pt x="407" y="293"/>
                  <a:pt x="408" y="291"/>
                  <a:pt x="409" y="290"/>
                </a:cubicBezTo>
                <a:cubicBezTo>
                  <a:pt x="408" y="288"/>
                  <a:pt x="407" y="290"/>
                  <a:pt x="405" y="291"/>
                </a:cubicBezTo>
                <a:cubicBezTo>
                  <a:pt x="404" y="291"/>
                  <a:pt x="403" y="291"/>
                  <a:pt x="403" y="290"/>
                </a:cubicBezTo>
                <a:cubicBezTo>
                  <a:pt x="404" y="289"/>
                  <a:pt x="403" y="288"/>
                  <a:pt x="402" y="287"/>
                </a:cubicBezTo>
                <a:cubicBezTo>
                  <a:pt x="403" y="286"/>
                  <a:pt x="403" y="287"/>
                  <a:pt x="404" y="286"/>
                </a:cubicBezTo>
                <a:cubicBezTo>
                  <a:pt x="400" y="283"/>
                  <a:pt x="400" y="283"/>
                  <a:pt x="400" y="283"/>
                </a:cubicBezTo>
                <a:cubicBezTo>
                  <a:pt x="401" y="282"/>
                  <a:pt x="401" y="283"/>
                  <a:pt x="402" y="283"/>
                </a:cubicBezTo>
                <a:cubicBezTo>
                  <a:pt x="401" y="282"/>
                  <a:pt x="401" y="281"/>
                  <a:pt x="401" y="280"/>
                </a:cubicBezTo>
                <a:cubicBezTo>
                  <a:pt x="403" y="279"/>
                  <a:pt x="405" y="282"/>
                  <a:pt x="406" y="283"/>
                </a:cubicBezTo>
                <a:cubicBezTo>
                  <a:pt x="406" y="283"/>
                  <a:pt x="406" y="283"/>
                  <a:pt x="406" y="283"/>
                </a:cubicBezTo>
                <a:cubicBezTo>
                  <a:pt x="407" y="284"/>
                  <a:pt x="409" y="283"/>
                  <a:pt x="409" y="285"/>
                </a:cubicBezTo>
                <a:cubicBezTo>
                  <a:pt x="407" y="285"/>
                  <a:pt x="409" y="285"/>
                  <a:pt x="408" y="286"/>
                </a:cubicBezTo>
                <a:cubicBezTo>
                  <a:pt x="411" y="285"/>
                  <a:pt x="409" y="288"/>
                  <a:pt x="412" y="288"/>
                </a:cubicBezTo>
                <a:cubicBezTo>
                  <a:pt x="412" y="289"/>
                  <a:pt x="410" y="289"/>
                  <a:pt x="410" y="290"/>
                </a:cubicBezTo>
                <a:cubicBezTo>
                  <a:pt x="412" y="290"/>
                  <a:pt x="414" y="291"/>
                  <a:pt x="415" y="289"/>
                </a:cubicBezTo>
                <a:cubicBezTo>
                  <a:pt x="417" y="288"/>
                  <a:pt x="418" y="288"/>
                  <a:pt x="420" y="288"/>
                </a:cubicBezTo>
                <a:cubicBezTo>
                  <a:pt x="421" y="290"/>
                  <a:pt x="419" y="290"/>
                  <a:pt x="418" y="290"/>
                </a:cubicBezTo>
                <a:cubicBezTo>
                  <a:pt x="419" y="293"/>
                  <a:pt x="414" y="291"/>
                  <a:pt x="414" y="293"/>
                </a:cubicBezTo>
                <a:cubicBezTo>
                  <a:pt x="418" y="292"/>
                  <a:pt x="419" y="296"/>
                  <a:pt x="421" y="295"/>
                </a:cubicBezTo>
                <a:cubicBezTo>
                  <a:pt x="421" y="295"/>
                  <a:pt x="421" y="295"/>
                  <a:pt x="421" y="295"/>
                </a:cubicBezTo>
                <a:cubicBezTo>
                  <a:pt x="421" y="295"/>
                  <a:pt x="421" y="295"/>
                  <a:pt x="421" y="295"/>
                </a:cubicBezTo>
                <a:cubicBezTo>
                  <a:pt x="421" y="293"/>
                  <a:pt x="417" y="295"/>
                  <a:pt x="418" y="292"/>
                </a:cubicBezTo>
                <a:cubicBezTo>
                  <a:pt x="419" y="291"/>
                  <a:pt x="421" y="292"/>
                  <a:pt x="421" y="290"/>
                </a:cubicBezTo>
                <a:cubicBezTo>
                  <a:pt x="422" y="289"/>
                  <a:pt x="424" y="289"/>
                  <a:pt x="425" y="290"/>
                </a:cubicBezTo>
                <a:cubicBezTo>
                  <a:pt x="425" y="289"/>
                  <a:pt x="425" y="289"/>
                  <a:pt x="425" y="289"/>
                </a:cubicBezTo>
                <a:cubicBezTo>
                  <a:pt x="427" y="290"/>
                  <a:pt x="430" y="288"/>
                  <a:pt x="431" y="291"/>
                </a:cubicBezTo>
                <a:cubicBezTo>
                  <a:pt x="434" y="289"/>
                  <a:pt x="434" y="292"/>
                  <a:pt x="436" y="292"/>
                </a:cubicBezTo>
                <a:cubicBezTo>
                  <a:pt x="436" y="292"/>
                  <a:pt x="436" y="292"/>
                  <a:pt x="436" y="292"/>
                </a:cubicBezTo>
                <a:cubicBezTo>
                  <a:pt x="434" y="294"/>
                  <a:pt x="429" y="293"/>
                  <a:pt x="426" y="293"/>
                </a:cubicBezTo>
                <a:cubicBezTo>
                  <a:pt x="429" y="295"/>
                  <a:pt x="429" y="295"/>
                  <a:pt x="429" y="295"/>
                </a:cubicBezTo>
                <a:cubicBezTo>
                  <a:pt x="426" y="297"/>
                  <a:pt x="426" y="297"/>
                  <a:pt x="426" y="297"/>
                </a:cubicBezTo>
                <a:cubicBezTo>
                  <a:pt x="426" y="301"/>
                  <a:pt x="419" y="297"/>
                  <a:pt x="422" y="301"/>
                </a:cubicBezTo>
                <a:cubicBezTo>
                  <a:pt x="423" y="301"/>
                  <a:pt x="425" y="300"/>
                  <a:pt x="426" y="299"/>
                </a:cubicBezTo>
                <a:cubicBezTo>
                  <a:pt x="427" y="299"/>
                  <a:pt x="429" y="297"/>
                  <a:pt x="431" y="299"/>
                </a:cubicBezTo>
                <a:cubicBezTo>
                  <a:pt x="430" y="300"/>
                  <a:pt x="429" y="300"/>
                  <a:pt x="428" y="301"/>
                </a:cubicBezTo>
                <a:cubicBezTo>
                  <a:pt x="429" y="301"/>
                  <a:pt x="429" y="301"/>
                  <a:pt x="429" y="301"/>
                </a:cubicBezTo>
                <a:cubicBezTo>
                  <a:pt x="430" y="302"/>
                  <a:pt x="428" y="302"/>
                  <a:pt x="429" y="303"/>
                </a:cubicBezTo>
                <a:cubicBezTo>
                  <a:pt x="430" y="302"/>
                  <a:pt x="430" y="302"/>
                  <a:pt x="430" y="302"/>
                </a:cubicBezTo>
                <a:cubicBezTo>
                  <a:pt x="430" y="302"/>
                  <a:pt x="430" y="301"/>
                  <a:pt x="430" y="301"/>
                </a:cubicBezTo>
                <a:cubicBezTo>
                  <a:pt x="430" y="300"/>
                  <a:pt x="431" y="301"/>
                  <a:pt x="432" y="301"/>
                </a:cubicBezTo>
                <a:cubicBezTo>
                  <a:pt x="433" y="298"/>
                  <a:pt x="435" y="301"/>
                  <a:pt x="438" y="301"/>
                </a:cubicBezTo>
                <a:cubicBezTo>
                  <a:pt x="437" y="301"/>
                  <a:pt x="437" y="301"/>
                  <a:pt x="437" y="301"/>
                </a:cubicBezTo>
                <a:cubicBezTo>
                  <a:pt x="443" y="300"/>
                  <a:pt x="443" y="300"/>
                  <a:pt x="443" y="300"/>
                </a:cubicBezTo>
                <a:cubicBezTo>
                  <a:pt x="444" y="299"/>
                  <a:pt x="444" y="298"/>
                  <a:pt x="445" y="298"/>
                </a:cubicBezTo>
                <a:cubicBezTo>
                  <a:pt x="444" y="296"/>
                  <a:pt x="444" y="296"/>
                  <a:pt x="444" y="296"/>
                </a:cubicBezTo>
                <a:cubicBezTo>
                  <a:pt x="445" y="296"/>
                  <a:pt x="444" y="295"/>
                  <a:pt x="445" y="295"/>
                </a:cubicBezTo>
                <a:cubicBezTo>
                  <a:pt x="446" y="296"/>
                  <a:pt x="446" y="294"/>
                  <a:pt x="448" y="295"/>
                </a:cubicBezTo>
                <a:cubicBezTo>
                  <a:pt x="450" y="298"/>
                  <a:pt x="451" y="292"/>
                  <a:pt x="453" y="295"/>
                </a:cubicBezTo>
                <a:cubicBezTo>
                  <a:pt x="451" y="296"/>
                  <a:pt x="451" y="296"/>
                  <a:pt x="451" y="296"/>
                </a:cubicBezTo>
                <a:cubicBezTo>
                  <a:pt x="452" y="297"/>
                  <a:pt x="453" y="295"/>
                  <a:pt x="45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2" y="296"/>
                  <a:pt x="453" y="298"/>
                  <a:pt x="451" y="298"/>
                </a:cubicBezTo>
                <a:cubicBezTo>
                  <a:pt x="451" y="297"/>
                  <a:pt x="451" y="297"/>
                  <a:pt x="451" y="297"/>
                </a:cubicBezTo>
                <a:cubicBezTo>
                  <a:pt x="449" y="298"/>
                  <a:pt x="449" y="298"/>
                  <a:pt x="449" y="298"/>
                </a:cubicBezTo>
                <a:cubicBezTo>
                  <a:pt x="449" y="298"/>
                  <a:pt x="450" y="298"/>
                  <a:pt x="450" y="299"/>
                </a:cubicBezTo>
                <a:cubicBezTo>
                  <a:pt x="449" y="299"/>
                  <a:pt x="448" y="300"/>
                  <a:pt x="447" y="299"/>
                </a:cubicBezTo>
                <a:cubicBezTo>
                  <a:pt x="448" y="302"/>
                  <a:pt x="445" y="303"/>
                  <a:pt x="444" y="304"/>
                </a:cubicBezTo>
                <a:cubicBezTo>
                  <a:pt x="444" y="304"/>
                  <a:pt x="444" y="304"/>
                  <a:pt x="444" y="304"/>
                </a:cubicBezTo>
                <a:cubicBezTo>
                  <a:pt x="445" y="304"/>
                  <a:pt x="447" y="304"/>
                  <a:pt x="447" y="306"/>
                </a:cubicBezTo>
                <a:cubicBezTo>
                  <a:pt x="448" y="305"/>
                  <a:pt x="448" y="306"/>
                  <a:pt x="449" y="306"/>
                </a:cubicBezTo>
                <a:cubicBezTo>
                  <a:pt x="450" y="305"/>
                  <a:pt x="452" y="305"/>
                  <a:pt x="454" y="305"/>
                </a:cubicBezTo>
                <a:cubicBezTo>
                  <a:pt x="454" y="307"/>
                  <a:pt x="452" y="305"/>
                  <a:pt x="451" y="306"/>
                </a:cubicBezTo>
                <a:cubicBezTo>
                  <a:pt x="451" y="308"/>
                  <a:pt x="451" y="308"/>
                  <a:pt x="451" y="308"/>
                </a:cubicBezTo>
                <a:cubicBezTo>
                  <a:pt x="450" y="308"/>
                  <a:pt x="450" y="308"/>
                  <a:pt x="450" y="308"/>
                </a:cubicBezTo>
                <a:cubicBezTo>
                  <a:pt x="448" y="309"/>
                  <a:pt x="447" y="309"/>
                  <a:pt x="446" y="310"/>
                </a:cubicBezTo>
                <a:cubicBezTo>
                  <a:pt x="448" y="310"/>
                  <a:pt x="448" y="310"/>
                  <a:pt x="448" y="310"/>
                </a:cubicBezTo>
                <a:cubicBezTo>
                  <a:pt x="448" y="312"/>
                  <a:pt x="446" y="311"/>
                  <a:pt x="446" y="311"/>
                </a:cubicBezTo>
                <a:cubicBezTo>
                  <a:pt x="446" y="311"/>
                  <a:pt x="446" y="311"/>
                  <a:pt x="446" y="311"/>
                </a:cubicBezTo>
                <a:cubicBezTo>
                  <a:pt x="446" y="311"/>
                  <a:pt x="446" y="311"/>
                  <a:pt x="446" y="311"/>
                </a:cubicBezTo>
                <a:cubicBezTo>
                  <a:pt x="446" y="312"/>
                  <a:pt x="446" y="313"/>
                  <a:pt x="448" y="313"/>
                </a:cubicBezTo>
                <a:cubicBezTo>
                  <a:pt x="448" y="312"/>
                  <a:pt x="449" y="311"/>
                  <a:pt x="449" y="311"/>
                </a:cubicBezTo>
                <a:cubicBezTo>
                  <a:pt x="448" y="311"/>
                  <a:pt x="448" y="311"/>
                  <a:pt x="448" y="311"/>
                </a:cubicBezTo>
                <a:cubicBezTo>
                  <a:pt x="449" y="309"/>
                  <a:pt x="454" y="308"/>
                  <a:pt x="456" y="308"/>
                </a:cubicBezTo>
                <a:cubicBezTo>
                  <a:pt x="456" y="309"/>
                  <a:pt x="455" y="309"/>
                  <a:pt x="455" y="309"/>
                </a:cubicBezTo>
                <a:cubicBezTo>
                  <a:pt x="456" y="310"/>
                  <a:pt x="458" y="311"/>
                  <a:pt x="459" y="310"/>
                </a:cubicBezTo>
                <a:cubicBezTo>
                  <a:pt x="458" y="311"/>
                  <a:pt x="457" y="313"/>
                  <a:pt x="455" y="312"/>
                </a:cubicBezTo>
                <a:cubicBezTo>
                  <a:pt x="455" y="313"/>
                  <a:pt x="455" y="313"/>
                  <a:pt x="455" y="313"/>
                </a:cubicBezTo>
                <a:cubicBezTo>
                  <a:pt x="454" y="314"/>
                  <a:pt x="452" y="314"/>
                  <a:pt x="451" y="313"/>
                </a:cubicBezTo>
                <a:cubicBezTo>
                  <a:pt x="450" y="314"/>
                  <a:pt x="451" y="314"/>
                  <a:pt x="451" y="315"/>
                </a:cubicBezTo>
                <a:cubicBezTo>
                  <a:pt x="449" y="316"/>
                  <a:pt x="451" y="317"/>
                  <a:pt x="447" y="317"/>
                </a:cubicBezTo>
                <a:cubicBezTo>
                  <a:pt x="447" y="318"/>
                  <a:pt x="447" y="318"/>
                  <a:pt x="447" y="318"/>
                </a:cubicBezTo>
                <a:cubicBezTo>
                  <a:pt x="448" y="318"/>
                  <a:pt x="449" y="318"/>
                  <a:pt x="449" y="318"/>
                </a:cubicBezTo>
                <a:cubicBezTo>
                  <a:pt x="447" y="321"/>
                  <a:pt x="447" y="321"/>
                  <a:pt x="447" y="321"/>
                </a:cubicBezTo>
                <a:cubicBezTo>
                  <a:pt x="450" y="320"/>
                  <a:pt x="449" y="323"/>
                  <a:pt x="452" y="322"/>
                </a:cubicBezTo>
                <a:cubicBezTo>
                  <a:pt x="453" y="325"/>
                  <a:pt x="449" y="324"/>
                  <a:pt x="450" y="326"/>
                </a:cubicBezTo>
                <a:cubicBezTo>
                  <a:pt x="449" y="325"/>
                  <a:pt x="449" y="326"/>
                  <a:pt x="447" y="326"/>
                </a:cubicBezTo>
                <a:cubicBezTo>
                  <a:pt x="448" y="328"/>
                  <a:pt x="445" y="329"/>
                  <a:pt x="445" y="330"/>
                </a:cubicBezTo>
                <a:cubicBezTo>
                  <a:pt x="448" y="330"/>
                  <a:pt x="452" y="330"/>
                  <a:pt x="454" y="328"/>
                </a:cubicBezTo>
                <a:cubicBezTo>
                  <a:pt x="455" y="329"/>
                  <a:pt x="455" y="329"/>
                  <a:pt x="456" y="329"/>
                </a:cubicBezTo>
                <a:cubicBezTo>
                  <a:pt x="456" y="329"/>
                  <a:pt x="456" y="330"/>
                  <a:pt x="455" y="331"/>
                </a:cubicBezTo>
                <a:cubicBezTo>
                  <a:pt x="456" y="330"/>
                  <a:pt x="458" y="331"/>
                  <a:pt x="459" y="331"/>
                </a:cubicBezTo>
                <a:cubicBezTo>
                  <a:pt x="459" y="332"/>
                  <a:pt x="459" y="332"/>
                  <a:pt x="459" y="332"/>
                </a:cubicBezTo>
                <a:cubicBezTo>
                  <a:pt x="459" y="332"/>
                  <a:pt x="459" y="332"/>
                  <a:pt x="459" y="332"/>
                </a:cubicBezTo>
                <a:cubicBezTo>
                  <a:pt x="462" y="331"/>
                  <a:pt x="461" y="329"/>
                  <a:pt x="462" y="327"/>
                </a:cubicBezTo>
                <a:cubicBezTo>
                  <a:pt x="465" y="329"/>
                  <a:pt x="464" y="326"/>
                  <a:pt x="467" y="325"/>
                </a:cubicBezTo>
                <a:cubicBezTo>
                  <a:pt x="467" y="325"/>
                  <a:pt x="467" y="325"/>
                  <a:pt x="467" y="325"/>
                </a:cubicBezTo>
                <a:cubicBezTo>
                  <a:pt x="468" y="325"/>
                  <a:pt x="468" y="325"/>
                  <a:pt x="468" y="325"/>
                </a:cubicBezTo>
                <a:cubicBezTo>
                  <a:pt x="468" y="325"/>
                  <a:pt x="468" y="324"/>
                  <a:pt x="468" y="324"/>
                </a:cubicBezTo>
                <a:cubicBezTo>
                  <a:pt x="467" y="324"/>
                  <a:pt x="466" y="324"/>
                  <a:pt x="466" y="325"/>
                </a:cubicBezTo>
                <a:cubicBezTo>
                  <a:pt x="465" y="327"/>
                  <a:pt x="462" y="324"/>
                  <a:pt x="461" y="326"/>
                </a:cubicBezTo>
                <a:cubicBezTo>
                  <a:pt x="461" y="326"/>
                  <a:pt x="461" y="326"/>
                  <a:pt x="461" y="326"/>
                </a:cubicBezTo>
                <a:cubicBezTo>
                  <a:pt x="460" y="326"/>
                  <a:pt x="458" y="326"/>
                  <a:pt x="457" y="326"/>
                </a:cubicBezTo>
                <a:cubicBezTo>
                  <a:pt x="456" y="325"/>
                  <a:pt x="455" y="324"/>
                  <a:pt x="456" y="323"/>
                </a:cubicBezTo>
                <a:cubicBezTo>
                  <a:pt x="456" y="323"/>
                  <a:pt x="456" y="323"/>
                  <a:pt x="456" y="323"/>
                </a:cubicBezTo>
                <a:cubicBezTo>
                  <a:pt x="460" y="320"/>
                  <a:pt x="460" y="320"/>
                  <a:pt x="460" y="320"/>
                </a:cubicBezTo>
                <a:cubicBezTo>
                  <a:pt x="461" y="321"/>
                  <a:pt x="461" y="321"/>
                  <a:pt x="461" y="321"/>
                </a:cubicBezTo>
                <a:cubicBezTo>
                  <a:pt x="461" y="321"/>
                  <a:pt x="461" y="321"/>
                  <a:pt x="460" y="321"/>
                </a:cubicBezTo>
                <a:cubicBezTo>
                  <a:pt x="460" y="322"/>
                  <a:pt x="460" y="322"/>
                  <a:pt x="460" y="322"/>
                </a:cubicBezTo>
                <a:cubicBezTo>
                  <a:pt x="462" y="320"/>
                  <a:pt x="462" y="320"/>
                  <a:pt x="462" y="320"/>
                </a:cubicBezTo>
                <a:cubicBezTo>
                  <a:pt x="463" y="320"/>
                  <a:pt x="463" y="320"/>
                  <a:pt x="463" y="320"/>
                </a:cubicBezTo>
                <a:cubicBezTo>
                  <a:pt x="463" y="321"/>
                  <a:pt x="462" y="321"/>
                  <a:pt x="462" y="322"/>
                </a:cubicBezTo>
                <a:cubicBezTo>
                  <a:pt x="463" y="322"/>
                  <a:pt x="464" y="322"/>
                  <a:pt x="464" y="321"/>
                </a:cubicBezTo>
                <a:cubicBezTo>
                  <a:pt x="464" y="322"/>
                  <a:pt x="466" y="322"/>
                  <a:pt x="467" y="322"/>
                </a:cubicBezTo>
                <a:cubicBezTo>
                  <a:pt x="467" y="322"/>
                  <a:pt x="467" y="322"/>
                  <a:pt x="466" y="323"/>
                </a:cubicBezTo>
                <a:cubicBezTo>
                  <a:pt x="469" y="323"/>
                  <a:pt x="469" y="323"/>
                  <a:pt x="469" y="323"/>
                </a:cubicBezTo>
                <a:cubicBezTo>
                  <a:pt x="469" y="322"/>
                  <a:pt x="469" y="322"/>
                  <a:pt x="469" y="322"/>
                </a:cubicBezTo>
                <a:cubicBezTo>
                  <a:pt x="468" y="322"/>
                  <a:pt x="468" y="323"/>
                  <a:pt x="468" y="322"/>
                </a:cubicBezTo>
                <a:cubicBezTo>
                  <a:pt x="468" y="322"/>
                  <a:pt x="468" y="322"/>
                  <a:pt x="468" y="322"/>
                </a:cubicBezTo>
                <a:cubicBezTo>
                  <a:pt x="470" y="321"/>
                  <a:pt x="469" y="323"/>
                  <a:pt x="470" y="323"/>
                </a:cubicBezTo>
                <a:cubicBezTo>
                  <a:pt x="469" y="324"/>
                  <a:pt x="469" y="324"/>
                  <a:pt x="469" y="324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72" y="324"/>
                  <a:pt x="472" y="325"/>
                  <a:pt x="472" y="326"/>
                </a:cubicBezTo>
                <a:cubicBezTo>
                  <a:pt x="471" y="326"/>
                  <a:pt x="471" y="326"/>
                  <a:pt x="471" y="326"/>
                </a:cubicBezTo>
                <a:cubicBezTo>
                  <a:pt x="471" y="327"/>
                  <a:pt x="471" y="327"/>
                  <a:pt x="471" y="327"/>
                </a:cubicBezTo>
                <a:cubicBezTo>
                  <a:pt x="471" y="327"/>
                  <a:pt x="472" y="326"/>
                  <a:pt x="473" y="326"/>
                </a:cubicBezTo>
                <a:cubicBezTo>
                  <a:pt x="473" y="326"/>
                  <a:pt x="474" y="325"/>
                  <a:pt x="473" y="325"/>
                </a:cubicBezTo>
                <a:cubicBezTo>
                  <a:pt x="472" y="325"/>
                  <a:pt x="473" y="324"/>
                  <a:pt x="473" y="324"/>
                </a:cubicBezTo>
                <a:cubicBezTo>
                  <a:pt x="474" y="325"/>
                  <a:pt x="476" y="325"/>
                  <a:pt x="475" y="326"/>
                </a:cubicBezTo>
                <a:cubicBezTo>
                  <a:pt x="476" y="326"/>
                  <a:pt x="477" y="327"/>
                  <a:pt x="476" y="327"/>
                </a:cubicBezTo>
                <a:cubicBezTo>
                  <a:pt x="477" y="327"/>
                  <a:pt x="477" y="327"/>
                  <a:pt x="477" y="327"/>
                </a:cubicBezTo>
                <a:cubicBezTo>
                  <a:pt x="478" y="327"/>
                  <a:pt x="478" y="326"/>
                  <a:pt x="479" y="327"/>
                </a:cubicBezTo>
                <a:cubicBezTo>
                  <a:pt x="479" y="326"/>
                  <a:pt x="477" y="326"/>
                  <a:pt x="478" y="325"/>
                </a:cubicBezTo>
                <a:cubicBezTo>
                  <a:pt x="478" y="325"/>
                  <a:pt x="476" y="326"/>
                  <a:pt x="475" y="326"/>
                </a:cubicBezTo>
                <a:cubicBezTo>
                  <a:pt x="477" y="324"/>
                  <a:pt x="477" y="324"/>
                  <a:pt x="477" y="324"/>
                </a:cubicBezTo>
                <a:cubicBezTo>
                  <a:pt x="476" y="322"/>
                  <a:pt x="479" y="324"/>
                  <a:pt x="479" y="322"/>
                </a:cubicBezTo>
                <a:cubicBezTo>
                  <a:pt x="480" y="325"/>
                  <a:pt x="482" y="322"/>
                  <a:pt x="484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3" y="322"/>
                  <a:pt x="483" y="322"/>
                  <a:pt x="482" y="322"/>
                </a:cubicBezTo>
                <a:cubicBezTo>
                  <a:pt x="483" y="321"/>
                  <a:pt x="483" y="321"/>
                  <a:pt x="483" y="321"/>
                </a:cubicBezTo>
                <a:cubicBezTo>
                  <a:pt x="485" y="322"/>
                  <a:pt x="487" y="319"/>
                  <a:pt x="489" y="321"/>
                </a:cubicBezTo>
                <a:cubicBezTo>
                  <a:pt x="492" y="319"/>
                  <a:pt x="492" y="317"/>
                  <a:pt x="495" y="316"/>
                </a:cubicBezTo>
                <a:cubicBezTo>
                  <a:pt x="495" y="315"/>
                  <a:pt x="497" y="315"/>
                  <a:pt x="499" y="315"/>
                </a:cubicBezTo>
                <a:cubicBezTo>
                  <a:pt x="499" y="314"/>
                  <a:pt x="499" y="313"/>
                  <a:pt x="499" y="313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2" y="311"/>
                  <a:pt x="504" y="310"/>
                  <a:pt x="506" y="310"/>
                </a:cubicBezTo>
                <a:cubicBezTo>
                  <a:pt x="505" y="309"/>
                  <a:pt x="505" y="309"/>
                  <a:pt x="505" y="309"/>
                </a:cubicBezTo>
                <a:cubicBezTo>
                  <a:pt x="508" y="309"/>
                  <a:pt x="509" y="307"/>
                  <a:pt x="509" y="305"/>
                </a:cubicBezTo>
                <a:cubicBezTo>
                  <a:pt x="511" y="307"/>
                  <a:pt x="511" y="307"/>
                  <a:pt x="511" y="307"/>
                </a:cubicBezTo>
                <a:cubicBezTo>
                  <a:pt x="512" y="306"/>
                  <a:pt x="512" y="306"/>
                  <a:pt x="512" y="306"/>
                </a:cubicBezTo>
                <a:cubicBezTo>
                  <a:pt x="512" y="306"/>
                  <a:pt x="512" y="305"/>
                  <a:pt x="512" y="305"/>
                </a:cubicBezTo>
                <a:cubicBezTo>
                  <a:pt x="513" y="304"/>
                  <a:pt x="516" y="305"/>
                  <a:pt x="517" y="303"/>
                </a:cubicBezTo>
                <a:cubicBezTo>
                  <a:pt x="517" y="300"/>
                  <a:pt x="520" y="301"/>
                  <a:pt x="522" y="299"/>
                </a:cubicBezTo>
                <a:cubicBezTo>
                  <a:pt x="522" y="299"/>
                  <a:pt x="522" y="299"/>
                  <a:pt x="522" y="299"/>
                </a:cubicBezTo>
                <a:cubicBezTo>
                  <a:pt x="522" y="299"/>
                  <a:pt x="522" y="298"/>
                  <a:pt x="523" y="297"/>
                </a:cubicBezTo>
                <a:cubicBezTo>
                  <a:pt x="526" y="296"/>
                  <a:pt x="522" y="293"/>
                  <a:pt x="527" y="294"/>
                </a:cubicBezTo>
                <a:cubicBezTo>
                  <a:pt x="527" y="292"/>
                  <a:pt x="531" y="292"/>
                  <a:pt x="531" y="289"/>
                </a:cubicBezTo>
                <a:cubicBezTo>
                  <a:pt x="529" y="288"/>
                  <a:pt x="528" y="291"/>
                  <a:pt x="526" y="290"/>
                </a:cubicBezTo>
                <a:cubicBezTo>
                  <a:pt x="527" y="290"/>
                  <a:pt x="527" y="289"/>
                  <a:pt x="527" y="289"/>
                </a:cubicBezTo>
                <a:cubicBezTo>
                  <a:pt x="529" y="289"/>
                  <a:pt x="529" y="287"/>
                  <a:pt x="530" y="288"/>
                </a:cubicBezTo>
                <a:cubicBezTo>
                  <a:pt x="533" y="290"/>
                  <a:pt x="535" y="287"/>
                  <a:pt x="536" y="286"/>
                </a:cubicBezTo>
                <a:cubicBezTo>
                  <a:pt x="535" y="286"/>
                  <a:pt x="534" y="287"/>
                  <a:pt x="534" y="286"/>
                </a:cubicBezTo>
                <a:cubicBezTo>
                  <a:pt x="534" y="286"/>
                  <a:pt x="534" y="286"/>
                  <a:pt x="535" y="286"/>
                </a:cubicBezTo>
                <a:cubicBezTo>
                  <a:pt x="535" y="285"/>
                  <a:pt x="535" y="285"/>
                  <a:pt x="535" y="285"/>
                </a:cubicBezTo>
                <a:cubicBezTo>
                  <a:pt x="536" y="284"/>
                  <a:pt x="538" y="284"/>
                  <a:pt x="538" y="285"/>
                </a:cubicBezTo>
                <a:cubicBezTo>
                  <a:pt x="538" y="283"/>
                  <a:pt x="538" y="283"/>
                  <a:pt x="538" y="283"/>
                </a:cubicBezTo>
                <a:cubicBezTo>
                  <a:pt x="540" y="283"/>
                  <a:pt x="540" y="283"/>
                  <a:pt x="540" y="283"/>
                </a:cubicBezTo>
                <a:cubicBezTo>
                  <a:pt x="540" y="281"/>
                  <a:pt x="543" y="282"/>
                  <a:pt x="544" y="280"/>
                </a:cubicBezTo>
                <a:cubicBezTo>
                  <a:pt x="543" y="280"/>
                  <a:pt x="539" y="282"/>
                  <a:pt x="540" y="279"/>
                </a:cubicBezTo>
                <a:cubicBezTo>
                  <a:pt x="539" y="279"/>
                  <a:pt x="539" y="279"/>
                  <a:pt x="539" y="279"/>
                </a:cubicBezTo>
                <a:cubicBezTo>
                  <a:pt x="538" y="279"/>
                  <a:pt x="539" y="278"/>
                  <a:pt x="539" y="278"/>
                </a:cubicBezTo>
                <a:cubicBezTo>
                  <a:pt x="541" y="279"/>
                  <a:pt x="543" y="278"/>
                  <a:pt x="544" y="279"/>
                </a:cubicBezTo>
                <a:cubicBezTo>
                  <a:pt x="546" y="279"/>
                  <a:pt x="546" y="277"/>
                  <a:pt x="548" y="278"/>
                </a:cubicBezTo>
                <a:cubicBezTo>
                  <a:pt x="547" y="277"/>
                  <a:pt x="547" y="277"/>
                  <a:pt x="547" y="277"/>
                </a:cubicBezTo>
                <a:cubicBezTo>
                  <a:pt x="547" y="277"/>
                  <a:pt x="546" y="276"/>
                  <a:pt x="547" y="275"/>
                </a:cubicBezTo>
                <a:cubicBezTo>
                  <a:pt x="547" y="275"/>
                  <a:pt x="548" y="274"/>
                  <a:pt x="548" y="275"/>
                </a:cubicBezTo>
                <a:cubicBezTo>
                  <a:pt x="550" y="275"/>
                  <a:pt x="551" y="273"/>
                  <a:pt x="552" y="273"/>
                </a:cubicBezTo>
                <a:cubicBezTo>
                  <a:pt x="552" y="272"/>
                  <a:pt x="551" y="273"/>
                  <a:pt x="550" y="272"/>
                </a:cubicBezTo>
                <a:cubicBezTo>
                  <a:pt x="550" y="272"/>
                  <a:pt x="550" y="272"/>
                  <a:pt x="550" y="272"/>
                </a:cubicBezTo>
                <a:cubicBezTo>
                  <a:pt x="549" y="272"/>
                  <a:pt x="549" y="272"/>
                  <a:pt x="549" y="272"/>
                </a:cubicBezTo>
                <a:cubicBezTo>
                  <a:pt x="550" y="270"/>
                  <a:pt x="552" y="271"/>
                  <a:pt x="553" y="270"/>
                </a:cubicBezTo>
                <a:cubicBezTo>
                  <a:pt x="553" y="270"/>
                  <a:pt x="554" y="270"/>
                  <a:pt x="553" y="271"/>
                </a:cubicBezTo>
                <a:cubicBezTo>
                  <a:pt x="555" y="269"/>
                  <a:pt x="557" y="270"/>
                  <a:pt x="557" y="267"/>
                </a:cubicBezTo>
                <a:cubicBezTo>
                  <a:pt x="558" y="268"/>
                  <a:pt x="558" y="268"/>
                  <a:pt x="558" y="268"/>
                </a:cubicBezTo>
                <a:cubicBezTo>
                  <a:pt x="558" y="268"/>
                  <a:pt x="560" y="267"/>
                  <a:pt x="559" y="267"/>
                </a:cubicBezTo>
                <a:cubicBezTo>
                  <a:pt x="558" y="267"/>
                  <a:pt x="558" y="267"/>
                  <a:pt x="558" y="267"/>
                </a:cubicBezTo>
                <a:cubicBezTo>
                  <a:pt x="561" y="266"/>
                  <a:pt x="559" y="264"/>
                  <a:pt x="562" y="263"/>
                </a:cubicBezTo>
                <a:cubicBezTo>
                  <a:pt x="562" y="263"/>
                  <a:pt x="562" y="263"/>
                  <a:pt x="562" y="264"/>
                </a:cubicBezTo>
                <a:cubicBezTo>
                  <a:pt x="563" y="264"/>
                  <a:pt x="563" y="264"/>
                  <a:pt x="564" y="263"/>
                </a:cubicBezTo>
                <a:cubicBezTo>
                  <a:pt x="562" y="261"/>
                  <a:pt x="565" y="260"/>
                  <a:pt x="566" y="259"/>
                </a:cubicBezTo>
                <a:cubicBezTo>
                  <a:pt x="567" y="260"/>
                  <a:pt x="567" y="260"/>
                  <a:pt x="567" y="260"/>
                </a:cubicBezTo>
                <a:cubicBezTo>
                  <a:pt x="567" y="259"/>
                  <a:pt x="570" y="257"/>
                  <a:pt x="568" y="257"/>
                </a:cubicBezTo>
                <a:cubicBezTo>
                  <a:pt x="570" y="256"/>
                  <a:pt x="571" y="253"/>
                  <a:pt x="573" y="253"/>
                </a:cubicBezTo>
                <a:cubicBezTo>
                  <a:pt x="573" y="253"/>
                  <a:pt x="573" y="253"/>
                  <a:pt x="573" y="253"/>
                </a:cubicBezTo>
                <a:cubicBezTo>
                  <a:pt x="573" y="253"/>
                  <a:pt x="573" y="253"/>
                  <a:pt x="573" y="252"/>
                </a:cubicBezTo>
                <a:cubicBezTo>
                  <a:pt x="575" y="250"/>
                  <a:pt x="575" y="250"/>
                  <a:pt x="575" y="250"/>
                </a:cubicBezTo>
                <a:cubicBezTo>
                  <a:pt x="575" y="248"/>
                  <a:pt x="579" y="247"/>
                  <a:pt x="580" y="245"/>
                </a:cubicBezTo>
                <a:cubicBezTo>
                  <a:pt x="581" y="244"/>
                  <a:pt x="583" y="243"/>
                  <a:pt x="585" y="242"/>
                </a:cubicBezTo>
                <a:cubicBezTo>
                  <a:pt x="585" y="242"/>
                  <a:pt x="585" y="242"/>
                  <a:pt x="585" y="242"/>
                </a:cubicBezTo>
                <a:cubicBezTo>
                  <a:pt x="585" y="241"/>
                  <a:pt x="586" y="241"/>
                  <a:pt x="587" y="240"/>
                </a:cubicBezTo>
                <a:cubicBezTo>
                  <a:pt x="586" y="240"/>
                  <a:pt x="586" y="240"/>
                  <a:pt x="586" y="240"/>
                </a:cubicBezTo>
                <a:cubicBezTo>
                  <a:pt x="585" y="241"/>
                  <a:pt x="584" y="240"/>
                  <a:pt x="584" y="239"/>
                </a:cubicBezTo>
                <a:cubicBezTo>
                  <a:pt x="586" y="238"/>
                  <a:pt x="589" y="237"/>
                  <a:pt x="592" y="236"/>
                </a:cubicBezTo>
                <a:cubicBezTo>
                  <a:pt x="590" y="236"/>
                  <a:pt x="593" y="235"/>
                  <a:pt x="592" y="234"/>
                </a:cubicBezTo>
                <a:cubicBezTo>
                  <a:pt x="591" y="236"/>
                  <a:pt x="588" y="235"/>
                  <a:pt x="588" y="234"/>
                </a:cubicBezTo>
                <a:cubicBezTo>
                  <a:pt x="589" y="234"/>
                  <a:pt x="589" y="234"/>
                  <a:pt x="589" y="234"/>
                </a:cubicBezTo>
                <a:cubicBezTo>
                  <a:pt x="589" y="233"/>
                  <a:pt x="589" y="233"/>
                  <a:pt x="589" y="233"/>
                </a:cubicBezTo>
                <a:cubicBezTo>
                  <a:pt x="589" y="233"/>
                  <a:pt x="590" y="233"/>
                  <a:pt x="590" y="233"/>
                </a:cubicBezTo>
                <a:cubicBezTo>
                  <a:pt x="591" y="233"/>
                  <a:pt x="591" y="233"/>
                  <a:pt x="591" y="234"/>
                </a:cubicBezTo>
                <a:cubicBezTo>
                  <a:pt x="592" y="234"/>
                  <a:pt x="593" y="233"/>
                  <a:pt x="594" y="233"/>
                </a:cubicBezTo>
                <a:cubicBezTo>
                  <a:pt x="593" y="232"/>
                  <a:pt x="593" y="232"/>
                  <a:pt x="593" y="232"/>
                </a:cubicBezTo>
                <a:cubicBezTo>
                  <a:pt x="595" y="232"/>
                  <a:pt x="595" y="230"/>
                  <a:pt x="597" y="230"/>
                </a:cubicBezTo>
                <a:cubicBezTo>
                  <a:pt x="597" y="230"/>
                  <a:pt x="597" y="231"/>
                  <a:pt x="598" y="230"/>
                </a:cubicBezTo>
                <a:cubicBezTo>
                  <a:pt x="599" y="230"/>
                  <a:pt x="599" y="229"/>
                  <a:pt x="599" y="229"/>
                </a:cubicBezTo>
                <a:cubicBezTo>
                  <a:pt x="597" y="228"/>
                  <a:pt x="600" y="227"/>
                  <a:pt x="600" y="226"/>
                </a:cubicBezTo>
                <a:cubicBezTo>
                  <a:pt x="601" y="227"/>
                  <a:pt x="601" y="227"/>
                  <a:pt x="601" y="227"/>
                </a:cubicBezTo>
                <a:cubicBezTo>
                  <a:pt x="603" y="227"/>
                  <a:pt x="601" y="226"/>
                  <a:pt x="602" y="226"/>
                </a:cubicBezTo>
                <a:cubicBezTo>
                  <a:pt x="601" y="224"/>
                  <a:pt x="603" y="223"/>
                  <a:pt x="604" y="222"/>
                </a:cubicBezTo>
                <a:cubicBezTo>
                  <a:pt x="605" y="222"/>
                  <a:pt x="605" y="222"/>
                  <a:pt x="605" y="223"/>
                </a:cubicBezTo>
                <a:cubicBezTo>
                  <a:pt x="606" y="222"/>
                  <a:pt x="607" y="221"/>
                  <a:pt x="608" y="222"/>
                </a:cubicBezTo>
                <a:cubicBezTo>
                  <a:pt x="608" y="222"/>
                  <a:pt x="608" y="222"/>
                  <a:pt x="608" y="221"/>
                </a:cubicBezTo>
                <a:cubicBezTo>
                  <a:pt x="608" y="221"/>
                  <a:pt x="608" y="221"/>
                  <a:pt x="608" y="221"/>
                </a:cubicBezTo>
                <a:cubicBezTo>
                  <a:pt x="608" y="220"/>
                  <a:pt x="609" y="220"/>
                  <a:pt x="611" y="220"/>
                </a:cubicBezTo>
                <a:cubicBezTo>
                  <a:pt x="611" y="219"/>
                  <a:pt x="611" y="219"/>
                  <a:pt x="611" y="219"/>
                </a:cubicBezTo>
                <a:cubicBezTo>
                  <a:pt x="613" y="218"/>
                  <a:pt x="615" y="218"/>
                  <a:pt x="617" y="217"/>
                </a:cubicBezTo>
                <a:cubicBezTo>
                  <a:pt x="617" y="217"/>
                  <a:pt x="617" y="217"/>
                  <a:pt x="617" y="217"/>
                </a:cubicBezTo>
                <a:cubicBezTo>
                  <a:pt x="617" y="216"/>
                  <a:pt x="618" y="217"/>
                  <a:pt x="618" y="216"/>
                </a:cubicBezTo>
                <a:cubicBezTo>
                  <a:pt x="616" y="215"/>
                  <a:pt x="619" y="215"/>
                  <a:pt x="619" y="214"/>
                </a:cubicBezTo>
                <a:cubicBezTo>
                  <a:pt x="618" y="214"/>
                  <a:pt x="618" y="214"/>
                  <a:pt x="617" y="215"/>
                </a:cubicBezTo>
                <a:cubicBezTo>
                  <a:pt x="616" y="214"/>
                  <a:pt x="616" y="214"/>
                  <a:pt x="616" y="214"/>
                </a:cubicBezTo>
                <a:cubicBezTo>
                  <a:pt x="615" y="212"/>
                  <a:pt x="619" y="214"/>
                  <a:pt x="619" y="212"/>
                </a:cubicBezTo>
                <a:cubicBezTo>
                  <a:pt x="620" y="214"/>
                  <a:pt x="620" y="211"/>
                  <a:pt x="621" y="212"/>
                </a:cubicBezTo>
                <a:cubicBezTo>
                  <a:pt x="623" y="213"/>
                  <a:pt x="620" y="215"/>
                  <a:pt x="622" y="216"/>
                </a:cubicBezTo>
                <a:cubicBezTo>
                  <a:pt x="621" y="216"/>
                  <a:pt x="621" y="216"/>
                  <a:pt x="621" y="217"/>
                </a:cubicBezTo>
                <a:cubicBezTo>
                  <a:pt x="623" y="216"/>
                  <a:pt x="622" y="218"/>
                  <a:pt x="624" y="218"/>
                </a:cubicBezTo>
                <a:cubicBezTo>
                  <a:pt x="624" y="219"/>
                  <a:pt x="623" y="220"/>
                  <a:pt x="622" y="221"/>
                </a:cubicBezTo>
                <a:cubicBezTo>
                  <a:pt x="622" y="221"/>
                  <a:pt x="622" y="221"/>
                  <a:pt x="622" y="221"/>
                </a:cubicBezTo>
                <a:cubicBezTo>
                  <a:pt x="623" y="221"/>
                  <a:pt x="624" y="222"/>
                  <a:pt x="623" y="223"/>
                </a:cubicBezTo>
                <a:cubicBezTo>
                  <a:pt x="623" y="224"/>
                  <a:pt x="623" y="225"/>
                  <a:pt x="624" y="226"/>
                </a:cubicBezTo>
                <a:cubicBezTo>
                  <a:pt x="622" y="227"/>
                  <a:pt x="621" y="227"/>
                  <a:pt x="621" y="228"/>
                </a:cubicBezTo>
                <a:cubicBezTo>
                  <a:pt x="623" y="226"/>
                  <a:pt x="623" y="229"/>
                  <a:pt x="625" y="229"/>
                </a:cubicBezTo>
                <a:cubicBezTo>
                  <a:pt x="625" y="229"/>
                  <a:pt x="627" y="230"/>
                  <a:pt x="625" y="231"/>
                </a:cubicBezTo>
                <a:cubicBezTo>
                  <a:pt x="623" y="231"/>
                  <a:pt x="622" y="232"/>
                  <a:pt x="621" y="233"/>
                </a:cubicBezTo>
                <a:cubicBezTo>
                  <a:pt x="624" y="234"/>
                  <a:pt x="620" y="235"/>
                  <a:pt x="624" y="235"/>
                </a:cubicBezTo>
                <a:cubicBezTo>
                  <a:pt x="623" y="236"/>
                  <a:pt x="623" y="236"/>
                  <a:pt x="623" y="236"/>
                </a:cubicBezTo>
                <a:cubicBezTo>
                  <a:pt x="624" y="237"/>
                  <a:pt x="624" y="237"/>
                  <a:pt x="624" y="237"/>
                </a:cubicBezTo>
                <a:cubicBezTo>
                  <a:pt x="621" y="238"/>
                  <a:pt x="623" y="239"/>
                  <a:pt x="623" y="241"/>
                </a:cubicBezTo>
                <a:cubicBezTo>
                  <a:pt x="625" y="241"/>
                  <a:pt x="625" y="241"/>
                  <a:pt x="625" y="241"/>
                </a:cubicBezTo>
                <a:cubicBezTo>
                  <a:pt x="627" y="242"/>
                  <a:pt x="625" y="245"/>
                  <a:pt x="627" y="246"/>
                </a:cubicBezTo>
                <a:cubicBezTo>
                  <a:pt x="628" y="247"/>
                  <a:pt x="628" y="248"/>
                  <a:pt x="628" y="249"/>
                </a:cubicBezTo>
                <a:cubicBezTo>
                  <a:pt x="629" y="250"/>
                  <a:pt x="629" y="250"/>
                  <a:pt x="629" y="250"/>
                </a:cubicBezTo>
                <a:cubicBezTo>
                  <a:pt x="630" y="250"/>
                  <a:pt x="629" y="251"/>
                  <a:pt x="628" y="251"/>
                </a:cubicBezTo>
                <a:cubicBezTo>
                  <a:pt x="629" y="252"/>
                  <a:pt x="629" y="252"/>
                  <a:pt x="630" y="252"/>
                </a:cubicBezTo>
                <a:cubicBezTo>
                  <a:pt x="628" y="253"/>
                  <a:pt x="630" y="254"/>
                  <a:pt x="630" y="255"/>
                </a:cubicBezTo>
                <a:cubicBezTo>
                  <a:pt x="631" y="255"/>
                  <a:pt x="631" y="254"/>
                  <a:pt x="631" y="254"/>
                </a:cubicBezTo>
                <a:cubicBezTo>
                  <a:pt x="632" y="257"/>
                  <a:pt x="632" y="257"/>
                  <a:pt x="632" y="257"/>
                </a:cubicBezTo>
                <a:cubicBezTo>
                  <a:pt x="630" y="259"/>
                  <a:pt x="632" y="260"/>
                  <a:pt x="631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3" y="261"/>
                  <a:pt x="633" y="261"/>
                  <a:pt x="633" y="261"/>
                </a:cubicBezTo>
                <a:cubicBezTo>
                  <a:pt x="635" y="260"/>
                  <a:pt x="635" y="262"/>
                  <a:pt x="635" y="262"/>
                </a:cubicBezTo>
                <a:cubicBezTo>
                  <a:pt x="636" y="262"/>
                  <a:pt x="634" y="263"/>
                  <a:pt x="636" y="264"/>
                </a:cubicBezTo>
                <a:cubicBezTo>
                  <a:pt x="635" y="265"/>
                  <a:pt x="635" y="265"/>
                  <a:pt x="635" y="265"/>
                </a:cubicBezTo>
                <a:cubicBezTo>
                  <a:pt x="637" y="266"/>
                  <a:pt x="639" y="266"/>
                  <a:pt x="640" y="266"/>
                </a:cubicBezTo>
                <a:cubicBezTo>
                  <a:pt x="639" y="266"/>
                  <a:pt x="640" y="267"/>
                  <a:pt x="639" y="268"/>
                </a:cubicBezTo>
                <a:cubicBezTo>
                  <a:pt x="638" y="268"/>
                  <a:pt x="637" y="268"/>
                  <a:pt x="636" y="268"/>
                </a:cubicBezTo>
                <a:cubicBezTo>
                  <a:pt x="636" y="269"/>
                  <a:pt x="636" y="269"/>
                  <a:pt x="636" y="269"/>
                </a:cubicBezTo>
                <a:cubicBezTo>
                  <a:pt x="637" y="270"/>
                  <a:pt x="637" y="270"/>
                  <a:pt x="636" y="271"/>
                </a:cubicBezTo>
                <a:cubicBezTo>
                  <a:pt x="637" y="270"/>
                  <a:pt x="637" y="270"/>
                  <a:pt x="637" y="270"/>
                </a:cubicBezTo>
                <a:cubicBezTo>
                  <a:pt x="637" y="271"/>
                  <a:pt x="638" y="272"/>
                  <a:pt x="639" y="272"/>
                </a:cubicBezTo>
                <a:cubicBezTo>
                  <a:pt x="636" y="273"/>
                  <a:pt x="636" y="273"/>
                  <a:pt x="636" y="273"/>
                </a:cubicBezTo>
                <a:cubicBezTo>
                  <a:pt x="636" y="273"/>
                  <a:pt x="637" y="273"/>
                  <a:pt x="637" y="274"/>
                </a:cubicBezTo>
                <a:cubicBezTo>
                  <a:pt x="637" y="274"/>
                  <a:pt x="636" y="274"/>
                  <a:pt x="636" y="274"/>
                </a:cubicBezTo>
                <a:cubicBezTo>
                  <a:pt x="636" y="274"/>
                  <a:pt x="636" y="274"/>
                  <a:pt x="636" y="274"/>
                </a:cubicBezTo>
                <a:cubicBezTo>
                  <a:pt x="636" y="275"/>
                  <a:pt x="636" y="275"/>
                  <a:pt x="636" y="275"/>
                </a:cubicBezTo>
                <a:cubicBezTo>
                  <a:pt x="637" y="274"/>
                  <a:pt x="639" y="274"/>
                  <a:pt x="639" y="275"/>
                </a:cubicBezTo>
                <a:cubicBezTo>
                  <a:pt x="639" y="275"/>
                  <a:pt x="639" y="275"/>
                  <a:pt x="639" y="275"/>
                </a:cubicBezTo>
                <a:cubicBezTo>
                  <a:pt x="642" y="276"/>
                  <a:pt x="642" y="276"/>
                  <a:pt x="642" y="276"/>
                </a:cubicBezTo>
                <a:cubicBezTo>
                  <a:pt x="641" y="276"/>
                  <a:pt x="641" y="276"/>
                  <a:pt x="641" y="276"/>
                </a:cubicBezTo>
                <a:cubicBezTo>
                  <a:pt x="640" y="278"/>
                  <a:pt x="638" y="279"/>
                  <a:pt x="641" y="280"/>
                </a:cubicBezTo>
                <a:cubicBezTo>
                  <a:pt x="638" y="281"/>
                  <a:pt x="639" y="282"/>
                  <a:pt x="638" y="284"/>
                </a:cubicBezTo>
                <a:cubicBezTo>
                  <a:pt x="639" y="283"/>
                  <a:pt x="640" y="284"/>
                  <a:pt x="641" y="285"/>
                </a:cubicBezTo>
                <a:cubicBezTo>
                  <a:pt x="640" y="286"/>
                  <a:pt x="639" y="286"/>
                  <a:pt x="638" y="287"/>
                </a:cubicBezTo>
                <a:cubicBezTo>
                  <a:pt x="639" y="287"/>
                  <a:pt x="639" y="287"/>
                  <a:pt x="639" y="287"/>
                </a:cubicBezTo>
                <a:cubicBezTo>
                  <a:pt x="639" y="287"/>
                  <a:pt x="639" y="286"/>
                  <a:pt x="639" y="286"/>
                </a:cubicBezTo>
                <a:cubicBezTo>
                  <a:pt x="640" y="287"/>
                  <a:pt x="642" y="286"/>
                  <a:pt x="642" y="287"/>
                </a:cubicBezTo>
                <a:cubicBezTo>
                  <a:pt x="642" y="287"/>
                  <a:pt x="645" y="286"/>
                  <a:pt x="646" y="286"/>
                </a:cubicBezTo>
                <a:cubicBezTo>
                  <a:pt x="646" y="287"/>
                  <a:pt x="647" y="288"/>
                  <a:pt x="646" y="289"/>
                </a:cubicBezTo>
                <a:cubicBezTo>
                  <a:pt x="645" y="290"/>
                  <a:pt x="643" y="290"/>
                  <a:pt x="643" y="290"/>
                </a:cubicBezTo>
                <a:cubicBezTo>
                  <a:pt x="642" y="291"/>
                  <a:pt x="640" y="290"/>
                  <a:pt x="639" y="292"/>
                </a:cubicBezTo>
                <a:cubicBezTo>
                  <a:pt x="639" y="292"/>
                  <a:pt x="639" y="292"/>
                  <a:pt x="639" y="292"/>
                </a:cubicBezTo>
                <a:cubicBezTo>
                  <a:pt x="640" y="292"/>
                  <a:pt x="640" y="292"/>
                  <a:pt x="640" y="292"/>
                </a:cubicBezTo>
                <a:cubicBezTo>
                  <a:pt x="641" y="292"/>
                  <a:pt x="641" y="292"/>
                  <a:pt x="641" y="292"/>
                </a:cubicBezTo>
                <a:cubicBezTo>
                  <a:pt x="641" y="293"/>
                  <a:pt x="641" y="293"/>
                  <a:pt x="640" y="293"/>
                </a:cubicBezTo>
                <a:cubicBezTo>
                  <a:pt x="640" y="293"/>
                  <a:pt x="640" y="293"/>
                  <a:pt x="640" y="293"/>
                </a:cubicBezTo>
                <a:cubicBezTo>
                  <a:pt x="644" y="291"/>
                  <a:pt x="644" y="291"/>
                  <a:pt x="644" y="291"/>
                </a:cubicBezTo>
                <a:cubicBezTo>
                  <a:pt x="644" y="292"/>
                  <a:pt x="644" y="292"/>
                  <a:pt x="644" y="292"/>
                </a:cubicBezTo>
                <a:cubicBezTo>
                  <a:pt x="646" y="293"/>
                  <a:pt x="649" y="291"/>
                  <a:pt x="650" y="293"/>
                </a:cubicBezTo>
                <a:cubicBezTo>
                  <a:pt x="648" y="295"/>
                  <a:pt x="651" y="296"/>
                  <a:pt x="651" y="297"/>
                </a:cubicBezTo>
                <a:cubicBezTo>
                  <a:pt x="653" y="297"/>
                  <a:pt x="653" y="297"/>
                  <a:pt x="653" y="297"/>
                </a:cubicBezTo>
                <a:cubicBezTo>
                  <a:pt x="654" y="296"/>
                  <a:pt x="655" y="297"/>
                  <a:pt x="655" y="297"/>
                </a:cubicBezTo>
                <a:cubicBezTo>
                  <a:pt x="655" y="297"/>
                  <a:pt x="655" y="297"/>
                  <a:pt x="655" y="298"/>
                </a:cubicBezTo>
                <a:cubicBezTo>
                  <a:pt x="654" y="299"/>
                  <a:pt x="654" y="299"/>
                  <a:pt x="654" y="299"/>
                </a:cubicBezTo>
                <a:cubicBezTo>
                  <a:pt x="656" y="298"/>
                  <a:pt x="656" y="300"/>
                  <a:pt x="658" y="301"/>
                </a:cubicBezTo>
                <a:cubicBezTo>
                  <a:pt x="657" y="301"/>
                  <a:pt x="656" y="301"/>
                  <a:pt x="656" y="301"/>
                </a:cubicBezTo>
                <a:cubicBezTo>
                  <a:pt x="656" y="302"/>
                  <a:pt x="656" y="302"/>
                  <a:pt x="656" y="303"/>
                </a:cubicBezTo>
                <a:cubicBezTo>
                  <a:pt x="656" y="302"/>
                  <a:pt x="656" y="302"/>
                  <a:pt x="656" y="302"/>
                </a:cubicBezTo>
                <a:cubicBezTo>
                  <a:pt x="658" y="302"/>
                  <a:pt x="659" y="303"/>
                  <a:pt x="661" y="303"/>
                </a:cubicBezTo>
                <a:cubicBezTo>
                  <a:pt x="660" y="307"/>
                  <a:pt x="660" y="307"/>
                  <a:pt x="660" y="307"/>
                </a:cubicBezTo>
                <a:cubicBezTo>
                  <a:pt x="661" y="308"/>
                  <a:pt x="662" y="309"/>
                  <a:pt x="663" y="308"/>
                </a:cubicBezTo>
                <a:cubicBezTo>
                  <a:pt x="665" y="308"/>
                  <a:pt x="668" y="307"/>
                  <a:pt x="668" y="309"/>
                </a:cubicBezTo>
                <a:cubicBezTo>
                  <a:pt x="668" y="309"/>
                  <a:pt x="669" y="309"/>
                  <a:pt x="670" y="308"/>
                </a:cubicBezTo>
                <a:cubicBezTo>
                  <a:pt x="668" y="308"/>
                  <a:pt x="668" y="308"/>
                  <a:pt x="668" y="308"/>
                </a:cubicBezTo>
                <a:cubicBezTo>
                  <a:pt x="669" y="307"/>
                  <a:pt x="670" y="308"/>
                  <a:pt x="670" y="308"/>
                </a:cubicBezTo>
                <a:cubicBezTo>
                  <a:pt x="670" y="308"/>
                  <a:pt x="670" y="308"/>
                  <a:pt x="670" y="308"/>
                </a:cubicBezTo>
                <a:cubicBezTo>
                  <a:pt x="671" y="307"/>
                  <a:pt x="672" y="306"/>
                  <a:pt x="674" y="307"/>
                </a:cubicBezTo>
                <a:cubicBezTo>
                  <a:pt x="674" y="307"/>
                  <a:pt x="673" y="307"/>
                  <a:pt x="673" y="307"/>
                </a:cubicBezTo>
                <a:cubicBezTo>
                  <a:pt x="675" y="308"/>
                  <a:pt x="675" y="308"/>
                  <a:pt x="675" y="308"/>
                </a:cubicBezTo>
                <a:cubicBezTo>
                  <a:pt x="674" y="308"/>
                  <a:pt x="674" y="308"/>
                  <a:pt x="674" y="308"/>
                </a:cubicBezTo>
                <a:cubicBezTo>
                  <a:pt x="676" y="309"/>
                  <a:pt x="676" y="309"/>
                  <a:pt x="676" y="309"/>
                </a:cubicBezTo>
                <a:cubicBezTo>
                  <a:pt x="676" y="311"/>
                  <a:pt x="680" y="310"/>
                  <a:pt x="681" y="311"/>
                </a:cubicBezTo>
                <a:cubicBezTo>
                  <a:pt x="681" y="311"/>
                  <a:pt x="681" y="312"/>
                  <a:pt x="680" y="312"/>
                </a:cubicBezTo>
                <a:cubicBezTo>
                  <a:pt x="681" y="312"/>
                  <a:pt x="681" y="312"/>
                  <a:pt x="681" y="312"/>
                </a:cubicBezTo>
                <a:cubicBezTo>
                  <a:pt x="682" y="311"/>
                  <a:pt x="681" y="311"/>
                  <a:pt x="682" y="310"/>
                </a:cubicBezTo>
                <a:cubicBezTo>
                  <a:pt x="685" y="311"/>
                  <a:pt x="685" y="311"/>
                  <a:pt x="685" y="311"/>
                </a:cubicBezTo>
                <a:cubicBezTo>
                  <a:pt x="688" y="309"/>
                  <a:pt x="685" y="312"/>
                  <a:pt x="687" y="313"/>
                </a:cubicBezTo>
                <a:cubicBezTo>
                  <a:pt x="686" y="313"/>
                  <a:pt x="686" y="313"/>
                  <a:pt x="686" y="313"/>
                </a:cubicBezTo>
                <a:cubicBezTo>
                  <a:pt x="685" y="313"/>
                  <a:pt x="685" y="313"/>
                  <a:pt x="684" y="313"/>
                </a:cubicBezTo>
                <a:cubicBezTo>
                  <a:pt x="684" y="313"/>
                  <a:pt x="684" y="313"/>
                  <a:pt x="684" y="314"/>
                </a:cubicBezTo>
                <a:cubicBezTo>
                  <a:pt x="683" y="314"/>
                  <a:pt x="682" y="316"/>
                  <a:pt x="681" y="314"/>
                </a:cubicBezTo>
                <a:cubicBezTo>
                  <a:pt x="682" y="313"/>
                  <a:pt x="682" y="313"/>
                  <a:pt x="682" y="313"/>
                </a:cubicBezTo>
                <a:cubicBezTo>
                  <a:pt x="680" y="313"/>
                  <a:pt x="680" y="313"/>
                  <a:pt x="680" y="313"/>
                </a:cubicBezTo>
                <a:cubicBezTo>
                  <a:pt x="680" y="314"/>
                  <a:pt x="678" y="314"/>
                  <a:pt x="678" y="315"/>
                </a:cubicBezTo>
                <a:cubicBezTo>
                  <a:pt x="678" y="315"/>
                  <a:pt x="678" y="315"/>
                  <a:pt x="678" y="315"/>
                </a:cubicBezTo>
                <a:cubicBezTo>
                  <a:pt x="679" y="315"/>
                  <a:pt x="679" y="316"/>
                  <a:pt x="679" y="316"/>
                </a:cubicBezTo>
                <a:cubicBezTo>
                  <a:pt x="680" y="315"/>
                  <a:pt x="682" y="317"/>
                  <a:pt x="682" y="315"/>
                </a:cubicBezTo>
                <a:cubicBezTo>
                  <a:pt x="682" y="315"/>
                  <a:pt x="682" y="316"/>
                  <a:pt x="682" y="316"/>
                </a:cubicBezTo>
                <a:cubicBezTo>
                  <a:pt x="683" y="315"/>
                  <a:pt x="683" y="315"/>
                  <a:pt x="683" y="315"/>
                </a:cubicBezTo>
                <a:cubicBezTo>
                  <a:pt x="685" y="315"/>
                  <a:pt x="687" y="316"/>
                  <a:pt x="686" y="318"/>
                </a:cubicBezTo>
                <a:cubicBezTo>
                  <a:pt x="687" y="318"/>
                  <a:pt x="687" y="318"/>
                  <a:pt x="688" y="317"/>
                </a:cubicBezTo>
                <a:cubicBezTo>
                  <a:pt x="688" y="318"/>
                  <a:pt x="688" y="318"/>
                  <a:pt x="688" y="318"/>
                </a:cubicBezTo>
                <a:cubicBezTo>
                  <a:pt x="690" y="318"/>
                  <a:pt x="690" y="318"/>
                  <a:pt x="690" y="318"/>
                </a:cubicBezTo>
                <a:cubicBezTo>
                  <a:pt x="690" y="318"/>
                  <a:pt x="690" y="317"/>
                  <a:pt x="690" y="317"/>
                </a:cubicBezTo>
                <a:cubicBezTo>
                  <a:pt x="690" y="317"/>
                  <a:pt x="690" y="317"/>
                  <a:pt x="690" y="317"/>
                </a:cubicBezTo>
                <a:cubicBezTo>
                  <a:pt x="691" y="317"/>
                  <a:pt x="692" y="317"/>
                  <a:pt x="693" y="318"/>
                </a:cubicBezTo>
                <a:cubicBezTo>
                  <a:pt x="692" y="318"/>
                  <a:pt x="692" y="318"/>
                  <a:pt x="692" y="318"/>
                </a:cubicBezTo>
                <a:cubicBezTo>
                  <a:pt x="692" y="318"/>
                  <a:pt x="692" y="318"/>
                  <a:pt x="692" y="318"/>
                </a:cubicBezTo>
                <a:cubicBezTo>
                  <a:pt x="693" y="319"/>
                  <a:pt x="693" y="319"/>
                  <a:pt x="693" y="319"/>
                </a:cubicBezTo>
                <a:cubicBezTo>
                  <a:pt x="693" y="319"/>
                  <a:pt x="693" y="318"/>
                  <a:pt x="693" y="318"/>
                </a:cubicBezTo>
                <a:cubicBezTo>
                  <a:pt x="693" y="318"/>
                  <a:pt x="692" y="317"/>
                  <a:pt x="693" y="317"/>
                </a:cubicBezTo>
                <a:cubicBezTo>
                  <a:pt x="694" y="317"/>
                  <a:pt x="693" y="318"/>
                  <a:pt x="694" y="318"/>
                </a:cubicBezTo>
                <a:cubicBezTo>
                  <a:pt x="695" y="318"/>
                  <a:pt x="695" y="318"/>
                  <a:pt x="696" y="318"/>
                </a:cubicBezTo>
                <a:cubicBezTo>
                  <a:pt x="695" y="319"/>
                  <a:pt x="695" y="319"/>
                  <a:pt x="695" y="319"/>
                </a:cubicBezTo>
                <a:cubicBezTo>
                  <a:pt x="696" y="318"/>
                  <a:pt x="698" y="319"/>
                  <a:pt x="697" y="317"/>
                </a:cubicBezTo>
                <a:cubicBezTo>
                  <a:pt x="699" y="319"/>
                  <a:pt x="700" y="316"/>
                  <a:pt x="701" y="317"/>
                </a:cubicBezTo>
                <a:cubicBezTo>
                  <a:pt x="703" y="317"/>
                  <a:pt x="703" y="317"/>
                  <a:pt x="703" y="317"/>
                </a:cubicBezTo>
                <a:cubicBezTo>
                  <a:pt x="705" y="317"/>
                  <a:pt x="705" y="317"/>
                  <a:pt x="707" y="316"/>
                </a:cubicBezTo>
                <a:cubicBezTo>
                  <a:pt x="707" y="316"/>
                  <a:pt x="708" y="316"/>
                  <a:pt x="708" y="316"/>
                </a:cubicBezTo>
                <a:cubicBezTo>
                  <a:pt x="707" y="316"/>
                  <a:pt x="707" y="317"/>
                  <a:pt x="707" y="317"/>
                </a:cubicBezTo>
                <a:cubicBezTo>
                  <a:pt x="708" y="317"/>
                  <a:pt x="708" y="317"/>
                  <a:pt x="708" y="317"/>
                </a:cubicBezTo>
                <a:cubicBezTo>
                  <a:pt x="708" y="317"/>
                  <a:pt x="709" y="318"/>
                  <a:pt x="709" y="319"/>
                </a:cubicBezTo>
                <a:cubicBezTo>
                  <a:pt x="712" y="319"/>
                  <a:pt x="709" y="316"/>
                  <a:pt x="712" y="316"/>
                </a:cubicBezTo>
                <a:cubicBezTo>
                  <a:pt x="710" y="316"/>
                  <a:pt x="710" y="316"/>
                  <a:pt x="710" y="316"/>
                </a:cubicBezTo>
                <a:cubicBezTo>
                  <a:pt x="711" y="315"/>
                  <a:pt x="711" y="315"/>
                  <a:pt x="711" y="315"/>
                </a:cubicBezTo>
                <a:cubicBezTo>
                  <a:pt x="713" y="315"/>
                  <a:pt x="713" y="314"/>
                  <a:pt x="715" y="315"/>
                </a:cubicBezTo>
                <a:cubicBezTo>
                  <a:pt x="715" y="315"/>
                  <a:pt x="715" y="315"/>
                  <a:pt x="714" y="315"/>
                </a:cubicBezTo>
                <a:cubicBezTo>
                  <a:pt x="714" y="315"/>
                  <a:pt x="714" y="315"/>
                  <a:pt x="714" y="315"/>
                </a:cubicBezTo>
                <a:cubicBezTo>
                  <a:pt x="715" y="315"/>
                  <a:pt x="713" y="317"/>
                  <a:pt x="714" y="317"/>
                </a:cubicBezTo>
                <a:cubicBezTo>
                  <a:pt x="715" y="317"/>
                  <a:pt x="714" y="316"/>
                  <a:pt x="715" y="316"/>
                </a:cubicBezTo>
                <a:cubicBezTo>
                  <a:pt x="714" y="315"/>
                  <a:pt x="716" y="314"/>
                  <a:pt x="714" y="314"/>
                </a:cubicBezTo>
                <a:cubicBezTo>
                  <a:pt x="716" y="314"/>
                  <a:pt x="714" y="313"/>
                  <a:pt x="715" y="313"/>
                </a:cubicBezTo>
                <a:cubicBezTo>
                  <a:pt x="716" y="313"/>
                  <a:pt x="716" y="313"/>
                  <a:pt x="716" y="313"/>
                </a:cubicBezTo>
                <a:cubicBezTo>
                  <a:pt x="716" y="312"/>
                  <a:pt x="716" y="312"/>
                  <a:pt x="716" y="312"/>
                </a:cubicBezTo>
                <a:cubicBezTo>
                  <a:pt x="714" y="311"/>
                  <a:pt x="713" y="314"/>
                  <a:pt x="711" y="314"/>
                </a:cubicBezTo>
                <a:cubicBezTo>
                  <a:pt x="711" y="314"/>
                  <a:pt x="711" y="314"/>
                  <a:pt x="711" y="314"/>
                </a:cubicBezTo>
                <a:cubicBezTo>
                  <a:pt x="711" y="314"/>
                  <a:pt x="711" y="314"/>
                  <a:pt x="711" y="313"/>
                </a:cubicBezTo>
                <a:cubicBezTo>
                  <a:pt x="711" y="314"/>
                  <a:pt x="710" y="314"/>
                  <a:pt x="710" y="314"/>
                </a:cubicBezTo>
                <a:cubicBezTo>
                  <a:pt x="709" y="313"/>
                  <a:pt x="709" y="313"/>
                  <a:pt x="709" y="313"/>
                </a:cubicBezTo>
                <a:cubicBezTo>
                  <a:pt x="707" y="315"/>
                  <a:pt x="705" y="314"/>
                  <a:pt x="702" y="315"/>
                </a:cubicBezTo>
                <a:cubicBezTo>
                  <a:pt x="702" y="314"/>
                  <a:pt x="702" y="314"/>
                  <a:pt x="702" y="314"/>
                </a:cubicBezTo>
                <a:cubicBezTo>
                  <a:pt x="701" y="315"/>
                  <a:pt x="700" y="313"/>
                  <a:pt x="699" y="313"/>
                </a:cubicBezTo>
                <a:cubicBezTo>
                  <a:pt x="699" y="313"/>
                  <a:pt x="699" y="313"/>
                  <a:pt x="699" y="313"/>
                </a:cubicBezTo>
                <a:cubicBezTo>
                  <a:pt x="699" y="314"/>
                  <a:pt x="700" y="314"/>
                  <a:pt x="701" y="314"/>
                </a:cubicBezTo>
                <a:cubicBezTo>
                  <a:pt x="700" y="315"/>
                  <a:pt x="699" y="316"/>
                  <a:pt x="698" y="316"/>
                </a:cubicBezTo>
                <a:cubicBezTo>
                  <a:pt x="698" y="315"/>
                  <a:pt x="698" y="315"/>
                  <a:pt x="698" y="315"/>
                </a:cubicBezTo>
                <a:cubicBezTo>
                  <a:pt x="698" y="315"/>
                  <a:pt x="697" y="315"/>
                  <a:pt x="697" y="315"/>
                </a:cubicBezTo>
                <a:cubicBezTo>
                  <a:pt x="697" y="315"/>
                  <a:pt x="696" y="315"/>
                  <a:pt x="696" y="316"/>
                </a:cubicBezTo>
                <a:cubicBezTo>
                  <a:pt x="694" y="315"/>
                  <a:pt x="696" y="314"/>
                  <a:pt x="695" y="314"/>
                </a:cubicBezTo>
                <a:cubicBezTo>
                  <a:pt x="697" y="313"/>
                  <a:pt x="695" y="312"/>
                  <a:pt x="695" y="312"/>
                </a:cubicBezTo>
                <a:cubicBezTo>
                  <a:pt x="694" y="312"/>
                  <a:pt x="695" y="310"/>
                  <a:pt x="696" y="311"/>
                </a:cubicBezTo>
                <a:cubicBezTo>
                  <a:pt x="696" y="310"/>
                  <a:pt x="694" y="311"/>
                  <a:pt x="694" y="310"/>
                </a:cubicBezTo>
                <a:cubicBezTo>
                  <a:pt x="694" y="309"/>
                  <a:pt x="693" y="309"/>
                  <a:pt x="694" y="308"/>
                </a:cubicBezTo>
                <a:cubicBezTo>
                  <a:pt x="696" y="310"/>
                  <a:pt x="697" y="307"/>
                  <a:pt x="698" y="308"/>
                </a:cubicBezTo>
                <a:cubicBezTo>
                  <a:pt x="699" y="307"/>
                  <a:pt x="699" y="307"/>
                  <a:pt x="699" y="307"/>
                </a:cubicBezTo>
                <a:cubicBezTo>
                  <a:pt x="699" y="307"/>
                  <a:pt x="699" y="308"/>
                  <a:pt x="700" y="308"/>
                </a:cubicBezTo>
                <a:cubicBezTo>
                  <a:pt x="700" y="309"/>
                  <a:pt x="698" y="309"/>
                  <a:pt x="699" y="310"/>
                </a:cubicBezTo>
                <a:cubicBezTo>
                  <a:pt x="699" y="311"/>
                  <a:pt x="699" y="311"/>
                  <a:pt x="698" y="311"/>
                </a:cubicBezTo>
                <a:cubicBezTo>
                  <a:pt x="699" y="311"/>
                  <a:pt x="699" y="312"/>
                  <a:pt x="699" y="311"/>
                </a:cubicBezTo>
                <a:cubicBezTo>
                  <a:pt x="699" y="311"/>
                  <a:pt x="699" y="311"/>
                  <a:pt x="699" y="311"/>
                </a:cubicBezTo>
                <a:cubicBezTo>
                  <a:pt x="700" y="312"/>
                  <a:pt x="701" y="311"/>
                  <a:pt x="701" y="311"/>
                </a:cubicBezTo>
                <a:cubicBezTo>
                  <a:pt x="701" y="311"/>
                  <a:pt x="701" y="311"/>
                  <a:pt x="701" y="311"/>
                </a:cubicBezTo>
                <a:cubicBezTo>
                  <a:pt x="700" y="311"/>
                  <a:pt x="700" y="311"/>
                  <a:pt x="700" y="311"/>
                </a:cubicBezTo>
                <a:cubicBezTo>
                  <a:pt x="700" y="311"/>
                  <a:pt x="700" y="310"/>
                  <a:pt x="700" y="310"/>
                </a:cubicBezTo>
                <a:cubicBezTo>
                  <a:pt x="700" y="310"/>
                  <a:pt x="700" y="310"/>
                  <a:pt x="700" y="310"/>
                </a:cubicBezTo>
                <a:cubicBezTo>
                  <a:pt x="700" y="309"/>
                  <a:pt x="700" y="309"/>
                  <a:pt x="700" y="309"/>
                </a:cubicBezTo>
                <a:cubicBezTo>
                  <a:pt x="701" y="308"/>
                  <a:pt x="701" y="308"/>
                  <a:pt x="701" y="308"/>
                </a:cubicBezTo>
                <a:cubicBezTo>
                  <a:pt x="702" y="308"/>
                  <a:pt x="702" y="309"/>
                  <a:pt x="702" y="310"/>
                </a:cubicBezTo>
                <a:cubicBezTo>
                  <a:pt x="702" y="310"/>
                  <a:pt x="702" y="310"/>
                  <a:pt x="702" y="310"/>
                </a:cubicBezTo>
                <a:cubicBezTo>
                  <a:pt x="704" y="309"/>
                  <a:pt x="701" y="309"/>
                  <a:pt x="702" y="308"/>
                </a:cubicBezTo>
                <a:cubicBezTo>
                  <a:pt x="704" y="308"/>
                  <a:pt x="706" y="308"/>
                  <a:pt x="707" y="310"/>
                </a:cubicBezTo>
                <a:cubicBezTo>
                  <a:pt x="708" y="309"/>
                  <a:pt x="708" y="310"/>
                  <a:pt x="709" y="309"/>
                </a:cubicBezTo>
                <a:cubicBezTo>
                  <a:pt x="710" y="306"/>
                  <a:pt x="713" y="310"/>
                  <a:pt x="714" y="306"/>
                </a:cubicBezTo>
                <a:cubicBezTo>
                  <a:pt x="717" y="307"/>
                  <a:pt x="716" y="304"/>
                  <a:pt x="719" y="305"/>
                </a:cubicBezTo>
                <a:cubicBezTo>
                  <a:pt x="719" y="304"/>
                  <a:pt x="719" y="304"/>
                  <a:pt x="719" y="304"/>
                </a:cubicBezTo>
                <a:cubicBezTo>
                  <a:pt x="719" y="304"/>
                  <a:pt x="719" y="304"/>
                  <a:pt x="719" y="304"/>
                </a:cubicBezTo>
                <a:cubicBezTo>
                  <a:pt x="719" y="304"/>
                  <a:pt x="718" y="304"/>
                  <a:pt x="718" y="303"/>
                </a:cubicBezTo>
                <a:cubicBezTo>
                  <a:pt x="716" y="305"/>
                  <a:pt x="713" y="303"/>
                  <a:pt x="711" y="305"/>
                </a:cubicBezTo>
                <a:cubicBezTo>
                  <a:pt x="710" y="304"/>
                  <a:pt x="708" y="304"/>
                  <a:pt x="709" y="303"/>
                </a:cubicBezTo>
                <a:cubicBezTo>
                  <a:pt x="711" y="301"/>
                  <a:pt x="714" y="301"/>
                  <a:pt x="717" y="301"/>
                </a:cubicBezTo>
                <a:cubicBezTo>
                  <a:pt x="718" y="301"/>
                  <a:pt x="720" y="301"/>
                  <a:pt x="720" y="300"/>
                </a:cubicBezTo>
                <a:cubicBezTo>
                  <a:pt x="721" y="299"/>
                  <a:pt x="723" y="300"/>
                  <a:pt x="724" y="300"/>
                </a:cubicBezTo>
                <a:cubicBezTo>
                  <a:pt x="727" y="300"/>
                  <a:pt x="729" y="303"/>
                  <a:pt x="731" y="300"/>
                </a:cubicBezTo>
                <a:cubicBezTo>
                  <a:pt x="731" y="301"/>
                  <a:pt x="732" y="301"/>
                  <a:pt x="733" y="301"/>
                </a:cubicBezTo>
                <a:cubicBezTo>
                  <a:pt x="735" y="302"/>
                  <a:pt x="738" y="298"/>
                  <a:pt x="740" y="301"/>
                </a:cubicBezTo>
                <a:cubicBezTo>
                  <a:pt x="739" y="301"/>
                  <a:pt x="739" y="301"/>
                  <a:pt x="739" y="301"/>
                </a:cubicBezTo>
                <a:cubicBezTo>
                  <a:pt x="739" y="301"/>
                  <a:pt x="738" y="301"/>
                  <a:pt x="738" y="301"/>
                </a:cubicBezTo>
                <a:cubicBezTo>
                  <a:pt x="737" y="304"/>
                  <a:pt x="731" y="303"/>
                  <a:pt x="731" y="306"/>
                </a:cubicBezTo>
                <a:cubicBezTo>
                  <a:pt x="732" y="307"/>
                  <a:pt x="732" y="308"/>
                  <a:pt x="733" y="308"/>
                </a:cubicBezTo>
                <a:cubicBezTo>
                  <a:pt x="732" y="307"/>
                  <a:pt x="732" y="307"/>
                  <a:pt x="733" y="306"/>
                </a:cubicBezTo>
                <a:cubicBezTo>
                  <a:pt x="733" y="306"/>
                  <a:pt x="733" y="307"/>
                  <a:pt x="733" y="307"/>
                </a:cubicBezTo>
                <a:cubicBezTo>
                  <a:pt x="735" y="306"/>
                  <a:pt x="737" y="307"/>
                  <a:pt x="737" y="305"/>
                </a:cubicBezTo>
                <a:cubicBezTo>
                  <a:pt x="737" y="305"/>
                  <a:pt x="738" y="305"/>
                  <a:pt x="738" y="305"/>
                </a:cubicBezTo>
                <a:cubicBezTo>
                  <a:pt x="737" y="306"/>
                  <a:pt x="737" y="306"/>
                  <a:pt x="737" y="306"/>
                </a:cubicBezTo>
                <a:cubicBezTo>
                  <a:pt x="738" y="305"/>
                  <a:pt x="740" y="305"/>
                  <a:pt x="740" y="305"/>
                </a:cubicBezTo>
                <a:cubicBezTo>
                  <a:pt x="740" y="306"/>
                  <a:pt x="741" y="306"/>
                  <a:pt x="740" y="307"/>
                </a:cubicBezTo>
                <a:cubicBezTo>
                  <a:pt x="739" y="307"/>
                  <a:pt x="739" y="306"/>
                  <a:pt x="738" y="306"/>
                </a:cubicBezTo>
                <a:cubicBezTo>
                  <a:pt x="738" y="307"/>
                  <a:pt x="738" y="307"/>
                  <a:pt x="738" y="307"/>
                </a:cubicBezTo>
                <a:cubicBezTo>
                  <a:pt x="740" y="307"/>
                  <a:pt x="742" y="308"/>
                  <a:pt x="743" y="307"/>
                </a:cubicBezTo>
                <a:cubicBezTo>
                  <a:pt x="742" y="307"/>
                  <a:pt x="742" y="307"/>
                  <a:pt x="742" y="307"/>
                </a:cubicBezTo>
                <a:cubicBezTo>
                  <a:pt x="742" y="306"/>
                  <a:pt x="744" y="306"/>
                  <a:pt x="744" y="305"/>
                </a:cubicBezTo>
                <a:cubicBezTo>
                  <a:pt x="743" y="305"/>
                  <a:pt x="743" y="305"/>
                  <a:pt x="743" y="305"/>
                </a:cubicBezTo>
                <a:cubicBezTo>
                  <a:pt x="744" y="304"/>
                  <a:pt x="744" y="304"/>
                  <a:pt x="744" y="304"/>
                </a:cubicBezTo>
                <a:cubicBezTo>
                  <a:pt x="745" y="304"/>
                  <a:pt x="745" y="304"/>
                  <a:pt x="745" y="304"/>
                </a:cubicBezTo>
                <a:cubicBezTo>
                  <a:pt x="744" y="305"/>
                  <a:pt x="746" y="306"/>
                  <a:pt x="744" y="307"/>
                </a:cubicBezTo>
                <a:cubicBezTo>
                  <a:pt x="745" y="307"/>
                  <a:pt x="745" y="306"/>
                  <a:pt x="746" y="307"/>
                </a:cubicBezTo>
                <a:cubicBezTo>
                  <a:pt x="747" y="306"/>
                  <a:pt x="748" y="306"/>
                  <a:pt x="748" y="305"/>
                </a:cubicBezTo>
                <a:cubicBezTo>
                  <a:pt x="748" y="306"/>
                  <a:pt x="749" y="305"/>
                  <a:pt x="750" y="304"/>
                </a:cubicBezTo>
                <a:cubicBezTo>
                  <a:pt x="751" y="304"/>
                  <a:pt x="751" y="306"/>
                  <a:pt x="752" y="305"/>
                </a:cubicBezTo>
                <a:cubicBezTo>
                  <a:pt x="752" y="303"/>
                  <a:pt x="756" y="303"/>
                  <a:pt x="758" y="301"/>
                </a:cubicBezTo>
                <a:cubicBezTo>
                  <a:pt x="757" y="301"/>
                  <a:pt x="757" y="301"/>
                  <a:pt x="757" y="301"/>
                </a:cubicBezTo>
                <a:cubicBezTo>
                  <a:pt x="757" y="301"/>
                  <a:pt x="758" y="300"/>
                  <a:pt x="758" y="300"/>
                </a:cubicBezTo>
                <a:cubicBezTo>
                  <a:pt x="758" y="301"/>
                  <a:pt x="758" y="301"/>
                  <a:pt x="758" y="301"/>
                </a:cubicBezTo>
                <a:cubicBezTo>
                  <a:pt x="760" y="301"/>
                  <a:pt x="760" y="300"/>
                  <a:pt x="761" y="299"/>
                </a:cubicBezTo>
                <a:cubicBezTo>
                  <a:pt x="764" y="300"/>
                  <a:pt x="764" y="295"/>
                  <a:pt x="768" y="296"/>
                </a:cubicBezTo>
                <a:cubicBezTo>
                  <a:pt x="768" y="296"/>
                  <a:pt x="768" y="296"/>
                  <a:pt x="767" y="296"/>
                </a:cubicBezTo>
                <a:cubicBezTo>
                  <a:pt x="770" y="294"/>
                  <a:pt x="772" y="293"/>
                  <a:pt x="775" y="292"/>
                </a:cubicBezTo>
                <a:cubicBezTo>
                  <a:pt x="776" y="288"/>
                  <a:pt x="781" y="292"/>
                  <a:pt x="781" y="288"/>
                </a:cubicBezTo>
                <a:cubicBezTo>
                  <a:pt x="781" y="288"/>
                  <a:pt x="781" y="288"/>
                  <a:pt x="781" y="288"/>
                </a:cubicBezTo>
                <a:cubicBezTo>
                  <a:pt x="781" y="287"/>
                  <a:pt x="782" y="288"/>
                  <a:pt x="783" y="287"/>
                </a:cubicBezTo>
                <a:cubicBezTo>
                  <a:pt x="783" y="286"/>
                  <a:pt x="785" y="287"/>
                  <a:pt x="785" y="285"/>
                </a:cubicBezTo>
                <a:cubicBezTo>
                  <a:pt x="788" y="286"/>
                  <a:pt x="786" y="282"/>
                  <a:pt x="789" y="284"/>
                </a:cubicBezTo>
                <a:cubicBezTo>
                  <a:pt x="790" y="283"/>
                  <a:pt x="792" y="283"/>
                  <a:pt x="793" y="281"/>
                </a:cubicBezTo>
                <a:cubicBezTo>
                  <a:pt x="794" y="282"/>
                  <a:pt x="794" y="282"/>
                  <a:pt x="794" y="282"/>
                </a:cubicBezTo>
                <a:cubicBezTo>
                  <a:pt x="794" y="282"/>
                  <a:pt x="794" y="281"/>
                  <a:pt x="795" y="281"/>
                </a:cubicBezTo>
                <a:cubicBezTo>
                  <a:pt x="794" y="281"/>
                  <a:pt x="794" y="280"/>
                  <a:pt x="795" y="280"/>
                </a:cubicBezTo>
                <a:cubicBezTo>
                  <a:pt x="796" y="280"/>
                  <a:pt x="796" y="280"/>
                  <a:pt x="796" y="280"/>
                </a:cubicBezTo>
                <a:cubicBezTo>
                  <a:pt x="798" y="279"/>
                  <a:pt x="798" y="279"/>
                  <a:pt x="798" y="279"/>
                </a:cubicBezTo>
                <a:cubicBezTo>
                  <a:pt x="799" y="280"/>
                  <a:pt x="799" y="277"/>
                  <a:pt x="800" y="279"/>
                </a:cubicBezTo>
                <a:cubicBezTo>
                  <a:pt x="801" y="278"/>
                  <a:pt x="803" y="278"/>
                  <a:pt x="803" y="277"/>
                </a:cubicBezTo>
                <a:cubicBezTo>
                  <a:pt x="807" y="277"/>
                  <a:pt x="806" y="273"/>
                  <a:pt x="808" y="271"/>
                </a:cubicBezTo>
                <a:cubicBezTo>
                  <a:pt x="812" y="273"/>
                  <a:pt x="811" y="270"/>
                  <a:pt x="813" y="269"/>
                </a:cubicBezTo>
                <a:cubicBezTo>
                  <a:pt x="815" y="268"/>
                  <a:pt x="817" y="267"/>
                  <a:pt x="819" y="267"/>
                </a:cubicBezTo>
                <a:cubicBezTo>
                  <a:pt x="820" y="265"/>
                  <a:pt x="822" y="265"/>
                  <a:pt x="822" y="263"/>
                </a:cubicBezTo>
                <a:cubicBezTo>
                  <a:pt x="823" y="264"/>
                  <a:pt x="823" y="264"/>
                  <a:pt x="823" y="264"/>
                </a:cubicBezTo>
                <a:cubicBezTo>
                  <a:pt x="824" y="262"/>
                  <a:pt x="827" y="263"/>
                  <a:pt x="826" y="261"/>
                </a:cubicBezTo>
                <a:cubicBezTo>
                  <a:pt x="826" y="258"/>
                  <a:pt x="832" y="260"/>
                  <a:pt x="833" y="257"/>
                </a:cubicBezTo>
                <a:cubicBezTo>
                  <a:pt x="832" y="258"/>
                  <a:pt x="832" y="257"/>
                  <a:pt x="832" y="257"/>
                </a:cubicBezTo>
                <a:cubicBezTo>
                  <a:pt x="833" y="256"/>
                  <a:pt x="833" y="254"/>
                  <a:pt x="835" y="255"/>
                </a:cubicBezTo>
                <a:cubicBezTo>
                  <a:pt x="836" y="254"/>
                  <a:pt x="834" y="254"/>
                  <a:pt x="835" y="253"/>
                </a:cubicBezTo>
                <a:cubicBezTo>
                  <a:pt x="836" y="253"/>
                  <a:pt x="837" y="252"/>
                  <a:pt x="838" y="253"/>
                </a:cubicBezTo>
                <a:cubicBezTo>
                  <a:pt x="838" y="254"/>
                  <a:pt x="837" y="254"/>
                  <a:pt x="837" y="255"/>
                </a:cubicBezTo>
                <a:cubicBezTo>
                  <a:pt x="840" y="256"/>
                  <a:pt x="838" y="253"/>
                  <a:pt x="839" y="252"/>
                </a:cubicBezTo>
                <a:cubicBezTo>
                  <a:pt x="840" y="252"/>
                  <a:pt x="840" y="252"/>
                  <a:pt x="841" y="252"/>
                </a:cubicBezTo>
                <a:cubicBezTo>
                  <a:pt x="840" y="252"/>
                  <a:pt x="840" y="252"/>
                  <a:pt x="840" y="253"/>
                </a:cubicBezTo>
                <a:cubicBezTo>
                  <a:pt x="841" y="252"/>
                  <a:pt x="841" y="252"/>
                  <a:pt x="841" y="252"/>
                </a:cubicBezTo>
                <a:cubicBezTo>
                  <a:pt x="841" y="252"/>
                  <a:pt x="841" y="252"/>
                  <a:pt x="841" y="252"/>
                </a:cubicBezTo>
                <a:cubicBezTo>
                  <a:pt x="842" y="251"/>
                  <a:pt x="841" y="251"/>
                  <a:pt x="841" y="250"/>
                </a:cubicBezTo>
                <a:cubicBezTo>
                  <a:pt x="843" y="250"/>
                  <a:pt x="842" y="247"/>
                  <a:pt x="843" y="247"/>
                </a:cubicBezTo>
                <a:cubicBezTo>
                  <a:pt x="846" y="247"/>
                  <a:pt x="847" y="246"/>
                  <a:pt x="849" y="246"/>
                </a:cubicBezTo>
                <a:cubicBezTo>
                  <a:pt x="849" y="247"/>
                  <a:pt x="848" y="246"/>
                  <a:pt x="848" y="247"/>
                </a:cubicBezTo>
                <a:cubicBezTo>
                  <a:pt x="848" y="248"/>
                  <a:pt x="848" y="248"/>
                  <a:pt x="848" y="248"/>
                </a:cubicBezTo>
                <a:cubicBezTo>
                  <a:pt x="850" y="246"/>
                  <a:pt x="851" y="245"/>
                  <a:pt x="851" y="243"/>
                </a:cubicBezTo>
                <a:cubicBezTo>
                  <a:pt x="854" y="245"/>
                  <a:pt x="855" y="242"/>
                  <a:pt x="856" y="241"/>
                </a:cubicBezTo>
                <a:cubicBezTo>
                  <a:pt x="856" y="239"/>
                  <a:pt x="861" y="239"/>
                  <a:pt x="861" y="236"/>
                </a:cubicBezTo>
                <a:cubicBezTo>
                  <a:pt x="861" y="236"/>
                  <a:pt x="861" y="236"/>
                  <a:pt x="861" y="236"/>
                </a:cubicBezTo>
                <a:cubicBezTo>
                  <a:pt x="861" y="236"/>
                  <a:pt x="860" y="236"/>
                  <a:pt x="860" y="236"/>
                </a:cubicBezTo>
                <a:cubicBezTo>
                  <a:pt x="859" y="233"/>
                  <a:pt x="859" y="233"/>
                  <a:pt x="859" y="233"/>
                </a:cubicBezTo>
                <a:cubicBezTo>
                  <a:pt x="858" y="234"/>
                  <a:pt x="857" y="233"/>
                  <a:pt x="855" y="233"/>
                </a:cubicBezTo>
                <a:cubicBezTo>
                  <a:pt x="857" y="232"/>
                  <a:pt x="857" y="232"/>
                  <a:pt x="857" y="232"/>
                </a:cubicBezTo>
                <a:cubicBezTo>
                  <a:pt x="856" y="232"/>
                  <a:pt x="857" y="230"/>
                  <a:pt x="857" y="230"/>
                </a:cubicBezTo>
                <a:cubicBezTo>
                  <a:pt x="857" y="229"/>
                  <a:pt x="857" y="229"/>
                  <a:pt x="857" y="229"/>
                </a:cubicBezTo>
                <a:cubicBezTo>
                  <a:pt x="858" y="228"/>
                  <a:pt x="859" y="228"/>
                  <a:pt x="861" y="229"/>
                </a:cubicBezTo>
                <a:cubicBezTo>
                  <a:pt x="861" y="228"/>
                  <a:pt x="862" y="228"/>
                  <a:pt x="861" y="227"/>
                </a:cubicBezTo>
                <a:cubicBezTo>
                  <a:pt x="862" y="227"/>
                  <a:pt x="864" y="225"/>
                  <a:pt x="866" y="225"/>
                </a:cubicBezTo>
                <a:cubicBezTo>
                  <a:pt x="866" y="224"/>
                  <a:pt x="867" y="222"/>
                  <a:pt x="865" y="222"/>
                </a:cubicBezTo>
                <a:cubicBezTo>
                  <a:pt x="867" y="221"/>
                  <a:pt x="867" y="220"/>
                  <a:pt x="868" y="219"/>
                </a:cubicBezTo>
                <a:cubicBezTo>
                  <a:pt x="867" y="219"/>
                  <a:pt x="866" y="219"/>
                  <a:pt x="865" y="219"/>
                </a:cubicBezTo>
                <a:cubicBezTo>
                  <a:pt x="863" y="217"/>
                  <a:pt x="869" y="219"/>
                  <a:pt x="869" y="217"/>
                </a:cubicBezTo>
                <a:cubicBezTo>
                  <a:pt x="871" y="216"/>
                  <a:pt x="871" y="214"/>
                  <a:pt x="872" y="213"/>
                </a:cubicBezTo>
                <a:cubicBezTo>
                  <a:pt x="872" y="212"/>
                  <a:pt x="873" y="211"/>
                  <a:pt x="874" y="210"/>
                </a:cubicBezTo>
                <a:cubicBezTo>
                  <a:pt x="874" y="212"/>
                  <a:pt x="874" y="212"/>
                  <a:pt x="874" y="212"/>
                </a:cubicBezTo>
                <a:cubicBezTo>
                  <a:pt x="875" y="212"/>
                  <a:pt x="875" y="212"/>
                  <a:pt x="875" y="212"/>
                </a:cubicBezTo>
                <a:cubicBezTo>
                  <a:pt x="875" y="212"/>
                  <a:pt x="875" y="211"/>
                  <a:pt x="875" y="211"/>
                </a:cubicBezTo>
                <a:cubicBezTo>
                  <a:pt x="876" y="211"/>
                  <a:pt x="877" y="210"/>
                  <a:pt x="876" y="209"/>
                </a:cubicBezTo>
                <a:cubicBezTo>
                  <a:pt x="876" y="208"/>
                  <a:pt x="878" y="209"/>
                  <a:pt x="879" y="208"/>
                </a:cubicBezTo>
                <a:cubicBezTo>
                  <a:pt x="876" y="206"/>
                  <a:pt x="880" y="204"/>
                  <a:pt x="880" y="202"/>
                </a:cubicBezTo>
                <a:cubicBezTo>
                  <a:pt x="878" y="199"/>
                  <a:pt x="878" y="204"/>
                  <a:pt x="876" y="202"/>
                </a:cubicBezTo>
                <a:close/>
                <a:moveTo>
                  <a:pt x="836" y="140"/>
                </a:moveTo>
                <a:cubicBezTo>
                  <a:pt x="836" y="140"/>
                  <a:pt x="836" y="141"/>
                  <a:pt x="835" y="141"/>
                </a:cubicBezTo>
                <a:cubicBezTo>
                  <a:pt x="834" y="140"/>
                  <a:pt x="834" y="140"/>
                  <a:pt x="834" y="140"/>
                </a:cubicBezTo>
                <a:lnTo>
                  <a:pt x="836" y="140"/>
                </a:lnTo>
                <a:close/>
                <a:moveTo>
                  <a:pt x="819" y="139"/>
                </a:moveTo>
                <a:cubicBezTo>
                  <a:pt x="819" y="140"/>
                  <a:pt x="819" y="140"/>
                  <a:pt x="819" y="140"/>
                </a:cubicBezTo>
                <a:cubicBezTo>
                  <a:pt x="818" y="139"/>
                  <a:pt x="818" y="139"/>
                  <a:pt x="818" y="139"/>
                </a:cubicBezTo>
                <a:lnTo>
                  <a:pt x="819" y="139"/>
                </a:lnTo>
                <a:close/>
                <a:moveTo>
                  <a:pt x="817" y="154"/>
                </a:moveTo>
                <a:cubicBezTo>
                  <a:pt x="818" y="154"/>
                  <a:pt x="818" y="154"/>
                  <a:pt x="819" y="155"/>
                </a:cubicBezTo>
                <a:cubicBezTo>
                  <a:pt x="818" y="155"/>
                  <a:pt x="817" y="155"/>
                  <a:pt x="816" y="155"/>
                </a:cubicBezTo>
                <a:lnTo>
                  <a:pt x="817" y="154"/>
                </a:lnTo>
                <a:close/>
                <a:moveTo>
                  <a:pt x="850" y="105"/>
                </a:moveTo>
                <a:cubicBezTo>
                  <a:pt x="850" y="105"/>
                  <a:pt x="850" y="105"/>
                  <a:pt x="851" y="105"/>
                </a:cubicBezTo>
                <a:cubicBezTo>
                  <a:pt x="850" y="105"/>
                  <a:pt x="850" y="105"/>
                  <a:pt x="850" y="105"/>
                </a:cubicBezTo>
                <a:close/>
                <a:moveTo>
                  <a:pt x="765" y="196"/>
                </a:moveTo>
                <a:cubicBezTo>
                  <a:pt x="765" y="195"/>
                  <a:pt x="765" y="195"/>
                  <a:pt x="765" y="195"/>
                </a:cubicBezTo>
                <a:cubicBezTo>
                  <a:pt x="766" y="195"/>
                  <a:pt x="766" y="195"/>
                  <a:pt x="766" y="195"/>
                </a:cubicBezTo>
                <a:cubicBezTo>
                  <a:pt x="766" y="195"/>
                  <a:pt x="766" y="196"/>
                  <a:pt x="765" y="196"/>
                </a:cubicBezTo>
                <a:close/>
                <a:moveTo>
                  <a:pt x="781" y="189"/>
                </a:moveTo>
                <a:cubicBezTo>
                  <a:pt x="780" y="189"/>
                  <a:pt x="779" y="190"/>
                  <a:pt x="778" y="189"/>
                </a:cubicBezTo>
                <a:cubicBezTo>
                  <a:pt x="780" y="189"/>
                  <a:pt x="780" y="189"/>
                  <a:pt x="780" y="189"/>
                </a:cubicBezTo>
                <a:cubicBezTo>
                  <a:pt x="779" y="188"/>
                  <a:pt x="780" y="187"/>
                  <a:pt x="781" y="186"/>
                </a:cubicBezTo>
                <a:cubicBezTo>
                  <a:pt x="781" y="186"/>
                  <a:pt x="782" y="187"/>
                  <a:pt x="783" y="187"/>
                </a:cubicBezTo>
                <a:cubicBezTo>
                  <a:pt x="782" y="188"/>
                  <a:pt x="782" y="188"/>
                  <a:pt x="781" y="189"/>
                </a:cubicBezTo>
                <a:close/>
                <a:moveTo>
                  <a:pt x="802" y="174"/>
                </a:moveTo>
                <a:cubicBezTo>
                  <a:pt x="800" y="174"/>
                  <a:pt x="798" y="173"/>
                  <a:pt x="797" y="172"/>
                </a:cubicBezTo>
                <a:cubicBezTo>
                  <a:pt x="796" y="171"/>
                  <a:pt x="796" y="171"/>
                  <a:pt x="796" y="171"/>
                </a:cubicBezTo>
                <a:cubicBezTo>
                  <a:pt x="795" y="173"/>
                  <a:pt x="795" y="173"/>
                  <a:pt x="795" y="173"/>
                </a:cubicBezTo>
                <a:cubicBezTo>
                  <a:pt x="795" y="174"/>
                  <a:pt x="797" y="173"/>
                  <a:pt x="798" y="174"/>
                </a:cubicBezTo>
                <a:cubicBezTo>
                  <a:pt x="798" y="174"/>
                  <a:pt x="797" y="174"/>
                  <a:pt x="796" y="174"/>
                </a:cubicBezTo>
                <a:cubicBezTo>
                  <a:pt x="796" y="174"/>
                  <a:pt x="796" y="173"/>
                  <a:pt x="795" y="174"/>
                </a:cubicBezTo>
                <a:cubicBezTo>
                  <a:pt x="795" y="174"/>
                  <a:pt x="793" y="174"/>
                  <a:pt x="792" y="174"/>
                </a:cubicBezTo>
                <a:cubicBezTo>
                  <a:pt x="792" y="175"/>
                  <a:pt x="792" y="175"/>
                  <a:pt x="792" y="175"/>
                </a:cubicBezTo>
                <a:cubicBezTo>
                  <a:pt x="791" y="175"/>
                  <a:pt x="791" y="175"/>
                  <a:pt x="790" y="174"/>
                </a:cubicBezTo>
                <a:cubicBezTo>
                  <a:pt x="789" y="176"/>
                  <a:pt x="789" y="176"/>
                  <a:pt x="789" y="176"/>
                </a:cubicBezTo>
                <a:cubicBezTo>
                  <a:pt x="791" y="178"/>
                  <a:pt x="793" y="175"/>
                  <a:pt x="795" y="175"/>
                </a:cubicBezTo>
                <a:cubicBezTo>
                  <a:pt x="795" y="175"/>
                  <a:pt x="794" y="176"/>
                  <a:pt x="795" y="176"/>
                </a:cubicBezTo>
                <a:cubicBezTo>
                  <a:pt x="793" y="176"/>
                  <a:pt x="794" y="178"/>
                  <a:pt x="792" y="177"/>
                </a:cubicBezTo>
                <a:cubicBezTo>
                  <a:pt x="791" y="178"/>
                  <a:pt x="794" y="178"/>
                  <a:pt x="792" y="179"/>
                </a:cubicBezTo>
                <a:cubicBezTo>
                  <a:pt x="791" y="179"/>
                  <a:pt x="790" y="178"/>
                  <a:pt x="789" y="178"/>
                </a:cubicBezTo>
                <a:cubicBezTo>
                  <a:pt x="789" y="177"/>
                  <a:pt x="789" y="177"/>
                  <a:pt x="789" y="177"/>
                </a:cubicBezTo>
                <a:cubicBezTo>
                  <a:pt x="786" y="175"/>
                  <a:pt x="785" y="179"/>
                  <a:pt x="783" y="178"/>
                </a:cubicBezTo>
                <a:cubicBezTo>
                  <a:pt x="782" y="179"/>
                  <a:pt x="782" y="180"/>
                  <a:pt x="783" y="180"/>
                </a:cubicBezTo>
                <a:cubicBezTo>
                  <a:pt x="782" y="181"/>
                  <a:pt x="780" y="180"/>
                  <a:pt x="780" y="182"/>
                </a:cubicBezTo>
                <a:cubicBezTo>
                  <a:pt x="779" y="182"/>
                  <a:pt x="779" y="182"/>
                  <a:pt x="779" y="182"/>
                </a:cubicBezTo>
                <a:cubicBezTo>
                  <a:pt x="779" y="180"/>
                  <a:pt x="781" y="180"/>
                  <a:pt x="781" y="179"/>
                </a:cubicBezTo>
                <a:cubicBezTo>
                  <a:pt x="783" y="178"/>
                  <a:pt x="785" y="177"/>
                  <a:pt x="787" y="175"/>
                </a:cubicBezTo>
                <a:cubicBezTo>
                  <a:pt x="789" y="175"/>
                  <a:pt x="791" y="172"/>
                  <a:pt x="793" y="173"/>
                </a:cubicBezTo>
                <a:cubicBezTo>
                  <a:pt x="796" y="171"/>
                  <a:pt x="798" y="169"/>
                  <a:pt x="802" y="170"/>
                </a:cubicBezTo>
                <a:cubicBezTo>
                  <a:pt x="802" y="171"/>
                  <a:pt x="803" y="173"/>
                  <a:pt x="802" y="174"/>
                </a:cubicBezTo>
                <a:close/>
                <a:moveTo>
                  <a:pt x="727" y="184"/>
                </a:moveTo>
                <a:cubicBezTo>
                  <a:pt x="731" y="185"/>
                  <a:pt x="730" y="181"/>
                  <a:pt x="733" y="181"/>
                </a:cubicBezTo>
                <a:cubicBezTo>
                  <a:pt x="732" y="183"/>
                  <a:pt x="734" y="183"/>
                  <a:pt x="736" y="183"/>
                </a:cubicBezTo>
                <a:cubicBezTo>
                  <a:pt x="736" y="183"/>
                  <a:pt x="736" y="182"/>
                  <a:pt x="736" y="182"/>
                </a:cubicBezTo>
                <a:cubicBezTo>
                  <a:pt x="737" y="181"/>
                  <a:pt x="739" y="183"/>
                  <a:pt x="739" y="181"/>
                </a:cubicBezTo>
                <a:cubicBezTo>
                  <a:pt x="738" y="181"/>
                  <a:pt x="738" y="181"/>
                  <a:pt x="738" y="181"/>
                </a:cubicBezTo>
                <a:cubicBezTo>
                  <a:pt x="737" y="180"/>
                  <a:pt x="735" y="179"/>
                  <a:pt x="737" y="178"/>
                </a:cubicBezTo>
                <a:cubicBezTo>
                  <a:pt x="738" y="178"/>
                  <a:pt x="739" y="177"/>
                  <a:pt x="740" y="177"/>
                </a:cubicBezTo>
                <a:cubicBezTo>
                  <a:pt x="739" y="176"/>
                  <a:pt x="737" y="177"/>
                  <a:pt x="735" y="177"/>
                </a:cubicBezTo>
                <a:cubicBezTo>
                  <a:pt x="733" y="176"/>
                  <a:pt x="737" y="174"/>
                  <a:pt x="734" y="173"/>
                </a:cubicBezTo>
                <a:cubicBezTo>
                  <a:pt x="733" y="175"/>
                  <a:pt x="731" y="175"/>
                  <a:pt x="730" y="175"/>
                </a:cubicBezTo>
                <a:cubicBezTo>
                  <a:pt x="731" y="175"/>
                  <a:pt x="730" y="174"/>
                  <a:pt x="730" y="173"/>
                </a:cubicBezTo>
                <a:cubicBezTo>
                  <a:pt x="730" y="173"/>
                  <a:pt x="730" y="173"/>
                  <a:pt x="730" y="173"/>
                </a:cubicBezTo>
                <a:cubicBezTo>
                  <a:pt x="730" y="173"/>
                  <a:pt x="731" y="172"/>
                  <a:pt x="731" y="172"/>
                </a:cubicBezTo>
                <a:cubicBezTo>
                  <a:pt x="732" y="172"/>
                  <a:pt x="732" y="172"/>
                  <a:pt x="732" y="172"/>
                </a:cubicBezTo>
                <a:cubicBezTo>
                  <a:pt x="732" y="172"/>
                  <a:pt x="732" y="172"/>
                  <a:pt x="732" y="172"/>
                </a:cubicBezTo>
                <a:cubicBezTo>
                  <a:pt x="730" y="171"/>
                  <a:pt x="733" y="169"/>
                  <a:pt x="731" y="168"/>
                </a:cubicBezTo>
                <a:cubicBezTo>
                  <a:pt x="730" y="168"/>
                  <a:pt x="729" y="169"/>
                  <a:pt x="729" y="168"/>
                </a:cubicBezTo>
                <a:cubicBezTo>
                  <a:pt x="729" y="167"/>
                  <a:pt x="729" y="167"/>
                  <a:pt x="729" y="167"/>
                </a:cubicBezTo>
                <a:cubicBezTo>
                  <a:pt x="727" y="167"/>
                  <a:pt x="727" y="167"/>
                  <a:pt x="727" y="167"/>
                </a:cubicBezTo>
                <a:cubicBezTo>
                  <a:pt x="728" y="167"/>
                  <a:pt x="728" y="167"/>
                  <a:pt x="728" y="166"/>
                </a:cubicBezTo>
                <a:cubicBezTo>
                  <a:pt x="728" y="166"/>
                  <a:pt x="728" y="166"/>
                  <a:pt x="728" y="166"/>
                </a:cubicBezTo>
                <a:cubicBezTo>
                  <a:pt x="728" y="164"/>
                  <a:pt x="731" y="166"/>
                  <a:pt x="732" y="165"/>
                </a:cubicBezTo>
                <a:cubicBezTo>
                  <a:pt x="730" y="164"/>
                  <a:pt x="730" y="164"/>
                  <a:pt x="730" y="164"/>
                </a:cubicBezTo>
                <a:cubicBezTo>
                  <a:pt x="731" y="164"/>
                  <a:pt x="731" y="164"/>
                  <a:pt x="731" y="164"/>
                </a:cubicBezTo>
                <a:cubicBezTo>
                  <a:pt x="729" y="163"/>
                  <a:pt x="731" y="161"/>
                  <a:pt x="729" y="161"/>
                </a:cubicBezTo>
                <a:cubicBezTo>
                  <a:pt x="729" y="161"/>
                  <a:pt x="730" y="160"/>
                  <a:pt x="730" y="159"/>
                </a:cubicBezTo>
                <a:cubicBezTo>
                  <a:pt x="729" y="159"/>
                  <a:pt x="727" y="160"/>
                  <a:pt x="726" y="158"/>
                </a:cubicBezTo>
                <a:cubicBezTo>
                  <a:pt x="730" y="160"/>
                  <a:pt x="731" y="154"/>
                  <a:pt x="734" y="158"/>
                </a:cubicBezTo>
                <a:cubicBezTo>
                  <a:pt x="734" y="157"/>
                  <a:pt x="734" y="158"/>
                  <a:pt x="735" y="158"/>
                </a:cubicBezTo>
                <a:cubicBezTo>
                  <a:pt x="736" y="157"/>
                  <a:pt x="736" y="156"/>
                  <a:pt x="738" y="157"/>
                </a:cubicBezTo>
                <a:cubicBezTo>
                  <a:pt x="738" y="157"/>
                  <a:pt x="738" y="159"/>
                  <a:pt x="737" y="159"/>
                </a:cubicBezTo>
                <a:cubicBezTo>
                  <a:pt x="738" y="159"/>
                  <a:pt x="739" y="161"/>
                  <a:pt x="740" y="159"/>
                </a:cubicBezTo>
                <a:cubicBezTo>
                  <a:pt x="739" y="158"/>
                  <a:pt x="739" y="158"/>
                  <a:pt x="739" y="158"/>
                </a:cubicBezTo>
                <a:cubicBezTo>
                  <a:pt x="741" y="157"/>
                  <a:pt x="745" y="157"/>
                  <a:pt x="745" y="155"/>
                </a:cubicBezTo>
                <a:cubicBezTo>
                  <a:pt x="748" y="154"/>
                  <a:pt x="750" y="151"/>
                  <a:pt x="754" y="150"/>
                </a:cubicBezTo>
                <a:cubicBezTo>
                  <a:pt x="755" y="150"/>
                  <a:pt x="755" y="148"/>
                  <a:pt x="757" y="148"/>
                </a:cubicBezTo>
                <a:cubicBezTo>
                  <a:pt x="757" y="148"/>
                  <a:pt x="757" y="148"/>
                  <a:pt x="757" y="148"/>
                </a:cubicBezTo>
                <a:cubicBezTo>
                  <a:pt x="759" y="148"/>
                  <a:pt x="763" y="148"/>
                  <a:pt x="763" y="146"/>
                </a:cubicBezTo>
                <a:cubicBezTo>
                  <a:pt x="762" y="144"/>
                  <a:pt x="765" y="144"/>
                  <a:pt x="765" y="143"/>
                </a:cubicBezTo>
                <a:cubicBezTo>
                  <a:pt x="763" y="142"/>
                  <a:pt x="763" y="142"/>
                  <a:pt x="763" y="142"/>
                </a:cubicBezTo>
                <a:cubicBezTo>
                  <a:pt x="764" y="141"/>
                  <a:pt x="763" y="140"/>
                  <a:pt x="766" y="140"/>
                </a:cubicBezTo>
                <a:cubicBezTo>
                  <a:pt x="767" y="139"/>
                  <a:pt x="767" y="139"/>
                  <a:pt x="767" y="139"/>
                </a:cubicBezTo>
                <a:cubicBezTo>
                  <a:pt x="765" y="138"/>
                  <a:pt x="765" y="138"/>
                  <a:pt x="765" y="138"/>
                </a:cubicBezTo>
                <a:cubicBezTo>
                  <a:pt x="766" y="138"/>
                  <a:pt x="766" y="138"/>
                  <a:pt x="767" y="137"/>
                </a:cubicBezTo>
                <a:cubicBezTo>
                  <a:pt x="766" y="138"/>
                  <a:pt x="766" y="138"/>
                  <a:pt x="766" y="138"/>
                </a:cubicBezTo>
                <a:cubicBezTo>
                  <a:pt x="771" y="139"/>
                  <a:pt x="775" y="134"/>
                  <a:pt x="781" y="135"/>
                </a:cubicBezTo>
                <a:cubicBezTo>
                  <a:pt x="781" y="135"/>
                  <a:pt x="781" y="135"/>
                  <a:pt x="781" y="134"/>
                </a:cubicBezTo>
                <a:cubicBezTo>
                  <a:pt x="781" y="134"/>
                  <a:pt x="782" y="134"/>
                  <a:pt x="782" y="133"/>
                </a:cubicBezTo>
                <a:cubicBezTo>
                  <a:pt x="782" y="133"/>
                  <a:pt x="782" y="133"/>
                  <a:pt x="782" y="133"/>
                </a:cubicBezTo>
                <a:cubicBezTo>
                  <a:pt x="785" y="133"/>
                  <a:pt x="783" y="128"/>
                  <a:pt x="788" y="129"/>
                </a:cubicBezTo>
                <a:cubicBezTo>
                  <a:pt x="789" y="130"/>
                  <a:pt x="790" y="129"/>
                  <a:pt x="791" y="128"/>
                </a:cubicBezTo>
                <a:cubicBezTo>
                  <a:pt x="791" y="129"/>
                  <a:pt x="793" y="130"/>
                  <a:pt x="794" y="129"/>
                </a:cubicBezTo>
                <a:cubicBezTo>
                  <a:pt x="793" y="132"/>
                  <a:pt x="790" y="130"/>
                  <a:pt x="789" y="133"/>
                </a:cubicBezTo>
                <a:cubicBezTo>
                  <a:pt x="789" y="133"/>
                  <a:pt x="790" y="133"/>
                  <a:pt x="790" y="134"/>
                </a:cubicBezTo>
                <a:cubicBezTo>
                  <a:pt x="789" y="135"/>
                  <a:pt x="788" y="135"/>
                  <a:pt x="787" y="134"/>
                </a:cubicBezTo>
                <a:cubicBezTo>
                  <a:pt x="787" y="135"/>
                  <a:pt x="787" y="135"/>
                  <a:pt x="787" y="135"/>
                </a:cubicBezTo>
                <a:cubicBezTo>
                  <a:pt x="785" y="135"/>
                  <a:pt x="786" y="138"/>
                  <a:pt x="783" y="138"/>
                </a:cubicBezTo>
                <a:cubicBezTo>
                  <a:pt x="782" y="139"/>
                  <a:pt x="784" y="140"/>
                  <a:pt x="783" y="141"/>
                </a:cubicBezTo>
                <a:cubicBezTo>
                  <a:pt x="785" y="140"/>
                  <a:pt x="785" y="140"/>
                  <a:pt x="785" y="140"/>
                </a:cubicBezTo>
                <a:cubicBezTo>
                  <a:pt x="786" y="142"/>
                  <a:pt x="783" y="142"/>
                  <a:pt x="785" y="144"/>
                </a:cubicBezTo>
                <a:cubicBezTo>
                  <a:pt x="783" y="143"/>
                  <a:pt x="783" y="145"/>
                  <a:pt x="782" y="145"/>
                </a:cubicBezTo>
                <a:cubicBezTo>
                  <a:pt x="781" y="145"/>
                  <a:pt x="779" y="148"/>
                  <a:pt x="778" y="146"/>
                </a:cubicBezTo>
                <a:cubicBezTo>
                  <a:pt x="778" y="147"/>
                  <a:pt x="777" y="147"/>
                  <a:pt x="776" y="147"/>
                </a:cubicBezTo>
                <a:cubicBezTo>
                  <a:pt x="777" y="147"/>
                  <a:pt x="776" y="146"/>
                  <a:pt x="776" y="146"/>
                </a:cubicBezTo>
                <a:cubicBezTo>
                  <a:pt x="773" y="146"/>
                  <a:pt x="773" y="149"/>
                  <a:pt x="771" y="150"/>
                </a:cubicBezTo>
                <a:cubicBezTo>
                  <a:pt x="772" y="151"/>
                  <a:pt x="768" y="152"/>
                  <a:pt x="768" y="153"/>
                </a:cubicBezTo>
                <a:cubicBezTo>
                  <a:pt x="767" y="153"/>
                  <a:pt x="766" y="154"/>
                  <a:pt x="767" y="155"/>
                </a:cubicBezTo>
                <a:cubicBezTo>
                  <a:pt x="767" y="155"/>
                  <a:pt x="768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4"/>
                  <a:pt x="769" y="154"/>
                  <a:pt x="769" y="154"/>
                </a:cubicBezTo>
                <a:cubicBezTo>
                  <a:pt x="769" y="154"/>
                  <a:pt x="769" y="154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9" y="155"/>
                  <a:pt x="769" y="155"/>
                  <a:pt x="769" y="155"/>
                </a:cubicBezTo>
                <a:cubicBezTo>
                  <a:pt x="768" y="155"/>
                  <a:pt x="769" y="156"/>
                  <a:pt x="769" y="157"/>
                </a:cubicBezTo>
                <a:cubicBezTo>
                  <a:pt x="770" y="156"/>
                  <a:pt x="770" y="156"/>
                  <a:pt x="770" y="156"/>
                </a:cubicBezTo>
                <a:cubicBezTo>
                  <a:pt x="770" y="157"/>
                  <a:pt x="771" y="157"/>
                  <a:pt x="771" y="157"/>
                </a:cubicBezTo>
                <a:cubicBezTo>
                  <a:pt x="769" y="158"/>
                  <a:pt x="768" y="158"/>
                  <a:pt x="766" y="158"/>
                </a:cubicBezTo>
                <a:cubicBezTo>
                  <a:pt x="766" y="157"/>
                  <a:pt x="766" y="157"/>
                  <a:pt x="765" y="157"/>
                </a:cubicBezTo>
                <a:cubicBezTo>
                  <a:pt x="764" y="157"/>
                  <a:pt x="765" y="158"/>
                  <a:pt x="765" y="158"/>
                </a:cubicBezTo>
                <a:cubicBezTo>
                  <a:pt x="761" y="158"/>
                  <a:pt x="760" y="160"/>
                  <a:pt x="758" y="161"/>
                </a:cubicBezTo>
                <a:cubicBezTo>
                  <a:pt x="758" y="161"/>
                  <a:pt x="758" y="161"/>
                  <a:pt x="758" y="161"/>
                </a:cubicBezTo>
                <a:cubicBezTo>
                  <a:pt x="757" y="161"/>
                  <a:pt x="755" y="162"/>
                  <a:pt x="755" y="163"/>
                </a:cubicBezTo>
                <a:cubicBezTo>
                  <a:pt x="755" y="163"/>
                  <a:pt x="755" y="163"/>
                  <a:pt x="755" y="163"/>
                </a:cubicBezTo>
                <a:cubicBezTo>
                  <a:pt x="754" y="163"/>
                  <a:pt x="754" y="163"/>
                  <a:pt x="754" y="163"/>
                </a:cubicBezTo>
                <a:cubicBezTo>
                  <a:pt x="756" y="165"/>
                  <a:pt x="757" y="162"/>
                  <a:pt x="759" y="163"/>
                </a:cubicBezTo>
                <a:cubicBezTo>
                  <a:pt x="760" y="163"/>
                  <a:pt x="762" y="164"/>
                  <a:pt x="763" y="164"/>
                </a:cubicBezTo>
                <a:cubicBezTo>
                  <a:pt x="764" y="164"/>
                  <a:pt x="764" y="164"/>
                  <a:pt x="764" y="163"/>
                </a:cubicBezTo>
                <a:cubicBezTo>
                  <a:pt x="764" y="163"/>
                  <a:pt x="764" y="163"/>
                  <a:pt x="764" y="163"/>
                </a:cubicBezTo>
                <a:cubicBezTo>
                  <a:pt x="764" y="163"/>
                  <a:pt x="765" y="163"/>
                  <a:pt x="765" y="163"/>
                </a:cubicBezTo>
                <a:cubicBezTo>
                  <a:pt x="766" y="163"/>
                  <a:pt x="765" y="162"/>
                  <a:pt x="765" y="162"/>
                </a:cubicBezTo>
                <a:cubicBezTo>
                  <a:pt x="767" y="162"/>
                  <a:pt x="767" y="162"/>
                  <a:pt x="767" y="162"/>
                </a:cubicBezTo>
                <a:cubicBezTo>
                  <a:pt x="767" y="162"/>
                  <a:pt x="767" y="160"/>
                  <a:pt x="769" y="161"/>
                </a:cubicBezTo>
                <a:cubicBezTo>
                  <a:pt x="769" y="162"/>
                  <a:pt x="770" y="160"/>
                  <a:pt x="771" y="160"/>
                </a:cubicBezTo>
                <a:cubicBezTo>
                  <a:pt x="771" y="160"/>
                  <a:pt x="770" y="160"/>
                  <a:pt x="770" y="159"/>
                </a:cubicBezTo>
                <a:cubicBezTo>
                  <a:pt x="771" y="159"/>
                  <a:pt x="774" y="156"/>
                  <a:pt x="777" y="158"/>
                </a:cubicBezTo>
                <a:cubicBezTo>
                  <a:pt x="779" y="156"/>
                  <a:pt x="780" y="157"/>
                  <a:pt x="781" y="154"/>
                </a:cubicBezTo>
                <a:cubicBezTo>
                  <a:pt x="782" y="154"/>
                  <a:pt x="782" y="154"/>
                  <a:pt x="782" y="154"/>
                </a:cubicBezTo>
                <a:cubicBezTo>
                  <a:pt x="782" y="155"/>
                  <a:pt x="782" y="155"/>
                  <a:pt x="783" y="155"/>
                </a:cubicBezTo>
                <a:cubicBezTo>
                  <a:pt x="784" y="155"/>
                  <a:pt x="784" y="154"/>
                  <a:pt x="785" y="155"/>
                </a:cubicBezTo>
                <a:cubicBezTo>
                  <a:pt x="786" y="154"/>
                  <a:pt x="786" y="153"/>
                  <a:pt x="787" y="154"/>
                </a:cubicBezTo>
                <a:cubicBezTo>
                  <a:pt x="787" y="154"/>
                  <a:pt x="791" y="156"/>
                  <a:pt x="788" y="157"/>
                </a:cubicBezTo>
                <a:cubicBezTo>
                  <a:pt x="785" y="156"/>
                  <a:pt x="783" y="160"/>
                  <a:pt x="782" y="157"/>
                </a:cubicBezTo>
                <a:cubicBezTo>
                  <a:pt x="781" y="157"/>
                  <a:pt x="781" y="156"/>
                  <a:pt x="780" y="157"/>
                </a:cubicBezTo>
                <a:cubicBezTo>
                  <a:pt x="779" y="158"/>
                  <a:pt x="779" y="158"/>
                  <a:pt x="779" y="158"/>
                </a:cubicBezTo>
                <a:cubicBezTo>
                  <a:pt x="779" y="158"/>
                  <a:pt x="779" y="159"/>
                  <a:pt x="780" y="158"/>
                </a:cubicBezTo>
                <a:cubicBezTo>
                  <a:pt x="780" y="159"/>
                  <a:pt x="780" y="159"/>
                  <a:pt x="780" y="159"/>
                </a:cubicBezTo>
                <a:cubicBezTo>
                  <a:pt x="778" y="159"/>
                  <a:pt x="776" y="158"/>
                  <a:pt x="776" y="160"/>
                </a:cubicBezTo>
                <a:cubicBezTo>
                  <a:pt x="777" y="161"/>
                  <a:pt x="777" y="160"/>
                  <a:pt x="778" y="161"/>
                </a:cubicBezTo>
                <a:cubicBezTo>
                  <a:pt x="779" y="161"/>
                  <a:pt x="777" y="161"/>
                  <a:pt x="777" y="162"/>
                </a:cubicBezTo>
                <a:cubicBezTo>
                  <a:pt x="778" y="162"/>
                  <a:pt x="776" y="163"/>
                  <a:pt x="777" y="163"/>
                </a:cubicBezTo>
                <a:cubicBezTo>
                  <a:pt x="776" y="163"/>
                  <a:pt x="774" y="163"/>
                  <a:pt x="773" y="163"/>
                </a:cubicBezTo>
                <a:cubicBezTo>
                  <a:pt x="771" y="164"/>
                  <a:pt x="773" y="166"/>
                  <a:pt x="770" y="166"/>
                </a:cubicBezTo>
                <a:cubicBezTo>
                  <a:pt x="768" y="167"/>
                  <a:pt x="764" y="168"/>
                  <a:pt x="762" y="170"/>
                </a:cubicBezTo>
                <a:cubicBezTo>
                  <a:pt x="761" y="171"/>
                  <a:pt x="757" y="169"/>
                  <a:pt x="757" y="172"/>
                </a:cubicBezTo>
                <a:cubicBezTo>
                  <a:pt x="754" y="173"/>
                  <a:pt x="755" y="176"/>
                  <a:pt x="751" y="176"/>
                </a:cubicBezTo>
                <a:cubicBezTo>
                  <a:pt x="750" y="177"/>
                  <a:pt x="750" y="177"/>
                  <a:pt x="750" y="177"/>
                </a:cubicBezTo>
                <a:cubicBezTo>
                  <a:pt x="751" y="178"/>
                  <a:pt x="752" y="178"/>
                  <a:pt x="753" y="179"/>
                </a:cubicBezTo>
                <a:cubicBezTo>
                  <a:pt x="753" y="178"/>
                  <a:pt x="753" y="178"/>
                  <a:pt x="753" y="178"/>
                </a:cubicBezTo>
                <a:cubicBezTo>
                  <a:pt x="754" y="178"/>
                  <a:pt x="753" y="179"/>
                  <a:pt x="752" y="180"/>
                </a:cubicBezTo>
                <a:cubicBezTo>
                  <a:pt x="750" y="179"/>
                  <a:pt x="749" y="178"/>
                  <a:pt x="747" y="179"/>
                </a:cubicBezTo>
                <a:cubicBezTo>
                  <a:pt x="747" y="179"/>
                  <a:pt x="748" y="179"/>
                  <a:pt x="748" y="179"/>
                </a:cubicBezTo>
                <a:cubicBezTo>
                  <a:pt x="749" y="179"/>
                  <a:pt x="748" y="180"/>
                  <a:pt x="749" y="180"/>
                </a:cubicBezTo>
                <a:cubicBezTo>
                  <a:pt x="748" y="180"/>
                  <a:pt x="748" y="181"/>
                  <a:pt x="747" y="180"/>
                </a:cubicBezTo>
                <a:cubicBezTo>
                  <a:pt x="746" y="180"/>
                  <a:pt x="746" y="180"/>
                  <a:pt x="746" y="180"/>
                </a:cubicBezTo>
                <a:cubicBezTo>
                  <a:pt x="745" y="180"/>
                  <a:pt x="745" y="180"/>
                  <a:pt x="745" y="180"/>
                </a:cubicBezTo>
                <a:cubicBezTo>
                  <a:pt x="746" y="181"/>
                  <a:pt x="746" y="181"/>
                  <a:pt x="746" y="181"/>
                </a:cubicBezTo>
                <a:cubicBezTo>
                  <a:pt x="744" y="182"/>
                  <a:pt x="744" y="179"/>
                  <a:pt x="743" y="181"/>
                </a:cubicBezTo>
                <a:cubicBezTo>
                  <a:pt x="742" y="181"/>
                  <a:pt x="742" y="182"/>
                  <a:pt x="741" y="182"/>
                </a:cubicBezTo>
                <a:cubicBezTo>
                  <a:pt x="741" y="182"/>
                  <a:pt x="740" y="181"/>
                  <a:pt x="739" y="182"/>
                </a:cubicBezTo>
                <a:cubicBezTo>
                  <a:pt x="738" y="183"/>
                  <a:pt x="739" y="184"/>
                  <a:pt x="739" y="185"/>
                </a:cubicBezTo>
                <a:cubicBezTo>
                  <a:pt x="740" y="185"/>
                  <a:pt x="740" y="185"/>
                  <a:pt x="740" y="185"/>
                </a:cubicBezTo>
                <a:cubicBezTo>
                  <a:pt x="739" y="186"/>
                  <a:pt x="736" y="185"/>
                  <a:pt x="735" y="187"/>
                </a:cubicBezTo>
                <a:cubicBezTo>
                  <a:pt x="735" y="186"/>
                  <a:pt x="735" y="186"/>
                  <a:pt x="734" y="186"/>
                </a:cubicBezTo>
                <a:cubicBezTo>
                  <a:pt x="733" y="188"/>
                  <a:pt x="730" y="187"/>
                  <a:pt x="728" y="187"/>
                </a:cubicBezTo>
                <a:cubicBezTo>
                  <a:pt x="728" y="186"/>
                  <a:pt x="724" y="186"/>
                  <a:pt x="727" y="184"/>
                </a:cubicBezTo>
                <a:close/>
                <a:moveTo>
                  <a:pt x="731" y="196"/>
                </a:moveTo>
                <a:cubicBezTo>
                  <a:pt x="732" y="195"/>
                  <a:pt x="732" y="195"/>
                  <a:pt x="732" y="195"/>
                </a:cubicBezTo>
                <a:cubicBezTo>
                  <a:pt x="730" y="193"/>
                  <a:pt x="730" y="193"/>
                  <a:pt x="730" y="193"/>
                </a:cubicBezTo>
                <a:cubicBezTo>
                  <a:pt x="732" y="193"/>
                  <a:pt x="733" y="192"/>
                  <a:pt x="735" y="192"/>
                </a:cubicBezTo>
                <a:cubicBezTo>
                  <a:pt x="738" y="192"/>
                  <a:pt x="740" y="191"/>
                  <a:pt x="743" y="190"/>
                </a:cubicBezTo>
                <a:cubicBezTo>
                  <a:pt x="743" y="187"/>
                  <a:pt x="749" y="190"/>
                  <a:pt x="750" y="187"/>
                </a:cubicBezTo>
                <a:cubicBezTo>
                  <a:pt x="751" y="186"/>
                  <a:pt x="753" y="187"/>
                  <a:pt x="754" y="185"/>
                </a:cubicBezTo>
                <a:cubicBezTo>
                  <a:pt x="753" y="185"/>
                  <a:pt x="752" y="185"/>
                  <a:pt x="753" y="185"/>
                </a:cubicBezTo>
                <a:cubicBezTo>
                  <a:pt x="755" y="185"/>
                  <a:pt x="759" y="185"/>
                  <a:pt x="759" y="182"/>
                </a:cubicBezTo>
                <a:cubicBezTo>
                  <a:pt x="759" y="181"/>
                  <a:pt x="758" y="183"/>
                  <a:pt x="758" y="182"/>
                </a:cubicBezTo>
                <a:cubicBezTo>
                  <a:pt x="758" y="181"/>
                  <a:pt x="757" y="181"/>
                  <a:pt x="757" y="180"/>
                </a:cubicBezTo>
                <a:cubicBezTo>
                  <a:pt x="759" y="180"/>
                  <a:pt x="759" y="180"/>
                  <a:pt x="759" y="180"/>
                </a:cubicBezTo>
                <a:cubicBezTo>
                  <a:pt x="759" y="178"/>
                  <a:pt x="759" y="178"/>
                  <a:pt x="759" y="178"/>
                </a:cubicBezTo>
                <a:cubicBezTo>
                  <a:pt x="760" y="178"/>
                  <a:pt x="758" y="179"/>
                  <a:pt x="760" y="180"/>
                </a:cubicBezTo>
                <a:cubicBezTo>
                  <a:pt x="761" y="175"/>
                  <a:pt x="768" y="177"/>
                  <a:pt x="769" y="173"/>
                </a:cubicBezTo>
                <a:cubicBezTo>
                  <a:pt x="771" y="173"/>
                  <a:pt x="770" y="170"/>
                  <a:pt x="772" y="172"/>
                </a:cubicBezTo>
                <a:cubicBezTo>
                  <a:pt x="773" y="171"/>
                  <a:pt x="772" y="171"/>
                  <a:pt x="773" y="171"/>
                </a:cubicBezTo>
                <a:cubicBezTo>
                  <a:pt x="773" y="171"/>
                  <a:pt x="775" y="172"/>
                  <a:pt x="776" y="171"/>
                </a:cubicBezTo>
                <a:cubicBezTo>
                  <a:pt x="776" y="170"/>
                  <a:pt x="777" y="169"/>
                  <a:pt x="777" y="169"/>
                </a:cubicBezTo>
                <a:cubicBezTo>
                  <a:pt x="779" y="169"/>
                  <a:pt x="778" y="167"/>
                  <a:pt x="780" y="167"/>
                </a:cubicBezTo>
                <a:cubicBezTo>
                  <a:pt x="780" y="167"/>
                  <a:pt x="779" y="165"/>
                  <a:pt x="781" y="166"/>
                </a:cubicBezTo>
                <a:cubicBezTo>
                  <a:pt x="781" y="166"/>
                  <a:pt x="781" y="166"/>
                  <a:pt x="781" y="166"/>
                </a:cubicBezTo>
                <a:cubicBezTo>
                  <a:pt x="782" y="168"/>
                  <a:pt x="783" y="165"/>
                  <a:pt x="785" y="165"/>
                </a:cubicBezTo>
                <a:cubicBezTo>
                  <a:pt x="785" y="164"/>
                  <a:pt x="789" y="165"/>
                  <a:pt x="787" y="163"/>
                </a:cubicBezTo>
                <a:cubicBezTo>
                  <a:pt x="789" y="162"/>
                  <a:pt x="789" y="162"/>
                  <a:pt x="789" y="162"/>
                </a:cubicBezTo>
                <a:cubicBezTo>
                  <a:pt x="789" y="162"/>
                  <a:pt x="789" y="162"/>
                  <a:pt x="789" y="162"/>
                </a:cubicBezTo>
                <a:cubicBezTo>
                  <a:pt x="789" y="163"/>
                  <a:pt x="790" y="163"/>
                  <a:pt x="791" y="163"/>
                </a:cubicBezTo>
                <a:cubicBezTo>
                  <a:pt x="791" y="163"/>
                  <a:pt x="792" y="162"/>
                  <a:pt x="791" y="162"/>
                </a:cubicBezTo>
                <a:cubicBezTo>
                  <a:pt x="791" y="162"/>
                  <a:pt x="791" y="162"/>
                  <a:pt x="791" y="161"/>
                </a:cubicBezTo>
                <a:cubicBezTo>
                  <a:pt x="793" y="161"/>
                  <a:pt x="793" y="161"/>
                  <a:pt x="793" y="161"/>
                </a:cubicBezTo>
                <a:cubicBezTo>
                  <a:pt x="793" y="160"/>
                  <a:pt x="793" y="158"/>
                  <a:pt x="792" y="158"/>
                </a:cubicBezTo>
                <a:cubicBezTo>
                  <a:pt x="794" y="156"/>
                  <a:pt x="796" y="155"/>
                  <a:pt x="797" y="155"/>
                </a:cubicBezTo>
                <a:cubicBezTo>
                  <a:pt x="798" y="156"/>
                  <a:pt x="799" y="154"/>
                  <a:pt x="800" y="155"/>
                </a:cubicBezTo>
                <a:cubicBezTo>
                  <a:pt x="800" y="155"/>
                  <a:pt x="801" y="152"/>
                  <a:pt x="803" y="153"/>
                </a:cubicBezTo>
                <a:cubicBezTo>
                  <a:pt x="803" y="155"/>
                  <a:pt x="803" y="155"/>
                  <a:pt x="803" y="155"/>
                </a:cubicBezTo>
                <a:cubicBezTo>
                  <a:pt x="801" y="154"/>
                  <a:pt x="801" y="155"/>
                  <a:pt x="801" y="156"/>
                </a:cubicBezTo>
                <a:cubicBezTo>
                  <a:pt x="800" y="156"/>
                  <a:pt x="801" y="156"/>
                  <a:pt x="801" y="157"/>
                </a:cubicBezTo>
                <a:cubicBezTo>
                  <a:pt x="804" y="156"/>
                  <a:pt x="806" y="153"/>
                  <a:pt x="809" y="154"/>
                </a:cubicBezTo>
                <a:cubicBezTo>
                  <a:pt x="808" y="155"/>
                  <a:pt x="808" y="157"/>
                  <a:pt x="805" y="156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7" y="157"/>
                  <a:pt x="807" y="157"/>
                  <a:pt x="809" y="158"/>
                </a:cubicBezTo>
                <a:cubicBezTo>
                  <a:pt x="808" y="160"/>
                  <a:pt x="805" y="159"/>
                  <a:pt x="804" y="161"/>
                </a:cubicBezTo>
                <a:cubicBezTo>
                  <a:pt x="805" y="161"/>
                  <a:pt x="806" y="162"/>
                  <a:pt x="807" y="161"/>
                </a:cubicBezTo>
                <a:cubicBezTo>
                  <a:pt x="807" y="161"/>
                  <a:pt x="807" y="160"/>
                  <a:pt x="808" y="160"/>
                </a:cubicBezTo>
                <a:cubicBezTo>
                  <a:pt x="808" y="160"/>
                  <a:pt x="808" y="160"/>
                  <a:pt x="808" y="160"/>
                </a:cubicBezTo>
                <a:cubicBezTo>
                  <a:pt x="809" y="161"/>
                  <a:pt x="808" y="161"/>
                  <a:pt x="807" y="162"/>
                </a:cubicBezTo>
                <a:cubicBezTo>
                  <a:pt x="808" y="162"/>
                  <a:pt x="808" y="162"/>
                  <a:pt x="808" y="162"/>
                </a:cubicBezTo>
                <a:cubicBezTo>
                  <a:pt x="807" y="163"/>
                  <a:pt x="804" y="163"/>
                  <a:pt x="804" y="164"/>
                </a:cubicBezTo>
                <a:cubicBezTo>
                  <a:pt x="803" y="165"/>
                  <a:pt x="803" y="165"/>
                  <a:pt x="803" y="165"/>
                </a:cubicBezTo>
                <a:cubicBezTo>
                  <a:pt x="803" y="164"/>
                  <a:pt x="803" y="164"/>
                  <a:pt x="803" y="164"/>
                </a:cubicBezTo>
                <a:cubicBezTo>
                  <a:pt x="802" y="164"/>
                  <a:pt x="801" y="165"/>
                  <a:pt x="800" y="166"/>
                </a:cubicBezTo>
                <a:cubicBezTo>
                  <a:pt x="801" y="167"/>
                  <a:pt x="801" y="167"/>
                  <a:pt x="801" y="167"/>
                </a:cubicBezTo>
                <a:cubicBezTo>
                  <a:pt x="798" y="166"/>
                  <a:pt x="795" y="170"/>
                  <a:pt x="792" y="169"/>
                </a:cubicBezTo>
                <a:cubicBezTo>
                  <a:pt x="791" y="169"/>
                  <a:pt x="792" y="170"/>
                  <a:pt x="792" y="170"/>
                </a:cubicBezTo>
                <a:cubicBezTo>
                  <a:pt x="791" y="170"/>
                  <a:pt x="791" y="170"/>
                  <a:pt x="790" y="170"/>
                </a:cubicBezTo>
                <a:cubicBezTo>
                  <a:pt x="791" y="171"/>
                  <a:pt x="791" y="171"/>
                  <a:pt x="791" y="171"/>
                </a:cubicBezTo>
                <a:cubicBezTo>
                  <a:pt x="791" y="172"/>
                  <a:pt x="788" y="172"/>
                  <a:pt x="790" y="173"/>
                </a:cubicBezTo>
                <a:cubicBezTo>
                  <a:pt x="786" y="174"/>
                  <a:pt x="782" y="176"/>
                  <a:pt x="779" y="178"/>
                </a:cubicBezTo>
                <a:cubicBezTo>
                  <a:pt x="776" y="179"/>
                  <a:pt x="775" y="182"/>
                  <a:pt x="772" y="183"/>
                </a:cubicBezTo>
                <a:cubicBezTo>
                  <a:pt x="772" y="183"/>
                  <a:pt x="773" y="183"/>
                  <a:pt x="773" y="183"/>
                </a:cubicBezTo>
                <a:cubicBezTo>
                  <a:pt x="775" y="182"/>
                  <a:pt x="775" y="183"/>
                  <a:pt x="777" y="182"/>
                </a:cubicBezTo>
                <a:cubicBezTo>
                  <a:pt x="777" y="185"/>
                  <a:pt x="777" y="185"/>
                  <a:pt x="777" y="185"/>
                </a:cubicBezTo>
                <a:cubicBezTo>
                  <a:pt x="777" y="185"/>
                  <a:pt x="777" y="185"/>
                  <a:pt x="777" y="185"/>
                </a:cubicBezTo>
                <a:cubicBezTo>
                  <a:pt x="777" y="186"/>
                  <a:pt x="777" y="186"/>
                  <a:pt x="777" y="186"/>
                </a:cubicBezTo>
                <a:cubicBezTo>
                  <a:pt x="776" y="187"/>
                  <a:pt x="775" y="187"/>
                  <a:pt x="773" y="187"/>
                </a:cubicBezTo>
                <a:cubicBezTo>
                  <a:pt x="774" y="187"/>
                  <a:pt x="774" y="187"/>
                  <a:pt x="774" y="187"/>
                </a:cubicBezTo>
                <a:cubicBezTo>
                  <a:pt x="773" y="186"/>
                  <a:pt x="773" y="186"/>
                  <a:pt x="772" y="186"/>
                </a:cubicBezTo>
                <a:cubicBezTo>
                  <a:pt x="772" y="187"/>
                  <a:pt x="771" y="188"/>
                  <a:pt x="772" y="188"/>
                </a:cubicBezTo>
                <a:cubicBezTo>
                  <a:pt x="773" y="188"/>
                  <a:pt x="773" y="188"/>
                  <a:pt x="773" y="188"/>
                </a:cubicBezTo>
                <a:cubicBezTo>
                  <a:pt x="772" y="189"/>
                  <a:pt x="769" y="188"/>
                  <a:pt x="769" y="190"/>
                </a:cubicBezTo>
                <a:cubicBezTo>
                  <a:pt x="769" y="191"/>
                  <a:pt x="773" y="188"/>
                  <a:pt x="773" y="190"/>
                </a:cubicBezTo>
                <a:cubicBezTo>
                  <a:pt x="771" y="191"/>
                  <a:pt x="768" y="190"/>
                  <a:pt x="765" y="191"/>
                </a:cubicBezTo>
                <a:cubicBezTo>
                  <a:pt x="764" y="191"/>
                  <a:pt x="764" y="191"/>
                  <a:pt x="764" y="191"/>
                </a:cubicBezTo>
                <a:cubicBezTo>
                  <a:pt x="763" y="192"/>
                  <a:pt x="762" y="192"/>
                  <a:pt x="763" y="194"/>
                </a:cubicBezTo>
                <a:cubicBezTo>
                  <a:pt x="761" y="193"/>
                  <a:pt x="758" y="195"/>
                  <a:pt x="757" y="196"/>
                </a:cubicBezTo>
                <a:cubicBezTo>
                  <a:pt x="756" y="194"/>
                  <a:pt x="754" y="197"/>
                  <a:pt x="753" y="197"/>
                </a:cubicBezTo>
                <a:cubicBezTo>
                  <a:pt x="752" y="198"/>
                  <a:pt x="750" y="199"/>
                  <a:pt x="752" y="199"/>
                </a:cubicBezTo>
                <a:cubicBezTo>
                  <a:pt x="751" y="200"/>
                  <a:pt x="748" y="201"/>
                  <a:pt x="746" y="201"/>
                </a:cubicBezTo>
                <a:cubicBezTo>
                  <a:pt x="747" y="202"/>
                  <a:pt x="747" y="202"/>
                  <a:pt x="747" y="202"/>
                </a:cubicBezTo>
                <a:cubicBezTo>
                  <a:pt x="745" y="201"/>
                  <a:pt x="744" y="204"/>
                  <a:pt x="742" y="204"/>
                </a:cubicBezTo>
                <a:cubicBezTo>
                  <a:pt x="743" y="205"/>
                  <a:pt x="741" y="205"/>
                  <a:pt x="741" y="206"/>
                </a:cubicBezTo>
                <a:cubicBezTo>
                  <a:pt x="739" y="205"/>
                  <a:pt x="739" y="207"/>
                  <a:pt x="737" y="207"/>
                </a:cubicBezTo>
                <a:cubicBezTo>
                  <a:pt x="738" y="207"/>
                  <a:pt x="737" y="207"/>
                  <a:pt x="737" y="207"/>
                </a:cubicBezTo>
                <a:cubicBezTo>
                  <a:pt x="736" y="207"/>
                  <a:pt x="735" y="207"/>
                  <a:pt x="735" y="208"/>
                </a:cubicBezTo>
                <a:cubicBezTo>
                  <a:pt x="736" y="209"/>
                  <a:pt x="738" y="208"/>
                  <a:pt x="738" y="209"/>
                </a:cubicBezTo>
                <a:cubicBezTo>
                  <a:pt x="737" y="210"/>
                  <a:pt x="736" y="209"/>
                  <a:pt x="735" y="210"/>
                </a:cubicBezTo>
                <a:cubicBezTo>
                  <a:pt x="736" y="212"/>
                  <a:pt x="734" y="211"/>
                  <a:pt x="733" y="212"/>
                </a:cubicBezTo>
                <a:cubicBezTo>
                  <a:pt x="731" y="211"/>
                  <a:pt x="730" y="213"/>
                  <a:pt x="729" y="213"/>
                </a:cubicBezTo>
                <a:cubicBezTo>
                  <a:pt x="729" y="214"/>
                  <a:pt x="729" y="214"/>
                  <a:pt x="729" y="214"/>
                </a:cubicBezTo>
                <a:cubicBezTo>
                  <a:pt x="728" y="214"/>
                  <a:pt x="728" y="214"/>
                  <a:pt x="728" y="214"/>
                </a:cubicBezTo>
                <a:cubicBezTo>
                  <a:pt x="727" y="213"/>
                  <a:pt x="729" y="212"/>
                  <a:pt x="729" y="210"/>
                </a:cubicBezTo>
                <a:cubicBezTo>
                  <a:pt x="729" y="209"/>
                  <a:pt x="731" y="211"/>
                  <a:pt x="732" y="209"/>
                </a:cubicBezTo>
                <a:cubicBezTo>
                  <a:pt x="731" y="207"/>
                  <a:pt x="730" y="208"/>
                  <a:pt x="729" y="207"/>
                </a:cubicBezTo>
                <a:cubicBezTo>
                  <a:pt x="729" y="207"/>
                  <a:pt x="730" y="207"/>
                  <a:pt x="731" y="206"/>
                </a:cubicBezTo>
                <a:cubicBezTo>
                  <a:pt x="730" y="206"/>
                  <a:pt x="732" y="205"/>
                  <a:pt x="731" y="205"/>
                </a:cubicBezTo>
                <a:cubicBezTo>
                  <a:pt x="730" y="205"/>
                  <a:pt x="729" y="204"/>
                  <a:pt x="728" y="203"/>
                </a:cubicBezTo>
                <a:cubicBezTo>
                  <a:pt x="728" y="203"/>
                  <a:pt x="727" y="202"/>
                  <a:pt x="727" y="201"/>
                </a:cubicBezTo>
                <a:cubicBezTo>
                  <a:pt x="726" y="200"/>
                  <a:pt x="725" y="200"/>
                  <a:pt x="726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7" y="197"/>
                  <a:pt x="729" y="195"/>
                  <a:pt x="731" y="196"/>
                </a:cubicBezTo>
                <a:close/>
                <a:moveTo>
                  <a:pt x="704" y="77"/>
                </a:moveTo>
                <a:cubicBezTo>
                  <a:pt x="704" y="76"/>
                  <a:pt x="705" y="75"/>
                  <a:pt x="706" y="76"/>
                </a:cubicBezTo>
                <a:cubicBezTo>
                  <a:pt x="705" y="77"/>
                  <a:pt x="705" y="77"/>
                  <a:pt x="704" y="77"/>
                </a:cubicBezTo>
                <a:cubicBezTo>
                  <a:pt x="703" y="77"/>
                  <a:pt x="703" y="77"/>
                  <a:pt x="703" y="77"/>
                </a:cubicBezTo>
                <a:cubicBezTo>
                  <a:pt x="703" y="76"/>
                  <a:pt x="703" y="77"/>
                  <a:pt x="704" y="77"/>
                </a:cubicBezTo>
                <a:close/>
                <a:moveTo>
                  <a:pt x="722" y="231"/>
                </a:moveTo>
                <a:cubicBezTo>
                  <a:pt x="722" y="232"/>
                  <a:pt x="721" y="232"/>
                  <a:pt x="721" y="232"/>
                </a:cubicBezTo>
                <a:cubicBezTo>
                  <a:pt x="721" y="231"/>
                  <a:pt x="722" y="231"/>
                  <a:pt x="722" y="231"/>
                </a:cubicBezTo>
                <a:close/>
                <a:moveTo>
                  <a:pt x="658" y="7"/>
                </a:moveTo>
                <a:cubicBezTo>
                  <a:pt x="657" y="6"/>
                  <a:pt x="657" y="6"/>
                  <a:pt x="657" y="6"/>
                </a:cubicBezTo>
                <a:cubicBezTo>
                  <a:pt x="658" y="6"/>
                  <a:pt x="658" y="6"/>
                  <a:pt x="658" y="6"/>
                </a:cubicBezTo>
                <a:cubicBezTo>
                  <a:pt x="658" y="6"/>
                  <a:pt x="658" y="6"/>
                  <a:pt x="658" y="6"/>
                </a:cubicBezTo>
                <a:cubicBezTo>
                  <a:pt x="658" y="6"/>
                  <a:pt x="658" y="7"/>
                  <a:pt x="658" y="7"/>
                </a:cubicBezTo>
                <a:close/>
                <a:moveTo>
                  <a:pt x="660" y="8"/>
                </a:moveTo>
                <a:cubicBezTo>
                  <a:pt x="658" y="7"/>
                  <a:pt x="658" y="7"/>
                  <a:pt x="658" y="7"/>
                </a:cubicBezTo>
                <a:cubicBezTo>
                  <a:pt x="659" y="7"/>
                  <a:pt x="659" y="7"/>
                  <a:pt x="659" y="7"/>
                </a:cubicBezTo>
                <a:lnTo>
                  <a:pt x="660" y="8"/>
                </a:lnTo>
                <a:close/>
                <a:moveTo>
                  <a:pt x="662" y="12"/>
                </a:moveTo>
                <a:cubicBezTo>
                  <a:pt x="662" y="10"/>
                  <a:pt x="662" y="10"/>
                  <a:pt x="662" y="10"/>
                </a:cubicBezTo>
                <a:cubicBezTo>
                  <a:pt x="664" y="10"/>
                  <a:pt x="664" y="10"/>
                  <a:pt x="664" y="10"/>
                </a:cubicBezTo>
                <a:lnTo>
                  <a:pt x="662" y="12"/>
                </a:lnTo>
                <a:close/>
                <a:moveTo>
                  <a:pt x="666" y="21"/>
                </a:moveTo>
                <a:cubicBezTo>
                  <a:pt x="666" y="20"/>
                  <a:pt x="666" y="20"/>
                  <a:pt x="666" y="20"/>
                </a:cubicBezTo>
                <a:cubicBezTo>
                  <a:pt x="667" y="20"/>
                  <a:pt x="667" y="20"/>
                  <a:pt x="667" y="20"/>
                </a:cubicBezTo>
                <a:lnTo>
                  <a:pt x="666" y="21"/>
                </a:lnTo>
                <a:close/>
                <a:moveTo>
                  <a:pt x="490" y="105"/>
                </a:moveTo>
                <a:cubicBezTo>
                  <a:pt x="489" y="105"/>
                  <a:pt x="489" y="105"/>
                  <a:pt x="489" y="105"/>
                </a:cubicBezTo>
                <a:cubicBezTo>
                  <a:pt x="489" y="104"/>
                  <a:pt x="489" y="104"/>
                  <a:pt x="489" y="104"/>
                </a:cubicBezTo>
                <a:cubicBezTo>
                  <a:pt x="490" y="104"/>
                  <a:pt x="490" y="104"/>
                  <a:pt x="490" y="104"/>
                </a:cubicBezTo>
                <a:lnTo>
                  <a:pt x="490" y="105"/>
                </a:lnTo>
                <a:close/>
                <a:moveTo>
                  <a:pt x="335" y="80"/>
                </a:moveTo>
                <a:cubicBezTo>
                  <a:pt x="335" y="80"/>
                  <a:pt x="335" y="80"/>
                  <a:pt x="335" y="80"/>
                </a:cubicBezTo>
                <a:cubicBezTo>
                  <a:pt x="334" y="79"/>
                  <a:pt x="334" y="79"/>
                  <a:pt x="334" y="79"/>
                </a:cubicBezTo>
                <a:cubicBezTo>
                  <a:pt x="335" y="79"/>
                  <a:pt x="335" y="80"/>
                  <a:pt x="335" y="80"/>
                </a:cubicBezTo>
                <a:close/>
                <a:moveTo>
                  <a:pt x="286" y="99"/>
                </a:moveTo>
                <a:cubicBezTo>
                  <a:pt x="285" y="99"/>
                  <a:pt x="286" y="100"/>
                  <a:pt x="286" y="100"/>
                </a:cubicBezTo>
                <a:cubicBezTo>
                  <a:pt x="285" y="101"/>
                  <a:pt x="285" y="101"/>
                  <a:pt x="285" y="101"/>
                </a:cubicBezTo>
                <a:cubicBezTo>
                  <a:pt x="285" y="100"/>
                  <a:pt x="284" y="100"/>
                  <a:pt x="283" y="101"/>
                </a:cubicBezTo>
                <a:cubicBezTo>
                  <a:pt x="283" y="100"/>
                  <a:pt x="283" y="100"/>
                  <a:pt x="283" y="100"/>
                </a:cubicBezTo>
                <a:cubicBezTo>
                  <a:pt x="284" y="100"/>
                  <a:pt x="284" y="100"/>
                  <a:pt x="284" y="100"/>
                </a:cubicBezTo>
                <a:cubicBezTo>
                  <a:pt x="286" y="100"/>
                  <a:pt x="285" y="97"/>
                  <a:pt x="287" y="99"/>
                </a:cubicBezTo>
                <a:cubicBezTo>
                  <a:pt x="286" y="99"/>
                  <a:pt x="286" y="99"/>
                  <a:pt x="286" y="99"/>
                </a:cubicBezTo>
                <a:close/>
                <a:moveTo>
                  <a:pt x="83" y="157"/>
                </a:moveTo>
                <a:cubicBezTo>
                  <a:pt x="83" y="157"/>
                  <a:pt x="83" y="156"/>
                  <a:pt x="83" y="156"/>
                </a:cubicBezTo>
                <a:cubicBezTo>
                  <a:pt x="83" y="156"/>
                  <a:pt x="83" y="157"/>
                  <a:pt x="83" y="157"/>
                </a:cubicBezTo>
                <a:close/>
                <a:moveTo>
                  <a:pt x="83" y="156"/>
                </a:moveTo>
                <a:cubicBezTo>
                  <a:pt x="84" y="156"/>
                  <a:pt x="84" y="156"/>
                  <a:pt x="85" y="156"/>
                </a:cubicBezTo>
                <a:cubicBezTo>
                  <a:pt x="84" y="156"/>
                  <a:pt x="84" y="156"/>
                  <a:pt x="83" y="156"/>
                </a:cubicBezTo>
                <a:close/>
                <a:moveTo>
                  <a:pt x="54" y="176"/>
                </a:moveTo>
                <a:cubicBezTo>
                  <a:pt x="52" y="176"/>
                  <a:pt x="52" y="176"/>
                  <a:pt x="52" y="176"/>
                </a:cubicBezTo>
                <a:cubicBezTo>
                  <a:pt x="52" y="176"/>
                  <a:pt x="53" y="175"/>
                  <a:pt x="53" y="176"/>
                </a:cubicBezTo>
                <a:lnTo>
                  <a:pt x="54" y="176"/>
                </a:lnTo>
                <a:close/>
                <a:moveTo>
                  <a:pt x="58" y="184"/>
                </a:moveTo>
                <a:cubicBezTo>
                  <a:pt x="57" y="184"/>
                  <a:pt x="57" y="184"/>
                  <a:pt x="57" y="184"/>
                </a:cubicBezTo>
                <a:cubicBezTo>
                  <a:pt x="57" y="184"/>
                  <a:pt x="57" y="184"/>
                  <a:pt x="57" y="184"/>
                </a:cubicBezTo>
                <a:cubicBezTo>
                  <a:pt x="57" y="184"/>
                  <a:pt x="57" y="184"/>
                  <a:pt x="58" y="184"/>
                </a:cubicBezTo>
                <a:close/>
                <a:moveTo>
                  <a:pt x="41" y="259"/>
                </a:moveTo>
                <a:cubicBezTo>
                  <a:pt x="41" y="258"/>
                  <a:pt x="41" y="258"/>
                  <a:pt x="41" y="258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41" y="259"/>
                  <a:pt x="41" y="259"/>
                  <a:pt x="41" y="259"/>
                </a:cubicBezTo>
                <a:close/>
                <a:moveTo>
                  <a:pt x="41" y="239"/>
                </a:moveTo>
                <a:cubicBezTo>
                  <a:pt x="38" y="241"/>
                  <a:pt x="38" y="241"/>
                  <a:pt x="38" y="241"/>
                </a:cubicBezTo>
                <a:cubicBezTo>
                  <a:pt x="39" y="242"/>
                  <a:pt x="39" y="242"/>
                  <a:pt x="39" y="242"/>
                </a:cubicBezTo>
                <a:cubicBezTo>
                  <a:pt x="37" y="243"/>
                  <a:pt x="37" y="243"/>
                  <a:pt x="37" y="243"/>
                </a:cubicBezTo>
                <a:cubicBezTo>
                  <a:pt x="38" y="243"/>
                  <a:pt x="39" y="243"/>
                  <a:pt x="39" y="244"/>
                </a:cubicBezTo>
                <a:cubicBezTo>
                  <a:pt x="39" y="246"/>
                  <a:pt x="36" y="247"/>
                  <a:pt x="35" y="249"/>
                </a:cubicBezTo>
                <a:cubicBezTo>
                  <a:pt x="33" y="249"/>
                  <a:pt x="32" y="249"/>
                  <a:pt x="31" y="248"/>
                </a:cubicBezTo>
                <a:cubicBezTo>
                  <a:pt x="33" y="248"/>
                  <a:pt x="34" y="247"/>
                  <a:pt x="33" y="245"/>
                </a:cubicBezTo>
                <a:cubicBezTo>
                  <a:pt x="34" y="245"/>
                  <a:pt x="34" y="245"/>
                  <a:pt x="34" y="245"/>
                </a:cubicBezTo>
                <a:cubicBezTo>
                  <a:pt x="33" y="244"/>
                  <a:pt x="31" y="244"/>
                  <a:pt x="32" y="243"/>
                </a:cubicBezTo>
                <a:cubicBezTo>
                  <a:pt x="32" y="242"/>
                  <a:pt x="32" y="242"/>
                  <a:pt x="32" y="242"/>
                </a:cubicBezTo>
                <a:cubicBezTo>
                  <a:pt x="35" y="243"/>
                  <a:pt x="35" y="243"/>
                  <a:pt x="35" y="243"/>
                </a:cubicBezTo>
                <a:cubicBezTo>
                  <a:pt x="36" y="243"/>
                  <a:pt x="36" y="242"/>
                  <a:pt x="35" y="241"/>
                </a:cubicBezTo>
                <a:cubicBezTo>
                  <a:pt x="36" y="241"/>
                  <a:pt x="38" y="239"/>
                  <a:pt x="36" y="239"/>
                </a:cubicBezTo>
                <a:cubicBezTo>
                  <a:pt x="36" y="236"/>
                  <a:pt x="38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39" y="238"/>
                  <a:pt x="41" y="238"/>
                  <a:pt x="41" y="239"/>
                </a:cubicBezTo>
                <a:close/>
                <a:moveTo>
                  <a:pt x="40" y="221"/>
                </a:moveTo>
                <a:cubicBezTo>
                  <a:pt x="40" y="221"/>
                  <a:pt x="41" y="221"/>
                  <a:pt x="41" y="221"/>
                </a:cubicBezTo>
                <a:cubicBezTo>
                  <a:pt x="41" y="221"/>
                  <a:pt x="41" y="221"/>
                  <a:pt x="41" y="222"/>
                </a:cubicBezTo>
                <a:cubicBezTo>
                  <a:pt x="40" y="222"/>
                  <a:pt x="40" y="222"/>
                  <a:pt x="40" y="222"/>
                </a:cubicBezTo>
                <a:lnTo>
                  <a:pt x="40" y="221"/>
                </a:lnTo>
                <a:close/>
                <a:moveTo>
                  <a:pt x="61" y="366"/>
                </a:moveTo>
                <a:cubicBezTo>
                  <a:pt x="62" y="366"/>
                  <a:pt x="62" y="365"/>
                  <a:pt x="63" y="366"/>
                </a:cubicBezTo>
                <a:cubicBezTo>
                  <a:pt x="62" y="366"/>
                  <a:pt x="62" y="366"/>
                  <a:pt x="61" y="366"/>
                </a:cubicBezTo>
                <a:close/>
                <a:moveTo>
                  <a:pt x="48" y="227"/>
                </a:moveTo>
                <a:cubicBezTo>
                  <a:pt x="46" y="227"/>
                  <a:pt x="44" y="227"/>
                  <a:pt x="42" y="226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43" y="225"/>
                  <a:pt x="45" y="222"/>
                  <a:pt x="47" y="223"/>
                </a:cubicBezTo>
                <a:cubicBezTo>
                  <a:pt x="48" y="222"/>
                  <a:pt x="48" y="222"/>
                  <a:pt x="48" y="222"/>
                </a:cubicBezTo>
                <a:cubicBezTo>
                  <a:pt x="48" y="223"/>
                  <a:pt x="48" y="223"/>
                  <a:pt x="48" y="223"/>
                </a:cubicBezTo>
                <a:cubicBezTo>
                  <a:pt x="46" y="224"/>
                  <a:pt x="48" y="226"/>
                  <a:pt x="48" y="227"/>
                </a:cubicBezTo>
                <a:close/>
                <a:moveTo>
                  <a:pt x="52" y="220"/>
                </a:moveTo>
                <a:cubicBezTo>
                  <a:pt x="51" y="219"/>
                  <a:pt x="51" y="219"/>
                  <a:pt x="51" y="219"/>
                </a:cubicBezTo>
                <a:cubicBezTo>
                  <a:pt x="52" y="220"/>
                  <a:pt x="52" y="220"/>
                  <a:pt x="52" y="220"/>
                </a:cubicBezTo>
                <a:close/>
                <a:moveTo>
                  <a:pt x="49" y="204"/>
                </a:moveTo>
                <a:cubicBezTo>
                  <a:pt x="49" y="204"/>
                  <a:pt x="49" y="204"/>
                  <a:pt x="49" y="204"/>
                </a:cubicBezTo>
                <a:cubicBezTo>
                  <a:pt x="49" y="203"/>
                  <a:pt x="49" y="203"/>
                  <a:pt x="49" y="203"/>
                </a:cubicBezTo>
                <a:lnTo>
                  <a:pt x="49" y="204"/>
                </a:lnTo>
                <a:close/>
                <a:moveTo>
                  <a:pt x="51" y="208"/>
                </a:moveTo>
                <a:cubicBezTo>
                  <a:pt x="51" y="208"/>
                  <a:pt x="51" y="208"/>
                  <a:pt x="51" y="208"/>
                </a:cubicBezTo>
                <a:cubicBezTo>
                  <a:pt x="51" y="208"/>
                  <a:pt x="51" y="208"/>
                  <a:pt x="52" y="208"/>
                </a:cubicBezTo>
                <a:cubicBezTo>
                  <a:pt x="52" y="208"/>
                  <a:pt x="51" y="208"/>
                  <a:pt x="51" y="208"/>
                </a:cubicBezTo>
                <a:close/>
                <a:moveTo>
                  <a:pt x="53" y="195"/>
                </a:moveTo>
                <a:cubicBezTo>
                  <a:pt x="51" y="196"/>
                  <a:pt x="48" y="197"/>
                  <a:pt x="48" y="197"/>
                </a:cubicBezTo>
                <a:cubicBezTo>
                  <a:pt x="50" y="197"/>
                  <a:pt x="48" y="191"/>
                  <a:pt x="53" y="194"/>
                </a:cubicBezTo>
                <a:lnTo>
                  <a:pt x="53" y="195"/>
                </a:lnTo>
                <a:close/>
                <a:moveTo>
                  <a:pt x="81" y="369"/>
                </a:moveTo>
                <a:cubicBezTo>
                  <a:pt x="82" y="369"/>
                  <a:pt x="82" y="369"/>
                  <a:pt x="82" y="369"/>
                </a:cubicBezTo>
                <a:cubicBezTo>
                  <a:pt x="81" y="369"/>
                  <a:pt x="81" y="369"/>
                  <a:pt x="81" y="369"/>
                </a:cubicBezTo>
                <a:close/>
                <a:moveTo>
                  <a:pt x="81" y="373"/>
                </a:moveTo>
                <a:cubicBezTo>
                  <a:pt x="82" y="373"/>
                  <a:pt x="82" y="373"/>
                  <a:pt x="82" y="373"/>
                </a:cubicBezTo>
                <a:cubicBezTo>
                  <a:pt x="83" y="374"/>
                  <a:pt x="83" y="374"/>
                  <a:pt x="83" y="374"/>
                </a:cubicBezTo>
                <a:lnTo>
                  <a:pt x="81" y="373"/>
                </a:lnTo>
                <a:close/>
                <a:moveTo>
                  <a:pt x="85" y="373"/>
                </a:moveTo>
                <a:cubicBezTo>
                  <a:pt x="85" y="373"/>
                  <a:pt x="85" y="373"/>
                  <a:pt x="85" y="373"/>
                </a:cubicBezTo>
                <a:cubicBezTo>
                  <a:pt x="85" y="373"/>
                  <a:pt x="85" y="373"/>
                  <a:pt x="85" y="373"/>
                </a:cubicBezTo>
                <a:cubicBezTo>
                  <a:pt x="85" y="373"/>
                  <a:pt x="85" y="373"/>
                  <a:pt x="85" y="373"/>
                </a:cubicBezTo>
                <a:close/>
                <a:moveTo>
                  <a:pt x="83" y="186"/>
                </a:moveTo>
                <a:cubicBezTo>
                  <a:pt x="84" y="186"/>
                  <a:pt x="84" y="186"/>
                  <a:pt x="84" y="186"/>
                </a:cubicBezTo>
                <a:cubicBezTo>
                  <a:pt x="82" y="186"/>
                  <a:pt x="82" y="186"/>
                  <a:pt x="82" y="186"/>
                </a:cubicBezTo>
                <a:lnTo>
                  <a:pt x="83" y="186"/>
                </a:lnTo>
                <a:close/>
                <a:moveTo>
                  <a:pt x="109" y="383"/>
                </a:moveTo>
                <a:cubicBezTo>
                  <a:pt x="109" y="383"/>
                  <a:pt x="109" y="383"/>
                  <a:pt x="109" y="382"/>
                </a:cubicBezTo>
                <a:cubicBezTo>
                  <a:pt x="110" y="382"/>
                  <a:pt x="110" y="382"/>
                  <a:pt x="111" y="382"/>
                </a:cubicBezTo>
                <a:cubicBezTo>
                  <a:pt x="110" y="383"/>
                  <a:pt x="112" y="383"/>
                  <a:pt x="112" y="383"/>
                </a:cubicBezTo>
                <a:cubicBezTo>
                  <a:pt x="111" y="383"/>
                  <a:pt x="110" y="382"/>
                  <a:pt x="110" y="383"/>
                </a:cubicBezTo>
                <a:cubicBezTo>
                  <a:pt x="109" y="383"/>
                  <a:pt x="109" y="383"/>
                  <a:pt x="109" y="383"/>
                </a:cubicBezTo>
                <a:close/>
                <a:moveTo>
                  <a:pt x="76" y="170"/>
                </a:moveTo>
                <a:cubicBezTo>
                  <a:pt x="77" y="169"/>
                  <a:pt x="79" y="169"/>
                  <a:pt x="80" y="169"/>
                </a:cubicBezTo>
                <a:cubicBezTo>
                  <a:pt x="79" y="170"/>
                  <a:pt x="79" y="170"/>
                  <a:pt x="79" y="170"/>
                </a:cubicBezTo>
                <a:cubicBezTo>
                  <a:pt x="80" y="170"/>
                  <a:pt x="81" y="171"/>
                  <a:pt x="81" y="172"/>
                </a:cubicBezTo>
                <a:cubicBezTo>
                  <a:pt x="79" y="172"/>
                  <a:pt x="80" y="173"/>
                  <a:pt x="80" y="174"/>
                </a:cubicBezTo>
                <a:cubicBezTo>
                  <a:pt x="80" y="174"/>
                  <a:pt x="80" y="174"/>
                  <a:pt x="80" y="174"/>
                </a:cubicBezTo>
                <a:cubicBezTo>
                  <a:pt x="80" y="175"/>
                  <a:pt x="78" y="175"/>
                  <a:pt x="77" y="175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4" y="173"/>
                  <a:pt x="74" y="173"/>
                  <a:pt x="74" y="173"/>
                </a:cubicBezTo>
                <a:cubicBezTo>
                  <a:pt x="73" y="171"/>
                  <a:pt x="76" y="171"/>
                  <a:pt x="76" y="170"/>
                </a:cubicBezTo>
                <a:close/>
                <a:moveTo>
                  <a:pt x="79" y="187"/>
                </a:moveTo>
                <a:cubicBezTo>
                  <a:pt x="79" y="187"/>
                  <a:pt x="79" y="187"/>
                  <a:pt x="78" y="188"/>
                </a:cubicBezTo>
                <a:cubicBezTo>
                  <a:pt x="78" y="188"/>
                  <a:pt x="78" y="188"/>
                  <a:pt x="78" y="188"/>
                </a:cubicBezTo>
                <a:cubicBezTo>
                  <a:pt x="78" y="187"/>
                  <a:pt x="79" y="187"/>
                  <a:pt x="79" y="187"/>
                </a:cubicBezTo>
                <a:close/>
                <a:moveTo>
                  <a:pt x="76" y="186"/>
                </a:moveTo>
                <a:cubicBezTo>
                  <a:pt x="77" y="188"/>
                  <a:pt x="77" y="188"/>
                  <a:pt x="77" y="188"/>
                </a:cubicBezTo>
                <a:cubicBezTo>
                  <a:pt x="76" y="188"/>
                  <a:pt x="75" y="186"/>
                  <a:pt x="76" y="186"/>
                </a:cubicBezTo>
                <a:close/>
                <a:moveTo>
                  <a:pt x="76" y="188"/>
                </a:moveTo>
                <a:cubicBezTo>
                  <a:pt x="76" y="189"/>
                  <a:pt x="75" y="189"/>
                  <a:pt x="75" y="189"/>
                </a:cubicBezTo>
                <a:cubicBezTo>
                  <a:pt x="75" y="189"/>
                  <a:pt x="74" y="189"/>
                  <a:pt x="74" y="189"/>
                </a:cubicBezTo>
                <a:cubicBezTo>
                  <a:pt x="74" y="188"/>
                  <a:pt x="75" y="188"/>
                  <a:pt x="76" y="188"/>
                </a:cubicBezTo>
                <a:close/>
                <a:moveTo>
                  <a:pt x="69" y="171"/>
                </a:moveTo>
                <a:cubicBezTo>
                  <a:pt x="70" y="171"/>
                  <a:pt x="70" y="171"/>
                  <a:pt x="70" y="171"/>
                </a:cubicBezTo>
                <a:cubicBezTo>
                  <a:pt x="70" y="171"/>
                  <a:pt x="70" y="171"/>
                  <a:pt x="69" y="171"/>
                </a:cubicBezTo>
                <a:close/>
                <a:moveTo>
                  <a:pt x="69" y="172"/>
                </a:moveTo>
                <a:cubicBezTo>
                  <a:pt x="69" y="172"/>
                  <a:pt x="69" y="172"/>
                  <a:pt x="69" y="172"/>
                </a:cubicBezTo>
                <a:cubicBezTo>
                  <a:pt x="68" y="172"/>
                  <a:pt x="68" y="172"/>
                  <a:pt x="68" y="172"/>
                </a:cubicBezTo>
                <a:cubicBezTo>
                  <a:pt x="68" y="172"/>
                  <a:pt x="68" y="172"/>
                  <a:pt x="69" y="172"/>
                </a:cubicBezTo>
                <a:close/>
                <a:moveTo>
                  <a:pt x="58" y="172"/>
                </a:moveTo>
                <a:cubicBezTo>
                  <a:pt x="59" y="172"/>
                  <a:pt x="59" y="173"/>
                  <a:pt x="59" y="173"/>
                </a:cubicBezTo>
                <a:cubicBezTo>
                  <a:pt x="59" y="173"/>
                  <a:pt x="59" y="173"/>
                  <a:pt x="59" y="173"/>
                </a:cubicBezTo>
                <a:cubicBezTo>
                  <a:pt x="59" y="173"/>
                  <a:pt x="59" y="173"/>
                  <a:pt x="59" y="173"/>
                </a:cubicBezTo>
                <a:lnTo>
                  <a:pt x="58" y="172"/>
                </a:lnTo>
                <a:close/>
                <a:moveTo>
                  <a:pt x="60" y="183"/>
                </a:moveTo>
                <a:cubicBezTo>
                  <a:pt x="59" y="183"/>
                  <a:pt x="59" y="183"/>
                  <a:pt x="59" y="183"/>
                </a:cubicBezTo>
                <a:cubicBezTo>
                  <a:pt x="58" y="183"/>
                  <a:pt x="59" y="182"/>
                  <a:pt x="60" y="183"/>
                </a:cubicBezTo>
                <a:close/>
                <a:moveTo>
                  <a:pt x="58" y="181"/>
                </a:moveTo>
                <a:cubicBezTo>
                  <a:pt x="59" y="181"/>
                  <a:pt x="59" y="181"/>
                  <a:pt x="59" y="181"/>
                </a:cubicBezTo>
                <a:cubicBezTo>
                  <a:pt x="60" y="181"/>
                  <a:pt x="60" y="181"/>
                  <a:pt x="60" y="181"/>
                </a:cubicBezTo>
                <a:lnTo>
                  <a:pt x="58" y="181"/>
                </a:lnTo>
                <a:close/>
                <a:moveTo>
                  <a:pt x="90" y="380"/>
                </a:moveTo>
                <a:cubicBezTo>
                  <a:pt x="89" y="380"/>
                  <a:pt x="89" y="380"/>
                  <a:pt x="89" y="380"/>
                </a:cubicBezTo>
                <a:cubicBezTo>
                  <a:pt x="90" y="379"/>
                  <a:pt x="89" y="379"/>
                  <a:pt x="90" y="379"/>
                </a:cubicBezTo>
                <a:lnTo>
                  <a:pt x="90" y="380"/>
                </a:lnTo>
                <a:close/>
                <a:moveTo>
                  <a:pt x="87" y="373"/>
                </a:moveTo>
                <a:cubicBezTo>
                  <a:pt x="88" y="373"/>
                  <a:pt x="88" y="372"/>
                  <a:pt x="89" y="373"/>
                </a:cubicBezTo>
                <a:lnTo>
                  <a:pt x="87" y="373"/>
                </a:lnTo>
                <a:close/>
                <a:moveTo>
                  <a:pt x="92" y="379"/>
                </a:moveTo>
                <a:cubicBezTo>
                  <a:pt x="91" y="378"/>
                  <a:pt x="91" y="378"/>
                  <a:pt x="91" y="378"/>
                </a:cubicBezTo>
                <a:cubicBezTo>
                  <a:pt x="92" y="377"/>
                  <a:pt x="92" y="377"/>
                  <a:pt x="94" y="378"/>
                </a:cubicBezTo>
                <a:cubicBezTo>
                  <a:pt x="93" y="378"/>
                  <a:pt x="92" y="377"/>
                  <a:pt x="92" y="378"/>
                </a:cubicBezTo>
                <a:lnTo>
                  <a:pt x="92" y="379"/>
                </a:lnTo>
                <a:close/>
                <a:moveTo>
                  <a:pt x="93" y="381"/>
                </a:moveTo>
                <a:cubicBezTo>
                  <a:pt x="93" y="381"/>
                  <a:pt x="95" y="380"/>
                  <a:pt x="93" y="380"/>
                </a:cubicBezTo>
                <a:cubicBezTo>
                  <a:pt x="92" y="380"/>
                  <a:pt x="92" y="380"/>
                  <a:pt x="92" y="380"/>
                </a:cubicBezTo>
                <a:cubicBezTo>
                  <a:pt x="93" y="379"/>
                  <a:pt x="94" y="379"/>
                  <a:pt x="94" y="379"/>
                </a:cubicBezTo>
                <a:cubicBezTo>
                  <a:pt x="94" y="380"/>
                  <a:pt x="95" y="381"/>
                  <a:pt x="93" y="381"/>
                </a:cubicBezTo>
                <a:close/>
                <a:moveTo>
                  <a:pt x="96" y="386"/>
                </a:moveTo>
                <a:cubicBezTo>
                  <a:pt x="95" y="385"/>
                  <a:pt x="95" y="385"/>
                  <a:pt x="95" y="385"/>
                </a:cubicBezTo>
                <a:cubicBezTo>
                  <a:pt x="96" y="386"/>
                  <a:pt x="96" y="386"/>
                  <a:pt x="96" y="386"/>
                </a:cubicBezTo>
                <a:close/>
                <a:moveTo>
                  <a:pt x="95" y="380"/>
                </a:moveTo>
                <a:cubicBezTo>
                  <a:pt x="96" y="380"/>
                  <a:pt x="96" y="380"/>
                  <a:pt x="96" y="380"/>
                </a:cubicBezTo>
                <a:cubicBezTo>
                  <a:pt x="96" y="380"/>
                  <a:pt x="96" y="380"/>
                  <a:pt x="96" y="380"/>
                </a:cubicBezTo>
                <a:lnTo>
                  <a:pt x="95" y="380"/>
                </a:lnTo>
                <a:close/>
                <a:moveTo>
                  <a:pt x="95" y="374"/>
                </a:moveTo>
                <a:cubicBezTo>
                  <a:pt x="95" y="373"/>
                  <a:pt x="95" y="372"/>
                  <a:pt x="96" y="373"/>
                </a:cubicBezTo>
                <a:cubicBezTo>
                  <a:pt x="96" y="373"/>
                  <a:pt x="96" y="373"/>
                  <a:pt x="95" y="373"/>
                </a:cubicBezTo>
                <a:lnTo>
                  <a:pt x="95" y="374"/>
                </a:lnTo>
                <a:close/>
                <a:moveTo>
                  <a:pt x="97" y="383"/>
                </a:moveTo>
                <a:cubicBezTo>
                  <a:pt x="97" y="384"/>
                  <a:pt x="97" y="384"/>
                  <a:pt x="97" y="385"/>
                </a:cubicBezTo>
                <a:cubicBezTo>
                  <a:pt x="97" y="385"/>
                  <a:pt x="97" y="384"/>
                  <a:pt x="96" y="384"/>
                </a:cubicBezTo>
                <a:lnTo>
                  <a:pt x="97" y="383"/>
                </a:lnTo>
                <a:close/>
                <a:moveTo>
                  <a:pt x="98" y="390"/>
                </a:moveTo>
                <a:cubicBezTo>
                  <a:pt x="98" y="389"/>
                  <a:pt x="98" y="389"/>
                  <a:pt x="98" y="389"/>
                </a:cubicBezTo>
                <a:cubicBezTo>
                  <a:pt x="98" y="389"/>
                  <a:pt x="98" y="389"/>
                  <a:pt x="98" y="389"/>
                </a:cubicBezTo>
                <a:lnTo>
                  <a:pt x="98" y="390"/>
                </a:lnTo>
                <a:close/>
                <a:moveTo>
                  <a:pt x="98" y="388"/>
                </a:moveTo>
                <a:cubicBezTo>
                  <a:pt x="97" y="388"/>
                  <a:pt x="97" y="388"/>
                  <a:pt x="97" y="388"/>
                </a:cubicBezTo>
                <a:cubicBezTo>
                  <a:pt x="99" y="388"/>
                  <a:pt x="99" y="388"/>
                  <a:pt x="99" y="388"/>
                </a:cubicBezTo>
                <a:lnTo>
                  <a:pt x="98" y="388"/>
                </a:lnTo>
                <a:close/>
                <a:moveTo>
                  <a:pt x="100" y="388"/>
                </a:moveTo>
                <a:cubicBezTo>
                  <a:pt x="99" y="387"/>
                  <a:pt x="99" y="387"/>
                  <a:pt x="99" y="387"/>
                </a:cubicBezTo>
                <a:cubicBezTo>
                  <a:pt x="100" y="387"/>
                  <a:pt x="100" y="386"/>
                  <a:pt x="101" y="387"/>
                </a:cubicBezTo>
                <a:cubicBezTo>
                  <a:pt x="100" y="387"/>
                  <a:pt x="100" y="387"/>
                  <a:pt x="100" y="388"/>
                </a:cubicBezTo>
                <a:close/>
                <a:moveTo>
                  <a:pt x="99" y="385"/>
                </a:moveTo>
                <a:cubicBezTo>
                  <a:pt x="99" y="385"/>
                  <a:pt x="99" y="385"/>
                  <a:pt x="99" y="385"/>
                </a:cubicBezTo>
                <a:cubicBezTo>
                  <a:pt x="101" y="385"/>
                  <a:pt x="101" y="385"/>
                  <a:pt x="101" y="385"/>
                </a:cubicBezTo>
                <a:lnTo>
                  <a:pt x="99" y="385"/>
                </a:lnTo>
                <a:close/>
                <a:moveTo>
                  <a:pt x="103" y="392"/>
                </a:moveTo>
                <a:cubicBezTo>
                  <a:pt x="104" y="390"/>
                  <a:pt x="101" y="390"/>
                  <a:pt x="101" y="388"/>
                </a:cubicBezTo>
                <a:cubicBezTo>
                  <a:pt x="102" y="388"/>
                  <a:pt x="102" y="389"/>
                  <a:pt x="103" y="389"/>
                </a:cubicBezTo>
                <a:cubicBezTo>
                  <a:pt x="103" y="389"/>
                  <a:pt x="103" y="389"/>
                  <a:pt x="103" y="389"/>
                </a:cubicBezTo>
                <a:cubicBezTo>
                  <a:pt x="103" y="390"/>
                  <a:pt x="103" y="390"/>
                  <a:pt x="104" y="391"/>
                </a:cubicBezTo>
                <a:cubicBezTo>
                  <a:pt x="104" y="391"/>
                  <a:pt x="104" y="391"/>
                  <a:pt x="104" y="391"/>
                </a:cubicBezTo>
                <a:cubicBezTo>
                  <a:pt x="105" y="391"/>
                  <a:pt x="104" y="392"/>
                  <a:pt x="103" y="392"/>
                </a:cubicBezTo>
                <a:close/>
                <a:moveTo>
                  <a:pt x="100" y="379"/>
                </a:moveTo>
                <a:cubicBezTo>
                  <a:pt x="100" y="379"/>
                  <a:pt x="100" y="379"/>
                  <a:pt x="100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2" y="379"/>
                  <a:pt x="102" y="379"/>
                  <a:pt x="102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1" y="379"/>
                  <a:pt x="101" y="379"/>
                  <a:pt x="101" y="379"/>
                </a:cubicBezTo>
                <a:cubicBezTo>
                  <a:pt x="101" y="380"/>
                  <a:pt x="101" y="380"/>
                  <a:pt x="101" y="380"/>
                </a:cubicBezTo>
                <a:cubicBezTo>
                  <a:pt x="101" y="379"/>
                  <a:pt x="101" y="379"/>
                  <a:pt x="100" y="379"/>
                </a:cubicBezTo>
                <a:close/>
                <a:moveTo>
                  <a:pt x="103" y="382"/>
                </a:moveTo>
                <a:cubicBezTo>
                  <a:pt x="103" y="381"/>
                  <a:pt x="103" y="381"/>
                  <a:pt x="103" y="381"/>
                </a:cubicBezTo>
                <a:cubicBezTo>
                  <a:pt x="103" y="381"/>
                  <a:pt x="103" y="381"/>
                  <a:pt x="103" y="381"/>
                </a:cubicBezTo>
                <a:lnTo>
                  <a:pt x="103" y="382"/>
                </a:lnTo>
                <a:close/>
                <a:moveTo>
                  <a:pt x="105" y="392"/>
                </a:moveTo>
                <a:cubicBezTo>
                  <a:pt x="106" y="392"/>
                  <a:pt x="106" y="391"/>
                  <a:pt x="105" y="391"/>
                </a:cubicBezTo>
                <a:cubicBezTo>
                  <a:pt x="106" y="391"/>
                  <a:pt x="106" y="391"/>
                  <a:pt x="106" y="392"/>
                </a:cubicBezTo>
                <a:cubicBezTo>
                  <a:pt x="106" y="392"/>
                  <a:pt x="106" y="392"/>
                  <a:pt x="105" y="392"/>
                </a:cubicBezTo>
                <a:close/>
                <a:moveTo>
                  <a:pt x="105" y="390"/>
                </a:moveTo>
                <a:cubicBezTo>
                  <a:pt x="105" y="390"/>
                  <a:pt x="105" y="390"/>
                  <a:pt x="105" y="390"/>
                </a:cubicBezTo>
                <a:cubicBezTo>
                  <a:pt x="105" y="391"/>
                  <a:pt x="105" y="391"/>
                  <a:pt x="105" y="390"/>
                </a:cubicBezTo>
                <a:cubicBezTo>
                  <a:pt x="105" y="391"/>
                  <a:pt x="104" y="390"/>
                  <a:pt x="104" y="390"/>
                </a:cubicBezTo>
                <a:cubicBezTo>
                  <a:pt x="104" y="390"/>
                  <a:pt x="105" y="390"/>
                  <a:pt x="105" y="390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06" y="390"/>
                  <a:pt x="106" y="390"/>
                  <a:pt x="106" y="390"/>
                </a:cubicBezTo>
                <a:cubicBezTo>
                  <a:pt x="106" y="390"/>
                  <a:pt x="105" y="390"/>
                  <a:pt x="105" y="390"/>
                </a:cubicBezTo>
                <a:close/>
                <a:moveTo>
                  <a:pt x="104" y="385"/>
                </a:moveTo>
                <a:cubicBezTo>
                  <a:pt x="105" y="385"/>
                  <a:pt x="106" y="384"/>
                  <a:pt x="106" y="385"/>
                </a:cubicBezTo>
                <a:cubicBezTo>
                  <a:pt x="106" y="386"/>
                  <a:pt x="105" y="385"/>
                  <a:pt x="104" y="385"/>
                </a:cubicBezTo>
                <a:close/>
                <a:moveTo>
                  <a:pt x="104" y="376"/>
                </a:moveTo>
                <a:cubicBezTo>
                  <a:pt x="102" y="375"/>
                  <a:pt x="102" y="375"/>
                  <a:pt x="102" y="375"/>
                </a:cubicBezTo>
                <a:cubicBezTo>
                  <a:pt x="102" y="375"/>
                  <a:pt x="102" y="375"/>
                  <a:pt x="102" y="375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101" y="373"/>
                  <a:pt x="101" y="373"/>
                  <a:pt x="101" y="373"/>
                </a:cubicBezTo>
                <a:cubicBezTo>
                  <a:pt x="101" y="373"/>
                  <a:pt x="101" y="373"/>
                  <a:pt x="101" y="373"/>
                </a:cubicBezTo>
                <a:cubicBezTo>
                  <a:pt x="100" y="372"/>
                  <a:pt x="100" y="372"/>
                  <a:pt x="100" y="372"/>
                </a:cubicBezTo>
                <a:cubicBezTo>
                  <a:pt x="100" y="372"/>
                  <a:pt x="102" y="371"/>
                  <a:pt x="100" y="371"/>
                </a:cubicBezTo>
                <a:cubicBezTo>
                  <a:pt x="100" y="371"/>
                  <a:pt x="99" y="372"/>
                  <a:pt x="99" y="372"/>
                </a:cubicBezTo>
                <a:cubicBezTo>
                  <a:pt x="99" y="372"/>
                  <a:pt x="98" y="372"/>
                  <a:pt x="98" y="371"/>
                </a:cubicBezTo>
                <a:cubicBezTo>
                  <a:pt x="97" y="371"/>
                  <a:pt x="94" y="373"/>
                  <a:pt x="93" y="373"/>
                </a:cubicBezTo>
                <a:cubicBezTo>
                  <a:pt x="93" y="372"/>
                  <a:pt x="93" y="372"/>
                  <a:pt x="93" y="372"/>
                </a:cubicBezTo>
                <a:cubicBezTo>
                  <a:pt x="92" y="370"/>
                  <a:pt x="91" y="374"/>
                  <a:pt x="90" y="372"/>
                </a:cubicBezTo>
                <a:cubicBezTo>
                  <a:pt x="91" y="372"/>
                  <a:pt x="91" y="371"/>
                  <a:pt x="91" y="371"/>
                </a:cubicBezTo>
                <a:cubicBezTo>
                  <a:pt x="91" y="371"/>
                  <a:pt x="90" y="370"/>
                  <a:pt x="90" y="370"/>
                </a:cubicBezTo>
                <a:cubicBezTo>
                  <a:pt x="91" y="368"/>
                  <a:pt x="86" y="368"/>
                  <a:pt x="85" y="366"/>
                </a:cubicBezTo>
                <a:cubicBezTo>
                  <a:pt x="87" y="365"/>
                  <a:pt x="89" y="363"/>
                  <a:pt x="92" y="364"/>
                </a:cubicBezTo>
                <a:cubicBezTo>
                  <a:pt x="92" y="365"/>
                  <a:pt x="92" y="365"/>
                  <a:pt x="93" y="365"/>
                </a:cubicBezTo>
                <a:cubicBezTo>
                  <a:pt x="93" y="365"/>
                  <a:pt x="93" y="365"/>
                  <a:pt x="93" y="365"/>
                </a:cubicBezTo>
                <a:cubicBezTo>
                  <a:pt x="91" y="368"/>
                  <a:pt x="96" y="367"/>
                  <a:pt x="98" y="369"/>
                </a:cubicBezTo>
                <a:cubicBezTo>
                  <a:pt x="97" y="367"/>
                  <a:pt x="102" y="367"/>
                  <a:pt x="99" y="365"/>
                </a:cubicBezTo>
                <a:cubicBezTo>
                  <a:pt x="101" y="365"/>
                  <a:pt x="103" y="365"/>
                  <a:pt x="104" y="366"/>
                </a:cubicBezTo>
                <a:cubicBezTo>
                  <a:pt x="105" y="368"/>
                  <a:pt x="105" y="368"/>
                  <a:pt x="105" y="368"/>
                </a:cubicBezTo>
                <a:cubicBezTo>
                  <a:pt x="103" y="367"/>
                  <a:pt x="101" y="368"/>
                  <a:pt x="100" y="369"/>
                </a:cubicBezTo>
                <a:cubicBezTo>
                  <a:pt x="101" y="371"/>
                  <a:pt x="103" y="368"/>
                  <a:pt x="104" y="370"/>
                </a:cubicBezTo>
                <a:cubicBezTo>
                  <a:pt x="105" y="370"/>
                  <a:pt x="105" y="370"/>
                  <a:pt x="106" y="369"/>
                </a:cubicBezTo>
                <a:cubicBezTo>
                  <a:pt x="106" y="372"/>
                  <a:pt x="109" y="370"/>
                  <a:pt x="109" y="372"/>
                </a:cubicBezTo>
                <a:cubicBezTo>
                  <a:pt x="110" y="374"/>
                  <a:pt x="108" y="375"/>
                  <a:pt x="107" y="375"/>
                </a:cubicBezTo>
                <a:cubicBezTo>
                  <a:pt x="106" y="375"/>
                  <a:pt x="104" y="375"/>
                  <a:pt x="104" y="376"/>
                </a:cubicBezTo>
                <a:close/>
                <a:moveTo>
                  <a:pt x="110" y="393"/>
                </a:moveTo>
                <a:cubicBezTo>
                  <a:pt x="110" y="394"/>
                  <a:pt x="109" y="394"/>
                  <a:pt x="109" y="394"/>
                </a:cubicBezTo>
                <a:cubicBezTo>
                  <a:pt x="108" y="394"/>
                  <a:pt x="108" y="394"/>
                  <a:pt x="108" y="394"/>
                </a:cubicBezTo>
                <a:cubicBezTo>
                  <a:pt x="108" y="393"/>
                  <a:pt x="110" y="393"/>
                  <a:pt x="110" y="392"/>
                </a:cubicBezTo>
                <a:cubicBezTo>
                  <a:pt x="110" y="392"/>
                  <a:pt x="110" y="393"/>
                  <a:pt x="110" y="393"/>
                </a:cubicBezTo>
                <a:close/>
                <a:moveTo>
                  <a:pt x="108" y="389"/>
                </a:moveTo>
                <a:cubicBezTo>
                  <a:pt x="109" y="388"/>
                  <a:pt x="109" y="387"/>
                  <a:pt x="111" y="387"/>
                </a:cubicBezTo>
                <a:cubicBezTo>
                  <a:pt x="111" y="388"/>
                  <a:pt x="108" y="389"/>
                  <a:pt x="108" y="389"/>
                </a:cubicBezTo>
                <a:close/>
                <a:moveTo>
                  <a:pt x="112" y="391"/>
                </a:moveTo>
                <a:cubicBezTo>
                  <a:pt x="111" y="390"/>
                  <a:pt x="111" y="390"/>
                  <a:pt x="111" y="390"/>
                </a:cubicBezTo>
                <a:cubicBezTo>
                  <a:pt x="111" y="390"/>
                  <a:pt x="111" y="390"/>
                  <a:pt x="112" y="390"/>
                </a:cubicBezTo>
                <a:lnTo>
                  <a:pt x="112" y="391"/>
                </a:lnTo>
                <a:close/>
                <a:moveTo>
                  <a:pt x="113" y="393"/>
                </a:moveTo>
                <a:cubicBezTo>
                  <a:pt x="113" y="393"/>
                  <a:pt x="113" y="393"/>
                  <a:pt x="113" y="393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13" y="392"/>
                  <a:pt x="113" y="392"/>
                  <a:pt x="113" y="392"/>
                </a:cubicBezTo>
                <a:lnTo>
                  <a:pt x="113" y="393"/>
                </a:lnTo>
                <a:close/>
                <a:moveTo>
                  <a:pt x="112" y="390"/>
                </a:moveTo>
                <a:cubicBezTo>
                  <a:pt x="112" y="390"/>
                  <a:pt x="112" y="389"/>
                  <a:pt x="112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11" y="389"/>
                  <a:pt x="111" y="389"/>
                  <a:pt x="111" y="389"/>
                </a:cubicBezTo>
                <a:cubicBezTo>
                  <a:pt x="113" y="389"/>
                  <a:pt x="113" y="389"/>
                  <a:pt x="113" y="389"/>
                </a:cubicBezTo>
                <a:cubicBezTo>
                  <a:pt x="113" y="389"/>
                  <a:pt x="113" y="390"/>
                  <a:pt x="112" y="390"/>
                </a:cubicBezTo>
                <a:close/>
                <a:moveTo>
                  <a:pt x="84" y="177"/>
                </a:moveTo>
                <a:cubicBezTo>
                  <a:pt x="82" y="177"/>
                  <a:pt x="82" y="177"/>
                  <a:pt x="82" y="177"/>
                </a:cubicBezTo>
                <a:cubicBezTo>
                  <a:pt x="83" y="177"/>
                  <a:pt x="83" y="177"/>
                  <a:pt x="84" y="177"/>
                </a:cubicBezTo>
                <a:close/>
                <a:moveTo>
                  <a:pt x="83" y="168"/>
                </a:moveTo>
                <a:cubicBezTo>
                  <a:pt x="83" y="169"/>
                  <a:pt x="83" y="169"/>
                  <a:pt x="83" y="169"/>
                </a:cubicBezTo>
                <a:cubicBezTo>
                  <a:pt x="82" y="168"/>
                  <a:pt x="82" y="168"/>
                  <a:pt x="82" y="168"/>
                </a:cubicBezTo>
                <a:lnTo>
                  <a:pt x="83" y="168"/>
                </a:lnTo>
                <a:close/>
                <a:moveTo>
                  <a:pt x="113" y="379"/>
                </a:moveTo>
                <a:cubicBezTo>
                  <a:pt x="115" y="379"/>
                  <a:pt x="115" y="379"/>
                  <a:pt x="115" y="379"/>
                </a:cubicBezTo>
                <a:cubicBezTo>
                  <a:pt x="114" y="379"/>
                  <a:pt x="112" y="380"/>
                  <a:pt x="113" y="379"/>
                </a:cubicBezTo>
                <a:close/>
                <a:moveTo>
                  <a:pt x="118" y="396"/>
                </a:moveTo>
                <a:cubicBezTo>
                  <a:pt x="117" y="396"/>
                  <a:pt x="117" y="396"/>
                  <a:pt x="117" y="396"/>
                </a:cubicBezTo>
                <a:cubicBezTo>
                  <a:pt x="117" y="395"/>
                  <a:pt x="117" y="395"/>
                  <a:pt x="117" y="395"/>
                </a:cubicBezTo>
                <a:cubicBezTo>
                  <a:pt x="118" y="395"/>
                  <a:pt x="118" y="395"/>
                  <a:pt x="118" y="395"/>
                </a:cubicBezTo>
                <a:lnTo>
                  <a:pt x="118" y="396"/>
                </a:lnTo>
                <a:close/>
                <a:moveTo>
                  <a:pt x="115" y="382"/>
                </a:moveTo>
                <a:cubicBezTo>
                  <a:pt x="115" y="381"/>
                  <a:pt x="115" y="381"/>
                  <a:pt x="115" y="381"/>
                </a:cubicBezTo>
                <a:cubicBezTo>
                  <a:pt x="115" y="381"/>
                  <a:pt x="116" y="381"/>
                  <a:pt x="116" y="381"/>
                </a:cubicBezTo>
                <a:lnTo>
                  <a:pt x="115" y="382"/>
                </a:lnTo>
                <a:close/>
                <a:moveTo>
                  <a:pt x="149" y="372"/>
                </a:moveTo>
                <a:cubicBezTo>
                  <a:pt x="148" y="373"/>
                  <a:pt x="148" y="373"/>
                  <a:pt x="148" y="373"/>
                </a:cubicBezTo>
                <a:cubicBezTo>
                  <a:pt x="147" y="372"/>
                  <a:pt x="148" y="372"/>
                  <a:pt x="149" y="372"/>
                </a:cubicBezTo>
                <a:close/>
                <a:moveTo>
                  <a:pt x="145" y="378"/>
                </a:moveTo>
                <a:cubicBezTo>
                  <a:pt x="145" y="378"/>
                  <a:pt x="145" y="378"/>
                  <a:pt x="145" y="378"/>
                </a:cubicBezTo>
                <a:cubicBezTo>
                  <a:pt x="145" y="379"/>
                  <a:pt x="145" y="379"/>
                  <a:pt x="145" y="379"/>
                </a:cubicBezTo>
                <a:lnTo>
                  <a:pt x="145" y="378"/>
                </a:lnTo>
                <a:close/>
                <a:moveTo>
                  <a:pt x="145" y="382"/>
                </a:moveTo>
                <a:cubicBezTo>
                  <a:pt x="145" y="382"/>
                  <a:pt x="145" y="382"/>
                  <a:pt x="145" y="382"/>
                </a:cubicBezTo>
                <a:cubicBezTo>
                  <a:pt x="145" y="382"/>
                  <a:pt x="145" y="382"/>
                  <a:pt x="145" y="382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7" y="383"/>
                  <a:pt x="147" y="383"/>
                  <a:pt x="147" y="383"/>
                </a:cubicBezTo>
                <a:cubicBezTo>
                  <a:pt x="146" y="383"/>
                  <a:pt x="146" y="383"/>
                  <a:pt x="146" y="383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5" y="383"/>
                  <a:pt x="145" y="383"/>
                  <a:pt x="145" y="383"/>
                </a:cubicBezTo>
                <a:cubicBezTo>
                  <a:pt x="145" y="382"/>
                  <a:pt x="145" y="382"/>
                  <a:pt x="145" y="382"/>
                </a:cubicBezTo>
                <a:close/>
                <a:moveTo>
                  <a:pt x="146" y="384"/>
                </a:moveTo>
                <a:cubicBezTo>
                  <a:pt x="146" y="385"/>
                  <a:pt x="146" y="385"/>
                  <a:pt x="146" y="385"/>
                </a:cubicBezTo>
                <a:cubicBezTo>
                  <a:pt x="146" y="385"/>
                  <a:pt x="146" y="385"/>
                  <a:pt x="146" y="385"/>
                </a:cubicBezTo>
                <a:cubicBezTo>
                  <a:pt x="146" y="384"/>
                  <a:pt x="146" y="384"/>
                  <a:pt x="146" y="384"/>
                </a:cubicBezTo>
                <a:close/>
                <a:moveTo>
                  <a:pt x="147" y="388"/>
                </a:moveTo>
                <a:cubicBezTo>
                  <a:pt x="147" y="388"/>
                  <a:pt x="148" y="388"/>
                  <a:pt x="148" y="389"/>
                </a:cubicBezTo>
                <a:cubicBezTo>
                  <a:pt x="147" y="388"/>
                  <a:pt x="145" y="389"/>
                  <a:pt x="144" y="389"/>
                </a:cubicBezTo>
                <a:cubicBezTo>
                  <a:pt x="145" y="388"/>
                  <a:pt x="146" y="387"/>
                  <a:pt x="147" y="388"/>
                </a:cubicBezTo>
                <a:close/>
                <a:moveTo>
                  <a:pt x="133" y="365"/>
                </a:moveTo>
                <a:cubicBezTo>
                  <a:pt x="132" y="365"/>
                  <a:pt x="132" y="366"/>
                  <a:pt x="131" y="366"/>
                </a:cubicBezTo>
                <a:cubicBezTo>
                  <a:pt x="131" y="365"/>
                  <a:pt x="131" y="365"/>
                  <a:pt x="131" y="365"/>
                </a:cubicBezTo>
                <a:cubicBezTo>
                  <a:pt x="131" y="364"/>
                  <a:pt x="130" y="365"/>
                  <a:pt x="129" y="365"/>
                </a:cubicBezTo>
                <a:cubicBezTo>
                  <a:pt x="130" y="363"/>
                  <a:pt x="131" y="365"/>
                  <a:pt x="133" y="365"/>
                </a:cubicBezTo>
                <a:close/>
                <a:moveTo>
                  <a:pt x="130" y="361"/>
                </a:moveTo>
                <a:cubicBezTo>
                  <a:pt x="130" y="362"/>
                  <a:pt x="130" y="362"/>
                  <a:pt x="129" y="362"/>
                </a:cubicBezTo>
                <a:cubicBezTo>
                  <a:pt x="129" y="362"/>
                  <a:pt x="128" y="362"/>
                  <a:pt x="128" y="362"/>
                </a:cubicBezTo>
                <a:cubicBezTo>
                  <a:pt x="127" y="362"/>
                  <a:pt x="127" y="362"/>
                  <a:pt x="127" y="362"/>
                </a:cubicBezTo>
                <a:cubicBezTo>
                  <a:pt x="128" y="361"/>
                  <a:pt x="129" y="360"/>
                  <a:pt x="130" y="361"/>
                </a:cubicBezTo>
                <a:close/>
                <a:moveTo>
                  <a:pt x="97" y="163"/>
                </a:moveTo>
                <a:cubicBezTo>
                  <a:pt x="97" y="163"/>
                  <a:pt x="97" y="163"/>
                  <a:pt x="98" y="163"/>
                </a:cubicBezTo>
                <a:cubicBezTo>
                  <a:pt x="98" y="163"/>
                  <a:pt x="98" y="164"/>
                  <a:pt x="97" y="164"/>
                </a:cubicBezTo>
                <a:lnTo>
                  <a:pt x="97" y="163"/>
                </a:lnTo>
                <a:close/>
                <a:moveTo>
                  <a:pt x="116" y="301"/>
                </a:moveTo>
                <a:cubicBezTo>
                  <a:pt x="117" y="302"/>
                  <a:pt x="118" y="302"/>
                  <a:pt x="120" y="302"/>
                </a:cubicBezTo>
                <a:cubicBezTo>
                  <a:pt x="119" y="303"/>
                  <a:pt x="117" y="303"/>
                  <a:pt x="116" y="303"/>
                </a:cubicBezTo>
                <a:lnTo>
                  <a:pt x="116" y="301"/>
                </a:lnTo>
                <a:close/>
                <a:moveTo>
                  <a:pt x="97" y="175"/>
                </a:moveTo>
                <a:cubicBezTo>
                  <a:pt x="97" y="176"/>
                  <a:pt x="97" y="176"/>
                  <a:pt x="97" y="176"/>
                </a:cubicBezTo>
                <a:cubicBezTo>
                  <a:pt x="96" y="175"/>
                  <a:pt x="96" y="175"/>
                  <a:pt x="96" y="175"/>
                </a:cubicBezTo>
                <a:cubicBezTo>
                  <a:pt x="96" y="175"/>
                  <a:pt x="96" y="175"/>
                  <a:pt x="97" y="175"/>
                </a:cubicBezTo>
                <a:close/>
                <a:moveTo>
                  <a:pt x="90" y="157"/>
                </a:moveTo>
                <a:cubicBezTo>
                  <a:pt x="90" y="157"/>
                  <a:pt x="90" y="157"/>
                  <a:pt x="90" y="157"/>
                </a:cubicBezTo>
                <a:cubicBezTo>
                  <a:pt x="89" y="157"/>
                  <a:pt x="89" y="157"/>
                  <a:pt x="89" y="157"/>
                </a:cubicBezTo>
                <a:lnTo>
                  <a:pt x="90" y="157"/>
                </a:lnTo>
                <a:close/>
                <a:moveTo>
                  <a:pt x="93" y="180"/>
                </a:moveTo>
                <a:cubicBezTo>
                  <a:pt x="93" y="179"/>
                  <a:pt x="93" y="179"/>
                  <a:pt x="93" y="179"/>
                </a:cubicBezTo>
                <a:cubicBezTo>
                  <a:pt x="94" y="178"/>
                  <a:pt x="94" y="179"/>
                  <a:pt x="95" y="180"/>
                </a:cubicBezTo>
                <a:cubicBezTo>
                  <a:pt x="95" y="180"/>
                  <a:pt x="95" y="181"/>
                  <a:pt x="94" y="181"/>
                </a:cubicBezTo>
                <a:cubicBezTo>
                  <a:pt x="92" y="181"/>
                  <a:pt x="92" y="181"/>
                  <a:pt x="92" y="181"/>
                </a:cubicBezTo>
                <a:cubicBezTo>
                  <a:pt x="92" y="180"/>
                  <a:pt x="93" y="181"/>
                  <a:pt x="93" y="180"/>
                </a:cubicBezTo>
                <a:close/>
                <a:moveTo>
                  <a:pt x="121" y="382"/>
                </a:moveTo>
                <a:cubicBezTo>
                  <a:pt x="121" y="382"/>
                  <a:pt x="121" y="382"/>
                  <a:pt x="121" y="382"/>
                </a:cubicBezTo>
                <a:cubicBezTo>
                  <a:pt x="123" y="382"/>
                  <a:pt x="123" y="382"/>
                  <a:pt x="123" y="382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122" y="383"/>
                  <a:pt x="121" y="382"/>
                  <a:pt x="121" y="382"/>
                </a:cubicBezTo>
                <a:close/>
                <a:moveTo>
                  <a:pt x="119" y="376"/>
                </a:moveTo>
                <a:cubicBezTo>
                  <a:pt x="119" y="376"/>
                  <a:pt x="120" y="375"/>
                  <a:pt x="120" y="376"/>
                </a:cubicBezTo>
                <a:cubicBezTo>
                  <a:pt x="120" y="376"/>
                  <a:pt x="119" y="376"/>
                  <a:pt x="119" y="376"/>
                </a:cubicBezTo>
                <a:close/>
                <a:moveTo>
                  <a:pt x="119" y="385"/>
                </a:moveTo>
                <a:cubicBezTo>
                  <a:pt x="118" y="385"/>
                  <a:pt x="118" y="385"/>
                  <a:pt x="118" y="385"/>
                </a:cubicBezTo>
                <a:cubicBezTo>
                  <a:pt x="119" y="385"/>
                  <a:pt x="119" y="385"/>
                  <a:pt x="119" y="385"/>
                </a:cubicBezTo>
                <a:close/>
                <a:moveTo>
                  <a:pt x="118" y="382"/>
                </a:moveTo>
                <a:cubicBezTo>
                  <a:pt x="118" y="382"/>
                  <a:pt x="118" y="382"/>
                  <a:pt x="118" y="382"/>
                </a:cubicBezTo>
                <a:cubicBezTo>
                  <a:pt x="117" y="382"/>
                  <a:pt x="117" y="382"/>
                  <a:pt x="117" y="382"/>
                </a:cubicBezTo>
                <a:lnTo>
                  <a:pt x="118" y="382"/>
                </a:lnTo>
                <a:close/>
                <a:moveTo>
                  <a:pt x="119" y="392"/>
                </a:moveTo>
                <a:cubicBezTo>
                  <a:pt x="120" y="392"/>
                  <a:pt x="120" y="392"/>
                  <a:pt x="120" y="392"/>
                </a:cubicBezTo>
                <a:cubicBezTo>
                  <a:pt x="120" y="391"/>
                  <a:pt x="120" y="391"/>
                  <a:pt x="120" y="391"/>
                </a:cubicBezTo>
                <a:cubicBezTo>
                  <a:pt x="121" y="392"/>
                  <a:pt x="122" y="391"/>
                  <a:pt x="122" y="392"/>
                </a:cubicBezTo>
                <a:cubicBezTo>
                  <a:pt x="122" y="391"/>
                  <a:pt x="123" y="391"/>
                  <a:pt x="123" y="391"/>
                </a:cubicBezTo>
                <a:cubicBezTo>
                  <a:pt x="122" y="392"/>
                  <a:pt x="124" y="393"/>
                  <a:pt x="122" y="392"/>
                </a:cubicBezTo>
                <a:cubicBezTo>
                  <a:pt x="123" y="394"/>
                  <a:pt x="123" y="394"/>
                  <a:pt x="123" y="394"/>
                </a:cubicBezTo>
                <a:cubicBezTo>
                  <a:pt x="121" y="394"/>
                  <a:pt x="121" y="394"/>
                  <a:pt x="121" y="394"/>
                </a:cubicBezTo>
                <a:cubicBezTo>
                  <a:pt x="121" y="393"/>
                  <a:pt x="121" y="393"/>
                  <a:pt x="121" y="392"/>
                </a:cubicBezTo>
                <a:cubicBezTo>
                  <a:pt x="120" y="392"/>
                  <a:pt x="120" y="393"/>
                  <a:pt x="119" y="392"/>
                </a:cubicBezTo>
                <a:close/>
                <a:moveTo>
                  <a:pt x="123" y="398"/>
                </a:moveTo>
                <a:cubicBezTo>
                  <a:pt x="123" y="397"/>
                  <a:pt x="122" y="397"/>
                  <a:pt x="123" y="396"/>
                </a:cubicBezTo>
                <a:cubicBezTo>
                  <a:pt x="121" y="396"/>
                  <a:pt x="121" y="396"/>
                  <a:pt x="121" y="396"/>
                </a:cubicBezTo>
                <a:cubicBezTo>
                  <a:pt x="122" y="394"/>
                  <a:pt x="122" y="394"/>
                  <a:pt x="122" y="394"/>
                </a:cubicBezTo>
                <a:cubicBezTo>
                  <a:pt x="124" y="395"/>
                  <a:pt x="124" y="395"/>
                  <a:pt x="124" y="395"/>
                </a:cubicBezTo>
                <a:cubicBezTo>
                  <a:pt x="123" y="396"/>
                  <a:pt x="123" y="396"/>
                  <a:pt x="123" y="396"/>
                </a:cubicBezTo>
                <a:cubicBezTo>
                  <a:pt x="124" y="396"/>
                  <a:pt x="123" y="398"/>
                  <a:pt x="124" y="397"/>
                </a:cubicBezTo>
                <a:cubicBezTo>
                  <a:pt x="124" y="397"/>
                  <a:pt x="124" y="398"/>
                  <a:pt x="123" y="398"/>
                </a:cubicBezTo>
                <a:close/>
                <a:moveTo>
                  <a:pt x="122" y="389"/>
                </a:moveTo>
                <a:cubicBezTo>
                  <a:pt x="121" y="390"/>
                  <a:pt x="121" y="390"/>
                  <a:pt x="121" y="390"/>
                </a:cubicBezTo>
                <a:cubicBezTo>
                  <a:pt x="121" y="390"/>
                  <a:pt x="120" y="389"/>
                  <a:pt x="120" y="389"/>
                </a:cubicBezTo>
                <a:cubicBezTo>
                  <a:pt x="122" y="389"/>
                  <a:pt x="122" y="389"/>
                  <a:pt x="123" y="388"/>
                </a:cubicBezTo>
                <a:cubicBezTo>
                  <a:pt x="123" y="388"/>
                  <a:pt x="124" y="389"/>
                  <a:pt x="124" y="389"/>
                </a:cubicBezTo>
                <a:lnTo>
                  <a:pt x="122" y="389"/>
                </a:lnTo>
                <a:close/>
                <a:moveTo>
                  <a:pt x="119" y="337"/>
                </a:moveTo>
                <a:cubicBezTo>
                  <a:pt x="118" y="337"/>
                  <a:pt x="118" y="336"/>
                  <a:pt x="117" y="336"/>
                </a:cubicBezTo>
                <a:cubicBezTo>
                  <a:pt x="119" y="335"/>
                  <a:pt x="115" y="335"/>
                  <a:pt x="116" y="333"/>
                </a:cubicBezTo>
                <a:cubicBezTo>
                  <a:pt x="117" y="333"/>
                  <a:pt x="119" y="333"/>
                  <a:pt x="119" y="334"/>
                </a:cubicBezTo>
                <a:cubicBezTo>
                  <a:pt x="120" y="334"/>
                  <a:pt x="120" y="334"/>
                  <a:pt x="120" y="334"/>
                </a:cubicBezTo>
                <a:cubicBezTo>
                  <a:pt x="120" y="334"/>
                  <a:pt x="121" y="333"/>
                  <a:pt x="120" y="333"/>
                </a:cubicBezTo>
                <a:cubicBezTo>
                  <a:pt x="122" y="332"/>
                  <a:pt x="121" y="334"/>
                  <a:pt x="122" y="334"/>
                </a:cubicBezTo>
                <a:cubicBezTo>
                  <a:pt x="120" y="334"/>
                  <a:pt x="120" y="336"/>
                  <a:pt x="119" y="337"/>
                </a:cubicBezTo>
                <a:close/>
                <a:moveTo>
                  <a:pt x="127" y="378"/>
                </a:moveTo>
                <a:cubicBezTo>
                  <a:pt x="127" y="378"/>
                  <a:pt x="128" y="376"/>
                  <a:pt x="128" y="376"/>
                </a:cubicBezTo>
                <a:cubicBezTo>
                  <a:pt x="127" y="377"/>
                  <a:pt x="128" y="378"/>
                  <a:pt x="127" y="378"/>
                </a:cubicBezTo>
                <a:close/>
                <a:moveTo>
                  <a:pt x="130" y="394"/>
                </a:moveTo>
                <a:cubicBezTo>
                  <a:pt x="131" y="393"/>
                  <a:pt x="131" y="393"/>
                  <a:pt x="131" y="393"/>
                </a:cubicBezTo>
                <a:cubicBezTo>
                  <a:pt x="132" y="393"/>
                  <a:pt x="132" y="393"/>
                  <a:pt x="132" y="393"/>
                </a:cubicBezTo>
                <a:lnTo>
                  <a:pt x="130" y="394"/>
                </a:lnTo>
                <a:close/>
                <a:moveTo>
                  <a:pt x="129" y="377"/>
                </a:moveTo>
                <a:cubicBezTo>
                  <a:pt x="130" y="376"/>
                  <a:pt x="130" y="376"/>
                  <a:pt x="130" y="376"/>
                </a:cubicBezTo>
                <a:cubicBezTo>
                  <a:pt x="131" y="376"/>
                  <a:pt x="131" y="376"/>
                  <a:pt x="131" y="376"/>
                </a:cubicBezTo>
                <a:lnTo>
                  <a:pt x="129" y="377"/>
                </a:lnTo>
                <a:close/>
                <a:moveTo>
                  <a:pt x="132" y="392"/>
                </a:moveTo>
                <a:cubicBezTo>
                  <a:pt x="133" y="392"/>
                  <a:pt x="133" y="392"/>
                  <a:pt x="133" y="392"/>
                </a:cubicBezTo>
                <a:cubicBezTo>
                  <a:pt x="134" y="392"/>
                  <a:pt x="134" y="392"/>
                  <a:pt x="135" y="392"/>
                </a:cubicBezTo>
                <a:lnTo>
                  <a:pt x="132" y="392"/>
                </a:lnTo>
                <a:close/>
                <a:moveTo>
                  <a:pt x="135" y="390"/>
                </a:moveTo>
                <a:cubicBezTo>
                  <a:pt x="134" y="389"/>
                  <a:pt x="134" y="389"/>
                  <a:pt x="134" y="389"/>
                </a:cubicBezTo>
                <a:cubicBezTo>
                  <a:pt x="135" y="390"/>
                  <a:pt x="135" y="390"/>
                  <a:pt x="135" y="390"/>
                </a:cubicBezTo>
                <a:close/>
                <a:moveTo>
                  <a:pt x="134" y="377"/>
                </a:moveTo>
                <a:cubicBezTo>
                  <a:pt x="132" y="377"/>
                  <a:pt x="132" y="377"/>
                  <a:pt x="132" y="377"/>
                </a:cubicBezTo>
                <a:cubicBezTo>
                  <a:pt x="132" y="377"/>
                  <a:pt x="132" y="376"/>
                  <a:pt x="132" y="376"/>
                </a:cubicBezTo>
                <a:cubicBezTo>
                  <a:pt x="132" y="376"/>
                  <a:pt x="132" y="376"/>
                  <a:pt x="132" y="376"/>
                </a:cubicBezTo>
                <a:cubicBezTo>
                  <a:pt x="133" y="375"/>
                  <a:pt x="133" y="376"/>
                  <a:pt x="134" y="376"/>
                </a:cubicBezTo>
                <a:cubicBezTo>
                  <a:pt x="135" y="375"/>
                  <a:pt x="135" y="375"/>
                  <a:pt x="135" y="375"/>
                </a:cubicBezTo>
                <a:cubicBezTo>
                  <a:pt x="136" y="376"/>
                  <a:pt x="134" y="376"/>
                  <a:pt x="134" y="377"/>
                </a:cubicBezTo>
                <a:close/>
                <a:moveTo>
                  <a:pt x="136" y="391"/>
                </a:moveTo>
                <a:cubicBezTo>
                  <a:pt x="138" y="390"/>
                  <a:pt x="138" y="390"/>
                  <a:pt x="138" y="390"/>
                </a:cubicBezTo>
                <a:cubicBezTo>
                  <a:pt x="138" y="391"/>
                  <a:pt x="137" y="391"/>
                  <a:pt x="136" y="391"/>
                </a:cubicBezTo>
                <a:close/>
                <a:moveTo>
                  <a:pt x="132" y="369"/>
                </a:moveTo>
                <a:cubicBezTo>
                  <a:pt x="131" y="369"/>
                  <a:pt x="131" y="369"/>
                  <a:pt x="131" y="369"/>
                </a:cubicBezTo>
                <a:cubicBezTo>
                  <a:pt x="133" y="368"/>
                  <a:pt x="131" y="367"/>
                  <a:pt x="133" y="367"/>
                </a:cubicBezTo>
                <a:cubicBezTo>
                  <a:pt x="136" y="368"/>
                  <a:pt x="136" y="368"/>
                  <a:pt x="136" y="368"/>
                </a:cubicBezTo>
                <a:cubicBezTo>
                  <a:pt x="137" y="370"/>
                  <a:pt x="134" y="369"/>
                  <a:pt x="132" y="369"/>
                </a:cubicBezTo>
                <a:close/>
                <a:moveTo>
                  <a:pt x="141" y="396"/>
                </a:moveTo>
                <a:cubicBezTo>
                  <a:pt x="141" y="395"/>
                  <a:pt x="141" y="395"/>
                  <a:pt x="141" y="395"/>
                </a:cubicBezTo>
                <a:cubicBezTo>
                  <a:pt x="141" y="395"/>
                  <a:pt x="141" y="395"/>
                  <a:pt x="141" y="395"/>
                </a:cubicBezTo>
                <a:lnTo>
                  <a:pt x="141" y="396"/>
                </a:lnTo>
                <a:close/>
                <a:moveTo>
                  <a:pt x="140" y="385"/>
                </a:moveTo>
                <a:cubicBezTo>
                  <a:pt x="140" y="385"/>
                  <a:pt x="140" y="385"/>
                  <a:pt x="140" y="385"/>
                </a:cubicBezTo>
                <a:cubicBezTo>
                  <a:pt x="141" y="385"/>
                  <a:pt x="141" y="385"/>
                  <a:pt x="141" y="385"/>
                </a:cubicBezTo>
                <a:lnTo>
                  <a:pt x="140" y="385"/>
                </a:lnTo>
                <a:close/>
                <a:moveTo>
                  <a:pt x="142" y="387"/>
                </a:moveTo>
                <a:cubicBezTo>
                  <a:pt x="142" y="387"/>
                  <a:pt x="141" y="386"/>
                  <a:pt x="141" y="386"/>
                </a:cubicBezTo>
                <a:cubicBezTo>
                  <a:pt x="142" y="386"/>
                  <a:pt x="142" y="386"/>
                  <a:pt x="142" y="386"/>
                </a:cubicBezTo>
                <a:lnTo>
                  <a:pt x="142" y="387"/>
                </a:lnTo>
                <a:close/>
                <a:moveTo>
                  <a:pt x="140" y="374"/>
                </a:moveTo>
                <a:cubicBezTo>
                  <a:pt x="141" y="375"/>
                  <a:pt x="139" y="374"/>
                  <a:pt x="139" y="374"/>
                </a:cubicBezTo>
                <a:cubicBezTo>
                  <a:pt x="139" y="374"/>
                  <a:pt x="139" y="374"/>
                  <a:pt x="139" y="374"/>
                </a:cubicBezTo>
                <a:cubicBezTo>
                  <a:pt x="138" y="373"/>
                  <a:pt x="137" y="374"/>
                  <a:pt x="136" y="373"/>
                </a:cubicBezTo>
                <a:cubicBezTo>
                  <a:pt x="138" y="374"/>
                  <a:pt x="139" y="371"/>
                  <a:pt x="140" y="372"/>
                </a:cubicBezTo>
                <a:cubicBezTo>
                  <a:pt x="141" y="372"/>
                  <a:pt x="139" y="374"/>
                  <a:pt x="140" y="374"/>
                </a:cubicBezTo>
                <a:close/>
                <a:moveTo>
                  <a:pt x="143" y="390"/>
                </a:moveTo>
                <a:cubicBezTo>
                  <a:pt x="144" y="390"/>
                  <a:pt x="144" y="390"/>
                  <a:pt x="144" y="390"/>
                </a:cubicBezTo>
                <a:cubicBezTo>
                  <a:pt x="143" y="391"/>
                  <a:pt x="143" y="391"/>
                  <a:pt x="143" y="391"/>
                </a:cubicBezTo>
                <a:lnTo>
                  <a:pt x="143" y="390"/>
                </a:lnTo>
                <a:close/>
                <a:moveTo>
                  <a:pt x="144" y="391"/>
                </a:moveTo>
                <a:cubicBezTo>
                  <a:pt x="144" y="391"/>
                  <a:pt x="145" y="390"/>
                  <a:pt x="145" y="391"/>
                </a:cubicBezTo>
                <a:lnTo>
                  <a:pt x="144" y="391"/>
                </a:lnTo>
                <a:close/>
                <a:moveTo>
                  <a:pt x="145" y="392"/>
                </a:moveTo>
                <a:cubicBezTo>
                  <a:pt x="145" y="392"/>
                  <a:pt x="145" y="392"/>
                  <a:pt x="145" y="392"/>
                </a:cubicBezTo>
                <a:cubicBezTo>
                  <a:pt x="146" y="392"/>
                  <a:pt x="147" y="391"/>
                  <a:pt x="147" y="391"/>
                </a:cubicBezTo>
                <a:cubicBezTo>
                  <a:pt x="147" y="390"/>
                  <a:pt x="147" y="390"/>
                  <a:pt x="147" y="390"/>
                </a:cubicBezTo>
                <a:cubicBezTo>
                  <a:pt x="147" y="390"/>
                  <a:pt x="147" y="390"/>
                  <a:pt x="147" y="390"/>
                </a:cubicBezTo>
                <a:cubicBezTo>
                  <a:pt x="147" y="391"/>
                  <a:pt x="147" y="391"/>
                  <a:pt x="147" y="391"/>
                </a:cubicBezTo>
                <a:cubicBezTo>
                  <a:pt x="147" y="391"/>
                  <a:pt x="149" y="391"/>
                  <a:pt x="149" y="392"/>
                </a:cubicBezTo>
                <a:cubicBezTo>
                  <a:pt x="148" y="392"/>
                  <a:pt x="146" y="393"/>
                  <a:pt x="145" y="392"/>
                </a:cubicBezTo>
                <a:close/>
                <a:moveTo>
                  <a:pt x="147" y="380"/>
                </a:moveTo>
                <a:cubicBezTo>
                  <a:pt x="148" y="379"/>
                  <a:pt x="150" y="380"/>
                  <a:pt x="150" y="381"/>
                </a:cubicBezTo>
                <a:cubicBezTo>
                  <a:pt x="150" y="381"/>
                  <a:pt x="150" y="381"/>
                  <a:pt x="149" y="381"/>
                </a:cubicBezTo>
                <a:cubicBezTo>
                  <a:pt x="150" y="380"/>
                  <a:pt x="150" y="380"/>
                  <a:pt x="150" y="380"/>
                </a:cubicBezTo>
                <a:cubicBezTo>
                  <a:pt x="149" y="380"/>
                  <a:pt x="148" y="380"/>
                  <a:pt x="147" y="380"/>
                </a:cubicBezTo>
                <a:close/>
                <a:moveTo>
                  <a:pt x="150" y="387"/>
                </a:moveTo>
                <a:cubicBezTo>
                  <a:pt x="150" y="386"/>
                  <a:pt x="151" y="387"/>
                  <a:pt x="151" y="387"/>
                </a:cubicBezTo>
                <a:cubicBezTo>
                  <a:pt x="150" y="387"/>
                  <a:pt x="150" y="387"/>
                  <a:pt x="150" y="387"/>
                </a:cubicBezTo>
                <a:close/>
                <a:moveTo>
                  <a:pt x="150" y="388"/>
                </a:moveTo>
                <a:cubicBezTo>
                  <a:pt x="152" y="388"/>
                  <a:pt x="152" y="388"/>
                  <a:pt x="152" y="388"/>
                </a:cubicBezTo>
                <a:cubicBezTo>
                  <a:pt x="152" y="389"/>
                  <a:pt x="150" y="389"/>
                  <a:pt x="150" y="388"/>
                </a:cubicBezTo>
                <a:close/>
                <a:moveTo>
                  <a:pt x="149" y="372"/>
                </a:moveTo>
                <a:cubicBezTo>
                  <a:pt x="149" y="372"/>
                  <a:pt x="149" y="372"/>
                  <a:pt x="149" y="372"/>
                </a:cubicBezTo>
                <a:cubicBezTo>
                  <a:pt x="149" y="372"/>
                  <a:pt x="150" y="372"/>
                  <a:pt x="150" y="372"/>
                </a:cubicBezTo>
                <a:lnTo>
                  <a:pt x="149" y="372"/>
                </a:lnTo>
                <a:close/>
                <a:moveTo>
                  <a:pt x="152" y="379"/>
                </a:moveTo>
                <a:cubicBezTo>
                  <a:pt x="152" y="379"/>
                  <a:pt x="152" y="379"/>
                  <a:pt x="153" y="379"/>
                </a:cubicBezTo>
                <a:cubicBezTo>
                  <a:pt x="153" y="380"/>
                  <a:pt x="152" y="379"/>
                  <a:pt x="152" y="379"/>
                </a:cubicBezTo>
                <a:close/>
                <a:moveTo>
                  <a:pt x="153" y="363"/>
                </a:moveTo>
                <a:cubicBezTo>
                  <a:pt x="153" y="363"/>
                  <a:pt x="153" y="363"/>
                  <a:pt x="153" y="364"/>
                </a:cubicBezTo>
                <a:cubicBezTo>
                  <a:pt x="153" y="363"/>
                  <a:pt x="153" y="363"/>
                  <a:pt x="153" y="363"/>
                </a:cubicBezTo>
                <a:close/>
                <a:moveTo>
                  <a:pt x="156" y="388"/>
                </a:moveTo>
                <a:cubicBezTo>
                  <a:pt x="157" y="388"/>
                  <a:pt x="157" y="388"/>
                  <a:pt x="157" y="388"/>
                </a:cubicBezTo>
                <a:cubicBezTo>
                  <a:pt x="157" y="388"/>
                  <a:pt x="157" y="388"/>
                  <a:pt x="157" y="388"/>
                </a:cubicBezTo>
                <a:lnTo>
                  <a:pt x="156" y="388"/>
                </a:lnTo>
                <a:close/>
                <a:moveTo>
                  <a:pt x="179" y="333"/>
                </a:moveTo>
                <a:cubicBezTo>
                  <a:pt x="178" y="334"/>
                  <a:pt x="182" y="334"/>
                  <a:pt x="181" y="336"/>
                </a:cubicBezTo>
                <a:cubicBezTo>
                  <a:pt x="178" y="335"/>
                  <a:pt x="178" y="335"/>
                  <a:pt x="178" y="335"/>
                </a:cubicBezTo>
                <a:cubicBezTo>
                  <a:pt x="177" y="336"/>
                  <a:pt x="179" y="337"/>
                  <a:pt x="177" y="336"/>
                </a:cubicBezTo>
                <a:lnTo>
                  <a:pt x="179" y="333"/>
                </a:lnTo>
                <a:close/>
                <a:moveTo>
                  <a:pt x="184" y="375"/>
                </a:moveTo>
                <a:cubicBezTo>
                  <a:pt x="183" y="375"/>
                  <a:pt x="183" y="375"/>
                  <a:pt x="183" y="375"/>
                </a:cubicBezTo>
                <a:cubicBezTo>
                  <a:pt x="184" y="375"/>
                  <a:pt x="184" y="375"/>
                  <a:pt x="184" y="375"/>
                </a:cubicBezTo>
                <a:close/>
                <a:moveTo>
                  <a:pt x="180" y="365"/>
                </a:moveTo>
                <a:cubicBezTo>
                  <a:pt x="180" y="365"/>
                  <a:pt x="180" y="365"/>
                  <a:pt x="180" y="365"/>
                </a:cubicBezTo>
                <a:cubicBezTo>
                  <a:pt x="179" y="366"/>
                  <a:pt x="179" y="366"/>
                  <a:pt x="179" y="366"/>
                </a:cubicBezTo>
                <a:lnTo>
                  <a:pt x="180" y="365"/>
                </a:lnTo>
                <a:close/>
                <a:moveTo>
                  <a:pt x="168" y="348"/>
                </a:moveTo>
                <a:cubicBezTo>
                  <a:pt x="170" y="348"/>
                  <a:pt x="170" y="349"/>
                  <a:pt x="172" y="349"/>
                </a:cubicBezTo>
                <a:cubicBezTo>
                  <a:pt x="171" y="351"/>
                  <a:pt x="167" y="350"/>
                  <a:pt x="167" y="351"/>
                </a:cubicBezTo>
                <a:cubicBezTo>
                  <a:pt x="166" y="352"/>
                  <a:pt x="166" y="351"/>
                  <a:pt x="165" y="351"/>
                </a:cubicBezTo>
                <a:cubicBezTo>
                  <a:pt x="166" y="350"/>
                  <a:pt x="169" y="349"/>
                  <a:pt x="168" y="348"/>
                </a:cubicBezTo>
                <a:close/>
                <a:moveTo>
                  <a:pt x="173" y="352"/>
                </a:moveTo>
                <a:cubicBezTo>
                  <a:pt x="173" y="352"/>
                  <a:pt x="172" y="352"/>
                  <a:pt x="172" y="352"/>
                </a:cubicBezTo>
                <a:cubicBezTo>
                  <a:pt x="172" y="352"/>
                  <a:pt x="172" y="352"/>
                  <a:pt x="173" y="352"/>
                </a:cubicBezTo>
                <a:close/>
                <a:moveTo>
                  <a:pt x="165" y="352"/>
                </a:moveTo>
                <a:cubicBezTo>
                  <a:pt x="165" y="352"/>
                  <a:pt x="165" y="353"/>
                  <a:pt x="164" y="352"/>
                </a:cubicBezTo>
                <a:cubicBezTo>
                  <a:pt x="164" y="352"/>
                  <a:pt x="165" y="352"/>
                  <a:pt x="165" y="352"/>
                </a:cubicBezTo>
                <a:close/>
                <a:moveTo>
                  <a:pt x="167" y="346"/>
                </a:moveTo>
                <a:cubicBezTo>
                  <a:pt x="165" y="346"/>
                  <a:pt x="165" y="346"/>
                  <a:pt x="165" y="346"/>
                </a:cubicBezTo>
                <a:cubicBezTo>
                  <a:pt x="165" y="345"/>
                  <a:pt x="165" y="345"/>
                  <a:pt x="165" y="345"/>
                </a:cubicBezTo>
                <a:cubicBezTo>
                  <a:pt x="166" y="345"/>
                  <a:pt x="166" y="346"/>
                  <a:pt x="167" y="346"/>
                </a:cubicBezTo>
                <a:close/>
                <a:moveTo>
                  <a:pt x="160" y="371"/>
                </a:moveTo>
                <a:cubicBezTo>
                  <a:pt x="161" y="370"/>
                  <a:pt x="161" y="370"/>
                  <a:pt x="161" y="370"/>
                </a:cubicBezTo>
                <a:cubicBezTo>
                  <a:pt x="161" y="370"/>
                  <a:pt x="161" y="370"/>
                  <a:pt x="161" y="370"/>
                </a:cubicBezTo>
                <a:lnTo>
                  <a:pt x="160" y="371"/>
                </a:lnTo>
                <a:close/>
                <a:moveTo>
                  <a:pt x="162" y="383"/>
                </a:moveTo>
                <a:cubicBezTo>
                  <a:pt x="162" y="384"/>
                  <a:pt x="162" y="384"/>
                  <a:pt x="162" y="384"/>
                </a:cubicBezTo>
                <a:cubicBezTo>
                  <a:pt x="161" y="384"/>
                  <a:pt x="161" y="384"/>
                  <a:pt x="161" y="384"/>
                </a:cubicBezTo>
                <a:lnTo>
                  <a:pt x="162" y="383"/>
                </a:lnTo>
                <a:close/>
                <a:moveTo>
                  <a:pt x="158" y="356"/>
                </a:moveTo>
                <a:cubicBezTo>
                  <a:pt x="157" y="356"/>
                  <a:pt x="157" y="356"/>
                  <a:pt x="157" y="356"/>
                </a:cubicBezTo>
                <a:cubicBezTo>
                  <a:pt x="158" y="356"/>
                  <a:pt x="158" y="356"/>
                  <a:pt x="158" y="356"/>
                </a:cubicBezTo>
                <a:close/>
                <a:moveTo>
                  <a:pt x="159" y="366"/>
                </a:moveTo>
                <a:cubicBezTo>
                  <a:pt x="159" y="366"/>
                  <a:pt x="159" y="367"/>
                  <a:pt x="159" y="367"/>
                </a:cubicBezTo>
                <a:cubicBezTo>
                  <a:pt x="159" y="367"/>
                  <a:pt x="159" y="367"/>
                  <a:pt x="159" y="367"/>
                </a:cubicBezTo>
                <a:lnTo>
                  <a:pt x="159" y="366"/>
                </a:lnTo>
                <a:close/>
                <a:moveTo>
                  <a:pt x="154" y="356"/>
                </a:moveTo>
                <a:cubicBezTo>
                  <a:pt x="154" y="355"/>
                  <a:pt x="154" y="355"/>
                  <a:pt x="154" y="355"/>
                </a:cubicBezTo>
                <a:cubicBezTo>
                  <a:pt x="155" y="356"/>
                  <a:pt x="155" y="356"/>
                  <a:pt x="155" y="356"/>
                </a:cubicBezTo>
                <a:lnTo>
                  <a:pt x="154" y="356"/>
                </a:lnTo>
                <a:close/>
                <a:moveTo>
                  <a:pt x="162" y="394"/>
                </a:moveTo>
                <a:cubicBezTo>
                  <a:pt x="161" y="394"/>
                  <a:pt x="161" y="394"/>
                  <a:pt x="160" y="394"/>
                </a:cubicBezTo>
                <a:cubicBezTo>
                  <a:pt x="160" y="394"/>
                  <a:pt x="160" y="394"/>
                  <a:pt x="160" y="394"/>
                </a:cubicBezTo>
                <a:cubicBezTo>
                  <a:pt x="159" y="394"/>
                  <a:pt x="160" y="394"/>
                  <a:pt x="160" y="393"/>
                </a:cubicBezTo>
                <a:cubicBezTo>
                  <a:pt x="161" y="393"/>
                  <a:pt x="161" y="394"/>
                  <a:pt x="162" y="394"/>
                </a:cubicBezTo>
                <a:cubicBezTo>
                  <a:pt x="162" y="394"/>
                  <a:pt x="162" y="394"/>
                  <a:pt x="162" y="394"/>
                </a:cubicBezTo>
                <a:close/>
                <a:moveTo>
                  <a:pt x="161" y="388"/>
                </a:moveTo>
                <a:cubicBezTo>
                  <a:pt x="162" y="386"/>
                  <a:pt x="162" y="386"/>
                  <a:pt x="162" y="386"/>
                </a:cubicBezTo>
                <a:cubicBezTo>
                  <a:pt x="164" y="388"/>
                  <a:pt x="164" y="388"/>
                  <a:pt x="164" y="388"/>
                </a:cubicBezTo>
                <a:cubicBezTo>
                  <a:pt x="163" y="388"/>
                  <a:pt x="162" y="388"/>
                  <a:pt x="161" y="388"/>
                </a:cubicBezTo>
                <a:close/>
                <a:moveTo>
                  <a:pt x="160" y="358"/>
                </a:moveTo>
                <a:cubicBezTo>
                  <a:pt x="158" y="358"/>
                  <a:pt x="159" y="357"/>
                  <a:pt x="159" y="357"/>
                </a:cubicBezTo>
                <a:cubicBezTo>
                  <a:pt x="159" y="357"/>
                  <a:pt x="159" y="358"/>
                  <a:pt x="160" y="358"/>
                </a:cubicBezTo>
                <a:close/>
                <a:moveTo>
                  <a:pt x="158" y="344"/>
                </a:moveTo>
                <a:cubicBezTo>
                  <a:pt x="156" y="345"/>
                  <a:pt x="156" y="345"/>
                  <a:pt x="156" y="345"/>
                </a:cubicBezTo>
                <a:cubicBezTo>
                  <a:pt x="156" y="344"/>
                  <a:pt x="158" y="345"/>
                  <a:pt x="157" y="343"/>
                </a:cubicBezTo>
                <a:cubicBezTo>
                  <a:pt x="161" y="345"/>
                  <a:pt x="163" y="340"/>
                  <a:pt x="166" y="343"/>
                </a:cubicBezTo>
                <a:cubicBezTo>
                  <a:pt x="164" y="344"/>
                  <a:pt x="160" y="346"/>
                  <a:pt x="158" y="344"/>
                </a:cubicBezTo>
                <a:close/>
                <a:moveTo>
                  <a:pt x="162" y="350"/>
                </a:moveTo>
                <a:cubicBezTo>
                  <a:pt x="163" y="349"/>
                  <a:pt x="163" y="349"/>
                  <a:pt x="163" y="349"/>
                </a:cubicBezTo>
                <a:cubicBezTo>
                  <a:pt x="164" y="350"/>
                  <a:pt x="164" y="350"/>
                  <a:pt x="164" y="350"/>
                </a:cubicBezTo>
                <a:lnTo>
                  <a:pt x="162" y="350"/>
                </a:lnTo>
                <a:close/>
                <a:moveTo>
                  <a:pt x="166" y="364"/>
                </a:moveTo>
                <a:cubicBezTo>
                  <a:pt x="166" y="365"/>
                  <a:pt x="166" y="365"/>
                  <a:pt x="166" y="365"/>
                </a:cubicBezTo>
                <a:cubicBezTo>
                  <a:pt x="165" y="364"/>
                  <a:pt x="165" y="364"/>
                  <a:pt x="165" y="364"/>
                </a:cubicBezTo>
                <a:lnTo>
                  <a:pt x="166" y="364"/>
                </a:lnTo>
                <a:close/>
                <a:moveTo>
                  <a:pt x="165" y="365"/>
                </a:moveTo>
                <a:cubicBezTo>
                  <a:pt x="164" y="365"/>
                  <a:pt x="164" y="365"/>
                  <a:pt x="164" y="365"/>
                </a:cubicBezTo>
                <a:cubicBezTo>
                  <a:pt x="164" y="365"/>
                  <a:pt x="164" y="365"/>
                  <a:pt x="164" y="365"/>
                </a:cubicBezTo>
                <a:cubicBezTo>
                  <a:pt x="164" y="365"/>
                  <a:pt x="165" y="365"/>
                  <a:pt x="165" y="365"/>
                </a:cubicBezTo>
                <a:close/>
                <a:moveTo>
                  <a:pt x="167" y="382"/>
                </a:moveTo>
                <a:cubicBezTo>
                  <a:pt x="167" y="381"/>
                  <a:pt x="167" y="381"/>
                  <a:pt x="167" y="381"/>
                </a:cubicBezTo>
                <a:cubicBezTo>
                  <a:pt x="167" y="381"/>
                  <a:pt x="167" y="381"/>
                  <a:pt x="167" y="381"/>
                </a:cubicBezTo>
                <a:cubicBezTo>
                  <a:pt x="167" y="382"/>
                  <a:pt x="167" y="382"/>
                  <a:pt x="167" y="382"/>
                </a:cubicBezTo>
                <a:close/>
                <a:moveTo>
                  <a:pt x="164" y="375"/>
                </a:moveTo>
                <a:cubicBezTo>
                  <a:pt x="165" y="375"/>
                  <a:pt x="165" y="375"/>
                  <a:pt x="165" y="375"/>
                </a:cubicBezTo>
                <a:cubicBezTo>
                  <a:pt x="165" y="374"/>
                  <a:pt x="165" y="374"/>
                  <a:pt x="165" y="374"/>
                </a:cubicBezTo>
                <a:cubicBezTo>
                  <a:pt x="167" y="374"/>
                  <a:pt x="167" y="374"/>
                  <a:pt x="167" y="374"/>
                </a:cubicBezTo>
                <a:lnTo>
                  <a:pt x="164" y="375"/>
                </a:lnTo>
                <a:close/>
                <a:moveTo>
                  <a:pt x="165" y="355"/>
                </a:moveTo>
                <a:cubicBezTo>
                  <a:pt x="165" y="355"/>
                  <a:pt x="166" y="354"/>
                  <a:pt x="166" y="354"/>
                </a:cubicBezTo>
                <a:cubicBezTo>
                  <a:pt x="166" y="354"/>
                  <a:pt x="166" y="354"/>
                  <a:pt x="166" y="354"/>
                </a:cubicBezTo>
                <a:cubicBezTo>
                  <a:pt x="166" y="353"/>
                  <a:pt x="166" y="353"/>
                  <a:pt x="166" y="353"/>
                </a:cubicBezTo>
                <a:cubicBezTo>
                  <a:pt x="167" y="355"/>
                  <a:pt x="164" y="355"/>
                  <a:pt x="165" y="355"/>
                </a:cubicBezTo>
                <a:close/>
                <a:moveTo>
                  <a:pt x="171" y="380"/>
                </a:moveTo>
                <a:cubicBezTo>
                  <a:pt x="172" y="380"/>
                  <a:pt x="172" y="378"/>
                  <a:pt x="173" y="379"/>
                </a:cubicBezTo>
                <a:cubicBezTo>
                  <a:pt x="172" y="379"/>
                  <a:pt x="172" y="380"/>
                  <a:pt x="171" y="380"/>
                </a:cubicBezTo>
                <a:close/>
                <a:moveTo>
                  <a:pt x="174" y="383"/>
                </a:moveTo>
                <a:cubicBezTo>
                  <a:pt x="173" y="383"/>
                  <a:pt x="173" y="383"/>
                  <a:pt x="173" y="383"/>
                </a:cubicBezTo>
                <a:cubicBezTo>
                  <a:pt x="174" y="383"/>
                  <a:pt x="174" y="383"/>
                  <a:pt x="174" y="383"/>
                </a:cubicBezTo>
                <a:close/>
                <a:moveTo>
                  <a:pt x="177" y="381"/>
                </a:moveTo>
                <a:cubicBezTo>
                  <a:pt x="175" y="381"/>
                  <a:pt x="175" y="380"/>
                  <a:pt x="174" y="380"/>
                </a:cubicBezTo>
                <a:cubicBezTo>
                  <a:pt x="175" y="380"/>
                  <a:pt x="176" y="381"/>
                  <a:pt x="176" y="380"/>
                </a:cubicBezTo>
                <a:lnTo>
                  <a:pt x="177" y="381"/>
                </a:lnTo>
                <a:close/>
                <a:moveTo>
                  <a:pt x="179" y="383"/>
                </a:moveTo>
                <a:cubicBezTo>
                  <a:pt x="178" y="382"/>
                  <a:pt x="178" y="382"/>
                  <a:pt x="178" y="382"/>
                </a:cubicBezTo>
                <a:cubicBezTo>
                  <a:pt x="179" y="383"/>
                  <a:pt x="179" y="383"/>
                  <a:pt x="179" y="383"/>
                </a:cubicBezTo>
                <a:close/>
                <a:moveTo>
                  <a:pt x="178" y="372"/>
                </a:moveTo>
                <a:cubicBezTo>
                  <a:pt x="177" y="372"/>
                  <a:pt x="177" y="372"/>
                  <a:pt x="177" y="372"/>
                </a:cubicBezTo>
                <a:cubicBezTo>
                  <a:pt x="178" y="371"/>
                  <a:pt x="178" y="371"/>
                  <a:pt x="178" y="371"/>
                </a:cubicBezTo>
                <a:lnTo>
                  <a:pt x="178" y="372"/>
                </a:lnTo>
                <a:close/>
                <a:moveTo>
                  <a:pt x="177" y="368"/>
                </a:moveTo>
                <a:cubicBezTo>
                  <a:pt x="176" y="368"/>
                  <a:pt x="178" y="367"/>
                  <a:pt x="178" y="367"/>
                </a:cubicBezTo>
                <a:cubicBezTo>
                  <a:pt x="178" y="367"/>
                  <a:pt x="177" y="368"/>
                  <a:pt x="177" y="368"/>
                </a:cubicBezTo>
                <a:close/>
                <a:moveTo>
                  <a:pt x="178" y="361"/>
                </a:moveTo>
                <a:cubicBezTo>
                  <a:pt x="175" y="361"/>
                  <a:pt x="173" y="360"/>
                  <a:pt x="169" y="361"/>
                </a:cubicBezTo>
                <a:cubicBezTo>
                  <a:pt x="168" y="361"/>
                  <a:pt x="170" y="360"/>
                  <a:pt x="171" y="359"/>
                </a:cubicBezTo>
                <a:cubicBezTo>
                  <a:pt x="172" y="360"/>
                  <a:pt x="173" y="359"/>
                  <a:pt x="175" y="359"/>
                </a:cubicBezTo>
                <a:cubicBezTo>
                  <a:pt x="175" y="360"/>
                  <a:pt x="175" y="360"/>
                  <a:pt x="175" y="360"/>
                </a:cubicBezTo>
                <a:cubicBezTo>
                  <a:pt x="176" y="360"/>
                  <a:pt x="177" y="359"/>
                  <a:pt x="177" y="360"/>
                </a:cubicBezTo>
                <a:cubicBezTo>
                  <a:pt x="178" y="360"/>
                  <a:pt x="178" y="361"/>
                  <a:pt x="178" y="361"/>
                </a:cubicBezTo>
                <a:close/>
                <a:moveTo>
                  <a:pt x="184" y="378"/>
                </a:moveTo>
                <a:cubicBezTo>
                  <a:pt x="185" y="378"/>
                  <a:pt x="186" y="378"/>
                  <a:pt x="186" y="377"/>
                </a:cubicBezTo>
                <a:cubicBezTo>
                  <a:pt x="186" y="377"/>
                  <a:pt x="184" y="377"/>
                  <a:pt x="184" y="377"/>
                </a:cubicBezTo>
                <a:cubicBezTo>
                  <a:pt x="183" y="379"/>
                  <a:pt x="182" y="379"/>
                  <a:pt x="181" y="379"/>
                </a:cubicBezTo>
                <a:cubicBezTo>
                  <a:pt x="181" y="378"/>
                  <a:pt x="179" y="377"/>
                  <a:pt x="181" y="376"/>
                </a:cubicBezTo>
                <a:cubicBezTo>
                  <a:pt x="183" y="377"/>
                  <a:pt x="185" y="376"/>
                  <a:pt x="187" y="375"/>
                </a:cubicBezTo>
                <a:cubicBezTo>
                  <a:pt x="187" y="374"/>
                  <a:pt x="187" y="374"/>
                  <a:pt x="187" y="374"/>
                </a:cubicBezTo>
                <a:cubicBezTo>
                  <a:pt x="188" y="374"/>
                  <a:pt x="188" y="375"/>
                  <a:pt x="189" y="375"/>
                </a:cubicBezTo>
                <a:cubicBezTo>
                  <a:pt x="188" y="376"/>
                  <a:pt x="186" y="378"/>
                  <a:pt x="184" y="378"/>
                </a:cubicBezTo>
                <a:close/>
                <a:moveTo>
                  <a:pt x="188" y="384"/>
                </a:moveTo>
                <a:cubicBezTo>
                  <a:pt x="187" y="385"/>
                  <a:pt x="187" y="385"/>
                  <a:pt x="187" y="385"/>
                </a:cubicBezTo>
                <a:cubicBezTo>
                  <a:pt x="189" y="383"/>
                  <a:pt x="189" y="383"/>
                  <a:pt x="189" y="383"/>
                </a:cubicBezTo>
                <a:cubicBezTo>
                  <a:pt x="189" y="383"/>
                  <a:pt x="189" y="384"/>
                  <a:pt x="188" y="384"/>
                </a:cubicBezTo>
                <a:close/>
                <a:moveTo>
                  <a:pt x="189" y="385"/>
                </a:moveTo>
                <a:cubicBezTo>
                  <a:pt x="189" y="384"/>
                  <a:pt x="189" y="385"/>
                  <a:pt x="190" y="384"/>
                </a:cubicBezTo>
                <a:cubicBezTo>
                  <a:pt x="190" y="384"/>
                  <a:pt x="190" y="385"/>
                  <a:pt x="190" y="385"/>
                </a:cubicBezTo>
                <a:lnTo>
                  <a:pt x="189" y="385"/>
                </a:lnTo>
                <a:close/>
                <a:moveTo>
                  <a:pt x="189" y="381"/>
                </a:moveTo>
                <a:cubicBezTo>
                  <a:pt x="188" y="380"/>
                  <a:pt x="186" y="380"/>
                  <a:pt x="187" y="379"/>
                </a:cubicBezTo>
                <a:cubicBezTo>
                  <a:pt x="187" y="377"/>
                  <a:pt x="189" y="378"/>
                  <a:pt x="190" y="378"/>
                </a:cubicBezTo>
                <a:cubicBezTo>
                  <a:pt x="190" y="378"/>
                  <a:pt x="190" y="378"/>
                  <a:pt x="190" y="378"/>
                </a:cubicBezTo>
                <a:cubicBezTo>
                  <a:pt x="191" y="379"/>
                  <a:pt x="191" y="379"/>
                  <a:pt x="191" y="379"/>
                </a:cubicBezTo>
                <a:cubicBezTo>
                  <a:pt x="191" y="380"/>
                  <a:pt x="189" y="380"/>
                  <a:pt x="189" y="381"/>
                </a:cubicBezTo>
                <a:close/>
                <a:moveTo>
                  <a:pt x="192" y="380"/>
                </a:moveTo>
                <a:cubicBezTo>
                  <a:pt x="191" y="380"/>
                  <a:pt x="191" y="380"/>
                  <a:pt x="191" y="380"/>
                </a:cubicBezTo>
                <a:cubicBezTo>
                  <a:pt x="191" y="380"/>
                  <a:pt x="191" y="380"/>
                  <a:pt x="191" y="380"/>
                </a:cubicBezTo>
                <a:lnTo>
                  <a:pt x="192" y="380"/>
                </a:lnTo>
                <a:close/>
                <a:moveTo>
                  <a:pt x="190" y="376"/>
                </a:moveTo>
                <a:cubicBezTo>
                  <a:pt x="190" y="376"/>
                  <a:pt x="190" y="376"/>
                  <a:pt x="190" y="376"/>
                </a:cubicBezTo>
                <a:cubicBezTo>
                  <a:pt x="191" y="375"/>
                  <a:pt x="191" y="375"/>
                  <a:pt x="191" y="376"/>
                </a:cubicBezTo>
                <a:lnTo>
                  <a:pt x="190" y="376"/>
                </a:lnTo>
                <a:close/>
                <a:moveTo>
                  <a:pt x="191" y="370"/>
                </a:moveTo>
                <a:cubicBezTo>
                  <a:pt x="190" y="370"/>
                  <a:pt x="190" y="370"/>
                  <a:pt x="190" y="370"/>
                </a:cubicBezTo>
                <a:cubicBezTo>
                  <a:pt x="190" y="370"/>
                  <a:pt x="191" y="370"/>
                  <a:pt x="191" y="370"/>
                </a:cubicBezTo>
                <a:close/>
                <a:moveTo>
                  <a:pt x="187" y="338"/>
                </a:moveTo>
                <a:cubicBezTo>
                  <a:pt x="186" y="338"/>
                  <a:pt x="186" y="338"/>
                  <a:pt x="186" y="338"/>
                </a:cubicBezTo>
                <a:cubicBezTo>
                  <a:pt x="187" y="337"/>
                  <a:pt x="187" y="337"/>
                  <a:pt x="187" y="337"/>
                </a:cubicBezTo>
                <a:lnTo>
                  <a:pt x="187" y="338"/>
                </a:lnTo>
                <a:close/>
                <a:moveTo>
                  <a:pt x="195" y="384"/>
                </a:moveTo>
                <a:cubicBezTo>
                  <a:pt x="194" y="384"/>
                  <a:pt x="194" y="384"/>
                  <a:pt x="194" y="384"/>
                </a:cubicBezTo>
                <a:cubicBezTo>
                  <a:pt x="195" y="383"/>
                  <a:pt x="195" y="383"/>
                  <a:pt x="195" y="383"/>
                </a:cubicBezTo>
                <a:cubicBezTo>
                  <a:pt x="195" y="383"/>
                  <a:pt x="195" y="384"/>
                  <a:pt x="195" y="384"/>
                </a:cubicBezTo>
                <a:close/>
                <a:moveTo>
                  <a:pt x="194" y="380"/>
                </a:moveTo>
                <a:cubicBezTo>
                  <a:pt x="194" y="380"/>
                  <a:pt x="194" y="380"/>
                  <a:pt x="194" y="380"/>
                </a:cubicBezTo>
                <a:cubicBezTo>
                  <a:pt x="194" y="379"/>
                  <a:pt x="194" y="379"/>
                  <a:pt x="194" y="379"/>
                </a:cubicBezTo>
                <a:cubicBezTo>
                  <a:pt x="195" y="379"/>
                  <a:pt x="195" y="379"/>
                  <a:pt x="195" y="379"/>
                </a:cubicBezTo>
                <a:lnTo>
                  <a:pt x="194" y="380"/>
                </a:lnTo>
                <a:close/>
                <a:moveTo>
                  <a:pt x="192" y="363"/>
                </a:moveTo>
                <a:cubicBezTo>
                  <a:pt x="191" y="363"/>
                  <a:pt x="191" y="363"/>
                  <a:pt x="191" y="363"/>
                </a:cubicBezTo>
                <a:cubicBezTo>
                  <a:pt x="191" y="363"/>
                  <a:pt x="192" y="362"/>
                  <a:pt x="193" y="362"/>
                </a:cubicBezTo>
                <a:lnTo>
                  <a:pt x="192" y="363"/>
                </a:lnTo>
                <a:close/>
                <a:moveTo>
                  <a:pt x="196" y="367"/>
                </a:moveTo>
                <a:cubicBezTo>
                  <a:pt x="195" y="367"/>
                  <a:pt x="195" y="367"/>
                  <a:pt x="195" y="367"/>
                </a:cubicBezTo>
                <a:cubicBezTo>
                  <a:pt x="195" y="367"/>
                  <a:pt x="195" y="367"/>
                  <a:pt x="195" y="367"/>
                </a:cubicBezTo>
                <a:lnTo>
                  <a:pt x="196" y="367"/>
                </a:lnTo>
                <a:close/>
                <a:moveTo>
                  <a:pt x="196" y="368"/>
                </a:moveTo>
                <a:cubicBezTo>
                  <a:pt x="196" y="369"/>
                  <a:pt x="196" y="369"/>
                  <a:pt x="196" y="370"/>
                </a:cubicBezTo>
                <a:cubicBezTo>
                  <a:pt x="195" y="369"/>
                  <a:pt x="196" y="369"/>
                  <a:pt x="196" y="368"/>
                </a:cubicBezTo>
                <a:close/>
                <a:moveTo>
                  <a:pt x="198" y="379"/>
                </a:moveTo>
                <a:cubicBezTo>
                  <a:pt x="198" y="379"/>
                  <a:pt x="198" y="379"/>
                  <a:pt x="198" y="379"/>
                </a:cubicBezTo>
                <a:cubicBezTo>
                  <a:pt x="198" y="379"/>
                  <a:pt x="198" y="379"/>
                  <a:pt x="198" y="379"/>
                </a:cubicBezTo>
                <a:close/>
                <a:moveTo>
                  <a:pt x="181" y="197"/>
                </a:moveTo>
                <a:cubicBezTo>
                  <a:pt x="182" y="197"/>
                  <a:pt x="182" y="197"/>
                  <a:pt x="182" y="197"/>
                </a:cubicBezTo>
                <a:cubicBezTo>
                  <a:pt x="181" y="197"/>
                  <a:pt x="181" y="197"/>
                  <a:pt x="181" y="197"/>
                </a:cubicBezTo>
                <a:close/>
                <a:moveTo>
                  <a:pt x="181" y="199"/>
                </a:moveTo>
                <a:cubicBezTo>
                  <a:pt x="181" y="200"/>
                  <a:pt x="181" y="200"/>
                  <a:pt x="181" y="200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180" y="200"/>
                  <a:pt x="180" y="199"/>
                  <a:pt x="181" y="199"/>
                </a:cubicBezTo>
                <a:close/>
                <a:moveTo>
                  <a:pt x="180" y="204"/>
                </a:moveTo>
                <a:cubicBezTo>
                  <a:pt x="180" y="205"/>
                  <a:pt x="180" y="205"/>
                  <a:pt x="180" y="205"/>
                </a:cubicBezTo>
                <a:cubicBezTo>
                  <a:pt x="179" y="204"/>
                  <a:pt x="179" y="204"/>
                  <a:pt x="179" y="204"/>
                </a:cubicBezTo>
                <a:cubicBezTo>
                  <a:pt x="180" y="204"/>
                  <a:pt x="180" y="204"/>
                  <a:pt x="180" y="204"/>
                </a:cubicBezTo>
                <a:close/>
                <a:moveTo>
                  <a:pt x="177" y="206"/>
                </a:moveTo>
                <a:cubicBezTo>
                  <a:pt x="177" y="206"/>
                  <a:pt x="176" y="206"/>
                  <a:pt x="176" y="206"/>
                </a:cubicBezTo>
                <a:cubicBezTo>
                  <a:pt x="176" y="206"/>
                  <a:pt x="177" y="206"/>
                  <a:pt x="177" y="206"/>
                </a:cubicBezTo>
                <a:close/>
                <a:moveTo>
                  <a:pt x="194" y="327"/>
                </a:moveTo>
                <a:cubicBezTo>
                  <a:pt x="194" y="327"/>
                  <a:pt x="194" y="327"/>
                  <a:pt x="193" y="327"/>
                </a:cubicBezTo>
                <a:cubicBezTo>
                  <a:pt x="194" y="327"/>
                  <a:pt x="194" y="327"/>
                  <a:pt x="194" y="327"/>
                </a:cubicBezTo>
                <a:close/>
                <a:moveTo>
                  <a:pt x="190" y="301"/>
                </a:moveTo>
                <a:cubicBezTo>
                  <a:pt x="190" y="300"/>
                  <a:pt x="190" y="300"/>
                  <a:pt x="190" y="300"/>
                </a:cubicBezTo>
                <a:cubicBezTo>
                  <a:pt x="191" y="301"/>
                  <a:pt x="191" y="300"/>
                  <a:pt x="192" y="301"/>
                </a:cubicBezTo>
                <a:lnTo>
                  <a:pt x="190" y="301"/>
                </a:lnTo>
                <a:close/>
                <a:moveTo>
                  <a:pt x="199" y="364"/>
                </a:moveTo>
                <a:cubicBezTo>
                  <a:pt x="200" y="363"/>
                  <a:pt x="200" y="361"/>
                  <a:pt x="201" y="363"/>
                </a:cubicBezTo>
                <a:cubicBezTo>
                  <a:pt x="200" y="364"/>
                  <a:pt x="200" y="364"/>
                  <a:pt x="199" y="364"/>
                </a:cubicBezTo>
                <a:close/>
                <a:moveTo>
                  <a:pt x="208" y="371"/>
                </a:moveTo>
                <a:cubicBezTo>
                  <a:pt x="208" y="371"/>
                  <a:pt x="208" y="371"/>
                  <a:pt x="209" y="371"/>
                </a:cubicBezTo>
                <a:cubicBezTo>
                  <a:pt x="209" y="371"/>
                  <a:pt x="208" y="371"/>
                  <a:pt x="208" y="371"/>
                </a:cubicBezTo>
                <a:close/>
                <a:moveTo>
                  <a:pt x="203" y="323"/>
                </a:moveTo>
                <a:cubicBezTo>
                  <a:pt x="202" y="324"/>
                  <a:pt x="201" y="323"/>
                  <a:pt x="200" y="322"/>
                </a:cubicBezTo>
                <a:cubicBezTo>
                  <a:pt x="199" y="323"/>
                  <a:pt x="200" y="323"/>
                  <a:pt x="200" y="324"/>
                </a:cubicBezTo>
                <a:cubicBezTo>
                  <a:pt x="202" y="324"/>
                  <a:pt x="202" y="324"/>
                  <a:pt x="202" y="324"/>
                </a:cubicBezTo>
                <a:cubicBezTo>
                  <a:pt x="201" y="324"/>
                  <a:pt x="201" y="325"/>
                  <a:pt x="200" y="326"/>
                </a:cubicBezTo>
                <a:cubicBezTo>
                  <a:pt x="201" y="326"/>
                  <a:pt x="202" y="325"/>
                  <a:pt x="202" y="326"/>
                </a:cubicBezTo>
                <a:cubicBezTo>
                  <a:pt x="200" y="327"/>
                  <a:pt x="200" y="325"/>
                  <a:pt x="198" y="326"/>
                </a:cubicBezTo>
                <a:cubicBezTo>
                  <a:pt x="197" y="327"/>
                  <a:pt x="198" y="329"/>
                  <a:pt x="196" y="329"/>
                </a:cubicBezTo>
                <a:cubicBezTo>
                  <a:pt x="195" y="329"/>
                  <a:pt x="197" y="327"/>
                  <a:pt x="195" y="327"/>
                </a:cubicBezTo>
                <a:cubicBezTo>
                  <a:pt x="195" y="327"/>
                  <a:pt x="195" y="327"/>
                  <a:pt x="195" y="327"/>
                </a:cubicBezTo>
                <a:cubicBezTo>
                  <a:pt x="195" y="326"/>
                  <a:pt x="194" y="325"/>
                  <a:pt x="196" y="325"/>
                </a:cubicBezTo>
                <a:cubicBezTo>
                  <a:pt x="196" y="325"/>
                  <a:pt x="197" y="325"/>
                  <a:pt x="197" y="326"/>
                </a:cubicBezTo>
                <a:cubicBezTo>
                  <a:pt x="199" y="324"/>
                  <a:pt x="199" y="324"/>
                  <a:pt x="199" y="324"/>
                </a:cubicBezTo>
                <a:cubicBezTo>
                  <a:pt x="197" y="324"/>
                  <a:pt x="197" y="324"/>
                  <a:pt x="197" y="324"/>
                </a:cubicBezTo>
                <a:cubicBezTo>
                  <a:pt x="198" y="323"/>
                  <a:pt x="201" y="322"/>
                  <a:pt x="198" y="320"/>
                </a:cubicBezTo>
                <a:cubicBezTo>
                  <a:pt x="199" y="320"/>
                  <a:pt x="199" y="320"/>
                  <a:pt x="199" y="320"/>
                </a:cubicBezTo>
                <a:cubicBezTo>
                  <a:pt x="199" y="322"/>
                  <a:pt x="201" y="321"/>
                  <a:pt x="201" y="322"/>
                </a:cubicBezTo>
                <a:cubicBezTo>
                  <a:pt x="203" y="321"/>
                  <a:pt x="205" y="321"/>
                  <a:pt x="206" y="320"/>
                </a:cubicBezTo>
                <a:cubicBezTo>
                  <a:pt x="206" y="322"/>
                  <a:pt x="203" y="321"/>
                  <a:pt x="203" y="323"/>
                </a:cubicBezTo>
                <a:close/>
                <a:moveTo>
                  <a:pt x="210" y="363"/>
                </a:moveTo>
                <a:cubicBezTo>
                  <a:pt x="211" y="363"/>
                  <a:pt x="211" y="362"/>
                  <a:pt x="211" y="363"/>
                </a:cubicBezTo>
                <a:cubicBezTo>
                  <a:pt x="211" y="363"/>
                  <a:pt x="211" y="363"/>
                  <a:pt x="210" y="363"/>
                </a:cubicBezTo>
                <a:close/>
                <a:moveTo>
                  <a:pt x="212" y="369"/>
                </a:moveTo>
                <a:cubicBezTo>
                  <a:pt x="213" y="369"/>
                  <a:pt x="213" y="368"/>
                  <a:pt x="214" y="369"/>
                </a:cubicBezTo>
                <a:lnTo>
                  <a:pt x="212" y="369"/>
                </a:lnTo>
                <a:close/>
                <a:moveTo>
                  <a:pt x="193" y="220"/>
                </a:moveTo>
                <a:cubicBezTo>
                  <a:pt x="194" y="221"/>
                  <a:pt x="192" y="222"/>
                  <a:pt x="192" y="223"/>
                </a:cubicBezTo>
                <a:cubicBezTo>
                  <a:pt x="190" y="223"/>
                  <a:pt x="189" y="222"/>
                  <a:pt x="188" y="22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89" y="226"/>
                  <a:pt x="188" y="226"/>
                  <a:pt x="188" y="227"/>
                </a:cubicBezTo>
                <a:cubicBezTo>
                  <a:pt x="188" y="227"/>
                  <a:pt x="189" y="228"/>
                  <a:pt x="188" y="228"/>
                </a:cubicBezTo>
                <a:cubicBezTo>
                  <a:pt x="187" y="228"/>
                  <a:pt x="186" y="230"/>
                  <a:pt x="184" y="229"/>
                </a:cubicBezTo>
                <a:cubicBezTo>
                  <a:pt x="184" y="228"/>
                  <a:pt x="184" y="228"/>
                  <a:pt x="183" y="228"/>
                </a:cubicBezTo>
                <a:cubicBezTo>
                  <a:pt x="182" y="228"/>
                  <a:pt x="182" y="228"/>
                  <a:pt x="182" y="228"/>
                </a:cubicBezTo>
                <a:cubicBezTo>
                  <a:pt x="183" y="226"/>
                  <a:pt x="185" y="228"/>
                  <a:pt x="185" y="226"/>
                </a:cubicBezTo>
                <a:cubicBezTo>
                  <a:pt x="183" y="225"/>
                  <a:pt x="180" y="226"/>
                  <a:pt x="179" y="224"/>
                </a:cubicBezTo>
                <a:cubicBezTo>
                  <a:pt x="182" y="225"/>
                  <a:pt x="184" y="221"/>
                  <a:pt x="188" y="221"/>
                </a:cubicBezTo>
                <a:cubicBezTo>
                  <a:pt x="189" y="219"/>
                  <a:pt x="191" y="218"/>
                  <a:pt x="193" y="219"/>
                </a:cubicBezTo>
                <a:cubicBezTo>
                  <a:pt x="194" y="218"/>
                  <a:pt x="196" y="218"/>
                  <a:pt x="197" y="219"/>
                </a:cubicBezTo>
                <a:cubicBezTo>
                  <a:pt x="196" y="219"/>
                  <a:pt x="196" y="222"/>
                  <a:pt x="193" y="220"/>
                </a:cubicBezTo>
                <a:close/>
                <a:moveTo>
                  <a:pt x="219" y="359"/>
                </a:moveTo>
                <a:cubicBezTo>
                  <a:pt x="219" y="359"/>
                  <a:pt x="219" y="359"/>
                  <a:pt x="219" y="359"/>
                </a:cubicBezTo>
                <a:cubicBezTo>
                  <a:pt x="220" y="359"/>
                  <a:pt x="220" y="359"/>
                  <a:pt x="220" y="359"/>
                </a:cubicBezTo>
                <a:lnTo>
                  <a:pt x="219" y="359"/>
                </a:lnTo>
                <a:close/>
                <a:moveTo>
                  <a:pt x="220" y="346"/>
                </a:moveTo>
                <a:cubicBezTo>
                  <a:pt x="220" y="344"/>
                  <a:pt x="218" y="346"/>
                  <a:pt x="217" y="346"/>
                </a:cubicBezTo>
                <a:cubicBezTo>
                  <a:pt x="218" y="345"/>
                  <a:pt x="219" y="345"/>
                  <a:pt x="220" y="344"/>
                </a:cubicBezTo>
                <a:lnTo>
                  <a:pt x="220" y="346"/>
                </a:lnTo>
                <a:close/>
                <a:moveTo>
                  <a:pt x="204" y="243"/>
                </a:moveTo>
                <a:cubicBezTo>
                  <a:pt x="204" y="243"/>
                  <a:pt x="204" y="243"/>
                  <a:pt x="204" y="243"/>
                </a:cubicBezTo>
                <a:cubicBezTo>
                  <a:pt x="204" y="241"/>
                  <a:pt x="206" y="243"/>
                  <a:pt x="206" y="243"/>
                </a:cubicBezTo>
                <a:cubicBezTo>
                  <a:pt x="206" y="243"/>
                  <a:pt x="205" y="243"/>
                  <a:pt x="204" y="243"/>
                </a:cubicBezTo>
                <a:close/>
                <a:moveTo>
                  <a:pt x="218" y="302"/>
                </a:moveTo>
                <a:cubicBezTo>
                  <a:pt x="217" y="302"/>
                  <a:pt x="217" y="302"/>
                  <a:pt x="217" y="302"/>
                </a:cubicBezTo>
                <a:cubicBezTo>
                  <a:pt x="217" y="302"/>
                  <a:pt x="217" y="302"/>
                  <a:pt x="218" y="302"/>
                </a:cubicBezTo>
                <a:close/>
                <a:moveTo>
                  <a:pt x="202" y="200"/>
                </a:moveTo>
                <a:cubicBezTo>
                  <a:pt x="200" y="198"/>
                  <a:pt x="203" y="197"/>
                  <a:pt x="205" y="198"/>
                </a:cubicBezTo>
                <a:cubicBezTo>
                  <a:pt x="205" y="198"/>
                  <a:pt x="204" y="200"/>
                  <a:pt x="202" y="200"/>
                </a:cubicBezTo>
                <a:close/>
                <a:moveTo>
                  <a:pt x="209" y="190"/>
                </a:moveTo>
                <a:cubicBezTo>
                  <a:pt x="211" y="190"/>
                  <a:pt x="211" y="190"/>
                  <a:pt x="211" y="190"/>
                </a:cubicBezTo>
                <a:cubicBezTo>
                  <a:pt x="209" y="191"/>
                  <a:pt x="209" y="191"/>
                  <a:pt x="209" y="191"/>
                </a:cubicBezTo>
                <a:lnTo>
                  <a:pt x="209" y="190"/>
                </a:lnTo>
                <a:close/>
                <a:moveTo>
                  <a:pt x="207" y="197"/>
                </a:moveTo>
                <a:cubicBezTo>
                  <a:pt x="208" y="198"/>
                  <a:pt x="208" y="198"/>
                  <a:pt x="208" y="198"/>
                </a:cubicBezTo>
                <a:cubicBezTo>
                  <a:pt x="206" y="197"/>
                  <a:pt x="206" y="197"/>
                  <a:pt x="206" y="197"/>
                </a:cubicBezTo>
                <a:lnTo>
                  <a:pt x="207" y="197"/>
                </a:lnTo>
                <a:close/>
                <a:moveTo>
                  <a:pt x="227" y="342"/>
                </a:moveTo>
                <a:cubicBezTo>
                  <a:pt x="228" y="341"/>
                  <a:pt x="228" y="341"/>
                  <a:pt x="228" y="341"/>
                </a:cubicBezTo>
                <a:cubicBezTo>
                  <a:pt x="229" y="341"/>
                  <a:pt x="229" y="341"/>
                  <a:pt x="229" y="341"/>
                </a:cubicBezTo>
                <a:cubicBezTo>
                  <a:pt x="228" y="342"/>
                  <a:pt x="228" y="342"/>
                  <a:pt x="227" y="342"/>
                </a:cubicBezTo>
                <a:close/>
                <a:moveTo>
                  <a:pt x="226" y="302"/>
                </a:moveTo>
                <a:cubicBezTo>
                  <a:pt x="227" y="302"/>
                  <a:pt x="227" y="302"/>
                  <a:pt x="227" y="302"/>
                </a:cubicBezTo>
                <a:cubicBezTo>
                  <a:pt x="226" y="303"/>
                  <a:pt x="226" y="302"/>
                  <a:pt x="226" y="302"/>
                </a:cubicBezTo>
                <a:close/>
                <a:moveTo>
                  <a:pt x="217" y="203"/>
                </a:moveTo>
                <a:cubicBezTo>
                  <a:pt x="215" y="205"/>
                  <a:pt x="213" y="202"/>
                  <a:pt x="211" y="204"/>
                </a:cubicBezTo>
                <a:cubicBezTo>
                  <a:pt x="210" y="204"/>
                  <a:pt x="211" y="203"/>
                  <a:pt x="209" y="203"/>
                </a:cubicBezTo>
                <a:cubicBezTo>
                  <a:pt x="208" y="203"/>
                  <a:pt x="208" y="203"/>
                  <a:pt x="208" y="203"/>
                </a:cubicBezTo>
                <a:cubicBezTo>
                  <a:pt x="208" y="199"/>
                  <a:pt x="214" y="203"/>
                  <a:pt x="213" y="199"/>
                </a:cubicBezTo>
                <a:cubicBezTo>
                  <a:pt x="214" y="198"/>
                  <a:pt x="214" y="198"/>
                  <a:pt x="214" y="198"/>
                </a:cubicBezTo>
                <a:cubicBezTo>
                  <a:pt x="215" y="200"/>
                  <a:pt x="215" y="200"/>
                  <a:pt x="217" y="202"/>
                </a:cubicBezTo>
                <a:cubicBezTo>
                  <a:pt x="217" y="202"/>
                  <a:pt x="217" y="202"/>
                  <a:pt x="217" y="202"/>
                </a:cubicBezTo>
                <a:cubicBezTo>
                  <a:pt x="217" y="203"/>
                  <a:pt x="217" y="203"/>
                  <a:pt x="217" y="203"/>
                </a:cubicBezTo>
                <a:close/>
                <a:moveTo>
                  <a:pt x="246" y="155"/>
                </a:moveTo>
                <a:cubicBezTo>
                  <a:pt x="246" y="155"/>
                  <a:pt x="245" y="156"/>
                  <a:pt x="245" y="155"/>
                </a:cubicBezTo>
                <a:cubicBezTo>
                  <a:pt x="245" y="155"/>
                  <a:pt x="246" y="154"/>
                  <a:pt x="246" y="155"/>
                </a:cubicBezTo>
                <a:close/>
                <a:moveTo>
                  <a:pt x="241" y="159"/>
                </a:moveTo>
                <a:cubicBezTo>
                  <a:pt x="242" y="159"/>
                  <a:pt x="242" y="159"/>
                  <a:pt x="242" y="159"/>
                </a:cubicBezTo>
                <a:cubicBezTo>
                  <a:pt x="242" y="159"/>
                  <a:pt x="242" y="159"/>
                  <a:pt x="242" y="159"/>
                </a:cubicBezTo>
                <a:cubicBezTo>
                  <a:pt x="241" y="160"/>
                  <a:pt x="241" y="160"/>
                  <a:pt x="241" y="160"/>
                </a:cubicBezTo>
                <a:lnTo>
                  <a:pt x="241" y="159"/>
                </a:lnTo>
                <a:close/>
                <a:moveTo>
                  <a:pt x="233" y="166"/>
                </a:moveTo>
                <a:cubicBezTo>
                  <a:pt x="233" y="166"/>
                  <a:pt x="233" y="166"/>
                  <a:pt x="233" y="166"/>
                </a:cubicBezTo>
                <a:cubicBezTo>
                  <a:pt x="232" y="166"/>
                  <a:pt x="232" y="166"/>
                  <a:pt x="232" y="166"/>
                </a:cubicBezTo>
                <a:cubicBezTo>
                  <a:pt x="233" y="165"/>
                  <a:pt x="233" y="165"/>
                  <a:pt x="233" y="165"/>
                </a:cubicBezTo>
                <a:cubicBezTo>
                  <a:pt x="233" y="165"/>
                  <a:pt x="233" y="166"/>
                  <a:pt x="233" y="166"/>
                </a:cubicBezTo>
                <a:cubicBezTo>
                  <a:pt x="234" y="165"/>
                  <a:pt x="235" y="163"/>
                  <a:pt x="237" y="163"/>
                </a:cubicBezTo>
                <a:cubicBezTo>
                  <a:pt x="237" y="165"/>
                  <a:pt x="237" y="165"/>
                  <a:pt x="237" y="165"/>
                </a:cubicBezTo>
                <a:cubicBezTo>
                  <a:pt x="239" y="165"/>
                  <a:pt x="238" y="164"/>
                  <a:pt x="240" y="163"/>
                </a:cubicBezTo>
                <a:cubicBezTo>
                  <a:pt x="240" y="164"/>
                  <a:pt x="240" y="165"/>
                  <a:pt x="238" y="166"/>
                </a:cubicBezTo>
                <a:lnTo>
                  <a:pt x="233" y="166"/>
                </a:lnTo>
                <a:close/>
                <a:moveTo>
                  <a:pt x="250" y="170"/>
                </a:moveTo>
                <a:cubicBezTo>
                  <a:pt x="251" y="171"/>
                  <a:pt x="249" y="172"/>
                  <a:pt x="250" y="174"/>
                </a:cubicBezTo>
                <a:cubicBezTo>
                  <a:pt x="246" y="173"/>
                  <a:pt x="249" y="177"/>
                  <a:pt x="246" y="177"/>
                </a:cubicBezTo>
                <a:cubicBezTo>
                  <a:pt x="242" y="175"/>
                  <a:pt x="241" y="182"/>
                  <a:pt x="240" y="177"/>
                </a:cubicBezTo>
                <a:cubicBezTo>
                  <a:pt x="240" y="177"/>
                  <a:pt x="241" y="176"/>
                  <a:pt x="241" y="176"/>
                </a:cubicBezTo>
                <a:cubicBezTo>
                  <a:pt x="242" y="176"/>
                  <a:pt x="243" y="176"/>
                  <a:pt x="243" y="176"/>
                </a:cubicBezTo>
                <a:cubicBezTo>
                  <a:pt x="243" y="175"/>
                  <a:pt x="245" y="174"/>
                  <a:pt x="244" y="172"/>
                </a:cubicBezTo>
                <a:cubicBezTo>
                  <a:pt x="246" y="172"/>
                  <a:pt x="247" y="170"/>
                  <a:pt x="248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7" y="167"/>
                  <a:pt x="249" y="167"/>
                  <a:pt x="250" y="168"/>
                </a:cubicBezTo>
                <a:cubicBezTo>
                  <a:pt x="250" y="169"/>
                  <a:pt x="251" y="168"/>
                  <a:pt x="252" y="168"/>
                </a:cubicBezTo>
                <a:cubicBezTo>
                  <a:pt x="251" y="169"/>
                  <a:pt x="251" y="169"/>
                  <a:pt x="251" y="169"/>
                </a:cubicBezTo>
                <a:cubicBezTo>
                  <a:pt x="253" y="169"/>
                  <a:pt x="253" y="169"/>
                  <a:pt x="253" y="169"/>
                </a:cubicBezTo>
                <a:cubicBezTo>
                  <a:pt x="252" y="169"/>
                  <a:pt x="251" y="171"/>
                  <a:pt x="250" y="170"/>
                </a:cubicBezTo>
                <a:close/>
                <a:moveTo>
                  <a:pt x="258" y="138"/>
                </a:moveTo>
                <a:cubicBezTo>
                  <a:pt x="256" y="138"/>
                  <a:pt x="256" y="138"/>
                  <a:pt x="256" y="138"/>
                </a:cubicBezTo>
                <a:cubicBezTo>
                  <a:pt x="257" y="138"/>
                  <a:pt x="257" y="138"/>
                  <a:pt x="257" y="138"/>
                </a:cubicBezTo>
                <a:lnTo>
                  <a:pt x="258" y="138"/>
                </a:lnTo>
                <a:close/>
                <a:moveTo>
                  <a:pt x="264" y="118"/>
                </a:moveTo>
                <a:cubicBezTo>
                  <a:pt x="263" y="118"/>
                  <a:pt x="263" y="118"/>
                  <a:pt x="263" y="118"/>
                </a:cubicBezTo>
                <a:cubicBezTo>
                  <a:pt x="264" y="118"/>
                  <a:pt x="264" y="118"/>
                  <a:pt x="264" y="118"/>
                </a:cubicBezTo>
                <a:close/>
                <a:moveTo>
                  <a:pt x="378" y="368"/>
                </a:moveTo>
                <a:cubicBezTo>
                  <a:pt x="378" y="367"/>
                  <a:pt x="378" y="367"/>
                  <a:pt x="378" y="367"/>
                </a:cubicBezTo>
                <a:cubicBezTo>
                  <a:pt x="377" y="366"/>
                  <a:pt x="376" y="366"/>
                  <a:pt x="376" y="366"/>
                </a:cubicBezTo>
                <a:cubicBezTo>
                  <a:pt x="377" y="366"/>
                  <a:pt x="378" y="366"/>
                  <a:pt x="378" y="367"/>
                </a:cubicBezTo>
                <a:cubicBezTo>
                  <a:pt x="378" y="367"/>
                  <a:pt x="378" y="367"/>
                  <a:pt x="378" y="367"/>
                </a:cubicBezTo>
                <a:cubicBezTo>
                  <a:pt x="378" y="367"/>
                  <a:pt x="378" y="367"/>
                  <a:pt x="378" y="368"/>
                </a:cubicBezTo>
                <a:close/>
                <a:moveTo>
                  <a:pt x="384" y="365"/>
                </a:moveTo>
                <a:cubicBezTo>
                  <a:pt x="383" y="366"/>
                  <a:pt x="383" y="366"/>
                  <a:pt x="383" y="366"/>
                </a:cubicBezTo>
                <a:cubicBezTo>
                  <a:pt x="383" y="367"/>
                  <a:pt x="383" y="367"/>
                  <a:pt x="383" y="367"/>
                </a:cubicBezTo>
                <a:cubicBezTo>
                  <a:pt x="383" y="367"/>
                  <a:pt x="383" y="367"/>
                  <a:pt x="383" y="367"/>
                </a:cubicBezTo>
                <a:cubicBezTo>
                  <a:pt x="383" y="366"/>
                  <a:pt x="383" y="366"/>
                  <a:pt x="383" y="366"/>
                </a:cubicBezTo>
                <a:cubicBezTo>
                  <a:pt x="383" y="366"/>
                  <a:pt x="383" y="366"/>
                  <a:pt x="383" y="366"/>
                </a:cubicBezTo>
                <a:cubicBezTo>
                  <a:pt x="383" y="366"/>
                  <a:pt x="383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ubicBezTo>
                  <a:pt x="384" y="365"/>
                  <a:pt x="384" y="365"/>
                  <a:pt x="384" y="365"/>
                </a:cubicBezTo>
                <a:close/>
                <a:moveTo>
                  <a:pt x="386" y="365"/>
                </a:moveTo>
                <a:cubicBezTo>
                  <a:pt x="386" y="365"/>
                  <a:pt x="386" y="365"/>
                  <a:pt x="386" y="365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86" y="364"/>
                  <a:pt x="386" y="364"/>
                  <a:pt x="386" y="364"/>
                </a:cubicBezTo>
                <a:lnTo>
                  <a:pt x="386" y="365"/>
                </a:lnTo>
                <a:close/>
                <a:moveTo>
                  <a:pt x="408" y="362"/>
                </a:moveTo>
                <a:cubicBezTo>
                  <a:pt x="408" y="362"/>
                  <a:pt x="408" y="362"/>
                  <a:pt x="408" y="362"/>
                </a:cubicBezTo>
                <a:cubicBezTo>
                  <a:pt x="406" y="361"/>
                  <a:pt x="406" y="361"/>
                  <a:pt x="406" y="361"/>
                </a:cubicBezTo>
                <a:cubicBezTo>
                  <a:pt x="407" y="361"/>
                  <a:pt x="408" y="361"/>
                  <a:pt x="408" y="362"/>
                </a:cubicBezTo>
                <a:close/>
                <a:moveTo>
                  <a:pt x="396" y="362"/>
                </a:moveTo>
                <a:cubicBezTo>
                  <a:pt x="396" y="362"/>
                  <a:pt x="396" y="362"/>
                  <a:pt x="396" y="362"/>
                </a:cubicBezTo>
                <a:cubicBezTo>
                  <a:pt x="397" y="361"/>
                  <a:pt x="397" y="361"/>
                  <a:pt x="397" y="361"/>
                </a:cubicBezTo>
                <a:cubicBezTo>
                  <a:pt x="398" y="362"/>
                  <a:pt x="397" y="362"/>
                  <a:pt x="396" y="362"/>
                </a:cubicBezTo>
                <a:close/>
                <a:moveTo>
                  <a:pt x="396" y="360"/>
                </a:moveTo>
                <a:cubicBezTo>
                  <a:pt x="396" y="359"/>
                  <a:pt x="396" y="359"/>
                  <a:pt x="396" y="359"/>
                </a:cubicBezTo>
                <a:cubicBezTo>
                  <a:pt x="397" y="359"/>
                  <a:pt x="397" y="359"/>
                  <a:pt x="397" y="359"/>
                </a:cubicBezTo>
                <a:cubicBezTo>
                  <a:pt x="397" y="360"/>
                  <a:pt x="397" y="360"/>
                  <a:pt x="397" y="360"/>
                </a:cubicBezTo>
                <a:lnTo>
                  <a:pt x="396" y="360"/>
                </a:lnTo>
                <a:close/>
                <a:moveTo>
                  <a:pt x="399" y="359"/>
                </a:moveTo>
                <a:cubicBezTo>
                  <a:pt x="398" y="359"/>
                  <a:pt x="398" y="359"/>
                  <a:pt x="398" y="359"/>
                </a:cubicBezTo>
                <a:cubicBezTo>
                  <a:pt x="398" y="358"/>
                  <a:pt x="398" y="358"/>
                  <a:pt x="398" y="358"/>
                </a:cubicBezTo>
                <a:cubicBezTo>
                  <a:pt x="399" y="358"/>
                  <a:pt x="399" y="358"/>
                  <a:pt x="399" y="358"/>
                </a:cubicBezTo>
                <a:cubicBezTo>
                  <a:pt x="399" y="359"/>
                  <a:pt x="399" y="359"/>
                  <a:pt x="399" y="359"/>
                </a:cubicBezTo>
                <a:close/>
                <a:moveTo>
                  <a:pt x="403" y="360"/>
                </a:moveTo>
                <a:cubicBezTo>
                  <a:pt x="403" y="360"/>
                  <a:pt x="403" y="360"/>
                  <a:pt x="403" y="360"/>
                </a:cubicBezTo>
                <a:cubicBezTo>
                  <a:pt x="403" y="359"/>
                  <a:pt x="403" y="359"/>
                  <a:pt x="403" y="359"/>
                </a:cubicBezTo>
                <a:cubicBezTo>
                  <a:pt x="403" y="359"/>
                  <a:pt x="403" y="359"/>
                  <a:pt x="403" y="359"/>
                </a:cubicBezTo>
                <a:cubicBezTo>
                  <a:pt x="404" y="359"/>
                  <a:pt x="403" y="360"/>
                  <a:pt x="403" y="360"/>
                </a:cubicBezTo>
                <a:close/>
                <a:moveTo>
                  <a:pt x="403" y="356"/>
                </a:moveTo>
                <a:cubicBezTo>
                  <a:pt x="403" y="355"/>
                  <a:pt x="403" y="355"/>
                  <a:pt x="403" y="355"/>
                </a:cubicBezTo>
                <a:cubicBezTo>
                  <a:pt x="403" y="355"/>
                  <a:pt x="403" y="355"/>
                  <a:pt x="403" y="355"/>
                </a:cubicBezTo>
                <a:cubicBezTo>
                  <a:pt x="403" y="356"/>
                  <a:pt x="403" y="356"/>
                  <a:pt x="403" y="356"/>
                </a:cubicBezTo>
                <a:close/>
                <a:moveTo>
                  <a:pt x="402" y="354"/>
                </a:moveTo>
                <a:cubicBezTo>
                  <a:pt x="401" y="354"/>
                  <a:pt x="401" y="354"/>
                  <a:pt x="401" y="354"/>
                </a:cubicBezTo>
                <a:cubicBezTo>
                  <a:pt x="401" y="354"/>
                  <a:pt x="402" y="354"/>
                  <a:pt x="402" y="354"/>
                </a:cubicBezTo>
                <a:cubicBezTo>
                  <a:pt x="402" y="354"/>
                  <a:pt x="403" y="354"/>
                  <a:pt x="402" y="354"/>
                </a:cubicBezTo>
                <a:close/>
                <a:moveTo>
                  <a:pt x="401" y="351"/>
                </a:moveTo>
                <a:cubicBezTo>
                  <a:pt x="401" y="352"/>
                  <a:pt x="401" y="352"/>
                  <a:pt x="401" y="352"/>
                </a:cubicBezTo>
                <a:cubicBezTo>
                  <a:pt x="400" y="352"/>
                  <a:pt x="400" y="352"/>
                  <a:pt x="400" y="352"/>
                </a:cubicBezTo>
                <a:cubicBezTo>
                  <a:pt x="400" y="352"/>
                  <a:pt x="401" y="351"/>
                  <a:pt x="401" y="351"/>
                </a:cubicBezTo>
                <a:close/>
                <a:moveTo>
                  <a:pt x="401" y="356"/>
                </a:moveTo>
                <a:cubicBezTo>
                  <a:pt x="401" y="356"/>
                  <a:pt x="402" y="356"/>
                  <a:pt x="402" y="356"/>
                </a:cubicBezTo>
                <a:cubicBezTo>
                  <a:pt x="401" y="357"/>
                  <a:pt x="401" y="357"/>
                  <a:pt x="401" y="357"/>
                </a:cubicBezTo>
                <a:cubicBezTo>
                  <a:pt x="401" y="357"/>
                  <a:pt x="400" y="356"/>
                  <a:pt x="399" y="357"/>
                </a:cubicBezTo>
                <a:lnTo>
                  <a:pt x="401" y="356"/>
                </a:lnTo>
                <a:close/>
                <a:moveTo>
                  <a:pt x="396" y="353"/>
                </a:moveTo>
                <a:cubicBezTo>
                  <a:pt x="397" y="353"/>
                  <a:pt x="397" y="353"/>
                  <a:pt x="397" y="353"/>
                </a:cubicBezTo>
                <a:cubicBezTo>
                  <a:pt x="397" y="354"/>
                  <a:pt x="397" y="354"/>
                  <a:pt x="398" y="354"/>
                </a:cubicBezTo>
                <a:cubicBezTo>
                  <a:pt x="398" y="354"/>
                  <a:pt x="399" y="353"/>
                  <a:pt x="399" y="353"/>
                </a:cubicBezTo>
                <a:cubicBezTo>
                  <a:pt x="399" y="356"/>
                  <a:pt x="396" y="354"/>
                  <a:pt x="395" y="354"/>
                </a:cubicBezTo>
                <a:cubicBezTo>
                  <a:pt x="395" y="354"/>
                  <a:pt x="396" y="354"/>
                  <a:pt x="396" y="353"/>
                </a:cubicBezTo>
                <a:close/>
                <a:moveTo>
                  <a:pt x="397" y="361"/>
                </a:moveTo>
                <a:cubicBezTo>
                  <a:pt x="397" y="361"/>
                  <a:pt x="397" y="361"/>
                  <a:pt x="397" y="361"/>
                </a:cubicBezTo>
                <a:cubicBezTo>
                  <a:pt x="396" y="362"/>
                  <a:pt x="395" y="361"/>
                  <a:pt x="395" y="361"/>
                </a:cubicBezTo>
                <a:cubicBezTo>
                  <a:pt x="395" y="361"/>
                  <a:pt x="396" y="361"/>
                  <a:pt x="397" y="361"/>
                </a:cubicBezTo>
                <a:close/>
                <a:moveTo>
                  <a:pt x="393" y="351"/>
                </a:moveTo>
                <a:cubicBezTo>
                  <a:pt x="394" y="351"/>
                  <a:pt x="394" y="351"/>
                  <a:pt x="394" y="351"/>
                </a:cubicBezTo>
                <a:cubicBezTo>
                  <a:pt x="393" y="351"/>
                  <a:pt x="393" y="351"/>
                  <a:pt x="393" y="351"/>
                </a:cubicBezTo>
                <a:close/>
                <a:moveTo>
                  <a:pt x="382" y="315"/>
                </a:moveTo>
                <a:cubicBezTo>
                  <a:pt x="381" y="315"/>
                  <a:pt x="381" y="315"/>
                  <a:pt x="381" y="316"/>
                </a:cubicBezTo>
                <a:cubicBezTo>
                  <a:pt x="381" y="315"/>
                  <a:pt x="381" y="315"/>
                  <a:pt x="381" y="315"/>
                </a:cubicBezTo>
                <a:cubicBezTo>
                  <a:pt x="381" y="315"/>
                  <a:pt x="382" y="314"/>
                  <a:pt x="382" y="315"/>
                </a:cubicBezTo>
                <a:close/>
                <a:moveTo>
                  <a:pt x="331" y="80"/>
                </a:moveTo>
                <a:cubicBezTo>
                  <a:pt x="331" y="81"/>
                  <a:pt x="331" y="81"/>
                  <a:pt x="331" y="81"/>
                </a:cubicBezTo>
                <a:cubicBezTo>
                  <a:pt x="330" y="80"/>
                  <a:pt x="330" y="80"/>
                  <a:pt x="330" y="80"/>
                </a:cubicBezTo>
                <a:lnTo>
                  <a:pt x="331" y="80"/>
                </a:lnTo>
                <a:close/>
                <a:moveTo>
                  <a:pt x="333" y="87"/>
                </a:moveTo>
                <a:cubicBezTo>
                  <a:pt x="332" y="88"/>
                  <a:pt x="332" y="88"/>
                  <a:pt x="332" y="88"/>
                </a:cubicBezTo>
                <a:cubicBezTo>
                  <a:pt x="332" y="87"/>
                  <a:pt x="332" y="87"/>
                  <a:pt x="333" y="87"/>
                </a:cubicBezTo>
                <a:close/>
                <a:moveTo>
                  <a:pt x="322" y="80"/>
                </a:moveTo>
                <a:cubicBezTo>
                  <a:pt x="322" y="81"/>
                  <a:pt x="322" y="81"/>
                  <a:pt x="323" y="81"/>
                </a:cubicBezTo>
                <a:cubicBezTo>
                  <a:pt x="324" y="81"/>
                  <a:pt x="323" y="79"/>
                  <a:pt x="325" y="80"/>
                </a:cubicBezTo>
                <a:cubicBezTo>
                  <a:pt x="325" y="80"/>
                  <a:pt x="326" y="80"/>
                  <a:pt x="326" y="81"/>
                </a:cubicBezTo>
                <a:cubicBezTo>
                  <a:pt x="324" y="82"/>
                  <a:pt x="322" y="83"/>
                  <a:pt x="321" y="81"/>
                </a:cubicBezTo>
                <a:lnTo>
                  <a:pt x="322" y="80"/>
                </a:lnTo>
                <a:close/>
                <a:moveTo>
                  <a:pt x="321" y="86"/>
                </a:moveTo>
                <a:cubicBezTo>
                  <a:pt x="321" y="87"/>
                  <a:pt x="321" y="87"/>
                  <a:pt x="321" y="87"/>
                </a:cubicBezTo>
                <a:cubicBezTo>
                  <a:pt x="320" y="87"/>
                  <a:pt x="320" y="87"/>
                  <a:pt x="320" y="87"/>
                </a:cubicBezTo>
                <a:cubicBezTo>
                  <a:pt x="320" y="86"/>
                  <a:pt x="321" y="87"/>
                  <a:pt x="321" y="86"/>
                </a:cubicBezTo>
                <a:close/>
                <a:moveTo>
                  <a:pt x="313" y="85"/>
                </a:moveTo>
                <a:cubicBezTo>
                  <a:pt x="314" y="85"/>
                  <a:pt x="313" y="87"/>
                  <a:pt x="314" y="87"/>
                </a:cubicBezTo>
                <a:cubicBezTo>
                  <a:pt x="314" y="86"/>
                  <a:pt x="315" y="86"/>
                  <a:pt x="316" y="85"/>
                </a:cubicBezTo>
                <a:cubicBezTo>
                  <a:pt x="315" y="85"/>
                  <a:pt x="315" y="85"/>
                  <a:pt x="315" y="85"/>
                </a:cubicBezTo>
                <a:cubicBezTo>
                  <a:pt x="316" y="84"/>
                  <a:pt x="318" y="85"/>
                  <a:pt x="318" y="84"/>
                </a:cubicBezTo>
                <a:cubicBezTo>
                  <a:pt x="319" y="83"/>
                  <a:pt x="319" y="83"/>
                  <a:pt x="319" y="83"/>
                </a:cubicBezTo>
                <a:cubicBezTo>
                  <a:pt x="319" y="85"/>
                  <a:pt x="319" y="85"/>
                  <a:pt x="319" y="85"/>
                </a:cubicBezTo>
                <a:cubicBezTo>
                  <a:pt x="319" y="85"/>
                  <a:pt x="319" y="85"/>
                  <a:pt x="319" y="85"/>
                </a:cubicBezTo>
                <a:cubicBezTo>
                  <a:pt x="319" y="86"/>
                  <a:pt x="317" y="86"/>
                  <a:pt x="316" y="87"/>
                </a:cubicBezTo>
                <a:cubicBezTo>
                  <a:pt x="316" y="87"/>
                  <a:pt x="314" y="87"/>
                  <a:pt x="313" y="87"/>
                </a:cubicBezTo>
                <a:cubicBezTo>
                  <a:pt x="313" y="87"/>
                  <a:pt x="313" y="86"/>
                  <a:pt x="313" y="85"/>
                </a:cubicBezTo>
                <a:close/>
                <a:moveTo>
                  <a:pt x="311" y="86"/>
                </a:moveTo>
                <a:cubicBezTo>
                  <a:pt x="311" y="86"/>
                  <a:pt x="311" y="86"/>
                  <a:pt x="311" y="86"/>
                </a:cubicBezTo>
                <a:cubicBezTo>
                  <a:pt x="310" y="86"/>
                  <a:pt x="310" y="86"/>
                  <a:pt x="310" y="86"/>
                </a:cubicBezTo>
                <a:lnTo>
                  <a:pt x="311" y="86"/>
                </a:lnTo>
                <a:close/>
                <a:moveTo>
                  <a:pt x="289" y="114"/>
                </a:moveTo>
                <a:cubicBezTo>
                  <a:pt x="291" y="114"/>
                  <a:pt x="291" y="114"/>
                  <a:pt x="291" y="114"/>
                </a:cubicBezTo>
                <a:cubicBezTo>
                  <a:pt x="289" y="115"/>
                  <a:pt x="289" y="115"/>
                  <a:pt x="289" y="115"/>
                </a:cubicBezTo>
                <a:lnTo>
                  <a:pt x="289" y="114"/>
                </a:lnTo>
                <a:close/>
                <a:moveTo>
                  <a:pt x="284" y="118"/>
                </a:moveTo>
                <a:cubicBezTo>
                  <a:pt x="284" y="118"/>
                  <a:pt x="284" y="117"/>
                  <a:pt x="284" y="117"/>
                </a:cubicBezTo>
                <a:cubicBezTo>
                  <a:pt x="284" y="118"/>
                  <a:pt x="284" y="118"/>
                  <a:pt x="284" y="118"/>
                </a:cubicBezTo>
                <a:cubicBezTo>
                  <a:pt x="284" y="118"/>
                  <a:pt x="284" y="118"/>
                  <a:pt x="284" y="118"/>
                </a:cubicBezTo>
                <a:cubicBezTo>
                  <a:pt x="285" y="118"/>
                  <a:pt x="285" y="119"/>
                  <a:pt x="284" y="119"/>
                </a:cubicBezTo>
                <a:cubicBezTo>
                  <a:pt x="283" y="119"/>
                  <a:pt x="283" y="119"/>
                  <a:pt x="282" y="119"/>
                </a:cubicBezTo>
                <a:cubicBezTo>
                  <a:pt x="283" y="119"/>
                  <a:pt x="284" y="118"/>
                  <a:pt x="284" y="118"/>
                </a:cubicBezTo>
                <a:close/>
                <a:moveTo>
                  <a:pt x="280" y="113"/>
                </a:moveTo>
                <a:cubicBezTo>
                  <a:pt x="280" y="113"/>
                  <a:pt x="281" y="113"/>
                  <a:pt x="281" y="113"/>
                </a:cubicBezTo>
                <a:cubicBezTo>
                  <a:pt x="280" y="113"/>
                  <a:pt x="279" y="113"/>
                  <a:pt x="279" y="113"/>
                </a:cubicBezTo>
                <a:cubicBezTo>
                  <a:pt x="279" y="113"/>
                  <a:pt x="279" y="113"/>
                  <a:pt x="280" y="113"/>
                </a:cubicBezTo>
                <a:close/>
                <a:moveTo>
                  <a:pt x="276" y="115"/>
                </a:moveTo>
                <a:cubicBezTo>
                  <a:pt x="276" y="115"/>
                  <a:pt x="276" y="115"/>
                  <a:pt x="276" y="116"/>
                </a:cubicBezTo>
                <a:cubicBezTo>
                  <a:pt x="275" y="116"/>
                  <a:pt x="275" y="116"/>
                  <a:pt x="275" y="116"/>
                </a:cubicBezTo>
                <a:cubicBezTo>
                  <a:pt x="275" y="115"/>
                  <a:pt x="275" y="115"/>
                  <a:pt x="276" y="115"/>
                </a:cubicBezTo>
                <a:close/>
                <a:moveTo>
                  <a:pt x="275" y="118"/>
                </a:moveTo>
                <a:cubicBezTo>
                  <a:pt x="276" y="119"/>
                  <a:pt x="276" y="118"/>
                  <a:pt x="277" y="118"/>
                </a:cubicBezTo>
                <a:cubicBezTo>
                  <a:pt x="277" y="119"/>
                  <a:pt x="276" y="119"/>
                  <a:pt x="276" y="119"/>
                </a:cubicBezTo>
                <a:cubicBezTo>
                  <a:pt x="276" y="119"/>
                  <a:pt x="275" y="119"/>
                  <a:pt x="275" y="119"/>
                </a:cubicBezTo>
                <a:lnTo>
                  <a:pt x="275" y="118"/>
                </a:lnTo>
                <a:close/>
                <a:moveTo>
                  <a:pt x="273" y="117"/>
                </a:moveTo>
                <a:cubicBezTo>
                  <a:pt x="273" y="117"/>
                  <a:pt x="273" y="118"/>
                  <a:pt x="271" y="118"/>
                </a:cubicBezTo>
                <a:lnTo>
                  <a:pt x="273" y="117"/>
                </a:lnTo>
                <a:close/>
                <a:moveTo>
                  <a:pt x="266" y="127"/>
                </a:moveTo>
                <a:cubicBezTo>
                  <a:pt x="267" y="125"/>
                  <a:pt x="268" y="127"/>
                  <a:pt x="270" y="126"/>
                </a:cubicBezTo>
                <a:cubicBezTo>
                  <a:pt x="270" y="126"/>
                  <a:pt x="269" y="127"/>
                  <a:pt x="269" y="127"/>
                </a:cubicBezTo>
                <a:cubicBezTo>
                  <a:pt x="269" y="127"/>
                  <a:pt x="270" y="127"/>
                  <a:pt x="270" y="128"/>
                </a:cubicBezTo>
                <a:cubicBezTo>
                  <a:pt x="269" y="128"/>
                  <a:pt x="268" y="129"/>
                  <a:pt x="266" y="129"/>
                </a:cubicBezTo>
                <a:cubicBezTo>
                  <a:pt x="267" y="127"/>
                  <a:pt x="267" y="127"/>
                  <a:pt x="267" y="127"/>
                </a:cubicBezTo>
                <a:cubicBezTo>
                  <a:pt x="266" y="127"/>
                  <a:pt x="266" y="127"/>
                  <a:pt x="266" y="127"/>
                </a:cubicBezTo>
                <a:close/>
                <a:moveTo>
                  <a:pt x="270" y="134"/>
                </a:moveTo>
                <a:cubicBezTo>
                  <a:pt x="269" y="134"/>
                  <a:pt x="269" y="134"/>
                  <a:pt x="269" y="134"/>
                </a:cubicBezTo>
                <a:cubicBezTo>
                  <a:pt x="269" y="133"/>
                  <a:pt x="270" y="133"/>
                  <a:pt x="270" y="134"/>
                </a:cubicBezTo>
                <a:close/>
                <a:moveTo>
                  <a:pt x="305" y="302"/>
                </a:moveTo>
                <a:cubicBezTo>
                  <a:pt x="305" y="300"/>
                  <a:pt x="305" y="300"/>
                  <a:pt x="305" y="300"/>
                </a:cubicBezTo>
                <a:cubicBezTo>
                  <a:pt x="306" y="301"/>
                  <a:pt x="308" y="300"/>
                  <a:pt x="308" y="301"/>
                </a:cubicBezTo>
                <a:cubicBezTo>
                  <a:pt x="307" y="302"/>
                  <a:pt x="306" y="299"/>
                  <a:pt x="305" y="302"/>
                </a:cubicBezTo>
                <a:close/>
                <a:moveTo>
                  <a:pt x="291" y="124"/>
                </a:moveTo>
                <a:cubicBezTo>
                  <a:pt x="291" y="124"/>
                  <a:pt x="292" y="125"/>
                  <a:pt x="292" y="125"/>
                </a:cubicBezTo>
                <a:cubicBezTo>
                  <a:pt x="291" y="125"/>
                  <a:pt x="291" y="125"/>
                  <a:pt x="291" y="125"/>
                </a:cubicBezTo>
                <a:cubicBezTo>
                  <a:pt x="291" y="126"/>
                  <a:pt x="293" y="126"/>
                  <a:pt x="294" y="126"/>
                </a:cubicBezTo>
                <a:cubicBezTo>
                  <a:pt x="294" y="127"/>
                  <a:pt x="293" y="128"/>
                  <a:pt x="292" y="128"/>
                </a:cubicBezTo>
                <a:cubicBezTo>
                  <a:pt x="290" y="128"/>
                  <a:pt x="290" y="127"/>
                  <a:pt x="288" y="126"/>
                </a:cubicBezTo>
                <a:cubicBezTo>
                  <a:pt x="288" y="126"/>
                  <a:pt x="287" y="128"/>
                  <a:pt x="287" y="129"/>
                </a:cubicBezTo>
                <a:cubicBezTo>
                  <a:pt x="288" y="129"/>
                  <a:pt x="288" y="129"/>
                  <a:pt x="288" y="129"/>
                </a:cubicBezTo>
                <a:cubicBezTo>
                  <a:pt x="289" y="129"/>
                  <a:pt x="289" y="129"/>
                  <a:pt x="289" y="129"/>
                </a:cubicBezTo>
                <a:cubicBezTo>
                  <a:pt x="289" y="129"/>
                  <a:pt x="289" y="129"/>
                  <a:pt x="290" y="130"/>
                </a:cubicBezTo>
                <a:cubicBezTo>
                  <a:pt x="289" y="131"/>
                  <a:pt x="287" y="134"/>
                  <a:pt x="285" y="135"/>
                </a:cubicBezTo>
                <a:cubicBezTo>
                  <a:pt x="285" y="137"/>
                  <a:pt x="283" y="137"/>
                  <a:pt x="282" y="138"/>
                </a:cubicBezTo>
                <a:cubicBezTo>
                  <a:pt x="280" y="137"/>
                  <a:pt x="278" y="138"/>
                  <a:pt x="276" y="136"/>
                </a:cubicBezTo>
                <a:cubicBezTo>
                  <a:pt x="276" y="136"/>
                  <a:pt x="276" y="137"/>
                  <a:pt x="276" y="137"/>
                </a:cubicBezTo>
                <a:cubicBezTo>
                  <a:pt x="275" y="139"/>
                  <a:pt x="272" y="140"/>
                  <a:pt x="272" y="142"/>
                </a:cubicBezTo>
                <a:cubicBezTo>
                  <a:pt x="271" y="142"/>
                  <a:pt x="270" y="143"/>
                  <a:pt x="269" y="143"/>
                </a:cubicBezTo>
                <a:cubicBezTo>
                  <a:pt x="267" y="140"/>
                  <a:pt x="273" y="140"/>
                  <a:pt x="272" y="136"/>
                </a:cubicBezTo>
                <a:cubicBezTo>
                  <a:pt x="273" y="134"/>
                  <a:pt x="276" y="134"/>
                  <a:pt x="278" y="132"/>
                </a:cubicBezTo>
                <a:cubicBezTo>
                  <a:pt x="276" y="132"/>
                  <a:pt x="278" y="130"/>
                  <a:pt x="276" y="130"/>
                </a:cubicBezTo>
                <a:cubicBezTo>
                  <a:pt x="277" y="129"/>
                  <a:pt x="279" y="130"/>
                  <a:pt x="280" y="128"/>
                </a:cubicBezTo>
                <a:cubicBezTo>
                  <a:pt x="279" y="128"/>
                  <a:pt x="279" y="128"/>
                  <a:pt x="279" y="128"/>
                </a:cubicBezTo>
                <a:cubicBezTo>
                  <a:pt x="279" y="127"/>
                  <a:pt x="282" y="126"/>
                  <a:pt x="281" y="125"/>
                </a:cubicBezTo>
                <a:cubicBezTo>
                  <a:pt x="282" y="123"/>
                  <a:pt x="287" y="124"/>
                  <a:pt x="286" y="122"/>
                </a:cubicBezTo>
                <a:cubicBezTo>
                  <a:pt x="285" y="121"/>
                  <a:pt x="286" y="123"/>
                  <a:pt x="284" y="122"/>
                </a:cubicBezTo>
                <a:cubicBezTo>
                  <a:pt x="284" y="122"/>
                  <a:pt x="284" y="122"/>
                  <a:pt x="284" y="122"/>
                </a:cubicBezTo>
                <a:cubicBezTo>
                  <a:pt x="285" y="122"/>
                  <a:pt x="286" y="122"/>
                  <a:pt x="286" y="121"/>
                </a:cubicBezTo>
                <a:cubicBezTo>
                  <a:pt x="285" y="120"/>
                  <a:pt x="285" y="120"/>
                  <a:pt x="285" y="120"/>
                </a:cubicBezTo>
                <a:cubicBezTo>
                  <a:pt x="286" y="120"/>
                  <a:pt x="287" y="121"/>
                  <a:pt x="288" y="120"/>
                </a:cubicBezTo>
                <a:cubicBezTo>
                  <a:pt x="288" y="119"/>
                  <a:pt x="286" y="120"/>
                  <a:pt x="287" y="119"/>
                </a:cubicBezTo>
                <a:cubicBezTo>
                  <a:pt x="288" y="119"/>
                  <a:pt x="290" y="119"/>
                  <a:pt x="291" y="118"/>
                </a:cubicBezTo>
                <a:cubicBezTo>
                  <a:pt x="291" y="117"/>
                  <a:pt x="293" y="115"/>
                  <a:pt x="291" y="115"/>
                </a:cubicBezTo>
                <a:cubicBezTo>
                  <a:pt x="292" y="115"/>
                  <a:pt x="294" y="115"/>
                  <a:pt x="294" y="114"/>
                </a:cubicBezTo>
                <a:cubicBezTo>
                  <a:pt x="294" y="113"/>
                  <a:pt x="292" y="115"/>
                  <a:pt x="292" y="113"/>
                </a:cubicBezTo>
                <a:cubicBezTo>
                  <a:pt x="293" y="112"/>
                  <a:pt x="295" y="113"/>
                  <a:pt x="295" y="112"/>
                </a:cubicBezTo>
                <a:cubicBezTo>
                  <a:pt x="295" y="111"/>
                  <a:pt x="294" y="112"/>
                  <a:pt x="294" y="112"/>
                </a:cubicBezTo>
                <a:cubicBezTo>
                  <a:pt x="294" y="111"/>
                  <a:pt x="294" y="111"/>
                  <a:pt x="294" y="111"/>
                </a:cubicBezTo>
                <a:cubicBezTo>
                  <a:pt x="296" y="111"/>
                  <a:pt x="298" y="110"/>
                  <a:pt x="300" y="111"/>
                </a:cubicBezTo>
                <a:cubicBezTo>
                  <a:pt x="301" y="110"/>
                  <a:pt x="301" y="110"/>
                  <a:pt x="301" y="110"/>
                </a:cubicBezTo>
                <a:cubicBezTo>
                  <a:pt x="298" y="110"/>
                  <a:pt x="298" y="110"/>
                  <a:pt x="298" y="110"/>
                </a:cubicBezTo>
                <a:cubicBezTo>
                  <a:pt x="299" y="109"/>
                  <a:pt x="301" y="108"/>
                  <a:pt x="300" y="108"/>
                </a:cubicBezTo>
                <a:cubicBezTo>
                  <a:pt x="302" y="107"/>
                  <a:pt x="303" y="106"/>
                  <a:pt x="305" y="106"/>
                </a:cubicBezTo>
                <a:cubicBezTo>
                  <a:pt x="305" y="106"/>
                  <a:pt x="303" y="107"/>
                  <a:pt x="304" y="108"/>
                </a:cubicBezTo>
                <a:cubicBezTo>
                  <a:pt x="305" y="108"/>
                  <a:pt x="303" y="109"/>
                  <a:pt x="303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303" y="110"/>
                  <a:pt x="302" y="111"/>
                  <a:pt x="302" y="112"/>
                </a:cubicBezTo>
                <a:cubicBezTo>
                  <a:pt x="302" y="112"/>
                  <a:pt x="301" y="112"/>
                  <a:pt x="301" y="112"/>
                </a:cubicBezTo>
                <a:cubicBezTo>
                  <a:pt x="301" y="113"/>
                  <a:pt x="301" y="113"/>
                  <a:pt x="301" y="113"/>
                </a:cubicBezTo>
                <a:cubicBezTo>
                  <a:pt x="300" y="113"/>
                  <a:pt x="299" y="113"/>
                  <a:pt x="299" y="113"/>
                </a:cubicBezTo>
                <a:cubicBezTo>
                  <a:pt x="299" y="114"/>
                  <a:pt x="301" y="114"/>
                  <a:pt x="301" y="114"/>
                </a:cubicBezTo>
                <a:cubicBezTo>
                  <a:pt x="300" y="115"/>
                  <a:pt x="299" y="115"/>
                  <a:pt x="299" y="116"/>
                </a:cubicBezTo>
                <a:cubicBezTo>
                  <a:pt x="300" y="117"/>
                  <a:pt x="301" y="115"/>
                  <a:pt x="302" y="115"/>
                </a:cubicBezTo>
                <a:cubicBezTo>
                  <a:pt x="302" y="116"/>
                  <a:pt x="302" y="116"/>
                  <a:pt x="302" y="116"/>
                </a:cubicBezTo>
                <a:cubicBezTo>
                  <a:pt x="301" y="116"/>
                  <a:pt x="301" y="117"/>
                  <a:pt x="300" y="118"/>
                </a:cubicBezTo>
                <a:cubicBezTo>
                  <a:pt x="300" y="118"/>
                  <a:pt x="300" y="118"/>
                  <a:pt x="300" y="118"/>
                </a:cubicBezTo>
                <a:cubicBezTo>
                  <a:pt x="299" y="117"/>
                  <a:pt x="298" y="119"/>
                  <a:pt x="297" y="119"/>
                </a:cubicBezTo>
                <a:cubicBezTo>
                  <a:pt x="296" y="119"/>
                  <a:pt x="298" y="118"/>
                  <a:pt x="296" y="118"/>
                </a:cubicBezTo>
                <a:cubicBezTo>
                  <a:pt x="296" y="119"/>
                  <a:pt x="295" y="120"/>
                  <a:pt x="295" y="121"/>
                </a:cubicBezTo>
                <a:cubicBezTo>
                  <a:pt x="296" y="121"/>
                  <a:pt x="296" y="121"/>
                  <a:pt x="296" y="121"/>
                </a:cubicBezTo>
                <a:cubicBezTo>
                  <a:pt x="296" y="124"/>
                  <a:pt x="292" y="122"/>
                  <a:pt x="291" y="124"/>
                </a:cubicBezTo>
                <a:close/>
                <a:moveTo>
                  <a:pt x="339" y="342"/>
                </a:moveTo>
                <a:cubicBezTo>
                  <a:pt x="339" y="341"/>
                  <a:pt x="339" y="341"/>
                  <a:pt x="339" y="341"/>
                </a:cubicBezTo>
                <a:cubicBezTo>
                  <a:pt x="340" y="341"/>
                  <a:pt x="341" y="342"/>
                  <a:pt x="341" y="342"/>
                </a:cubicBezTo>
                <a:lnTo>
                  <a:pt x="339" y="342"/>
                </a:lnTo>
                <a:close/>
                <a:moveTo>
                  <a:pt x="342" y="344"/>
                </a:moveTo>
                <a:cubicBezTo>
                  <a:pt x="341" y="344"/>
                  <a:pt x="341" y="344"/>
                  <a:pt x="341" y="344"/>
                </a:cubicBezTo>
                <a:cubicBezTo>
                  <a:pt x="341" y="344"/>
                  <a:pt x="341" y="344"/>
                  <a:pt x="341" y="344"/>
                </a:cubicBezTo>
                <a:cubicBezTo>
                  <a:pt x="342" y="344"/>
                  <a:pt x="342" y="343"/>
                  <a:pt x="342" y="344"/>
                </a:cubicBezTo>
                <a:close/>
                <a:moveTo>
                  <a:pt x="336" y="344"/>
                </a:moveTo>
                <a:cubicBezTo>
                  <a:pt x="336" y="343"/>
                  <a:pt x="336" y="343"/>
                  <a:pt x="336" y="343"/>
                </a:cubicBezTo>
                <a:cubicBezTo>
                  <a:pt x="337" y="342"/>
                  <a:pt x="337" y="342"/>
                  <a:pt x="337" y="342"/>
                </a:cubicBezTo>
                <a:cubicBezTo>
                  <a:pt x="336" y="343"/>
                  <a:pt x="338" y="344"/>
                  <a:pt x="336" y="344"/>
                </a:cubicBezTo>
                <a:close/>
                <a:moveTo>
                  <a:pt x="336" y="336"/>
                </a:moveTo>
                <a:cubicBezTo>
                  <a:pt x="335" y="336"/>
                  <a:pt x="335" y="336"/>
                  <a:pt x="335" y="336"/>
                </a:cubicBezTo>
                <a:cubicBezTo>
                  <a:pt x="335" y="336"/>
                  <a:pt x="335" y="336"/>
                  <a:pt x="334" y="336"/>
                </a:cubicBezTo>
                <a:cubicBezTo>
                  <a:pt x="333" y="336"/>
                  <a:pt x="333" y="336"/>
                  <a:pt x="333" y="336"/>
                </a:cubicBezTo>
                <a:cubicBezTo>
                  <a:pt x="334" y="335"/>
                  <a:pt x="334" y="335"/>
                  <a:pt x="334" y="335"/>
                </a:cubicBezTo>
                <a:cubicBezTo>
                  <a:pt x="335" y="336"/>
                  <a:pt x="335" y="336"/>
                  <a:pt x="335" y="336"/>
                </a:cubicBezTo>
                <a:cubicBezTo>
                  <a:pt x="335" y="335"/>
                  <a:pt x="336" y="336"/>
                  <a:pt x="336" y="336"/>
                </a:cubicBezTo>
                <a:cubicBezTo>
                  <a:pt x="336" y="336"/>
                  <a:pt x="335" y="336"/>
                  <a:pt x="336" y="336"/>
                </a:cubicBezTo>
                <a:close/>
                <a:moveTo>
                  <a:pt x="336" y="351"/>
                </a:moveTo>
                <a:cubicBezTo>
                  <a:pt x="335" y="350"/>
                  <a:pt x="335" y="350"/>
                  <a:pt x="335" y="350"/>
                </a:cubicBezTo>
                <a:cubicBezTo>
                  <a:pt x="336" y="350"/>
                  <a:pt x="336" y="350"/>
                  <a:pt x="336" y="350"/>
                </a:cubicBezTo>
                <a:cubicBezTo>
                  <a:pt x="336" y="350"/>
                  <a:pt x="336" y="350"/>
                  <a:pt x="336" y="351"/>
                </a:cubicBezTo>
                <a:close/>
                <a:moveTo>
                  <a:pt x="335" y="348"/>
                </a:moveTo>
                <a:cubicBezTo>
                  <a:pt x="334" y="348"/>
                  <a:pt x="334" y="348"/>
                  <a:pt x="334" y="348"/>
                </a:cubicBezTo>
                <a:cubicBezTo>
                  <a:pt x="335" y="347"/>
                  <a:pt x="337" y="347"/>
                  <a:pt x="336" y="346"/>
                </a:cubicBezTo>
                <a:cubicBezTo>
                  <a:pt x="336" y="346"/>
                  <a:pt x="336" y="346"/>
                  <a:pt x="336" y="346"/>
                </a:cubicBezTo>
                <a:cubicBezTo>
                  <a:pt x="336" y="347"/>
                  <a:pt x="336" y="347"/>
                  <a:pt x="336" y="347"/>
                </a:cubicBezTo>
                <a:cubicBezTo>
                  <a:pt x="335" y="348"/>
                  <a:pt x="335" y="348"/>
                  <a:pt x="335" y="348"/>
                </a:cubicBezTo>
                <a:close/>
                <a:moveTo>
                  <a:pt x="333" y="332"/>
                </a:moveTo>
                <a:cubicBezTo>
                  <a:pt x="333" y="332"/>
                  <a:pt x="333" y="332"/>
                  <a:pt x="334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2"/>
                  <a:pt x="333" y="334"/>
                  <a:pt x="332" y="334"/>
                </a:cubicBezTo>
                <a:cubicBezTo>
                  <a:pt x="330" y="333"/>
                  <a:pt x="330" y="333"/>
                  <a:pt x="330" y="333"/>
                </a:cubicBezTo>
                <a:cubicBezTo>
                  <a:pt x="331" y="332"/>
                  <a:pt x="331" y="332"/>
                  <a:pt x="331" y="332"/>
                </a:cubicBezTo>
                <a:cubicBezTo>
                  <a:pt x="331" y="333"/>
                  <a:pt x="331" y="333"/>
                  <a:pt x="331" y="333"/>
                </a:cubicBezTo>
                <a:cubicBezTo>
                  <a:pt x="332" y="333"/>
                  <a:pt x="332" y="332"/>
                  <a:pt x="333" y="332"/>
                </a:cubicBezTo>
                <a:close/>
                <a:moveTo>
                  <a:pt x="303" y="122"/>
                </a:moveTo>
                <a:cubicBezTo>
                  <a:pt x="303" y="120"/>
                  <a:pt x="303" y="120"/>
                  <a:pt x="303" y="120"/>
                </a:cubicBezTo>
                <a:cubicBezTo>
                  <a:pt x="304" y="121"/>
                  <a:pt x="305" y="121"/>
                  <a:pt x="304" y="122"/>
                </a:cubicBezTo>
                <a:lnTo>
                  <a:pt x="303" y="122"/>
                </a:lnTo>
                <a:close/>
                <a:moveTo>
                  <a:pt x="335" y="333"/>
                </a:moveTo>
                <a:cubicBezTo>
                  <a:pt x="335" y="332"/>
                  <a:pt x="335" y="332"/>
                  <a:pt x="335" y="332"/>
                </a:cubicBezTo>
                <a:cubicBezTo>
                  <a:pt x="335" y="332"/>
                  <a:pt x="336" y="331"/>
                  <a:pt x="336" y="332"/>
                </a:cubicBezTo>
                <a:cubicBezTo>
                  <a:pt x="337" y="332"/>
                  <a:pt x="336" y="332"/>
                  <a:pt x="336" y="332"/>
                </a:cubicBezTo>
                <a:lnTo>
                  <a:pt x="335" y="333"/>
                </a:lnTo>
                <a:close/>
                <a:moveTo>
                  <a:pt x="339" y="341"/>
                </a:moveTo>
                <a:cubicBezTo>
                  <a:pt x="339" y="341"/>
                  <a:pt x="338" y="341"/>
                  <a:pt x="337" y="342"/>
                </a:cubicBezTo>
                <a:cubicBezTo>
                  <a:pt x="337" y="341"/>
                  <a:pt x="338" y="341"/>
                  <a:pt x="339" y="341"/>
                </a:cubicBezTo>
                <a:close/>
                <a:moveTo>
                  <a:pt x="339" y="330"/>
                </a:moveTo>
                <a:cubicBezTo>
                  <a:pt x="337" y="330"/>
                  <a:pt x="336" y="329"/>
                  <a:pt x="337" y="329"/>
                </a:cubicBezTo>
                <a:cubicBezTo>
                  <a:pt x="337" y="329"/>
                  <a:pt x="338" y="329"/>
                  <a:pt x="339" y="329"/>
                </a:cubicBezTo>
                <a:lnTo>
                  <a:pt x="339" y="330"/>
                </a:lnTo>
                <a:close/>
                <a:moveTo>
                  <a:pt x="329" y="333"/>
                </a:moveTo>
                <a:cubicBezTo>
                  <a:pt x="329" y="334"/>
                  <a:pt x="329" y="334"/>
                  <a:pt x="329" y="334"/>
                </a:cubicBezTo>
                <a:cubicBezTo>
                  <a:pt x="329" y="334"/>
                  <a:pt x="329" y="334"/>
                  <a:pt x="329" y="334"/>
                </a:cubicBezTo>
                <a:cubicBezTo>
                  <a:pt x="329" y="333"/>
                  <a:pt x="329" y="333"/>
                  <a:pt x="329" y="333"/>
                </a:cubicBezTo>
                <a:close/>
                <a:moveTo>
                  <a:pt x="326" y="338"/>
                </a:moveTo>
                <a:cubicBezTo>
                  <a:pt x="327" y="338"/>
                  <a:pt x="327" y="338"/>
                  <a:pt x="327" y="338"/>
                </a:cubicBezTo>
                <a:cubicBezTo>
                  <a:pt x="327" y="338"/>
                  <a:pt x="327" y="338"/>
                  <a:pt x="327" y="338"/>
                </a:cubicBezTo>
                <a:cubicBezTo>
                  <a:pt x="326" y="338"/>
                  <a:pt x="326" y="338"/>
                  <a:pt x="326" y="338"/>
                </a:cubicBezTo>
                <a:close/>
                <a:moveTo>
                  <a:pt x="325" y="335"/>
                </a:moveTo>
                <a:cubicBezTo>
                  <a:pt x="325" y="336"/>
                  <a:pt x="325" y="336"/>
                  <a:pt x="325" y="336"/>
                </a:cubicBezTo>
                <a:cubicBezTo>
                  <a:pt x="325" y="336"/>
                  <a:pt x="324" y="336"/>
                  <a:pt x="324" y="336"/>
                </a:cubicBezTo>
                <a:lnTo>
                  <a:pt x="325" y="335"/>
                </a:lnTo>
                <a:close/>
                <a:moveTo>
                  <a:pt x="328" y="343"/>
                </a:moveTo>
                <a:cubicBezTo>
                  <a:pt x="328" y="344"/>
                  <a:pt x="328" y="344"/>
                  <a:pt x="327" y="344"/>
                </a:cubicBezTo>
                <a:cubicBezTo>
                  <a:pt x="327" y="343"/>
                  <a:pt x="328" y="343"/>
                  <a:pt x="328" y="343"/>
                </a:cubicBezTo>
                <a:close/>
                <a:moveTo>
                  <a:pt x="328" y="341"/>
                </a:moveTo>
                <a:cubicBezTo>
                  <a:pt x="328" y="341"/>
                  <a:pt x="328" y="341"/>
                  <a:pt x="328" y="341"/>
                </a:cubicBezTo>
                <a:cubicBezTo>
                  <a:pt x="328" y="341"/>
                  <a:pt x="329" y="341"/>
                  <a:pt x="329" y="341"/>
                </a:cubicBezTo>
                <a:lnTo>
                  <a:pt x="328" y="341"/>
                </a:lnTo>
                <a:close/>
                <a:moveTo>
                  <a:pt x="328" y="345"/>
                </a:moveTo>
                <a:cubicBezTo>
                  <a:pt x="327" y="345"/>
                  <a:pt x="327" y="345"/>
                  <a:pt x="327" y="345"/>
                </a:cubicBezTo>
                <a:cubicBezTo>
                  <a:pt x="328" y="345"/>
                  <a:pt x="329" y="345"/>
                  <a:pt x="329" y="345"/>
                </a:cubicBezTo>
                <a:cubicBezTo>
                  <a:pt x="329" y="345"/>
                  <a:pt x="328" y="345"/>
                  <a:pt x="328" y="345"/>
                </a:cubicBezTo>
                <a:close/>
                <a:moveTo>
                  <a:pt x="330" y="351"/>
                </a:moveTo>
                <a:cubicBezTo>
                  <a:pt x="331" y="350"/>
                  <a:pt x="328" y="349"/>
                  <a:pt x="330" y="348"/>
                </a:cubicBezTo>
                <a:cubicBezTo>
                  <a:pt x="331" y="349"/>
                  <a:pt x="331" y="349"/>
                  <a:pt x="331" y="349"/>
                </a:cubicBezTo>
                <a:cubicBezTo>
                  <a:pt x="331" y="349"/>
                  <a:pt x="331" y="348"/>
                  <a:pt x="332" y="348"/>
                </a:cubicBezTo>
                <a:cubicBezTo>
                  <a:pt x="332" y="349"/>
                  <a:pt x="332" y="349"/>
                  <a:pt x="333" y="349"/>
                </a:cubicBezTo>
                <a:cubicBezTo>
                  <a:pt x="332" y="350"/>
                  <a:pt x="331" y="350"/>
                  <a:pt x="330" y="351"/>
                </a:cubicBezTo>
                <a:cubicBezTo>
                  <a:pt x="332" y="352"/>
                  <a:pt x="332" y="350"/>
                  <a:pt x="333" y="351"/>
                </a:cubicBezTo>
                <a:cubicBezTo>
                  <a:pt x="332" y="351"/>
                  <a:pt x="331" y="352"/>
                  <a:pt x="330" y="351"/>
                </a:cubicBezTo>
                <a:close/>
                <a:moveTo>
                  <a:pt x="332" y="339"/>
                </a:moveTo>
                <a:cubicBezTo>
                  <a:pt x="330" y="339"/>
                  <a:pt x="330" y="339"/>
                  <a:pt x="330" y="339"/>
                </a:cubicBezTo>
                <a:cubicBezTo>
                  <a:pt x="330" y="339"/>
                  <a:pt x="330" y="339"/>
                  <a:pt x="330" y="339"/>
                </a:cubicBezTo>
                <a:cubicBezTo>
                  <a:pt x="328" y="339"/>
                  <a:pt x="327" y="339"/>
                  <a:pt x="327" y="338"/>
                </a:cubicBezTo>
                <a:cubicBezTo>
                  <a:pt x="329" y="337"/>
                  <a:pt x="331" y="339"/>
                  <a:pt x="332" y="338"/>
                </a:cubicBezTo>
                <a:cubicBezTo>
                  <a:pt x="333" y="338"/>
                  <a:pt x="332" y="339"/>
                  <a:pt x="332" y="339"/>
                </a:cubicBezTo>
                <a:close/>
                <a:moveTo>
                  <a:pt x="334" y="352"/>
                </a:moveTo>
                <a:cubicBezTo>
                  <a:pt x="334" y="351"/>
                  <a:pt x="334" y="351"/>
                  <a:pt x="334" y="351"/>
                </a:cubicBezTo>
                <a:cubicBezTo>
                  <a:pt x="335" y="351"/>
                  <a:pt x="334" y="352"/>
                  <a:pt x="335" y="352"/>
                </a:cubicBezTo>
                <a:lnTo>
                  <a:pt x="334" y="352"/>
                </a:lnTo>
                <a:close/>
                <a:moveTo>
                  <a:pt x="338" y="356"/>
                </a:moveTo>
                <a:cubicBezTo>
                  <a:pt x="338" y="356"/>
                  <a:pt x="338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6" y="355"/>
                  <a:pt x="336" y="354"/>
                  <a:pt x="335" y="354"/>
                </a:cubicBezTo>
                <a:cubicBezTo>
                  <a:pt x="336" y="352"/>
                  <a:pt x="336" y="354"/>
                  <a:pt x="337" y="354"/>
                </a:cubicBezTo>
                <a:cubicBezTo>
                  <a:pt x="337" y="354"/>
                  <a:pt x="337" y="355"/>
                  <a:pt x="337" y="355"/>
                </a:cubicBezTo>
                <a:cubicBezTo>
                  <a:pt x="337" y="355"/>
                  <a:pt x="337" y="355"/>
                  <a:pt x="337" y="355"/>
                </a:cubicBezTo>
                <a:cubicBezTo>
                  <a:pt x="338" y="355"/>
                  <a:pt x="339" y="355"/>
                  <a:pt x="338" y="356"/>
                </a:cubicBezTo>
                <a:close/>
                <a:moveTo>
                  <a:pt x="340" y="355"/>
                </a:moveTo>
                <a:cubicBezTo>
                  <a:pt x="340" y="355"/>
                  <a:pt x="340" y="355"/>
                  <a:pt x="340" y="355"/>
                </a:cubicBezTo>
                <a:cubicBezTo>
                  <a:pt x="340" y="354"/>
                  <a:pt x="340" y="354"/>
                  <a:pt x="340" y="354"/>
                </a:cubicBezTo>
                <a:cubicBezTo>
                  <a:pt x="340" y="354"/>
                  <a:pt x="340" y="355"/>
                  <a:pt x="340" y="355"/>
                </a:cubicBezTo>
                <a:close/>
                <a:moveTo>
                  <a:pt x="344" y="351"/>
                </a:moveTo>
                <a:cubicBezTo>
                  <a:pt x="343" y="352"/>
                  <a:pt x="343" y="352"/>
                  <a:pt x="343" y="352"/>
                </a:cubicBezTo>
                <a:cubicBezTo>
                  <a:pt x="343" y="352"/>
                  <a:pt x="343" y="351"/>
                  <a:pt x="342" y="351"/>
                </a:cubicBezTo>
                <a:cubicBezTo>
                  <a:pt x="342" y="351"/>
                  <a:pt x="342" y="352"/>
                  <a:pt x="342" y="352"/>
                </a:cubicBezTo>
                <a:cubicBezTo>
                  <a:pt x="342" y="352"/>
                  <a:pt x="342" y="352"/>
                  <a:pt x="342" y="352"/>
                </a:cubicBezTo>
                <a:cubicBezTo>
                  <a:pt x="341" y="352"/>
                  <a:pt x="340" y="353"/>
                  <a:pt x="340" y="353"/>
                </a:cubicBezTo>
                <a:cubicBezTo>
                  <a:pt x="340" y="354"/>
                  <a:pt x="340" y="354"/>
                  <a:pt x="340" y="354"/>
                </a:cubicBezTo>
                <a:cubicBezTo>
                  <a:pt x="339" y="353"/>
                  <a:pt x="337" y="352"/>
                  <a:pt x="337" y="351"/>
                </a:cubicBezTo>
                <a:cubicBezTo>
                  <a:pt x="338" y="352"/>
                  <a:pt x="338" y="351"/>
                  <a:pt x="338" y="350"/>
                </a:cubicBezTo>
                <a:cubicBezTo>
                  <a:pt x="338" y="349"/>
                  <a:pt x="336" y="349"/>
                  <a:pt x="337" y="348"/>
                </a:cubicBezTo>
                <a:cubicBezTo>
                  <a:pt x="337" y="348"/>
                  <a:pt x="337" y="348"/>
                  <a:pt x="337" y="348"/>
                </a:cubicBezTo>
                <a:cubicBezTo>
                  <a:pt x="339" y="348"/>
                  <a:pt x="341" y="348"/>
                  <a:pt x="341" y="349"/>
                </a:cubicBezTo>
                <a:cubicBezTo>
                  <a:pt x="342" y="349"/>
                  <a:pt x="342" y="349"/>
                  <a:pt x="343" y="349"/>
                </a:cubicBezTo>
                <a:cubicBezTo>
                  <a:pt x="345" y="349"/>
                  <a:pt x="343" y="350"/>
                  <a:pt x="344" y="351"/>
                </a:cubicBezTo>
                <a:close/>
                <a:moveTo>
                  <a:pt x="308" y="108"/>
                </a:moveTo>
                <a:cubicBezTo>
                  <a:pt x="308" y="107"/>
                  <a:pt x="309" y="109"/>
                  <a:pt x="309" y="108"/>
                </a:cubicBezTo>
                <a:cubicBezTo>
                  <a:pt x="307" y="106"/>
                  <a:pt x="311" y="105"/>
                  <a:pt x="312" y="105"/>
                </a:cubicBezTo>
                <a:cubicBezTo>
                  <a:pt x="312" y="106"/>
                  <a:pt x="310" y="106"/>
                  <a:pt x="311" y="107"/>
                </a:cubicBezTo>
                <a:cubicBezTo>
                  <a:pt x="310" y="107"/>
                  <a:pt x="309" y="108"/>
                  <a:pt x="308" y="108"/>
                </a:cubicBezTo>
                <a:close/>
                <a:moveTo>
                  <a:pt x="347" y="353"/>
                </a:moveTo>
                <a:cubicBezTo>
                  <a:pt x="347" y="352"/>
                  <a:pt x="347" y="352"/>
                  <a:pt x="347" y="352"/>
                </a:cubicBezTo>
                <a:cubicBezTo>
                  <a:pt x="348" y="352"/>
                  <a:pt x="346" y="353"/>
                  <a:pt x="348" y="353"/>
                </a:cubicBezTo>
                <a:lnTo>
                  <a:pt x="347" y="353"/>
                </a:lnTo>
                <a:close/>
                <a:moveTo>
                  <a:pt x="312" y="101"/>
                </a:moveTo>
                <a:cubicBezTo>
                  <a:pt x="312" y="101"/>
                  <a:pt x="312" y="101"/>
                  <a:pt x="312" y="101"/>
                </a:cubicBezTo>
                <a:cubicBezTo>
                  <a:pt x="312" y="100"/>
                  <a:pt x="312" y="100"/>
                  <a:pt x="312" y="100"/>
                </a:cubicBezTo>
                <a:cubicBezTo>
                  <a:pt x="312" y="100"/>
                  <a:pt x="312" y="100"/>
                  <a:pt x="312" y="100"/>
                </a:cubicBezTo>
                <a:lnTo>
                  <a:pt x="312" y="101"/>
                </a:lnTo>
                <a:close/>
                <a:moveTo>
                  <a:pt x="349" y="353"/>
                </a:moveTo>
                <a:cubicBezTo>
                  <a:pt x="350" y="352"/>
                  <a:pt x="350" y="352"/>
                  <a:pt x="350" y="352"/>
                </a:cubicBezTo>
                <a:cubicBezTo>
                  <a:pt x="351" y="352"/>
                  <a:pt x="351" y="352"/>
                  <a:pt x="351" y="352"/>
                </a:cubicBezTo>
                <a:cubicBezTo>
                  <a:pt x="351" y="353"/>
                  <a:pt x="349" y="353"/>
                  <a:pt x="349" y="353"/>
                </a:cubicBezTo>
                <a:close/>
                <a:moveTo>
                  <a:pt x="348" y="337"/>
                </a:moveTo>
                <a:cubicBezTo>
                  <a:pt x="347" y="336"/>
                  <a:pt x="349" y="336"/>
                  <a:pt x="349" y="335"/>
                </a:cubicBezTo>
                <a:cubicBezTo>
                  <a:pt x="349" y="336"/>
                  <a:pt x="350" y="337"/>
                  <a:pt x="348" y="337"/>
                </a:cubicBezTo>
                <a:close/>
                <a:moveTo>
                  <a:pt x="351" y="341"/>
                </a:moveTo>
                <a:cubicBezTo>
                  <a:pt x="351" y="342"/>
                  <a:pt x="351" y="342"/>
                  <a:pt x="350" y="342"/>
                </a:cubicBezTo>
                <a:cubicBezTo>
                  <a:pt x="350" y="341"/>
                  <a:pt x="350" y="341"/>
                  <a:pt x="350" y="341"/>
                </a:cubicBezTo>
                <a:lnTo>
                  <a:pt x="351" y="341"/>
                </a:lnTo>
                <a:close/>
                <a:moveTo>
                  <a:pt x="352" y="355"/>
                </a:moveTo>
                <a:cubicBezTo>
                  <a:pt x="352" y="354"/>
                  <a:pt x="355" y="354"/>
                  <a:pt x="353" y="353"/>
                </a:cubicBezTo>
                <a:cubicBezTo>
                  <a:pt x="354" y="354"/>
                  <a:pt x="354" y="354"/>
                  <a:pt x="354" y="354"/>
                </a:cubicBezTo>
                <a:cubicBezTo>
                  <a:pt x="353" y="354"/>
                  <a:pt x="354" y="355"/>
                  <a:pt x="352" y="355"/>
                </a:cubicBezTo>
                <a:close/>
                <a:moveTo>
                  <a:pt x="356" y="359"/>
                </a:moveTo>
                <a:cubicBezTo>
                  <a:pt x="354" y="359"/>
                  <a:pt x="354" y="359"/>
                  <a:pt x="354" y="359"/>
                </a:cubicBezTo>
                <a:cubicBezTo>
                  <a:pt x="355" y="357"/>
                  <a:pt x="355" y="357"/>
                  <a:pt x="355" y="357"/>
                </a:cubicBezTo>
                <a:cubicBezTo>
                  <a:pt x="355" y="358"/>
                  <a:pt x="356" y="358"/>
                  <a:pt x="356" y="359"/>
                </a:cubicBezTo>
                <a:close/>
                <a:moveTo>
                  <a:pt x="359" y="362"/>
                </a:moveTo>
                <a:cubicBezTo>
                  <a:pt x="359" y="361"/>
                  <a:pt x="359" y="361"/>
                  <a:pt x="359" y="361"/>
                </a:cubicBezTo>
                <a:cubicBezTo>
                  <a:pt x="359" y="362"/>
                  <a:pt x="359" y="362"/>
                  <a:pt x="359" y="362"/>
                </a:cubicBezTo>
                <a:cubicBezTo>
                  <a:pt x="360" y="362"/>
                  <a:pt x="360" y="361"/>
                  <a:pt x="360" y="361"/>
                </a:cubicBezTo>
                <a:lnTo>
                  <a:pt x="359" y="362"/>
                </a:lnTo>
                <a:close/>
                <a:moveTo>
                  <a:pt x="359" y="356"/>
                </a:moveTo>
                <a:cubicBezTo>
                  <a:pt x="358" y="356"/>
                  <a:pt x="357" y="355"/>
                  <a:pt x="357" y="357"/>
                </a:cubicBezTo>
                <a:cubicBezTo>
                  <a:pt x="355" y="355"/>
                  <a:pt x="355" y="355"/>
                  <a:pt x="355" y="355"/>
                </a:cubicBezTo>
                <a:cubicBezTo>
                  <a:pt x="357" y="356"/>
                  <a:pt x="357" y="356"/>
                  <a:pt x="357" y="356"/>
                </a:cubicBezTo>
                <a:cubicBezTo>
                  <a:pt x="356" y="355"/>
                  <a:pt x="357" y="352"/>
                  <a:pt x="355" y="353"/>
                </a:cubicBezTo>
                <a:cubicBezTo>
                  <a:pt x="356" y="352"/>
                  <a:pt x="356" y="352"/>
                  <a:pt x="356" y="352"/>
                </a:cubicBezTo>
                <a:cubicBezTo>
                  <a:pt x="356" y="351"/>
                  <a:pt x="355" y="351"/>
                  <a:pt x="355" y="352"/>
                </a:cubicBezTo>
                <a:cubicBezTo>
                  <a:pt x="355" y="351"/>
                  <a:pt x="356" y="350"/>
                  <a:pt x="357" y="350"/>
                </a:cubicBezTo>
                <a:cubicBezTo>
                  <a:pt x="359" y="351"/>
                  <a:pt x="360" y="354"/>
                  <a:pt x="362" y="352"/>
                </a:cubicBezTo>
                <a:cubicBezTo>
                  <a:pt x="364" y="351"/>
                  <a:pt x="363" y="353"/>
                  <a:pt x="365" y="352"/>
                </a:cubicBezTo>
                <a:cubicBezTo>
                  <a:pt x="366" y="353"/>
                  <a:pt x="366" y="353"/>
                  <a:pt x="366" y="353"/>
                </a:cubicBezTo>
                <a:cubicBezTo>
                  <a:pt x="363" y="354"/>
                  <a:pt x="361" y="354"/>
                  <a:pt x="359" y="356"/>
                </a:cubicBezTo>
                <a:close/>
                <a:moveTo>
                  <a:pt x="356" y="345"/>
                </a:moveTo>
                <a:cubicBezTo>
                  <a:pt x="356" y="345"/>
                  <a:pt x="357" y="343"/>
                  <a:pt x="357" y="344"/>
                </a:cubicBezTo>
                <a:cubicBezTo>
                  <a:pt x="356" y="346"/>
                  <a:pt x="359" y="347"/>
                  <a:pt x="357" y="347"/>
                </a:cubicBezTo>
                <a:cubicBezTo>
                  <a:pt x="357" y="347"/>
                  <a:pt x="356" y="346"/>
                  <a:pt x="356" y="346"/>
                </a:cubicBezTo>
                <a:cubicBezTo>
                  <a:pt x="355" y="346"/>
                  <a:pt x="355" y="346"/>
                  <a:pt x="355" y="347"/>
                </a:cubicBezTo>
                <a:cubicBezTo>
                  <a:pt x="355" y="346"/>
                  <a:pt x="355" y="346"/>
                  <a:pt x="355" y="346"/>
                </a:cubicBezTo>
                <a:cubicBezTo>
                  <a:pt x="356" y="345"/>
                  <a:pt x="356" y="345"/>
                  <a:pt x="356" y="345"/>
                </a:cubicBezTo>
                <a:close/>
                <a:moveTo>
                  <a:pt x="361" y="343"/>
                </a:moveTo>
                <a:cubicBezTo>
                  <a:pt x="361" y="343"/>
                  <a:pt x="361" y="343"/>
                  <a:pt x="361" y="344"/>
                </a:cubicBezTo>
                <a:cubicBezTo>
                  <a:pt x="361" y="344"/>
                  <a:pt x="360" y="344"/>
                  <a:pt x="360" y="344"/>
                </a:cubicBezTo>
                <a:lnTo>
                  <a:pt x="361" y="343"/>
                </a:lnTo>
                <a:close/>
                <a:moveTo>
                  <a:pt x="358" y="333"/>
                </a:moveTo>
                <a:cubicBezTo>
                  <a:pt x="359" y="332"/>
                  <a:pt x="359" y="332"/>
                  <a:pt x="359" y="332"/>
                </a:cubicBezTo>
                <a:cubicBezTo>
                  <a:pt x="359" y="333"/>
                  <a:pt x="359" y="333"/>
                  <a:pt x="359" y="333"/>
                </a:cubicBezTo>
                <a:lnTo>
                  <a:pt x="358" y="333"/>
                </a:lnTo>
                <a:close/>
                <a:moveTo>
                  <a:pt x="362" y="346"/>
                </a:moveTo>
                <a:cubicBezTo>
                  <a:pt x="362" y="346"/>
                  <a:pt x="362" y="346"/>
                  <a:pt x="362" y="346"/>
                </a:cubicBezTo>
                <a:cubicBezTo>
                  <a:pt x="362" y="347"/>
                  <a:pt x="362" y="347"/>
                  <a:pt x="362" y="347"/>
                </a:cubicBezTo>
                <a:cubicBezTo>
                  <a:pt x="361" y="347"/>
                  <a:pt x="361" y="347"/>
                  <a:pt x="362" y="346"/>
                </a:cubicBezTo>
                <a:close/>
                <a:moveTo>
                  <a:pt x="329" y="87"/>
                </a:moveTo>
                <a:cubicBezTo>
                  <a:pt x="329" y="87"/>
                  <a:pt x="330" y="89"/>
                  <a:pt x="328" y="90"/>
                </a:cubicBezTo>
                <a:cubicBezTo>
                  <a:pt x="327" y="89"/>
                  <a:pt x="327" y="90"/>
                  <a:pt x="326" y="90"/>
                </a:cubicBezTo>
                <a:cubicBezTo>
                  <a:pt x="326" y="91"/>
                  <a:pt x="326" y="91"/>
                  <a:pt x="326" y="91"/>
                </a:cubicBezTo>
                <a:cubicBezTo>
                  <a:pt x="326" y="91"/>
                  <a:pt x="325" y="91"/>
                  <a:pt x="325" y="92"/>
                </a:cubicBezTo>
                <a:cubicBezTo>
                  <a:pt x="323" y="93"/>
                  <a:pt x="323" y="93"/>
                  <a:pt x="323" y="93"/>
                </a:cubicBezTo>
                <a:cubicBezTo>
                  <a:pt x="323" y="94"/>
                  <a:pt x="321" y="94"/>
                  <a:pt x="320" y="95"/>
                </a:cubicBezTo>
                <a:cubicBezTo>
                  <a:pt x="317" y="96"/>
                  <a:pt x="318" y="93"/>
                  <a:pt x="316" y="93"/>
                </a:cubicBezTo>
                <a:cubicBezTo>
                  <a:pt x="314" y="94"/>
                  <a:pt x="312" y="96"/>
                  <a:pt x="310" y="94"/>
                </a:cubicBezTo>
                <a:cubicBezTo>
                  <a:pt x="311" y="93"/>
                  <a:pt x="310" y="93"/>
                  <a:pt x="308" y="94"/>
                </a:cubicBezTo>
                <a:cubicBezTo>
                  <a:pt x="308" y="95"/>
                  <a:pt x="307" y="95"/>
                  <a:pt x="306" y="95"/>
                </a:cubicBezTo>
                <a:cubicBezTo>
                  <a:pt x="306" y="93"/>
                  <a:pt x="303" y="94"/>
                  <a:pt x="302" y="93"/>
                </a:cubicBezTo>
                <a:cubicBezTo>
                  <a:pt x="301" y="94"/>
                  <a:pt x="299" y="94"/>
                  <a:pt x="299" y="95"/>
                </a:cubicBezTo>
                <a:cubicBezTo>
                  <a:pt x="299" y="95"/>
                  <a:pt x="299" y="97"/>
                  <a:pt x="298" y="97"/>
                </a:cubicBezTo>
                <a:cubicBezTo>
                  <a:pt x="298" y="95"/>
                  <a:pt x="298" y="93"/>
                  <a:pt x="300" y="92"/>
                </a:cubicBezTo>
                <a:cubicBezTo>
                  <a:pt x="298" y="91"/>
                  <a:pt x="298" y="91"/>
                  <a:pt x="298" y="91"/>
                </a:cubicBezTo>
                <a:cubicBezTo>
                  <a:pt x="300" y="91"/>
                  <a:pt x="301" y="88"/>
                  <a:pt x="303" y="90"/>
                </a:cubicBezTo>
                <a:cubicBezTo>
                  <a:pt x="306" y="88"/>
                  <a:pt x="307" y="92"/>
                  <a:pt x="308" y="91"/>
                </a:cubicBezTo>
                <a:cubicBezTo>
                  <a:pt x="311" y="91"/>
                  <a:pt x="314" y="90"/>
                  <a:pt x="316" y="89"/>
                </a:cubicBezTo>
                <a:cubicBezTo>
                  <a:pt x="317" y="89"/>
                  <a:pt x="318" y="90"/>
                  <a:pt x="319" y="89"/>
                </a:cubicBezTo>
                <a:cubicBezTo>
                  <a:pt x="320" y="90"/>
                  <a:pt x="320" y="90"/>
                  <a:pt x="320" y="90"/>
                </a:cubicBezTo>
                <a:cubicBezTo>
                  <a:pt x="320" y="90"/>
                  <a:pt x="319" y="90"/>
                  <a:pt x="318" y="90"/>
                </a:cubicBezTo>
                <a:cubicBezTo>
                  <a:pt x="319" y="91"/>
                  <a:pt x="318" y="93"/>
                  <a:pt x="320" y="93"/>
                </a:cubicBezTo>
                <a:cubicBezTo>
                  <a:pt x="320" y="91"/>
                  <a:pt x="325" y="90"/>
                  <a:pt x="321" y="89"/>
                </a:cubicBezTo>
                <a:cubicBezTo>
                  <a:pt x="321" y="88"/>
                  <a:pt x="321" y="88"/>
                  <a:pt x="321" y="88"/>
                </a:cubicBezTo>
                <a:cubicBezTo>
                  <a:pt x="321" y="88"/>
                  <a:pt x="322" y="89"/>
                  <a:pt x="322" y="88"/>
                </a:cubicBezTo>
                <a:cubicBezTo>
                  <a:pt x="323" y="88"/>
                  <a:pt x="323" y="87"/>
                  <a:pt x="323" y="87"/>
                </a:cubicBezTo>
                <a:cubicBezTo>
                  <a:pt x="324" y="87"/>
                  <a:pt x="324" y="87"/>
                  <a:pt x="324" y="87"/>
                </a:cubicBezTo>
                <a:cubicBezTo>
                  <a:pt x="325" y="86"/>
                  <a:pt x="323" y="85"/>
                  <a:pt x="324" y="85"/>
                </a:cubicBezTo>
                <a:cubicBezTo>
                  <a:pt x="324" y="85"/>
                  <a:pt x="326" y="85"/>
                  <a:pt x="327" y="86"/>
                </a:cubicBezTo>
                <a:cubicBezTo>
                  <a:pt x="325" y="87"/>
                  <a:pt x="325" y="87"/>
                  <a:pt x="325" y="87"/>
                </a:cubicBezTo>
                <a:cubicBezTo>
                  <a:pt x="327" y="87"/>
                  <a:pt x="329" y="86"/>
                  <a:pt x="331" y="85"/>
                </a:cubicBezTo>
                <a:cubicBezTo>
                  <a:pt x="331" y="85"/>
                  <a:pt x="331" y="85"/>
                  <a:pt x="332" y="85"/>
                </a:cubicBezTo>
                <a:cubicBezTo>
                  <a:pt x="332" y="87"/>
                  <a:pt x="330" y="86"/>
                  <a:pt x="329" y="87"/>
                </a:cubicBezTo>
                <a:close/>
                <a:moveTo>
                  <a:pt x="367" y="339"/>
                </a:moveTo>
                <a:cubicBezTo>
                  <a:pt x="367" y="339"/>
                  <a:pt x="367" y="340"/>
                  <a:pt x="367" y="340"/>
                </a:cubicBezTo>
                <a:cubicBezTo>
                  <a:pt x="366" y="340"/>
                  <a:pt x="366" y="340"/>
                  <a:pt x="366" y="340"/>
                </a:cubicBezTo>
                <a:lnTo>
                  <a:pt x="367" y="339"/>
                </a:lnTo>
                <a:close/>
                <a:moveTo>
                  <a:pt x="371" y="352"/>
                </a:moveTo>
                <a:cubicBezTo>
                  <a:pt x="371" y="351"/>
                  <a:pt x="371" y="351"/>
                  <a:pt x="371" y="351"/>
                </a:cubicBezTo>
                <a:cubicBezTo>
                  <a:pt x="371" y="352"/>
                  <a:pt x="372" y="352"/>
                  <a:pt x="372" y="352"/>
                </a:cubicBezTo>
                <a:lnTo>
                  <a:pt x="371" y="352"/>
                </a:lnTo>
                <a:close/>
                <a:moveTo>
                  <a:pt x="372" y="345"/>
                </a:moveTo>
                <a:cubicBezTo>
                  <a:pt x="372" y="344"/>
                  <a:pt x="365" y="345"/>
                  <a:pt x="369" y="343"/>
                </a:cubicBezTo>
                <a:cubicBezTo>
                  <a:pt x="370" y="343"/>
                  <a:pt x="371" y="343"/>
                  <a:pt x="372" y="343"/>
                </a:cubicBezTo>
                <a:cubicBezTo>
                  <a:pt x="371" y="343"/>
                  <a:pt x="371" y="344"/>
                  <a:pt x="371" y="344"/>
                </a:cubicBezTo>
                <a:lnTo>
                  <a:pt x="372" y="345"/>
                </a:lnTo>
                <a:close/>
                <a:moveTo>
                  <a:pt x="369" y="333"/>
                </a:moveTo>
                <a:cubicBezTo>
                  <a:pt x="368" y="333"/>
                  <a:pt x="368" y="333"/>
                  <a:pt x="368" y="333"/>
                </a:cubicBezTo>
                <a:cubicBezTo>
                  <a:pt x="368" y="333"/>
                  <a:pt x="368" y="333"/>
                  <a:pt x="368" y="333"/>
                </a:cubicBezTo>
                <a:cubicBezTo>
                  <a:pt x="369" y="333"/>
                  <a:pt x="369" y="333"/>
                  <a:pt x="369" y="333"/>
                </a:cubicBezTo>
                <a:cubicBezTo>
                  <a:pt x="369" y="333"/>
                  <a:pt x="369" y="333"/>
                  <a:pt x="369" y="333"/>
                </a:cubicBezTo>
                <a:close/>
                <a:moveTo>
                  <a:pt x="370" y="337"/>
                </a:moveTo>
                <a:cubicBezTo>
                  <a:pt x="370" y="337"/>
                  <a:pt x="370" y="337"/>
                  <a:pt x="370" y="337"/>
                </a:cubicBezTo>
                <a:cubicBezTo>
                  <a:pt x="369" y="337"/>
                  <a:pt x="369" y="337"/>
                  <a:pt x="369" y="337"/>
                </a:cubicBezTo>
                <a:lnTo>
                  <a:pt x="370" y="337"/>
                </a:lnTo>
                <a:close/>
                <a:moveTo>
                  <a:pt x="369" y="326"/>
                </a:moveTo>
                <a:cubicBezTo>
                  <a:pt x="370" y="326"/>
                  <a:pt x="370" y="325"/>
                  <a:pt x="370" y="325"/>
                </a:cubicBezTo>
                <a:cubicBezTo>
                  <a:pt x="371" y="325"/>
                  <a:pt x="371" y="325"/>
                  <a:pt x="371" y="325"/>
                </a:cubicBezTo>
                <a:cubicBezTo>
                  <a:pt x="371" y="325"/>
                  <a:pt x="370" y="326"/>
                  <a:pt x="369" y="326"/>
                </a:cubicBezTo>
                <a:close/>
                <a:moveTo>
                  <a:pt x="371" y="335"/>
                </a:moveTo>
                <a:cubicBezTo>
                  <a:pt x="371" y="334"/>
                  <a:pt x="371" y="334"/>
                  <a:pt x="371" y="334"/>
                </a:cubicBezTo>
                <a:cubicBezTo>
                  <a:pt x="374" y="334"/>
                  <a:pt x="374" y="334"/>
                  <a:pt x="374" y="334"/>
                </a:cubicBezTo>
                <a:cubicBezTo>
                  <a:pt x="373" y="334"/>
                  <a:pt x="373" y="336"/>
                  <a:pt x="371" y="335"/>
                </a:cubicBezTo>
                <a:close/>
                <a:moveTo>
                  <a:pt x="377" y="353"/>
                </a:moveTo>
                <a:cubicBezTo>
                  <a:pt x="377" y="352"/>
                  <a:pt x="377" y="352"/>
                  <a:pt x="377" y="352"/>
                </a:cubicBezTo>
                <a:cubicBezTo>
                  <a:pt x="378" y="352"/>
                  <a:pt x="378" y="352"/>
                  <a:pt x="378" y="352"/>
                </a:cubicBezTo>
                <a:lnTo>
                  <a:pt x="377" y="353"/>
                </a:lnTo>
                <a:close/>
                <a:moveTo>
                  <a:pt x="376" y="334"/>
                </a:moveTo>
                <a:cubicBezTo>
                  <a:pt x="375" y="333"/>
                  <a:pt x="375" y="333"/>
                  <a:pt x="375" y="333"/>
                </a:cubicBezTo>
                <a:cubicBezTo>
                  <a:pt x="376" y="333"/>
                  <a:pt x="376" y="333"/>
                  <a:pt x="376" y="333"/>
                </a:cubicBezTo>
                <a:cubicBezTo>
                  <a:pt x="376" y="334"/>
                  <a:pt x="376" y="334"/>
                  <a:pt x="376" y="334"/>
                </a:cubicBezTo>
                <a:close/>
                <a:moveTo>
                  <a:pt x="340" y="97"/>
                </a:moveTo>
                <a:cubicBezTo>
                  <a:pt x="339" y="96"/>
                  <a:pt x="341" y="91"/>
                  <a:pt x="337" y="93"/>
                </a:cubicBezTo>
                <a:cubicBezTo>
                  <a:pt x="337" y="93"/>
                  <a:pt x="338" y="93"/>
                  <a:pt x="338" y="93"/>
                </a:cubicBezTo>
                <a:cubicBezTo>
                  <a:pt x="336" y="90"/>
                  <a:pt x="330" y="96"/>
                  <a:pt x="333" y="91"/>
                </a:cubicBezTo>
                <a:cubicBezTo>
                  <a:pt x="333" y="91"/>
                  <a:pt x="334" y="91"/>
                  <a:pt x="334" y="90"/>
                </a:cubicBezTo>
                <a:cubicBezTo>
                  <a:pt x="334" y="90"/>
                  <a:pt x="334" y="90"/>
                  <a:pt x="334" y="90"/>
                </a:cubicBezTo>
                <a:cubicBezTo>
                  <a:pt x="335" y="90"/>
                  <a:pt x="336" y="90"/>
                  <a:pt x="337" y="89"/>
                </a:cubicBezTo>
                <a:cubicBezTo>
                  <a:pt x="336" y="88"/>
                  <a:pt x="336" y="88"/>
                  <a:pt x="336" y="88"/>
                </a:cubicBezTo>
                <a:cubicBezTo>
                  <a:pt x="343" y="89"/>
                  <a:pt x="343" y="89"/>
                  <a:pt x="343" y="89"/>
                </a:cubicBezTo>
                <a:cubicBezTo>
                  <a:pt x="342" y="91"/>
                  <a:pt x="342" y="91"/>
                  <a:pt x="342" y="91"/>
                </a:cubicBezTo>
                <a:cubicBezTo>
                  <a:pt x="342" y="92"/>
                  <a:pt x="345" y="90"/>
                  <a:pt x="345" y="92"/>
                </a:cubicBezTo>
                <a:cubicBezTo>
                  <a:pt x="344" y="92"/>
                  <a:pt x="344" y="92"/>
                  <a:pt x="344" y="92"/>
                </a:cubicBezTo>
                <a:cubicBezTo>
                  <a:pt x="346" y="93"/>
                  <a:pt x="346" y="93"/>
                  <a:pt x="346" y="93"/>
                </a:cubicBezTo>
                <a:cubicBezTo>
                  <a:pt x="345" y="93"/>
                  <a:pt x="345" y="94"/>
                  <a:pt x="346" y="94"/>
                </a:cubicBezTo>
                <a:cubicBezTo>
                  <a:pt x="345" y="94"/>
                  <a:pt x="345" y="96"/>
                  <a:pt x="344" y="96"/>
                </a:cubicBezTo>
                <a:cubicBezTo>
                  <a:pt x="345" y="96"/>
                  <a:pt x="345" y="96"/>
                  <a:pt x="345" y="96"/>
                </a:cubicBezTo>
                <a:cubicBezTo>
                  <a:pt x="344" y="96"/>
                  <a:pt x="342" y="98"/>
                  <a:pt x="340" y="97"/>
                </a:cubicBezTo>
                <a:close/>
                <a:moveTo>
                  <a:pt x="382" y="354"/>
                </a:moveTo>
                <a:cubicBezTo>
                  <a:pt x="382" y="354"/>
                  <a:pt x="382" y="353"/>
                  <a:pt x="383" y="352"/>
                </a:cubicBezTo>
                <a:cubicBezTo>
                  <a:pt x="383" y="353"/>
                  <a:pt x="383" y="353"/>
                  <a:pt x="382" y="354"/>
                </a:cubicBezTo>
                <a:close/>
                <a:moveTo>
                  <a:pt x="388" y="364"/>
                </a:moveTo>
                <a:cubicBezTo>
                  <a:pt x="387" y="363"/>
                  <a:pt x="387" y="363"/>
                  <a:pt x="387" y="363"/>
                </a:cubicBezTo>
                <a:cubicBezTo>
                  <a:pt x="388" y="363"/>
                  <a:pt x="388" y="363"/>
                  <a:pt x="389" y="363"/>
                </a:cubicBezTo>
                <a:lnTo>
                  <a:pt x="388" y="364"/>
                </a:lnTo>
                <a:close/>
                <a:moveTo>
                  <a:pt x="391" y="362"/>
                </a:moveTo>
                <a:cubicBezTo>
                  <a:pt x="390" y="362"/>
                  <a:pt x="390" y="362"/>
                  <a:pt x="390" y="362"/>
                </a:cubicBezTo>
                <a:cubicBezTo>
                  <a:pt x="390" y="362"/>
                  <a:pt x="391" y="362"/>
                  <a:pt x="391" y="362"/>
                </a:cubicBezTo>
                <a:cubicBezTo>
                  <a:pt x="391" y="362"/>
                  <a:pt x="391" y="362"/>
                  <a:pt x="391" y="362"/>
                </a:cubicBezTo>
                <a:close/>
                <a:moveTo>
                  <a:pt x="391" y="361"/>
                </a:moveTo>
                <a:cubicBezTo>
                  <a:pt x="391" y="360"/>
                  <a:pt x="391" y="360"/>
                  <a:pt x="391" y="360"/>
                </a:cubicBezTo>
                <a:cubicBezTo>
                  <a:pt x="392" y="360"/>
                  <a:pt x="392" y="360"/>
                  <a:pt x="392" y="360"/>
                </a:cubicBezTo>
                <a:lnTo>
                  <a:pt x="391" y="361"/>
                </a:lnTo>
                <a:close/>
                <a:moveTo>
                  <a:pt x="391" y="358"/>
                </a:moveTo>
                <a:cubicBezTo>
                  <a:pt x="391" y="358"/>
                  <a:pt x="392" y="357"/>
                  <a:pt x="392" y="357"/>
                </a:cubicBezTo>
                <a:cubicBezTo>
                  <a:pt x="392" y="357"/>
                  <a:pt x="392" y="358"/>
                  <a:pt x="391" y="358"/>
                </a:cubicBezTo>
                <a:close/>
                <a:moveTo>
                  <a:pt x="394" y="362"/>
                </a:moveTo>
                <a:cubicBezTo>
                  <a:pt x="394" y="361"/>
                  <a:pt x="394" y="361"/>
                  <a:pt x="394" y="361"/>
                </a:cubicBezTo>
                <a:cubicBezTo>
                  <a:pt x="394" y="361"/>
                  <a:pt x="394" y="361"/>
                  <a:pt x="394" y="361"/>
                </a:cubicBezTo>
                <a:lnTo>
                  <a:pt x="394" y="362"/>
                </a:lnTo>
                <a:close/>
                <a:moveTo>
                  <a:pt x="390" y="349"/>
                </a:moveTo>
                <a:cubicBezTo>
                  <a:pt x="390" y="349"/>
                  <a:pt x="388" y="350"/>
                  <a:pt x="388" y="352"/>
                </a:cubicBezTo>
                <a:cubicBezTo>
                  <a:pt x="390" y="352"/>
                  <a:pt x="391" y="353"/>
                  <a:pt x="393" y="353"/>
                </a:cubicBezTo>
                <a:cubicBezTo>
                  <a:pt x="391" y="353"/>
                  <a:pt x="391" y="355"/>
                  <a:pt x="389" y="355"/>
                </a:cubicBezTo>
                <a:cubicBezTo>
                  <a:pt x="389" y="354"/>
                  <a:pt x="387" y="354"/>
                  <a:pt x="386" y="353"/>
                </a:cubicBezTo>
                <a:cubicBezTo>
                  <a:pt x="386" y="353"/>
                  <a:pt x="386" y="353"/>
                  <a:pt x="386" y="353"/>
                </a:cubicBezTo>
                <a:cubicBezTo>
                  <a:pt x="386" y="353"/>
                  <a:pt x="385" y="352"/>
                  <a:pt x="384" y="352"/>
                </a:cubicBezTo>
                <a:cubicBezTo>
                  <a:pt x="386" y="350"/>
                  <a:pt x="386" y="350"/>
                  <a:pt x="386" y="350"/>
                </a:cubicBezTo>
                <a:cubicBezTo>
                  <a:pt x="385" y="350"/>
                  <a:pt x="382" y="349"/>
                  <a:pt x="381" y="350"/>
                </a:cubicBezTo>
                <a:cubicBezTo>
                  <a:pt x="382" y="348"/>
                  <a:pt x="382" y="348"/>
                  <a:pt x="382" y="348"/>
                </a:cubicBezTo>
                <a:cubicBezTo>
                  <a:pt x="383" y="350"/>
                  <a:pt x="385" y="348"/>
                  <a:pt x="387" y="348"/>
                </a:cubicBezTo>
                <a:cubicBezTo>
                  <a:pt x="387" y="347"/>
                  <a:pt x="387" y="347"/>
                  <a:pt x="387" y="347"/>
                </a:cubicBezTo>
                <a:lnTo>
                  <a:pt x="390" y="349"/>
                </a:lnTo>
                <a:close/>
                <a:moveTo>
                  <a:pt x="363" y="106"/>
                </a:moveTo>
                <a:cubicBezTo>
                  <a:pt x="364" y="106"/>
                  <a:pt x="364" y="106"/>
                  <a:pt x="364" y="106"/>
                </a:cubicBezTo>
                <a:cubicBezTo>
                  <a:pt x="362" y="106"/>
                  <a:pt x="362" y="106"/>
                  <a:pt x="362" y="106"/>
                </a:cubicBezTo>
                <a:lnTo>
                  <a:pt x="363" y="106"/>
                </a:lnTo>
                <a:close/>
                <a:moveTo>
                  <a:pt x="361" y="133"/>
                </a:moveTo>
                <a:cubicBezTo>
                  <a:pt x="362" y="132"/>
                  <a:pt x="363" y="133"/>
                  <a:pt x="364" y="132"/>
                </a:cubicBezTo>
                <a:cubicBezTo>
                  <a:pt x="364" y="132"/>
                  <a:pt x="362" y="133"/>
                  <a:pt x="362" y="131"/>
                </a:cubicBezTo>
                <a:cubicBezTo>
                  <a:pt x="363" y="131"/>
                  <a:pt x="364" y="130"/>
                  <a:pt x="364" y="132"/>
                </a:cubicBezTo>
                <a:cubicBezTo>
                  <a:pt x="365" y="131"/>
                  <a:pt x="365" y="131"/>
                  <a:pt x="365" y="131"/>
                </a:cubicBezTo>
                <a:cubicBezTo>
                  <a:pt x="365" y="131"/>
                  <a:pt x="365" y="130"/>
                  <a:pt x="365" y="130"/>
                </a:cubicBezTo>
                <a:cubicBezTo>
                  <a:pt x="365" y="128"/>
                  <a:pt x="367" y="130"/>
                  <a:pt x="367" y="128"/>
                </a:cubicBezTo>
                <a:cubicBezTo>
                  <a:pt x="367" y="128"/>
                  <a:pt x="367" y="128"/>
                  <a:pt x="367" y="128"/>
                </a:cubicBezTo>
                <a:cubicBezTo>
                  <a:pt x="367" y="127"/>
                  <a:pt x="369" y="124"/>
                  <a:pt x="371" y="124"/>
                </a:cubicBezTo>
                <a:cubicBezTo>
                  <a:pt x="371" y="126"/>
                  <a:pt x="371" y="126"/>
                  <a:pt x="372" y="128"/>
                </a:cubicBezTo>
                <a:cubicBezTo>
                  <a:pt x="370" y="130"/>
                  <a:pt x="367" y="129"/>
                  <a:pt x="367" y="132"/>
                </a:cubicBezTo>
                <a:cubicBezTo>
                  <a:pt x="365" y="132"/>
                  <a:pt x="363" y="135"/>
                  <a:pt x="361" y="133"/>
                </a:cubicBezTo>
                <a:close/>
                <a:moveTo>
                  <a:pt x="366" y="138"/>
                </a:moveTo>
                <a:cubicBezTo>
                  <a:pt x="368" y="137"/>
                  <a:pt x="365" y="136"/>
                  <a:pt x="366" y="135"/>
                </a:cubicBezTo>
                <a:cubicBezTo>
                  <a:pt x="368" y="135"/>
                  <a:pt x="369" y="132"/>
                  <a:pt x="371" y="133"/>
                </a:cubicBezTo>
                <a:cubicBezTo>
                  <a:pt x="372" y="133"/>
                  <a:pt x="372" y="132"/>
                  <a:pt x="373" y="133"/>
                </a:cubicBezTo>
                <a:cubicBezTo>
                  <a:pt x="370" y="134"/>
                  <a:pt x="373" y="135"/>
                  <a:pt x="372" y="136"/>
                </a:cubicBezTo>
                <a:cubicBezTo>
                  <a:pt x="374" y="136"/>
                  <a:pt x="374" y="136"/>
                  <a:pt x="374" y="136"/>
                </a:cubicBezTo>
                <a:cubicBezTo>
                  <a:pt x="371" y="137"/>
                  <a:pt x="369" y="137"/>
                  <a:pt x="366" y="138"/>
                </a:cubicBezTo>
                <a:close/>
                <a:moveTo>
                  <a:pt x="412" y="313"/>
                </a:moveTo>
                <a:cubicBezTo>
                  <a:pt x="412" y="314"/>
                  <a:pt x="412" y="314"/>
                  <a:pt x="412" y="314"/>
                </a:cubicBezTo>
                <a:cubicBezTo>
                  <a:pt x="411" y="314"/>
                  <a:pt x="411" y="314"/>
                  <a:pt x="411" y="314"/>
                </a:cubicBezTo>
                <a:lnTo>
                  <a:pt x="412" y="313"/>
                </a:lnTo>
                <a:close/>
                <a:moveTo>
                  <a:pt x="376" y="108"/>
                </a:moveTo>
                <a:cubicBezTo>
                  <a:pt x="376" y="107"/>
                  <a:pt x="376" y="107"/>
                  <a:pt x="376" y="107"/>
                </a:cubicBezTo>
                <a:cubicBezTo>
                  <a:pt x="376" y="107"/>
                  <a:pt x="376" y="107"/>
                  <a:pt x="376" y="107"/>
                </a:cubicBezTo>
                <a:lnTo>
                  <a:pt x="376" y="108"/>
                </a:lnTo>
                <a:close/>
                <a:moveTo>
                  <a:pt x="480" y="107"/>
                </a:moveTo>
                <a:cubicBezTo>
                  <a:pt x="479" y="107"/>
                  <a:pt x="479" y="107"/>
                  <a:pt x="479" y="107"/>
                </a:cubicBezTo>
                <a:cubicBezTo>
                  <a:pt x="479" y="106"/>
                  <a:pt x="480" y="106"/>
                  <a:pt x="480" y="106"/>
                </a:cubicBezTo>
                <a:cubicBezTo>
                  <a:pt x="480" y="106"/>
                  <a:pt x="480" y="107"/>
                  <a:pt x="480" y="107"/>
                </a:cubicBezTo>
                <a:close/>
                <a:moveTo>
                  <a:pt x="475" y="122"/>
                </a:moveTo>
                <a:cubicBezTo>
                  <a:pt x="476" y="122"/>
                  <a:pt x="476" y="122"/>
                  <a:pt x="476" y="122"/>
                </a:cubicBezTo>
                <a:cubicBezTo>
                  <a:pt x="476" y="122"/>
                  <a:pt x="476" y="121"/>
                  <a:pt x="476" y="121"/>
                </a:cubicBezTo>
                <a:cubicBezTo>
                  <a:pt x="475" y="121"/>
                  <a:pt x="475" y="121"/>
                  <a:pt x="475" y="121"/>
                </a:cubicBezTo>
                <a:cubicBezTo>
                  <a:pt x="477" y="120"/>
                  <a:pt x="479" y="120"/>
                  <a:pt x="480" y="122"/>
                </a:cubicBezTo>
                <a:cubicBezTo>
                  <a:pt x="480" y="122"/>
                  <a:pt x="480" y="122"/>
                  <a:pt x="480" y="123"/>
                </a:cubicBezTo>
                <a:cubicBezTo>
                  <a:pt x="481" y="123"/>
                  <a:pt x="482" y="120"/>
                  <a:pt x="484" y="121"/>
                </a:cubicBezTo>
                <a:cubicBezTo>
                  <a:pt x="485" y="122"/>
                  <a:pt x="482" y="124"/>
                  <a:pt x="485" y="125"/>
                </a:cubicBezTo>
                <a:cubicBezTo>
                  <a:pt x="483" y="125"/>
                  <a:pt x="483" y="126"/>
                  <a:pt x="481" y="126"/>
                </a:cubicBezTo>
                <a:cubicBezTo>
                  <a:pt x="480" y="127"/>
                  <a:pt x="480" y="127"/>
                  <a:pt x="479" y="128"/>
                </a:cubicBezTo>
                <a:cubicBezTo>
                  <a:pt x="477" y="128"/>
                  <a:pt x="477" y="128"/>
                  <a:pt x="477" y="128"/>
                </a:cubicBezTo>
                <a:cubicBezTo>
                  <a:pt x="477" y="127"/>
                  <a:pt x="477" y="126"/>
                  <a:pt x="478" y="126"/>
                </a:cubicBezTo>
                <a:cubicBezTo>
                  <a:pt x="477" y="126"/>
                  <a:pt x="476" y="125"/>
                  <a:pt x="474" y="126"/>
                </a:cubicBezTo>
                <a:cubicBezTo>
                  <a:pt x="474" y="125"/>
                  <a:pt x="476" y="124"/>
                  <a:pt x="474" y="123"/>
                </a:cubicBezTo>
                <a:cubicBezTo>
                  <a:pt x="473" y="123"/>
                  <a:pt x="473" y="123"/>
                  <a:pt x="473" y="123"/>
                </a:cubicBezTo>
                <a:cubicBezTo>
                  <a:pt x="475" y="123"/>
                  <a:pt x="473" y="122"/>
                  <a:pt x="475" y="122"/>
                </a:cubicBezTo>
                <a:close/>
                <a:moveTo>
                  <a:pt x="508" y="292"/>
                </a:moveTo>
                <a:cubicBezTo>
                  <a:pt x="508" y="292"/>
                  <a:pt x="508" y="292"/>
                  <a:pt x="507" y="292"/>
                </a:cubicBezTo>
                <a:cubicBezTo>
                  <a:pt x="507" y="292"/>
                  <a:pt x="507" y="292"/>
                  <a:pt x="507" y="292"/>
                </a:cubicBezTo>
                <a:cubicBezTo>
                  <a:pt x="508" y="292"/>
                  <a:pt x="508" y="292"/>
                  <a:pt x="508" y="292"/>
                </a:cubicBezTo>
                <a:close/>
                <a:moveTo>
                  <a:pt x="473" y="139"/>
                </a:moveTo>
                <a:cubicBezTo>
                  <a:pt x="473" y="140"/>
                  <a:pt x="473" y="140"/>
                  <a:pt x="473" y="140"/>
                </a:cubicBezTo>
                <a:cubicBezTo>
                  <a:pt x="472" y="140"/>
                  <a:pt x="472" y="140"/>
                  <a:pt x="472" y="140"/>
                </a:cubicBezTo>
                <a:lnTo>
                  <a:pt x="473" y="139"/>
                </a:lnTo>
                <a:close/>
                <a:moveTo>
                  <a:pt x="478" y="184"/>
                </a:moveTo>
                <a:cubicBezTo>
                  <a:pt x="479" y="184"/>
                  <a:pt x="479" y="184"/>
                  <a:pt x="479" y="185"/>
                </a:cubicBezTo>
                <a:cubicBezTo>
                  <a:pt x="479" y="185"/>
                  <a:pt x="479" y="184"/>
                  <a:pt x="478" y="184"/>
                </a:cubicBezTo>
                <a:cubicBezTo>
                  <a:pt x="478" y="185"/>
                  <a:pt x="477" y="186"/>
                  <a:pt x="476" y="186"/>
                </a:cubicBezTo>
                <a:cubicBezTo>
                  <a:pt x="476" y="186"/>
                  <a:pt x="475" y="186"/>
                  <a:pt x="475" y="185"/>
                </a:cubicBezTo>
                <a:cubicBezTo>
                  <a:pt x="476" y="184"/>
                  <a:pt x="477" y="184"/>
                  <a:pt x="478" y="184"/>
                </a:cubicBezTo>
                <a:close/>
                <a:moveTo>
                  <a:pt x="462" y="145"/>
                </a:moveTo>
                <a:cubicBezTo>
                  <a:pt x="464" y="145"/>
                  <a:pt x="463" y="146"/>
                  <a:pt x="463" y="147"/>
                </a:cubicBezTo>
                <a:cubicBezTo>
                  <a:pt x="461" y="146"/>
                  <a:pt x="461" y="149"/>
                  <a:pt x="459" y="148"/>
                </a:cubicBezTo>
                <a:cubicBezTo>
                  <a:pt x="460" y="147"/>
                  <a:pt x="463" y="147"/>
                  <a:pt x="462" y="145"/>
                </a:cubicBezTo>
                <a:close/>
                <a:moveTo>
                  <a:pt x="460" y="170"/>
                </a:moveTo>
                <a:cubicBezTo>
                  <a:pt x="460" y="171"/>
                  <a:pt x="460" y="172"/>
                  <a:pt x="460" y="172"/>
                </a:cubicBezTo>
                <a:cubicBezTo>
                  <a:pt x="460" y="173"/>
                  <a:pt x="458" y="172"/>
                  <a:pt x="458" y="173"/>
                </a:cubicBezTo>
                <a:cubicBezTo>
                  <a:pt x="457" y="172"/>
                  <a:pt x="457" y="172"/>
                  <a:pt x="457" y="172"/>
                </a:cubicBezTo>
                <a:cubicBezTo>
                  <a:pt x="458" y="172"/>
                  <a:pt x="459" y="170"/>
                  <a:pt x="460" y="170"/>
                </a:cubicBezTo>
                <a:close/>
                <a:moveTo>
                  <a:pt x="432" y="178"/>
                </a:moveTo>
                <a:cubicBezTo>
                  <a:pt x="430" y="180"/>
                  <a:pt x="435" y="180"/>
                  <a:pt x="433" y="181"/>
                </a:cubicBezTo>
                <a:cubicBezTo>
                  <a:pt x="431" y="182"/>
                  <a:pt x="430" y="182"/>
                  <a:pt x="429" y="181"/>
                </a:cubicBezTo>
                <a:cubicBezTo>
                  <a:pt x="430" y="180"/>
                  <a:pt x="431" y="179"/>
                  <a:pt x="432" y="178"/>
                </a:cubicBezTo>
                <a:close/>
                <a:moveTo>
                  <a:pt x="426" y="177"/>
                </a:moveTo>
                <a:cubicBezTo>
                  <a:pt x="428" y="176"/>
                  <a:pt x="432" y="175"/>
                  <a:pt x="431" y="178"/>
                </a:cubicBezTo>
                <a:cubicBezTo>
                  <a:pt x="430" y="179"/>
                  <a:pt x="427" y="179"/>
                  <a:pt x="426" y="179"/>
                </a:cubicBezTo>
                <a:cubicBezTo>
                  <a:pt x="426" y="179"/>
                  <a:pt x="427" y="178"/>
                  <a:pt x="427" y="178"/>
                </a:cubicBezTo>
                <a:lnTo>
                  <a:pt x="426" y="177"/>
                </a:lnTo>
                <a:close/>
                <a:moveTo>
                  <a:pt x="420" y="181"/>
                </a:moveTo>
                <a:cubicBezTo>
                  <a:pt x="420" y="181"/>
                  <a:pt x="420" y="181"/>
                  <a:pt x="420" y="181"/>
                </a:cubicBezTo>
                <a:cubicBezTo>
                  <a:pt x="419" y="181"/>
                  <a:pt x="419" y="181"/>
                  <a:pt x="419" y="181"/>
                </a:cubicBezTo>
                <a:cubicBezTo>
                  <a:pt x="419" y="181"/>
                  <a:pt x="419" y="181"/>
                  <a:pt x="420" y="181"/>
                </a:cubicBezTo>
                <a:close/>
                <a:moveTo>
                  <a:pt x="427" y="223"/>
                </a:moveTo>
                <a:cubicBezTo>
                  <a:pt x="428" y="224"/>
                  <a:pt x="428" y="224"/>
                  <a:pt x="428" y="224"/>
                </a:cubicBezTo>
                <a:cubicBezTo>
                  <a:pt x="427" y="224"/>
                  <a:pt x="427" y="224"/>
                  <a:pt x="427" y="224"/>
                </a:cubicBezTo>
                <a:cubicBezTo>
                  <a:pt x="428" y="226"/>
                  <a:pt x="429" y="224"/>
                  <a:pt x="430" y="224"/>
                </a:cubicBezTo>
                <a:cubicBezTo>
                  <a:pt x="431" y="221"/>
                  <a:pt x="434" y="224"/>
                  <a:pt x="435" y="223"/>
                </a:cubicBezTo>
                <a:cubicBezTo>
                  <a:pt x="435" y="222"/>
                  <a:pt x="435" y="221"/>
                  <a:pt x="436" y="221"/>
                </a:cubicBezTo>
                <a:cubicBezTo>
                  <a:pt x="435" y="221"/>
                  <a:pt x="434" y="220"/>
                  <a:pt x="434" y="220"/>
                </a:cubicBezTo>
                <a:cubicBezTo>
                  <a:pt x="435" y="218"/>
                  <a:pt x="438" y="220"/>
                  <a:pt x="438" y="218"/>
                </a:cubicBezTo>
                <a:cubicBezTo>
                  <a:pt x="438" y="217"/>
                  <a:pt x="436" y="218"/>
                  <a:pt x="435" y="218"/>
                </a:cubicBezTo>
                <a:cubicBezTo>
                  <a:pt x="435" y="217"/>
                  <a:pt x="435" y="217"/>
                  <a:pt x="435" y="217"/>
                </a:cubicBezTo>
                <a:cubicBezTo>
                  <a:pt x="436" y="217"/>
                  <a:pt x="437" y="217"/>
                  <a:pt x="438" y="216"/>
                </a:cubicBezTo>
                <a:cubicBezTo>
                  <a:pt x="438" y="215"/>
                  <a:pt x="437" y="215"/>
                  <a:pt x="437" y="215"/>
                </a:cubicBezTo>
                <a:cubicBezTo>
                  <a:pt x="433" y="217"/>
                  <a:pt x="433" y="217"/>
                  <a:pt x="433" y="217"/>
                </a:cubicBezTo>
                <a:cubicBezTo>
                  <a:pt x="432" y="217"/>
                  <a:pt x="430" y="217"/>
                  <a:pt x="428" y="216"/>
                </a:cubicBezTo>
                <a:cubicBezTo>
                  <a:pt x="427" y="217"/>
                  <a:pt x="424" y="217"/>
                  <a:pt x="424" y="217"/>
                </a:cubicBezTo>
                <a:cubicBezTo>
                  <a:pt x="422" y="215"/>
                  <a:pt x="418" y="218"/>
                  <a:pt x="418" y="215"/>
                </a:cubicBezTo>
                <a:cubicBezTo>
                  <a:pt x="416" y="215"/>
                  <a:pt x="416" y="212"/>
                  <a:pt x="413" y="212"/>
                </a:cubicBezTo>
                <a:cubicBezTo>
                  <a:pt x="413" y="212"/>
                  <a:pt x="413" y="211"/>
                  <a:pt x="413" y="211"/>
                </a:cubicBezTo>
                <a:cubicBezTo>
                  <a:pt x="412" y="211"/>
                  <a:pt x="412" y="211"/>
                  <a:pt x="412" y="211"/>
                </a:cubicBezTo>
                <a:cubicBezTo>
                  <a:pt x="412" y="210"/>
                  <a:pt x="412" y="209"/>
                  <a:pt x="410" y="209"/>
                </a:cubicBezTo>
                <a:cubicBezTo>
                  <a:pt x="409" y="209"/>
                  <a:pt x="409" y="210"/>
                  <a:pt x="409" y="210"/>
                </a:cubicBezTo>
                <a:cubicBezTo>
                  <a:pt x="408" y="209"/>
                  <a:pt x="410" y="207"/>
                  <a:pt x="409" y="205"/>
                </a:cubicBezTo>
                <a:cubicBezTo>
                  <a:pt x="410" y="204"/>
                  <a:pt x="410" y="204"/>
                  <a:pt x="410" y="204"/>
                </a:cubicBezTo>
                <a:cubicBezTo>
                  <a:pt x="408" y="203"/>
                  <a:pt x="408" y="203"/>
                  <a:pt x="408" y="201"/>
                </a:cubicBezTo>
                <a:cubicBezTo>
                  <a:pt x="409" y="201"/>
                  <a:pt x="409" y="200"/>
                  <a:pt x="409" y="199"/>
                </a:cubicBezTo>
                <a:cubicBezTo>
                  <a:pt x="408" y="199"/>
                  <a:pt x="407" y="199"/>
                  <a:pt x="407" y="198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2" y="199"/>
                  <a:pt x="410" y="201"/>
                  <a:pt x="413" y="201"/>
                </a:cubicBezTo>
                <a:cubicBezTo>
                  <a:pt x="413" y="202"/>
                  <a:pt x="413" y="202"/>
                  <a:pt x="412" y="203"/>
                </a:cubicBezTo>
                <a:cubicBezTo>
                  <a:pt x="413" y="205"/>
                  <a:pt x="415" y="203"/>
                  <a:pt x="416" y="202"/>
                </a:cubicBezTo>
                <a:cubicBezTo>
                  <a:pt x="415" y="202"/>
                  <a:pt x="415" y="202"/>
                  <a:pt x="415" y="202"/>
                </a:cubicBezTo>
                <a:cubicBezTo>
                  <a:pt x="415" y="200"/>
                  <a:pt x="419" y="200"/>
                  <a:pt x="419" y="198"/>
                </a:cubicBezTo>
                <a:cubicBezTo>
                  <a:pt x="419" y="197"/>
                  <a:pt x="419" y="194"/>
                  <a:pt x="415" y="195"/>
                </a:cubicBezTo>
                <a:cubicBezTo>
                  <a:pt x="417" y="194"/>
                  <a:pt x="419" y="195"/>
                  <a:pt x="420" y="193"/>
                </a:cubicBezTo>
                <a:cubicBezTo>
                  <a:pt x="420" y="193"/>
                  <a:pt x="420" y="192"/>
                  <a:pt x="419" y="192"/>
                </a:cubicBezTo>
                <a:cubicBezTo>
                  <a:pt x="419" y="192"/>
                  <a:pt x="417" y="191"/>
                  <a:pt x="416" y="191"/>
                </a:cubicBezTo>
                <a:cubicBezTo>
                  <a:pt x="416" y="191"/>
                  <a:pt x="416" y="191"/>
                  <a:pt x="416" y="191"/>
                </a:cubicBezTo>
                <a:cubicBezTo>
                  <a:pt x="416" y="191"/>
                  <a:pt x="417" y="191"/>
                  <a:pt x="417" y="191"/>
                </a:cubicBezTo>
                <a:cubicBezTo>
                  <a:pt x="418" y="190"/>
                  <a:pt x="415" y="189"/>
                  <a:pt x="417" y="188"/>
                </a:cubicBezTo>
                <a:cubicBezTo>
                  <a:pt x="416" y="188"/>
                  <a:pt x="416" y="185"/>
                  <a:pt x="413" y="187"/>
                </a:cubicBezTo>
                <a:cubicBezTo>
                  <a:pt x="412" y="185"/>
                  <a:pt x="415" y="185"/>
                  <a:pt x="416" y="184"/>
                </a:cubicBezTo>
                <a:cubicBezTo>
                  <a:pt x="417" y="184"/>
                  <a:pt x="418" y="185"/>
                  <a:pt x="418" y="186"/>
                </a:cubicBezTo>
                <a:cubicBezTo>
                  <a:pt x="418" y="186"/>
                  <a:pt x="418" y="186"/>
                  <a:pt x="418" y="186"/>
                </a:cubicBezTo>
                <a:cubicBezTo>
                  <a:pt x="419" y="185"/>
                  <a:pt x="422" y="187"/>
                  <a:pt x="422" y="185"/>
                </a:cubicBezTo>
                <a:cubicBezTo>
                  <a:pt x="422" y="184"/>
                  <a:pt x="422" y="184"/>
                  <a:pt x="422" y="184"/>
                </a:cubicBezTo>
                <a:cubicBezTo>
                  <a:pt x="422" y="184"/>
                  <a:pt x="423" y="184"/>
                  <a:pt x="423" y="184"/>
                </a:cubicBezTo>
                <a:cubicBezTo>
                  <a:pt x="423" y="183"/>
                  <a:pt x="421" y="183"/>
                  <a:pt x="421" y="183"/>
                </a:cubicBezTo>
                <a:cubicBezTo>
                  <a:pt x="424" y="182"/>
                  <a:pt x="423" y="178"/>
                  <a:pt x="426" y="180"/>
                </a:cubicBezTo>
                <a:cubicBezTo>
                  <a:pt x="426" y="181"/>
                  <a:pt x="426" y="181"/>
                  <a:pt x="425" y="182"/>
                </a:cubicBezTo>
                <a:cubicBezTo>
                  <a:pt x="425" y="181"/>
                  <a:pt x="425" y="181"/>
                  <a:pt x="425" y="181"/>
                </a:cubicBezTo>
                <a:cubicBezTo>
                  <a:pt x="424" y="182"/>
                  <a:pt x="424" y="182"/>
                  <a:pt x="424" y="182"/>
                </a:cubicBezTo>
                <a:cubicBezTo>
                  <a:pt x="425" y="183"/>
                  <a:pt x="428" y="183"/>
                  <a:pt x="429" y="184"/>
                </a:cubicBezTo>
                <a:cubicBezTo>
                  <a:pt x="430" y="185"/>
                  <a:pt x="430" y="185"/>
                  <a:pt x="430" y="185"/>
                </a:cubicBezTo>
                <a:cubicBezTo>
                  <a:pt x="428" y="188"/>
                  <a:pt x="427" y="185"/>
                  <a:pt x="424" y="187"/>
                </a:cubicBezTo>
                <a:cubicBezTo>
                  <a:pt x="424" y="187"/>
                  <a:pt x="425" y="188"/>
                  <a:pt x="426" y="188"/>
                </a:cubicBezTo>
                <a:cubicBezTo>
                  <a:pt x="426" y="187"/>
                  <a:pt x="426" y="187"/>
                  <a:pt x="426" y="187"/>
                </a:cubicBezTo>
                <a:cubicBezTo>
                  <a:pt x="428" y="187"/>
                  <a:pt x="429" y="189"/>
                  <a:pt x="430" y="189"/>
                </a:cubicBezTo>
                <a:cubicBezTo>
                  <a:pt x="430" y="189"/>
                  <a:pt x="430" y="190"/>
                  <a:pt x="431" y="190"/>
                </a:cubicBezTo>
                <a:cubicBezTo>
                  <a:pt x="432" y="189"/>
                  <a:pt x="431" y="188"/>
                  <a:pt x="432" y="187"/>
                </a:cubicBezTo>
                <a:cubicBezTo>
                  <a:pt x="435" y="187"/>
                  <a:pt x="435" y="187"/>
                  <a:pt x="435" y="187"/>
                </a:cubicBezTo>
                <a:cubicBezTo>
                  <a:pt x="434" y="186"/>
                  <a:pt x="434" y="186"/>
                  <a:pt x="434" y="186"/>
                </a:cubicBezTo>
                <a:cubicBezTo>
                  <a:pt x="435" y="185"/>
                  <a:pt x="436" y="184"/>
                  <a:pt x="437" y="183"/>
                </a:cubicBezTo>
                <a:cubicBezTo>
                  <a:pt x="436" y="182"/>
                  <a:pt x="438" y="182"/>
                  <a:pt x="438" y="181"/>
                </a:cubicBezTo>
                <a:cubicBezTo>
                  <a:pt x="440" y="181"/>
                  <a:pt x="440" y="181"/>
                  <a:pt x="440" y="181"/>
                </a:cubicBezTo>
                <a:cubicBezTo>
                  <a:pt x="441" y="179"/>
                  <a:pt x="439" y="178"/>
                  <a:pt x="436" y="178"/>
                </a:cubicBezTo>
                <a:cubicBezTo>
                  <a:pt x="434" y="178"/>
                  <a:pt x="436" y="177"/>
                  <a:pt x="435" y="176"/>
                </a:cubicBezTo>
                <a:cubicBezTo>
                  <a:pt x="436" y="175"/>
                  <a:pt x="438" y="175"/>
                  <a:pt x="439" y="175"/>
                </a:cubicBezTo>
                <a:cubicBezTo>
                  <a:pt x="439" y="173"/>
                  <a:pt x="440" y="172"/>
                  <a:pt x="440" y="171"/>
                </a:cubicBezTo>
                <a:cubicBezTo>
                  <a:pt x="443" y="172"/>
                  <a:pt x="446" y="166"/>
                  <a:pt x="447" y="171"/>
                </a:cubicBezTo>
                <a:cubicBezTo>
                  <a:pt x="447" y="172"/>
                  <a:pt x="445" y="173"/>
                  <a:pt x="444" y="173"/>
                </a:cubicBezTo>
                <a:cubicBezTo>
                  <a:pt x="445" y="174"/>
                  <a:pt x="447" y="174"/>
                  <a:pt x="449" y="174"/>
                </a:cubicBezTo>
                <a:cubicBezTo>
                  <a:pt x="449" y="173"/>
                  <a:pt x="449" y="173"/>
                  <a:pt x="449" y="173"/>
                </a:cubicBezTo>
                <a:cubicBezTo>
                  <a:pt x="449" y="174"/>
                  <a:pt x="449" y="174"/>
                  <a:pt x="449" y="174"/>
                </a:cubicBezTo>
                <a:cubicBezTo>
                  <a:pt x="452" y="175"/>
                  <a:pt x="452" y="175"/>
                  <a:pt x="452" y="175"/>
                </a:cubicBezTo>
                <a:cubicBezTo>
                  <a:pt x="452" y="177"/>
                  <a:pt x="447" y="176"/>
                  <a:pt x="448" y="179"/>
                </a:cubicBezTo>
                <a:cubicBezTo>
                  <a:pt x="447" y="179"/>
                  <a:pt x="446" y="179"/>
                  <a:pt x="445" y="181"/>
                </a:cubicBezTo>
                <a:cubicBezTo>
                  <a:pt x="447" y="181"/>
                  <a:pt x="447" y="181"/>
                  <a:pt x="447" y="181"/>
                </a:cubicBezTo>
                <a:cubicBezTo>
                  <a:pt x="447" y="182"/>
                  <a:pt x="446" y="182"/>
                  <a:pt x="446" y="182"/>
                </a:cubicBezTo>
                <a:cubicBezTo>
                  <a:pt x="449" y="181"/>
                  <a:pt x="449" y="185"/>
                  <a:pt x="451" y="182"/>
                </a:cubicBezTo>
                <a:cubicBezTo>
                  <a:pt x="453" y="185"/>
                  <a:pt x="448" y="186"/>
                  <a:pt x="448" y="187"/>
                </a:cubicBezTo>
                <a:cubicBezTo>
                  <a:pt x="447" y="188"/>
                  <a:pt x="447" y="188"/>
                  <a:pt x="447" y="188"/>
                </a:cubicBezTo>
                <a:cubicBezTo>
                  <a:pt x="448" y="189"/>
                  <a:pt x="448" y="189"/>
                  <a:pt x="448" y="189"/>
                </a:cubicBezTo>
                <a:cubicBezTo>
                  <a:pt x="448" y="189"/>
                  <a:pt x="448" y="189"/>
                  <a:pt x="448" y="189"/>
                </a:cubicBezTo>
                <a:cubicBezTo>
                  <a:pt x="448" y="189"/>
                  <a:pt x="450" y="190"/>
                  <a:pt x="450" y="190"/>
                </a:cubicBezTo>
                <a:cubicBezTo>
                  <a:pt x="451" y="187"/>
                  <a:pt x="453" y="188"/>
                  <a:pt x="456" y="189"/>
                </a:cubicBezTo>
                <a:cubicBezTo>
                  <a:pt x="455" y="189"/>
                  <a:pt x="455" y="190"/>
                  <a:pt x="455" y="191"/>
                </a:cubicBezTo>
                <a:cubicBezTo>
                  <a:pt x="457" y="190"/>
                  <a:pt x="460" y="189"/>
                  <a:pt x="462" y="190"/>
                </a:cubicBezTo>
                <a:cubicBezTo>
                  <a:pt x="463" y="189"/>
                  <a:pt x="464" y="189"/>
                  <a:pt x="465" y="188"/>
                </a:cubicBezTo>
                <a:cubicBezTo>
                  <a:pt x="465" y="188"/>
                  <a:pt x="465" y="187"/>
                  <a:pt x="464" y="187"/>
                </a:cubicBezTo>
                <a:cubicBezTo>
                  <a:pt x="465" y="187"/>
                  <a:pt x="465" y="187"/>
                  <a:pt x="465" y="187"/>
                </a:cubicBezTo>
                <a:cubicBezTo>
                  <a:pt x="464" y="188"/>
                  <a:pt x="466" y="187"/>
                  <a:pt x="466" y="188"/>
                </a:cubicBezTo>
                <a:cubicBezTo>
                  <a:pt x="467" y="186"/>
                  <a:pt x="469" y="188"/>
                  <a:pt x="470" y="186"/>
                </a:cubicBezTo>
                <a:cubicBezTo>
                  <a:pt x="473" y="186"/>
                  <a:pt x="473" y="186"/>
                  <a:pt x="473" y="186"/>
                </a:cubicBezTo>
                <a:cubicBezTo>
                  <a:pt x="473" y="190"/>
                  <a:pt x="469" y="190"/>
                  <a:pt x="468" y="193"/>
                </a:cubicBezTo>
                <a:cubicBezTo>
                  <a:pt x="467" y="194"/>
                  <a:pt x="463" y="194"/>
                  <a:pt x="464" y="197"/>
                </a:cubicBezTo>
                <a:cubicBezTo>
                  <a:pt x="464" y="197"/>
                  <a:pt x="464" y="197"/>
                  <a:pt x="464" y="197"/>
                </a:cubicBezTo>
                <a:cubicBezTo>
                  <a:pt x="464" y="197"/>
                  <a:pt x="464" y="197"/>
                  <a:pt x="464" y="197"/>
                </a:cubicBezTo>
                <a:cubicBezTo>
                  <a:pt x="464" y="198"/>
                  <a:pt x="465" y="198"/>
                  <a:pt x="465" y="198"/>
                </a:cubicBezTo>
                <a:cubicBezTo>
                  <a:pt x="463" y="199"/>
                  <a:pt x="463" y="199"/>
                  <a:pt x="463" y="199"/>
                </a:cubicBezTo>
                <a:cubicBezTo>
                  <a:pt x="464" y="200"/>
                  <a:pt x="464" y="200"/>
                  <a:pt x="464" y="200"/>
                </a:cubicBezTo>
                <a:cubicBezTo>
                  <a:pt x="464" y="200"/>
                  <a:pt x="464" y="201"/>
                  <a:pt x="463" y="201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65" y="204"/>
                  <a:pt x="463" y="204"/>
                  <a:pt x="462" y="205"/>
                </a:cubicBezTo>
                <a:cubicBezTo>
                  <a:pt x="463" y="205"/>
                  <a:pt x="464" y="205"/>
                  <a:pt x="465" y="205"/>
                </a:cubicBezTo>
                <a:cubicBezTo>
                  <a:pt x="466" y="205"/>
                  <a:pt x="465" y="203"/>
                  <a:pt x="467" y="204"/>
                </a:cubicBezTo>
                <a:cubicBezTo>
                  <a:pt x="466" y="203"/>
                  <a:pt x="467" y="201"/>
                  <a:pt x="468" y="200"/>
                </a:cubicBezTo>
                <a:cubicBezTo>
                  <a:pt x="469" y="201"/>
                  <a:pt x="470" y="201"/>
                  <a:pt x="470" y="201"/>
                </a:cubicBezTo>
                <a:cubicBezTo>
                  <a:pt x="470" y="203"/>
                  <a:pt x="470" y="203"/>
                  <a:pt x="470" y="203"/>
                </a:cubicBezTo>
                <a:cubicBezTo>
                  <a:pt x="469" y="204"/>
                  <a:pt x="469" y="204"/>
                  <a:pt x="469" y="204"/>
                </a:cubicBezTo>
                <a:cubicBezTo>
                  <a:pt x="467" y="203"/>
                  <a:pt x="468" y="205"/>
                  <a:pt x="467" y="206"/>
                </a:cubicBezTo>
                <a:cubicBezTo>
                  <a:pt x="468" y="206"/>
                  <a:pt x="467" y="207"/>
                  <a:pt x="466" y="208"/>
                </a:cubicBezTo>
                <a:cubicBezTo>
                  <a:pt x="465" y="209"/>
                  <a:pt x="467" y="208"/>
                  <a:pt x="467" y="209"/>
                </a:cubicBezTo>
                <a:cubicBezTo>
                  <a:pt x="468" y="209"/>
                  <a:pt x="469" y="208"/>
                  <a:pt x="470" y="209"/>
                </a:cubicBezTo>
                <a:cubicBezTo>
                  <a:pt x="471" y="209"/>
                  <a:pt x="470" y="209"/>
                  <a:pt x="470" y="210"/>
                </a:cubicBezTo>
                <a:cubicBezTo>
                  <a:pt x="470" y="211"/>
                  <a:pt x="467" y="211"/>
                  <a:pt x="468" y="213"/>
                </a:cubicBezTo>
                <a:cubicBezTo>
                  <a:pt x="467" y="214"/>
                  <a:pt x="465" y="213"/>
                  <a:pt x="464" y="214"/>
                </a:cubicBezTo>
                <a:cubicBezTo>
                  <a:pt x="464" y="213"/>
                  <a:pt x="464" y="213"/>
                  <a:pt x="464" y="213"/>
                </a:cubicBezTo>
                <a:cubicBezTo>
                  <a:pt x="463" y="213"/>
                  <a:pt x="462" y="212"/>
                  <a:pt x="461" y="213"/>
                </a:cubicBezTo>
                <a:cubicBezTo>
                  <a:pt x="461" y="213"/>
                  <a:pt x="461" y="213"/>
                  <a:pt x="461" y="214"/>
                </a:cubicBezTo>
                <a:cubicBezTo>
                  <a:pt x="461" y="214"/>
                  <a:pt x="462" y="213"/>
                  <a:pt x="463" y="213"/>
                </a:cubicBezTo>
                <a:cubicBezTo>
                  <a:pt x="463" y="215"/>
                  <a:pt x="460" y="215"/>
                  <a:pt x="461" y="216"/>
                </a:cubicBezTo>
                <a:cubicBezTo>
                  <a:pt x="459" y="217"/>
                  <a:pt x="459" y="217"/>
                  <a:pt x="459" y="217"/>
                </a:cubicBezTo>
                <a:cubicBezTo>
                  <a:pt x="459" y="216"/>
                  <a:pt x="461" y="215"/>
                  <a:pt x="459" y="215"/>
                </a:cubicBezTo>
                <a:cubicBezTo>
                  <a:pt x="459" y="214"/>
                  <a:pt x="458" y="214"/>
                  <a:pt x="458" y="214"/>
                </a:cubicBezTo>
                <a:cubicBezTo>
                  <a:pt x="458" y="214"/>
                  <a:pt x="458" y="216"/>
                  <a:pt x="458" y="217"/>
                </a:cubicBezTo>
                <a:cubicBezTo>
                  <a:pt x="455" y="217"/>
                  <a:pt x="457" y="219"/>
                  <a:pt x="455" y="220"/>
                </a:cubicBezTo>
                <a:cubicBezTo>
                  <a:pt x="453" y="221"/>
                  <a:pt x="451" y="219"/>
                  <a:pt x="449" y="221"/>
                </a:cubicBezTo>
                <a:cubicBezTo>
                  <a:pt x="451" y="222"/>
                  <a:pt x="452" y="220"/>
                  <a:pt x="454" y="222"/>
                </a:cubicBezTo>
                <a:cubicBezTo>
                  <a:pt x="454" y="221"/>
                  <a:pt x="456" y="221"/>
                  <a:pt x="456" y="222"/>
                </a:cubicBezTo>
                <a:cubicBezTo>
                  <a:pt x="458" y="220"/>
                  <a:pt x="460" y="220"/>
                  <a:pt x="463" y="220"/>
                </a:cubicBezTo>
                <a:cubicBezTo>
                  <a:pt x="464" y="220"/>
                  <a:pt x="463" y="221"/>
                  <a:pt x="464" y="222"/>
                </a:cubicBezTo>
                <a:cubicBezTo>
                  <a:pt x="463" y="222"/>
                  <a:pt x="463" y="221"/>
                  <a:pt x="462" y="221"/>
                </a:cubicBezTo>
                <a:cubicBezTo>
                  <a:pt x="461" y="223"/>
                  <a:pt x="465" y="223"/>
                  <a:pt x="463" y="225"/>
                </a:cubicBezTo>
                <a:cubicBezTo>
                  <a:pt x="459" y="225"/>
                  <a:pt x="459" y="228"/>
                  <a:pt x="456" y="229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4" y="230"/>
                  <a:pt x="454" y="230"/>
                  <a:pt x="454" y="230"/>
                </a:cubicBezTo>
                <a:cubicBezTo>
                  <a:pt x="456" y="231"/>
                  <a:pt x="453" y="231"/>
                  <a:pt x="452" y="232"/>
                </a:cubicBezTo>
                <a:cubicBezTo>
                  <a:pt x="451" y="231"/>
                  <a:pt x="451" y="231"/>
                  <a:pt x="451" y="231"/>
                </a:cubicBezTo>
                <a:cubicBezTo>
                  <a:pt x="452" y="231"/>
                  <a:pt x="450" y="230"/>
                  <a:pt x="450" y="230"/>
                </a:cubicBezTo>
                <a:cubicBezTo>
                  <a:pt x="449" y="230"/>
                  <a:pt x="448" y="232"/>
                  <a:pt x="446" y="231"/>
                </a:cubicBezTo>
                <a:cubicBezTo>
                  <a:pt x="445" y="231"/>
                  <a:pt x="445" y="231"/>
                  <a:pt x="445" y="231"/>
                </a:cubicBezTo>
                <a:cubicBezTo>
                  <a:pt x="447" y="231"/>
                  <a:pt x="446" y="233"/>
                  <a:pt x="447" y="233"/>
                </a:cubicBezTo>
                <a:cubicBezTo>
                  <a:pt x="449" y="233"/>
                  <a:pt x="449" y="231"/>
                  <a:pt x="451" y="232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1" y="235"/>
                  <a:pt x="451" y="235"/>
                  <a:pt x="451" y="235"/>
                </a:cubicBezTo>
                <a:cubicBezTo>
                  <a:pt x="452" y="235"/>
                  <a:pt x="452" y="236"/>
                  <a:pt x="452" y="237"/>
                </a:cubicBezTo>
                <a:cubicBezTo>
                  <a:pt x="450" y="238"/>
                  <a:pt x="447" y="237"/>
                  <a:pt x="446" y="239"/>
                </a:cubicBezTo>
                <a:cubicBezTo>
                  <a:pt x="447" y="239"/>
                  <a:pt x="447" y="239"/>
                  <a:pt x="447" y="239"/>
                </a:cubicBezTo>
                <a:cubicBezTo>
                  <a:pt x="446" y="240"/>
                  <a:pt x="444" y="240"/>
                  <a:pt x="444" y="242"/>
                </a:cubicBezTo>
                <a:cubicBezTo>
                  <a:pt x="441" y="241"/>
                  <a:pt x="439" y="243"/>
                  <a:pt x="437" y="244"/>
                </a:cubicBezTo>
                <a:cubicBezTo>
                  <a:pt x="435" y="243"/>
                  <a:pt x="433" y="243"/>
                  <a:pt x="432" y="242"/>
                </a:cubicBezTo>
                <a:cubicBezTo>
                  <a:pt x="432" y="242"/>
                  <a:pt x="430" y="243"/>
                  <a:pt x="429" y="242"/>
                </a:cubicBezTo>
                <a:cubicBezTo>
                  <a:pt x="426" y="241"/>
                  <a:pt x="423" y="240"/>
                  <a:pt x="421" y="238"/>
                </a:cubicBezTo>
                <a:cubicBezTo>
                  <a:pt x="419" y="237"/>
                  <a:pt x="417" y="240"/>
                  <a:pt x="416" y="238"/>
                </a:cubicBezTo>
                <a:cubicBezTo>
                  <a:pt x="417" y="237"/>
                  <a:pt x="417" y="237"/>
                  <a:pt x="417" y="237"/>
                </a:cubicBezTo>
                <a:cubicBezTo>
                  <a:pt x="414" y="236"/>
                  <a:pt x="414" y="236"/>
                  <a:pt x="414" y="236"/>
                </a:cubicBezTo>
                <a:cubicBezTo>
                  <a:pt x="416" y="233"/>
                  <a:pt x="416" y="233"/>
                  <a:pt x="416" y="233"/>
                </a:cubicBezTo>
                <a:cubicBezTo>
                  <a:pt x="416" y="232"/>
                  <a:pt x="413" y="233"/>
                  <a:pt x="413" y="232"/>
                </a:cubicBezTo>
                <a:cubicBezTo>
                  <a:pt x="412" y="231"/>
                  <a:pt x="413" y="231"/>
                  <a:pt x="413" y="230"/>
                </a:cubicBezTo>
                <a:cubicBezTo>
                  <a:pt x="413" y="230"/>
                  <a:pt x="414" y="230"/>
                  <a:pt x="414" y="230"/>
                </a:cubicBezTo>
                <a:cubicBezTo>
                  <a:pt x="413" y="229"/>
                  <a:pt x="411" y="229"/>
                  <a:pt x="410" y="228"/>
                </a:cubicBezTo>
                <a:cubicBezTo>
                  <a:pt x="410" y="225"/>
                  <a:pt x="414" y="227"/>
                  <a:pt x="414" y="224"/>
                </a:cubicBezTo>
                <a:cubicBezTo>
                  <a:pt x="416" y="223"/>
                  <a:pt x="419" y="221"/>
                  <a:pt x="421" y="223"/>
                </a:cubicBezTo>
                <a:cubicBezTo>
                  <a:pt x="421" y="223"/>
                  <a:pt x="421" y="223"/>
                  <a:pt x="421" y="223"/>
                </a:cubicBezTo>
                <a:cubicBezTo>
                  <a:pt x="423" y="223"/>
                  <a:pt x="425" y="223"/>
                  <a:pt x="427" y="223"/>
                </a:cubicBezTo>
                <a:close/>
                <a:moveTo>
                  <a:pt x="423" y="219"/>
                </a:moveTo>
                <a:cubicBezTo>
                  <a:pt x="423" y="219"/>
                  <a:pt x="423" y="219"/>
                  <a:pt x="423" y="219"/>
                </a:cubicBezTo>
                <a:cubicBezTo>
                  <a:pt x="424" y="219"/>
                  <a:pt x="424" y="219"/>
                  <a:pt x="424" y="219"/>
                </a:cubicBezTo>
                <a:lnTo>
                  <a:pt x="423" y="219"/>
                </a:lnTo>
                <a:close/>
                <a:moveTo>
                  <a:pt x="430" y="220"/>
                </a:moveTo>
                <a:cubicBezTo>
                  <a:pt x="431" y="220"/>
                  <a:pt x="431" y="219"/>
                  <a:pt x="432" y="219"/>
                </a:cubicBezTo>
                <a:cubicBezTo>
                  <a:pt x="431" y="220"/>
                  <a:pt x="431" y="220"/>
                  <a:pt x="430" y="220"/>
                </a:cubicBezTo>
                <a:close/>
                <a:moveTo>
                  <a:pt x="470" y="203"/>
                </a:moveTo>
                <a:cubicBezTo>
                  <a:pt x="471" y="203"/>
                  <a:pt x="471" y="203"/>
                  <a:pt x="471" y="203"/>
                </a:cubicBezTo>
                <a:cubicBezTo>
                  <a:pt x="470" y="203"/>
                  <a:pt x="470" y="203"/>
                  <a:pt x="470" y="203"/>
                </a:cubicBezTo>
                <a:cubicBezTo>
                  <a:pt x="470" y="203"/>
                  <a:pt x="470" y="203"/>
                  <a:pt x="470" y="203"/>
                </a:cubicBezTo>
                <a:close/>
                <a:moveTo>
                  <a:pt x="409" y="261"/>
                </a:moveTo>
                <a:cubicBezTo>
                  <a:pt x="410" y="261"/>
                  <a:pt x="410" y="261"/>
                  <a:pt x="410" y="261"/>
                </a:cubicBezTo>
                <a:cubicBezTo>
                  <a:pt x="409" y="261"/>
                  <a:pt x="409" y="261"/>
                  <a:pt x="409" y="261"/>
                </a:cubicBezTo>
                <a:close/>
                <a:moveTo>
                  <a:pt x="421" y="287"/>
                </a:moveTo>
                <a:cubicBezTo>
                  <a:pt x="420" y="287"/>
                  <a:pt x="420" y="287"/>
                  <a:pt x="420" y="287"/>
                </a:cubicBezTo>
                <a:cubicBezTo>
                  <a:pt x="421" y="287"/>
                  <a:pt x="420" y="286"/>
                  <a:pt x="421" y="287"/>
                </a:cubicBezTo>
                <a:cubicBezTo>
                  <a:pt x="421" y="287"/>
                  <a:pt x="421" y="287"/>
                  <a:pt x="421" y="287"/>
                </a:cubicBezTo>
                <a:close/>
                <a:moveTo>
                  <a:pt x="440" y="295"/>
                </a:moveTo>
                <a:cubicBezTo>
                  <a:pt x="443" y="295"/>
                  <a:pt x="443" y="295"/>
                  <a:pt x="443" y="295"/>
                </a:cubicBezTo>
                <a:cubicBezTo>
                  <a:pt x="441" y="296"/>
                  <a:pt x="440" y="298"/>
                  <a:pt x="438" y="296"/>
                </a:cubicBezTo>
                <a:cubicBezTo>
                  <a:pt x="437" y="296"/>
                  <a:pt x="437" y="296"/>
                  <a:pt x="437" y="296"/>
                </a:cubicBezTo>
                <a:cubicBezTo>
                  <a:pt x="439" y="295"/>
                  <a:pt x="439" y="295"/>
                  <a:pt x="439" y="295"/>
                </a:cubicBezTo>
                <a:cubicBezTo>
                  <a:pt x="439" y="294"/>
                  <a:pt x="437" y="294"/>
                  <a:pt x="437" y="294"/>
                </a:cubicBezTo>
                <a:cubicBezTo>
                  <a:pt x="438" y="292"/>
                  <a:pt x="441" y="292"/>
                  <a:pt x="443" y="293"/>
                </a:cubicBezTo>
                <a:cubicBezTo>
                  <a:pt x="443" y="294"/>
                  <a:pt x="441" y="294"/>
                  <a:pt x="440" y="295"/>
                </a:cubicBezTo>
                <a:close/>
                <a:moveTo>
                  <a:pt x="439" y="270"/>
                </a:moveTo>
                <a:cubicBezTo>
                  <a:pt x="442" y="269"/>
                  <a:pt x="442" y="269"/>
                  <a:pt x="442" y="269"/>
                </a:cubicBezTo>
                <a:cubicBezTo>
                  <a:pt x="442" y="269"/>
                  <a:pt x="442" y="270"/>
                  <a:pt x="442" y="270"/>
                </a:cubicBezTo>
                <a:cubicBezTo>
                  <a:pt x="443" y="271"/>
                  <a:pt x="444" y="271"/>
                  <a:pt x="445" y="270"/>
                </a:cubicBezTo>
                <a:cubicBezTo>
                  <a:pt x="444" y="271"/>
                  <a:pt x="445" y="272"/>
                  <a:pt x="444" y="273"/>
                </a:cubicBezTo>
                <a:cubicBezTo>
                  <a:pt x="444" y="273"/>
                  <a:pt x="446" y="273"/>
                  <a:pt x="445" y="274"/>
                </a:cubicBezTo>
                <a:cubicBezTo>
                  <a:pt x="445" y="274"/>
                  <a:pt x="445" y="274"/>
                  <a:pt x="445" y="274"/>
                </a:cubicBezTo>
                <a:cubicBezTo>
                  <a:pt x="446" y="274"/>
                  <a:pt x="446" y="274"/>
                  <a:pt x="446" y="274"/>
                </a:cubicBezTo>
                <a:cubicBezTo>
                  <a:pt x="445" y="274"/>
                  <a:pt x="444" y="275"/>
                  <a:pt x="444" y="276"/>
                </a:cubicBezTo>
                <a:cubicBezTo>
                  <a:pt x="443" y="275"/>
                  <a:pt x="443" y="275"/>
                  <a:pt x="443" y="275"/>
                </a:cubicBezTo>
                <a:cubicBezTo>
                  <a:pt x="442" y="278"/>
                  <a:pt x="439" y="278"/>
                  <a:pt x="436" y="277"/>
                </a:cubicBezTo>
                <a:cubicBezTo>
                  <a:pt x="435" y="277"/>
                  <a:pt x="433" y="275"/>
                  <a:pt x="432" y="277"/>
                </a:cubicBezTo>
                <a:cubicBezTo>
                  <a:pt x="433" y="276"/>
                  <a:pt x="431" y="275"/>
                  <a:pt x="430" y="276"/>
                </a:cubicBezTo>
                <a:cubicBezTo>
                  <a:pt x="430" y="276"/>
                  <a:pt x="430" y="277"/>
                  <a:pt x="429" y="276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6"/>
                  <a:pt x="429" y="276"/>
                  <a:pt x="429" y="276"/>
                </a:cubicBezTo>
                <a:cubicBezTo>
                  <a:pt x="429" y="275"/>
                  <a:pt x="428" y="275"/>
                  <a:pt x="427" y="275"/>
                </a:cubicBezTo>
                <a:cubicBezTo>
                  <a:pt x="428" y="275"/>
                  <a:pt x="428" y="275"/>
                  <a:pt x="428" y="275"/>
                </a:cubicBezTo>
                <a:cubicBezTo>
                  <a:pt x="425" y="275"/>
                  <a:pt x="426" y="273"/>
                  <a:pt x="424" y="273"/>
                </a:cubicBezTo>
                <a:cubicBezTo>
                  <a:pt x="423" y="271"/>
                  <a:pt x="419" y="272"/>
                  <a:pt x="420" y="270"/>
                </a:cubicBezTo>
                <a:cubicBezTo>
                  <a:pt x="420" y="269"/>
                  <a:pt x="419" y="269"/>
                  <a:pt x="418" y="270"/>
                </a:cubicBezTo>
                <a:cubicBezTo>
                  <a:pt x="418" y="270"/>
                  <a:pt x="418" y="270"/>
                  <a:pt x="418" y="270"/>
                </a:cubicBezTo>
                <a:cubicBezTo>
                  <a:pt x="419" y="271"/>
                  <a:pt x="419" y="271"/>
                  <a:pt x="419" y="271"/>
                </a:cubicBezTo>
                <a:cubicBezTo>
                  <a:pt x="418" y="272"/>
                  <a:pt x="418" y="272"/>
                  <a:pt x="418" y="272"/>
                </a:cubicBezTo>
                <a:cubicBezTo>
                  <a:pt x="419" y="272"/>
                  <a:pt x="419" y="272"/>
                  <a:pt x="420" y="272"/>
                </a:cubicBezTo>
                <a:cubicBezTo>
                  <a:pt x="419" y="272"/>
                  <a:pt x="419" y="273"/>
                  <a:pt x="418" y="274"/>
                </a:cubicBezTo>
                <a:cubicBezTo>
                  <a:pt x="422" y="275"/>
                  <a:pt x="424" y="278"/>
                  <a:pt x="428" y="277"/>
                </a:cubicBezTo>
                <a:cubicBezTo>
                  <a:pt x="427" y="278"/>
                  <a:pt x="427" y="278"/>
                  <a:pt x="427" y="278"/>
                </a:cubicBezTo>
                <a:cubicBezTo>
                  <a:pt x="428" y="278"/>
                  <a:pt x="430" y="278"/>
                  <a:pt x="432" y="279"/>
                </a:cubicBezTo>
                <a:cubicBezTo>
                  <a:pt x="433" y="279"/>
                  <a:pt x="433" y="279"/>
                  <a:pt x="433" y="279"/>
                </a:cubicBezTo>
                <a:cubicBezTo>
                  <a:pt x="432" y="279"/>
                  <a:pt x="432" y="279"/>
                  <a:pt x="432" y="279"/>
                </a:cubicBezTo>
                <a:cubicBezTo>
                  <a:pt x="436" y="280"/>
                  <a:pt x="436" y="280"/>
                  <a:pt x="436" y="280"/>
                </a:cubicBezTo>
                <a:cubicBezTo>
                  <a:pt x="435" y="281"/>
                  <a:pt x="438" y="281"/>
                  <a:pt x="438" y="282"/>
                </a:cubicBezTo>
                <a:cubicBezTo>
                  <a:pt x="438" y="280"/>
                  <a:pt x="440" y="282"/>
                  <a:pt x="441" y="281"/>
                </a:cubicBezTo>
                <a:cubicBezTo>
                  <a:pt x="443" y="281"/>
                  <a:pt x="442" y="283"/>
                  <a:pt x="443" y="284"/>
                </a:cubicBezTo>
                <a:cubicBezTo>
                  <a:pt x="442" y="285"/>
                  <a:pt x="441" y="284"/>
                  <a:pt x="440" y="285"/>
                </a:cubicBezTo>
                <a:cubicBezTo>
                  <a:pt x="441" y="286"/>
                  <a:pt x="441" y="286"/>
                  <a:pt x="441" y="286"/>
                </a:cubicBezTo>
                <a:cubicBezTo>
                  <a:pt x="439" y="286"/>
                  <a:pt x="440" y="287"/>
                  <a:pt x="439" y="288"/>
                </a:cubicBezTo>
                <a:cubicBezTo>
                  <a:pt x="440" y="288"/>
                  <a:pt x="440" y="288"/>
                  <a:pt x="440" y="288"/>
                </a:cubicBezTo>
                <a:cubicBezTo>
                  <a:pt x="439" y="287"/>
                  <a:pt x="436" y="291"/>
                  <a:pt x="434" y="289"/>
                </a:cubicBezTo>
                <a:cubicBezTo>
                  <a:pt x="434" y="288"/>
                  <a:pt x="436" y="289"/>
                  <a:pt x="436" y="288"/>
                </a:cubicBezTo>
                <a:cubicBezTo>
                  <a:pt x="434" y="289"/>
                  <a:pt x="434" y="285"/>
                  <a:pt x="432" y="286"/>
                </a:cubicBezTo>
                <a:cubicBezTo>
                  <a:pt x="432" y="285"/>
                  <a:pt x="433" y="285"/>
                  <a:pt x="432" y="285"/>
                </a:cubicBezTo>
                <a:cubicBezTo>
                  <a:pt x="432" y="284"/>
                  <a:pt x="432" y="284"/>
                  <a:pt x="432" y="284"/>
                </a:cubicBezTo>
                <a:cubicBezTo>
                  <a:pt x="431" y="287"/>
                  <a:pt x="428" y="286"/>
                  <a:pt x="427" y="288"/>
                </a:cubicBezTo>
                <a:cubicBezTo>
                  <a:pt x="427" y="288"/>
                  <a:pt x="427" y="288"/>
                  <a:pt x="427" y="288"/>
                </a:cubicBezTo>
                <a:cubicBezTo>
                  <a:pt x="428" y="287"/>
                  <a:pt x="428" y="287"/>
                  <a:pt x="428" y="287"/>
                </a:cubicBezTo>
                <a:cubicBezTo>
                  <a:pt x="424" y="287"/>
                  <a:pt x="422" y="284"/>
                  <a:pt x="418" y="283"/>
                </a:cubicBezTo>
                <a:cubicBezTo>
                  <a:pt x="418" y="282"/>
                  <a:pt x="418" y="282"/>
                  <a:pt x="419" y="282"/>
                </a:cubicBezTo>
                <a:cubicBezTo>
                  <a:pt x="417" y="281"/>
                  <a:pt x="416" y="281"/>
                  <a:pt x="417" y="280"/>
                </a:cubicBezTo>
                <a:cubicBezTo>
                  <a:pt x="416" y="279"/>
                  <a:pt x="411" y="279"/>
                  <a:pt x="413" y="276"/>
                </a:cubicBezTo>
                <a:cubicBezTo>
                  <a:pt x="412" y="276"/>
                  <a:pt x="411" y="276"/>
                  <a:pt x="412" y="275"/>
                </a:cubicBezTo>
                <a:cubicBezTo>
                  <a:pt x="413" y="275"/>
                  <a:pt x="414" y="274"/>
                  <a:pt x="414" y="273"/>
                </a:cubicBezTo>
                <a:cubicBezTo>
                  <a:pt x="413" y="273"/>
                  <a:pt x="413" y="273"/>
                  <a:pt x="413" y="272"/>
                </a:cubicBezTo>
                <a:cubicBezTo>
                  <a:pt x="412" y="273"/>
                  <a:pt x="412" y="273"/>
                  <a:pt x="412" y="273"/>
                </a:cubicBezTo>
                <a:cubicBezTo>
                  <a:pt x="413" y="274"/>
                  <a:pt x="413" y="274"/>
                  <a:pt x="413" y="274"/>
                </a:cubicBezTo>
                <a:cubicBezTo>
                  <a:pt x="412" y="274"/>
                  <a:pt x="411" y="273"/>
                  <a:pt x="411" y="273"/>
                </a:cubicBezTo>
                <a:cubicBezTo>
                  <a:pt x="413" y="271"/>
                  <a:pt x="409" y="269"/>
                  <a:pt x="413" y="269"/>
                </a:cubicBezTo>
                <a:cubicBezTo>
                  <a:pt x="414" y="270"/>
                  <a:pt x="416" y="271"/>
                  <a:pt x="417" y="270"/>
                </a:cubicBezTo>
                <a:cubicBezTo>
                  <a:pt x="417" y="268"/>
                  <a:pt x="420" y="268"/>
                  <a:pt x="420" y="266"/>
                </a:cubicBezTo>
                <a:cubicBezTo>
                  <a:pt x="417" y="266"/>
                  <a:pt x="416" y="262"/>
                  <a:pt x="414" y="264"/>
                </a:cubicBezTo>
                <a:cubicBezTo>
                  <a:pt x="414" y="264"/>
                  <a:pt x="412" y="263"/>
                  <a:pt x="413" y="262"/>
                </a:cubicBezTo>
                <a:cubicBezTo>
                  <a:pt x="414" y="262"/>
                  <a:pt x="414" y="261"/>
                  <a:pt x="416" y="262"/>
                </a:cubicBezTo>
                <a:cubicBezTo>
                  <a:pt x="416" y="260"/>
                  <a:pt x="414" y="261"/>
                  <a:pt x="413" y="261"/>
                </a:cubicBezTo>
                <a:cubicBezTo>
                  <a:pt x="413" y="261"/>
                  <a:pt x="411" y="261"/>
                  <a:pt x="411" y="261"/>
                </a:cubicBezTo>
                <a:cubicBezTo>
                  <a:pt x="411" y="260"/>
                  <a:pt x="410" y="260"/>
                  <a:pt x="412" y="259"/>
                </a:cubicBezTo>
                <a:cubicBezTo>
                  <a:pt x="412" y="259"/>
                  <a:pt x="413" y="259"/>
                  <a:pt x="413" y="259"/>
                </a:cubicBezTo>
                <a:cubicBezTo>
                  <a:pt x="413" y="259"/>
                  <a:pt x="413" y="258"/>
                  <a:pt x="413" y="258"/>
                </a:cubicBezTo>
                <a:cubicBezTo>
                  <a:pt x="415" y="258"/>
                  <a:pt x="415" y="259"/>
                  <a:pt x="417" y="260"/>
                </a:cubicBezTo>
                <a:cubicBezTo>
                  <a:pt x="418" y="261"/>
                  <a:pt x="419" y="260"/>
                  <a:pt x="420" y="260"/>
                </a:cubicBezTo>
                <a:cubicBezTo>
                  <a:pt x="420" y="260"/>
                  <a:pt x="420" y="260"/>
                  <a:pt x="419" y="261"/>
                </a:cubicBezTo>
                <a:cubicBezTo>
                  <a:pt x="421" y="260"/>
                  <a:pt x="422" y="262"/>
                  <a:pt x="423" y="261"/>
                </a:cubicBezTo>
                <a:cubicBezTo>
                  <a:pt x="424" y="260"/>
                  <a:pt x="423" y="259"/>
                  <a:pt x="422" y="259"/>
                </a:cubicBezTo>
                <a:cubicBezTo>
                  <a:pt x="423" y="259"/>
                  <a:pt x="423" y="259"/>
                  <a:pt x="423" y="259"/>
                </a:cubicBezTo>
                <a:cubicBezTo>
                  <a:pt x="423" y="260"/>
                  <a:pt x="424" y="260"/>
                  <a:pt x="424" y="260"/>
                </a:cubicBezTo>
                <a:cubicBezTo>
                  <a:pt x="426" y="260"/>
                  <a:pt x="427" y="258"/>
                  <a:pt x="429" y="258"/>
                </a:cubicBezTo>
                <a:cubicBezTo>
                  <a:pt x="430" y="257"/>
                  <a:pt x="430" y="257"/>
                  <a:pt x="430" y="257"/>
                </a:cubicBezTo>
                <a:cubicBezTo>
                  <a:pt x="429" y="256"/>
                  <a:pt x="429" y="256"/>
                  <a:pt x="429" y="256"/>
                </a:cubicBezTo>
                <a:cubicBezTo>
                  <a:pt x="430" y="255"/>
                  <a:pt x="432" y="257"/>
                  <a:pt x="433" y="255"/>
                </a:cubicBezTo>
                <a:cubicBezTo>
                  <a:pt x="435" y="255"/>
                  <a:pt x="436" y="255"/>
                  <a:pt x="437" y="255"/>
                </a:cubicBezTo>
                <a:cubicBezTo>
                  <a:pt x="436" y="256"/>
                  <a:pt x="436" y="256"/>
                  <a:pt x="436" y="256"/>
                </a:cubicBezTo>
                <a:cubicBezTo>
                  <a:pt x="437" y="256"/>
                  <a:pt x="437" y="257"/>
                  <a:pt x="437" y="257"/>
                </a:cubicBezTo>
                <a:cubicBezTo>
                  <a:pt x="435" y="257"/>
                  <a:pt x="433" y="257"/>
                  <a:pt x="431" y="258"/>
                </a:cubicBezTo>
                <a:cubicBezTo>
                  <a:pt x="431" y="259"/>
                  <a:pt x="431" y="259"/>
                  <a:pt x="431" y="259"/>
                </a:cubicBezTo>
                <a:cubicBezTo>
                  <a:pt x="431" y="259"/>
                  <a:pt x="430" y="259"/>
                  <a:pt x="430" y="259"/>
                </a:cubicBezTo>
                <a:cubicBezTo>
                  <a:pt x="432" y="259"/>
                  <a:pt x="434" y="261"/>
                  <a:pt x="434" y="259"/>
                </a:cubicBezTo>
                <a:cubicBezTo>
                  <a:pt x="436" y="259"/>
                  <a:pt x="436" y="261"/>
                  <a:pt x="437" y="260"/>
                </a:cubicBezTo>
                <a:cubicBezTo>
                  <a:pt x="435" y="257"/>
                  <a:pt x="442" y="256"/>
                  <a:pt x="443" y="254"/>
                </a:cubicBezTo>
                <a:cubicBezTo>
                  <a:pt x="446" y="254"/>
                  <a:pt x="446" y="251"/>
                  <a:pt x="448" y="252"/>
                </a:cubicBezTo>
                <a:cubicBezTo>
                  <a:pt x="448" y="251"/>
                  <a:pt x="449" y="251"/>
                  <a:pt x="449" y="250"/>
                </a:cubicBezTo>
                <a:cubicBezTo>
                  <a:pt x="448" y="251"/>
                  <a:pt x="446" y="249"/>
                  <a:pt x="445" y="251"/>
                </a:cubicBezTo>
                <a:cubicBezTo>
                  <a:pt x="444" y="251"/>
                  <a:pt x="442" y="252"/>
                  <a:pt x="440" y="252"/>
                </a:cubicBezTo>
                <a:cubicBezTo>
                  <a:pt x="441" y="250"/>
                  <a:pt x="438" y="251"/>
                  <a:pt x="438" y="250"/>
                </a:cubicBezTo>
                <a:cubicBezTo>
                  <a:pt x="437" y="251"/>
                  <a:pt x="436" y="251"/>
                  <a:pt x="434" y="251"/>
                </a:cubicBezTo>
                <a:cubicBezTo>
                  <a:pt x="434" y="252"/>
                  <a:pt x="432" y="252"/>
                  <a:pt x="432" y="253"/>
                </a:cubicBezTo>
                <a:cubicBezTo>
                  <a:pt x="431" y="253"/>
                  <a:pt x="431" y="253"/>
                  <a:pt x="431" y="253"/>
                </a:cubicBezTo>
                <a:cubicBezTo>
                  <a:pt x="432" y="252"/>
                  <a:pt x="435" y="251"/>
                  <a:pt x="434" y="250"/>
                </a:cubicBezTo>
                <a:cubicBezTo>
                  <a:pt x="433" y="251"/>
                  <a:pt x="433" y="251"/>
                  <a:pt x="433" y="251"/>
                </a:cubicBezTo>
                <a:cubicBezTo>
                  <a:pt x="434" y="249"/>
                  <a:pt x="432" y="249"/>
                  <a:pt x="434" y="247"/>
                </a:cubicBezTo>
                <a:cubicBezTo>
                  <a:pt x="436" y="248"/>
                  <a:pt x="438" y="247"/>
                  <a:pt x="439" y="246"/>
                </a:cubicBezTo>
                <a:cubicBezTo>
                  <a:pt x="439" y="245"/>
                  <a:pt x="440" y="244"/>
                  <a:pt x="441" y="244"/>
                </a:cubicBezTo>
                <a:cubicBezTo>
                  <a:pt x="442" y="244"/>
                  <a:pt x="442" y="244"/>
                  <a:pt x="442" y="244"/>
                </a:cubicBezTo>
                <a:cubicBezTo>
                  <a:pt x="442" y="244"/>
                  <a:pt x="444" y="244"/>
                  <a:pt x="445" y="243"/>
                </a:cubicBezTo>
                <a:cubicBezTo>
                  <a:pt x="446" y="241"/>
                  <a:pt x="450" y="242"/>
                  <a:pt x="450" y="240"/>
                </a:cubicBezTo>
                <a:cubicBezTo>
                  <a:pt x="452" y="241"/>
                  <a:pt x="453" y="238"/>
                  <a:pt x="455" y="238"/>
                </a:cubicBezTo>
                <a:cubicBezTo>
                  <a:pt x="454" y="236"/>
                  <a:pt x="457" y="236"/>
                  <a:pt x="458" y="235"/>
                </a:cubicBezTo>
                <a:cubicBezTo>
                  <a:pt x="458" y="235"/>
                  <a:pt x="459" y="235"/>
                  <a:pt x="459" y="235"/>
                </a:cubicBezTo>
                <a:cubicBezTo>
                  <a:pt x="459" y="234"/>
                  <a:pt x="459" y="234"/>
                  <a:pt x="459" y="234"/>
                </a:cubicBezTo>
                <a:cubicBezTo>
                  <a:pt x="461" y="234"/>
                  <a:pt x="462" y="232"/>
                  <a:pt x="464" y="232"/>
                </a:cubicBezTo>
                <a:cubicBezTo>
                  <a:pt x="466" y="231"/>
                  <a:pt x="467" y="230"/>
                  <a:pt x="469" y="229"/>
                </a:cubicBezTo>
                <a:cubicBezTo>
                  <a:pt x="471" y="231"/>
                  <a:pt x="473" y="228"/>
                  <a:pt x="475" y="228"/>
                </a:cubicBezTo>
                <a:cubicBezTo>
                  <a:pt x="476" y="229"/>
                  <a:pt x="476" y="229"/>
                  <a:pt x="476" y="229"/>
                </a:cubicBezTo>
                <a:cubicBezTo>
                  <a:pt x="476" y="229"/>
                  <a:pt x="476" y="229"/>
                  <a:pt x="476" y="229"/>
                </a:cubicBezTo>
                <a:cubicBezTo>
                  <a:pt x="476" y="228"/>
                  <a:pt x="476" y="228"/>
                  <a:pt x="476" y="228"/>
                </a:cubicBezTo>
                <a:cubicBezTo>
                  <a:pt x="477" y="229"/>
                  <a:pt x="478" y="228"/>
                  <a:pt x="479" y="228"/>
                </a:cubicBezTo>
                <a:cubicBezTo>
                  <a:pt x="479" y="228"/>
                  <a:pt x="479" y="228"/>
                  <a:pt x="479" y="228"/>
                </a:cubicBezTo>
                <a:cubicBezTo>
                  <a:pt x="479" y="228"/>
                  <a:pt x="479" y="229"/>
                  <a:pt x="480" y="229"/>
                </a:cubicBezTo>
                <a:cubicBezTo>
                  <a:pt x="481" y="230"/>
                  <a:pt x="481" y="230"/>
                  <a:pt x="481" y="230"/>
                </a:cubicBezTo>
                <a:cubicBezTo>
                  <a:pt x="481" y="229"/>
                  <a:pt x="481" y="229"/>
                  <a:pt x="481" y="228"/>
                </a:cubicBezTo>
                <a:cubicBezTo>
                  <a:pt x="481" y="228"/>
                  <a:pt x="481" y="228"/>
                  <a:pt x="481" y="228"/>
                </a:cubicBezTo>
                <a:cubicBezTo>
                  <a:pt x="481" y="228"/>
                  <a:pt x="484" y="227"/>
                  <a:pt x="485" y="228"/>
                </a:cubicBezTo>
                <a:cubicBezTo>
                  <a:pt x="484" y="230"/>
                  <a:pt x="484" y="230"/>
                  <a:pt x="484" y="230"/>
                </a:cubicBezTo>
                <a:cubicBezTo>
                  <a:pt x="486" y="230"/>
                  <a:pt x="486" y="230"/>
                  <a:pt x="486" y="230"/>
                </a:cubicBezTo>
                <a:cubicBezTo>
                  <a:pt x="483" y="232"/>
                  <a:pt x="479" y="232"/>
                  <a:pt x="476" y="231"/>
                </a:cubicBezTo>
                <a:cubicBezTo>
                  <a:pt x="473" y="233"/>
                  <a:pt x="470" y="233"/>
                  <a:pt x="467" y="233"/>
                </a:cubicBezTo>
                <a:cubicBezTo>
                  <a:pt x="465" y="234"/>
                  <a:pt x="465" y="234"/>
                  <a:pt x="465" y="234"/>
                </a:cubicBezTo>
                <a:cubicBezTo>
                  <a:pt x="466" y="234"/>
                  <a:pt x="466" y="236"/>
                  <a:pt x="467" y="235"/>
                </a:cubicBezTo>
                <a:cubicBezTo>
                  <a:pt x="466" y="236"/>
                  <a:pt x="467" y="239"/>
                  <a:pt x="464" y="239"/>
                </a:cubicBezTo>
                <a:cubicBezTo>
                  <a:pt x="463" y="240"/>
                  <a:pt x="465" y="241"/>
                  <a:pt x="465" y="241"/>
                </a:cubicBezTo>
                <a:cubicBezTo>
                  <a:pt x="466" y="243"/>
                  <a:pt x="464" y="245"/>
                  <a:pt x="467" y="245"/>
                </a:cubicBezTo>
                <a:cubicBezTo>
                  <a:pt x="467" y="245"/>
                  <a:pt x="465" y="246"/>
                  <a:pt x="466" y="247"/>
                </a:cubicBezTo>
                <a:cubicBezTo>
                  <a:pt x="467" y="248"/>
                  <a:pt x="468" y="244"/>
                  <a:pt x="469" y="246"/>
                </a:cubicBezTo>
                <a:cubicBezTo>
                  <a:pt x="468" y="248"/>
                  <a:pt x="468" y="248"/>
                  <a:pt x="468" y="248"/>
                </a:cubicBezTo>
                <a:cubicBezTo>
                  <a:pt x="471" y="249"/>
                  <a:pt x="471" y="249"/>
                  <a:pt x="471" y="249"/>
                </a:cubicBezTo>
                <a:cubicBezTo>
                  <a:pt x="468" y="249"/>
                  <a:pt x="468" y="249"/>
                  <a:pt x="468" y="249"/>
                </a:cubicBezTo>
                <a:cubicBezTo>
                  <a:pt x="468" y="250"/>
                  <a:pt x="468" y="251"/>
                  <a:pt x="466" y="253"/>
                </a:cubicBezTo>
                <a:cubicBezTo>
                  <a:pt x="467" y="254"/>
                  <a:pt x="468" y="252"/>
                  <a:pt x="468" y="253"/>
                </a:cubicBezTo>
                <a:cubicBezTo>
                  <a:pt x="468" y="256"/>
                  <a:pt x="463" y="255"/>
                  <a:pt x="466" y="258"/>
                </a:cubicBezTo>
                <a:cubicBezTo>
                  <a:pt x="466" y="259"/>
                  <a:pt x="466" y="259"/>
                  <a:pt x="466" y="259"/>
                </a:cubicBezTo>
                <a:cubicBezTo>
                  <a:pt x="464" y="259"/>
                  <a:pt x="463" y="257"/>
                  <a:pt x="462" y="257"/>
                </a:cubicBezTo>
                <a:cubicBezTo>
                  <a:pt x="463" y="258"/>
                  <a:pt x="460" y="258"/>
                  <a:pt x="460" y="259"/>
                </a:cubicBezTo>
                <a:cubicBezTo>
                  <a:pt x="459" y="259"/>
                  <a:pt x="458" y="260"/>
                  <a:pt x="457" y="261"/>
                </a:cubicBezTo>
                <a:cubicBezTo>
                  <a:pt x="457" y="261"/>
                  <a:pt x="458" y="262"/>
                  <a:pt x="457" y="263"/>
                </a:cubicBezTo>
                <a:cubicBezTo>
                  <a:pt x="454" y="262"/>
                  <a:pt x="454" y="262"/>
                  <a:pt x="454" y="262"/>
                </a:cubicBezTo>
                <a:cubicBezTo>
                  <a:pt x="454" y="262"/>
                  <a:pt x="454" y="262"/>
                  <a:pt x="454" y="262"/>
                </a:cubicBezTo>
                <a:cubicBezTo>
                  <a:pt x="454" y="262"/>
                  <a:pt x="454" y="261"/>
                  <a:pt x="453" y="261"/>
                </a:cubicBezTo>
                <a:cubicBezTo>
                  <a:pt x="454" y="263"/>
                  <a:pt x="451" y="262"/>
                  <a:pt x="450" y="263"/>
                </a:cubicBezTo>
                <a:cubicBezTo>
                  <a:pt x="451" y="264"/>
                  <a:pt x="451" y="264"/>
                  <a:pt x="451" y="264"/>
                </a:cubicBezTo>
                <a:cubicBezTo>
                  <a:pt x="450" y="264"/>
                  <a:pt x="448" y="265"/>
                  <a:pt x="447" y="264"/>
                </a:cubicBezTo>
                <a:cubicBezTo>
                  <a:pt x="446" y="267"/>
                  <a:pt x="441" y="264"/>
                  <a:pt x="440" y="268"/>
                </a:cubicBezTo>
                <a:cubicBezTo>
                  <a:pt x="440" y="268"/>
                  <a:pt x="438" y="269"/>
                  <a:pt x="439" y="270"/>
                </a:cubicBezTo>
                <a:close/>
                <a:moveTo>
                  <a:pt x="457" y="295"/>
                </a:moveTo>
                <a:cubicBezTo>
                  <a:pt x="456" y="294"/>
                  <a:pt x="456" y="294"/>
                  <a:pt x="456" y="294"/>
                </a:cubicBezTo>
                <a:cubicBezTo>
                  <a:pt x="457" y="294"/>
                  <a:pt x="457" y="294"/>
                  <a:pt x="457" y="294"/>
                </a:cubicBezTo>
                <a:lnTo>
                  <a:pt x="457" y="295"/>
                </a:lnTo>
                <a:close/>
                <a:moveTo>
                  <a:pt x="456" y="288"/>
                </a:moveTo>
                <a:cubicBezTo>
                  <a:pt x="454" y="289"/>
                  <a:pt x="449" y="289"/>
                  <a:pt x="452" y="292"/>
                </a:cubicBezTo>
                <a:cubicBezTo>
                  <a:pt x="453" y="292"/>
                  <a:pt x="455" y="291"/>
                  <a:pt x="456" y="292"/>
                </a:cubicBezTo>
                <a:cubicBezTo>
                  <a:pt x="457" y="291"/>
                  <a:pt x="457" y="291"/>
                  <a:pt x="457" y="291"/>
                </a:cubicBezTo>
                <a:cubicBezTo>
                  <a:pt x="458" y="293"/>
                  <a:pt x="458" y="293"/>
                  <a:pt x="458" y="293"/>
                </a:cubicBezTo>
                <a:cubicBezTo>
                  <a:pt x="456" y="293"/>
                  <a:pt x="454" y="294"/>
                  <a:pt x="452" y="294"/>
                </a:cubicBezTo>
                <a:cubicBezTo>
                  <a:pt x="451" y="292"/>
                  <a:pt x="451" y="292"/>
                  <a:pt x="451" y="292"/>
                </a:cubicBezTo>
                <a:cubicBezTo>
                  <a:pt x="451" y="292"/>
                  <a:pt x="449" y="293"/>
                  <a:pt x="450" y="293"/>
                </a:cubicBezTo>
                <a:cubicBezTo>
                  <a:pt x="450" y="292"/>
                  <a:pt x="450" y="292"/>
                  <a:pt x="450" y="292"/>
                </a:cubicBezTo>
                <a:cubicBezTo>
                  <a:pt x="449" y="292"/>
                  <a:pt x="449" y="290"/>
                  <a:pt x="449" y="289"/>
                </a:cubicBezTo>
                <a:cubicBezTo>
                  <a:pt x="452" y="288"/>
                  <a:pt x="449" y="287"/>
                  <a:pt x="452" y="286"/>
                </a:cubicBezTo>
                <a:cubicBezTo>
                  <a:pt x="452" y="286"/>
                  <a:pt x="452" y="285"/>
                  <a:pt x="451" y="285"/>
                </a:cubicBezTo>
                <a:cubicBezTo>
                  <a:pt x="452" y="285"/>
                  <a:pt x="452" y="284"/>
                  <a:pt x="452" y="283"/>
                </a:cubicBezTo>
                <a:cubicBezTo>
                  <a:pt x="453" y="284"/>
                  <a:pt x="454" y="283"/>
                  <a:pt x="454" y="283"/>
                </a:cubicBezTo>
                <a:cubicBezTo>
                  <a:pt x="454" y="282"/>
                  <a:pt x="454" y="282"/>
                  <a:pt x="454" y="282"/>
                </a:cubicBezTo>
                <a:cubicBezTo>
                  <a:pt x="455" y="281"/>
                  <a:pt x="454" y="280"/>
                  <a:pt x="455" y="280"/>
                </a:cubicBezTo>
                <a:cubicBezTo>
                  <a:pt x="457" y="279"/>
                  <a:pt x="458" y="279"/>
                  <a:pt x="460" y="278"/>
                </a:cubicBezTo>
                <a:cubicBezTo>
                  <a:pt x="461" y="278"/>
                  <a:pt x="461" y="278"/>
                  <a:pt x="461" y="278"/>
                </a:cubicBezTo>
                <a:cubicBezTo>
                  <a:pt x="462" y="279"/>
                  <a:pt x="462" y="279"/>
                  <a:pt x="462" y="279"/>
                </a:cubicBezTo>
                <a:cubicBezTo>
                  <a:pt x="463" y="278"/>
                  <a:pt x="467" y="279"/>
                  <a:pt x="466" y="277"/>
                </a:cubicBezTo>
                <a:cubicBezTo>
                  <a:pt x="467" y="276"/>
                  <a:pt x="469" y="276"/>
                  <a:pt x="470" y="275"/>
                </a:cubicBezTo>
                <a:cubicBezTo>
                  <a:pt x="471" y="277"/>
                  <a:pt x="471" y="274"/>
                  <a:pt x="472" y="275"/>
                </a:cubicBezTo>
                <a:cubicBezTo>
                  <a:pt x="472" y="274"/>
                  <a:pt x="472" y="274"/>
                  <a:pt x="472" y="274"/>
                </a:cubicBezTo>
                <a:cubicBezTo>
                  <a:pt x="474" y="273"/>
                  <a:pt x="476" y="274"/>
                  <a:pt x="478" y="274"/>
                </a:cubicBezTo>
                <a:cubicBezTo>
                  <a:pt x="476" y="275"/>
                  <a:pt x="476" y="275"/>
                  <a:pt x="476" y="275"/>
                </a:cubicBezTo>
                <a:cubicBezTo>
                  <a:pt x="476" y="275"/>
                  <a:pt x="477" y="276"/>
                  <a:pt x="476" y="277"/>
                </a:cubicBezTo>
                <a:cubicBezTo>
                  <a:pt x="475" y="277"/>
                  <a:pt x="474" y="278"/>
                  <a:pt x="474" y="277"/>
                </a:cubicBezTo>
                <a:cubicBezTo>
                  <a:pt x="473" y="279"/>
                  <a:pt x="473" y="278"/>
                  <a:pt x="471" y="279"/>
                </a:cubicBezTo>
                <a:cubicBezTo>
                  <a:pt x="470" y="280"/>
                  <a:pt x="471" y="282"/>
                  <a:pt x="468" y="282"/>
                </a:cubicBezTo>
                <a:cubicBezTo>
                  <a:pt x="465" y="285"/>
                  <a:pt x="465" y="285"/>
                  <a:pt x="465" y="285"/>
                </a:cubicBezTo>
                <a:cubicBezTo>
                  <a:pt x="468" y="286"/>
                  <a:pt x="468" y="286"/>
                  <a:pt x="468" y="286"/>
                </a:cubicBezTo>
                <a:cubicBezTo>
                  <a:pt x="466" y="287"/>
                  <a:pt x="467" y="289"/>
                  <a:pt x="465" y="290"/>
                </a:cubicBezTo>
                <a:cubicBezTo>
                  <a:pt x="464" y="288"/>
                  <a:pt x="460" y="290"/>
                  <a:pt x="459" y="289"/>
                </a:cubicBezTo>
                <a:cubicBezTo>
                  <a:pt x="456" y="289"/>
                  <a:pt x="456" y="289"/>
                  <a:pt x="456" y="289"/>
                </a:cubicBezTo>
                <a:cubicBezTo>
                  <a:pt x="455" y="288"/>
                  <a:pt x="457" y="288"/>
                  <a:pt x="456" y="288"/>
                </a:cubicBezTo>
                <a:close/>
                <a:moveTo>
                  <a:pt x="474" y="290"/>
                </a:moveTo>
                <a:cubicBezTo>
                  <a:pt x="474" y="289"/>
                  <a:pt x="476" y="289"/>
                  <a:pt x="476" y="288"/>
                </a:cubicBezTo>
                <a:cubicBezTo>
                  <a:pt x="476" y="288"/>
                  <a:pt x="477" y="288"/>
                  <a:pt x="477" y="289"/>
                </a:cubicBezTo>
                <a:cubicBezTo>
                  <a:pt x="476" y="289"/>
                  <a:pt x="475" y="289"/>
                  <a:pt x="475" y="290"/>
                </a:cubicBezTo>
                <a:cubicBezTo>
                  <a:pt x="475" y="291"/>
                  <a:pt x="475" y="291"/>
                  <a:pt x="475" y="291"/>
                </a:cubicBezTo>
                <a:cubicBezTo>
                  <a:pt x="474" y="291"/>
                  <a:pt x="475" y="289"/>
                  <a:pt x="474" y="290"/>
                </a:cubicBezTo>
                <a:close/>
                <a:moveTo>
                  <a:pt x="466" y="302"/>
                </a:moveTo>
                <a:cubicBezTo>
                  <a:pt x="466" y="302"/>
                  <a:pt x="466" y="302"/>
                  <a:pt x="466" y="303"/>
                </a:cubicBezTo>
                <a:cubicBezTo>
                  <a:pt x="465" y="303"/>
                  <a:pt x="465" y="303"/>
                  <a:pt x="465" y="303"/>
                </a:cubicBezTo>
                <a:lnTo>
                  <a:pt x="466" y="302"/>
                </a:lnTo>
                <a:close/>
                <a:moveTo>
                  <a:pt x="463" y="298"/>
                </a:moveTo>
                <a:cubicBezTo>
                  <a:pt x="464" y="297"/>
                  <a:pt x="464" y="298"/>
                  <a:pt x="465" y="298"/>
                </a:cubicBezTo>
                <a:cubicBezTo>
                  <a:pt x="464" y="299"/>
                  <a:pt x="464" y="297"/>
                  <a:pt x="463" y="298"/>
                </a:cubicBezTo>
                <a:close/>
                <a:moveTo>
                  <a:pt x="459" y="295"/>
                </a:moveTo>
                <a:cubicBezTo>
                  <a:pt x="460" y="295"/>
                  <a:pt x="460" y="295"/>
                  <a:pt x="460" y="295"/>
                </a:cubicBezTo>
                <a:cubicBezTo>
                  <a:pt x="461" y="295"/>
                  <a:pt x="461" y="295"/>
                  <a:pt x="461" y="295"/>
                </a:cubicBezTo>
                <a:lnTo>
                  <a:pt x="459" y="295"/>
                </a:lnTo>
                <a:close/>
                <a:moveTo>
                  <a:pt x="465" y="321"/>
                </a:moveTo>
                <a:cubicBezTo>
                  <a:pt x="463" y="321"/>
                  <a:pt x="463" y="321"/>
                  <a:pt x="463" y="321"/>
                </a:cubicBezTo>
                <a:cubicBezTo>
                  <a:pt x="464" y="321"/>
                  <a:pt x="465" y="320"/>
                  <a:pt x="465" y="320"/>
                </a:cubicBezTo>
                <a:lnTo>
                  <a:pt x="465" y="321"/>
                </a:lnTo>
                <a:close/>
                <a:moveTo>
                  <a:pt x="481" y="318"/>
                </a:moveTo>
                <a:cubicBezTo>
                  <a:pt x="481" y="318"/>
                  <a:pt x="481" y="321"/>
                  <a:pt x="479" y="320"/>
                </a:cubicBezTo>
                <a:cubicBezTo>
                  <a:pt x="478" y="319"/>
                  <a:pt x="478" y="319"/>
                  <a:pt x="478" y="319"/>
                </a:cubicBezTo>
                <a:cubicBezTo>
                  <a:pt x="477" y="319"/>
                  <a:pt x="477" y="319"/>
                  <a:pt x="477" y="319"/>
                </a:cubicBezTo>
                <a:cubicBezTo>
                  <a:pt x="478" y="318"/>
                  <a:pt x="477" y="318"/>
                  <a:pt x="476" y="317"/>
                </a:cubicBezTo>
                <a:cubicBezTo>
                  <a:pt x="476" y="318"/>
                  <a:pt x="476" y="318"/>
                  <a:pt x="476" y="318"/>
                </a:cubicBezTo>
                <a:cubicBezTo>
                  <a:pt x="476" y="318"/>
                  <a:pt x="476" y="318"/>
                  <a:pt x="476" y="318"/>
                </a:cubicBezTo>
                <a:cubicBezTo>
                  <a:pt x="474" y="318"/>
                  <a:pt x="472" y="320"/>
                  <a:pt x="471" y="318"/>
                </a:cubicBezTo>
                <a:cubicBezTo>
                  <a:pt x="471" y="320"/>
                  <a:pt x="468" y="320"/>
                  <a:pt x="467" y="321"/>
                </a:cubicBezTo>
                <a:cubicBezTo>
                  <a:pt x="467" y="321"/>
                  <a:pt x="467" y="321"/>
                  <a:pt x="467" y="321"/>
                </a:cubicBezTo>
                <a:cubicBezTo>
                  <a:pt x="467" y="320"/>
                  <a:pt x="467" y="320"/>
                  <a:pt x="467" y="320"/>
                </a:cubicBezTo>
                <a:cubicBezTo>
                  <a:pt x="467" y="320"/>
                  <a:pt x="467" y="320"/>
                  <a:pt x="467" y="320"/>
                </a:cubicBezTo>
                <a:cubicBezTo>
                  <a:pt x="468" y="318"/>
                  <a:pt x="464" y="320"/>
                  <a:pt x="464" y="319"/>
                </a:cubicBezTo>
                <a:cubicBezTo>
                  <a:pt x="464" y="319"/>
                  <a:pt x="464" y="319"/>
                  <a:pt x="463" y="319"/>
                </a:cubicBezTo>
                <a:cubicBezTo>
                  <a:pt x="463" y="318"/>
                  <a:pt x="464" y="317"/>
                  <a:pt x="465" y="317"/>
                </a:cubicBezTo>
                <a:cubicBezTo>
                  <a:pt x="467" y="317"/>
                  <a:pt x="466" y="319"/>
                  <a:pt x="467" y="319"/>
                </a:cubicBezTo>
                <a:cubicBezTo>
                  <a:pt x="471" y="319"/>
                  <a:pt x="471" y="314"/>
                  <a:pt x="474" y="318"/>
                </a:cubicBezTo>
                <a:cubicBezTo>
                  <a:pt x="475" y="315"/>
                  <a:pt x="480" y="317"/>
                  <a:pt x="478" y="314"/>
                </a:cubicBezTo>
                <a:cubicBezTo>
                  <a:pt x="481" y="315"/>
                  <a:pt x="482" y="313"/>
                  <a:pt x="483" y="315"/>
                </a:cubicBezTo>
                <a:cubicBezTo>
                  <a:pt x="484" y="317"/>
                  <a:pt x="479" y="317"/>
                  <a:pt x="481" y="318"/>
                </a:cubicBezTo>
                <a:close/>
                <a:moveTo>
                  <a:pt x="486" y="293"/>
                </a:moveTo>
                <a:cubicBezTo>
                  <a:pt x="483" y="293"/>
                  <a:pt x="483" y="293"/>
                  <a:pt x="483" y="293"/>
                </a:cubicBezTo>
                <a:cubicBezTo>
                  <a:pt x="484" y="292"/>
                  <a:pt x="485" y="292"/>
                  <a:pt x="486" y="293"/>
                </a:cubicBezTo>
                <a:close/>
                <a:moveTo>
                  <a:pt x="485" y="289"/>
                </a:moveTo>
                <a:cubicBezTo>
                  <a:pt x="485" y="288"/>
                  <a:pt x="484" y="289"/>
                  <a:pt x="484" y="289"/>
                </a:cubicBezTo>
                <a:cubicBezTo>
                  <a:pt x="484" y="292"/>
                  <a:pt x="478" y="290"/>
                  <a:pt x="479" y="294"/>
                </a:cubicBezTo>
                <a:cubicBezTo>
                  <a:pt x="477" y="295"/>
                  <a:pt x="475" y="295"/>
                  <a:pt x="473" y="294"/>
                </a:cubicBezTo>
                <a:cubicBezTo>
                  <a:pt x="475" y="293"/>
                  <a:pt x="477" y="292"/>
                  <a:pt x="480" y="291"/>
                </a:cubicBezTo>
                <a:cubicBezTo>
                  <a:pt x="481" y="291"/>
                  <a:pt x="480" y="290"/>
                  <a:pt x="480" y="290"/>
                </a:cubicBezTo>
                <a:cubicBezTo>
                  <a:pt x="480" y="289"/>
                  <a:pt x="478" y="290"/>
                  <a:pt x="478" y="290"/>
                </a:cubicBezTo>
                <a:cubicBezTo>
                  <a:pt x="478" y="289"/>
                  <a:pt x="481" y="289"/>
                  <a:pt x="480" y="288"/>
                </a:cubicBezTo>
                <a:cubicBezTo>
                  <a:pt x="481" y="289"/>
                  <a:pt x="483" y="287"/>
                  <a:pt x="483" y="286"/>
                </a:cubicBezTo>
                <a:cubicBezTo>
                  <a:pt x="484" y="285"/>
                  <a:pt x="481" y="285"/>
                  <a:pt x="483" y="284"/>
                </a:cubicBezTo>
                <a:cubicBezTo>
                  <a:pt x="485" y="286"/>
                  <a:pt x="485" y="286"/>
                  <a:pt x="485" y="286"/>
                </a:cubicBezTo>
                <a:cubicBezTo>
                  <a:pt x="484" y="287"/>
                  <a:pt x="484" y="287"/>
                  <a:pt x="484" y="287"/>
                </a:cubicBezTo>
                <a:cubicBezTo>
                  <a:pt x="485" y="287"/>
                  <a:pt x="485" y="287"/>
                  <a:pt x="486" y="287"/>
                </a:cubicBezTo>
                <a:cubicBezTo>
                  <a:pt x="486" y="288"/>
                  <a:pt x="484" y="288"/>
                  <a:pt x="485" y="289"/>
                </a:cubicBezTo>
                <a:close/>
                <a:moveTo>
                  <a:pt x="490" y="301"/>
                </a:moveTo>
                <a:cubicBezTo>
                  <a:pt x="490" y="301"/>
                  <a:pt x="490" y="301"/>
                  <a:pt x="489" y="302"/>
                </a:cubicBezTo>
                <a:cubicBezTo>
                  <a:pt x="489" y="301"/>
                  <a:pt x="489" y="301"/>
                  <a:pt x="489" y="301"/>
                </a:cubicBezTo>
                <a:cubicBezTo>
                  <a:pt x="490" y="301"/>
                  <a:pt x="490" y="301"/>
                  <a:pt x="490" y="301"/>
                </a:cubicBezTo>
                <a:close/>
                <a:moveTo>
                  <a:pt x="489" y="292"/>
                </a:moveTo>
                <a:cubicBezTo>
                  <a:pt x="490" y="291"/>
                  <a:pt x="488" y="291"/>
                  <a:pt x="488" y="290"/>
                </a:cubicBezTo>
                <a:cubicBezTo>
                  <a:pt x="489" y="291"/>
                  <a:pt x="489" y="291"/>
                  <a:pt x="489" y="291"/>
                </a:cubicBezTo>
                <a:lnTo>
                  <a:pt x="489" y="292"/>
                </a:lnTo>
                <a:close/>
                <a:moveTo>
                  <a:pt x="514" y="297"/>
                </a:moveTo>
                <a:cubicBezTo>
                  <a:pt x="513" y="297"/>
                  <a:pt x="511" y="298"/>
                  <a:pt x="511" y="299"/>
                </a:cubicBezTo>
                <a:cubicBezTo>
                  <a:pt x="510" y="298"/>
                  <a:pt x="510" y="299"/>
                  <a:pt x="509" y="299"/>
                </a:cubicBezTo>
                <a:cubicBezTo>
                  <a:pt x="510" y="301"/>
                  <a:pt x="510" y="301"/>
                  <a:pt x="510" y="301"/>
                </a:cubicBezTo>
                <a:cubicBezTo>
                  <a:pt x="508" y="301"/>
                  <a:pt x="508" y="302"/>
                  <a:pt x="508" y="303"/>
                </a:cubicBezTo>
                <a:cubicBezTo>
                  <a:pt x="505" y="303"/>
                  <a:pt x="503" y="306"/>
                  <a:pt x="500" y="308"/>
                </a:cubicBezTo>
                <a:cubicBezTo>
                  <a:pt x="500" y="310"/>
                  <a:pt x="500" y="310"/>
                  <a:pt x="500" y="310"/>
                </a:cubicBezTo>
                <a:cubicBezTo>
                  <a:pt x="499" y="310"/>
                  <a:pt x="499" y="310"/>
                  <a:pt x="499" y="310"/>
                </a:cubicBezTo>
                <a:cubicBezTo>
                  <a:pt x="500" y="308"/>
                  <a:pt x="498" y="308"/>
                  <a:pt x="497" y="308"/>
                </a:cubicBezTo>
                <a:cubicBezTo>
                  <a:pt x="497" y="307"/>
                  <a:pt x="497" y="307"/>
                  <a:pt x="497" y="307"/>
                </a:cubicBezTo>
                <a:cubicBezTo>
                  <a:pt x="495" y="308"/>
                  <a:pt x="495" y="307"/>
                  <a:pt x="493" y="306"/>
                </a:cubicBezTo>
                <a:cubicBezTo>
                  <a:pt x="493" y="307"/>
                  <a:pt x="493" y="307"/>
                  <a:pt x="493" y="307"/>
                </a:cubicBezTo>
                <a:cubicBezTo>
                  <a:pt x="492" y="306"/>
                  <a:pt x="492" y="305"/>
                  <a:pt x="493" y="305"/>
                </a:cubicBezTo>
                <a:cubicBezTo>
                  <a:pt x="494" y="304"/>
                  <a:pt x="494" y="304"/>
                  <a:pt x="494" y="304"/>
                </a:cubicBezTo>
                <a:cubicBezTo>
                  <a:pt x="495" y="304"/>
                  <a:pt x="494" y="305"/>
                  <a:pt x="495" y="305"/>
                </a:cubicBezTo>
                <a:cubicBezTo>
                  <a:pt x="496" y="304"/>
                  <a:pt x="497" y="304"/>
                  <a:pt x="498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9" y="303"/>
                  <a:pt x="499" y="303"/>
                  <a:pt x="499" y="303"/>
                </a:cubicBezTo>
                <a:cubicBezTo>
                  <a:pt x="498" y="303"/>
                  <a:pt x="497" y="304"/>
                  <a:pt x="499" y="304"/>
                </a:cubicBezTo>
                <a:cubicBezTo>
                  <a:pt x="501" y="305"/>
                  <a:pt x="501" y="302"/>
                  <a:pt x="503" y="302"/>
                </a:cubicBezTo>
                <a:cubicBezTo>
                  <a:pt x="503" y="301"/>
                  <a:pt x="503" y="301"/>
                  <a:pt x="503" y="301"/>
                </a:cubicBezTo>
                <a:cubicBezTo>
                  <a:pt x="504" y="301"/>
                  <a:pt x="504" y="300"/>
                  <a:pt x="504" y="300"/>
                </a:cubicBezTo>
                <a:cubicBezTo>
                  <a:pt x="503" y="299"/>
                  <a:pt x="503" y="299"/>
                  <a:pt x="503" y="299"/>
                </a:cubicBezTo>
                <a:cubicBezTo>
                  <a:pt x="504" y="300"/>
                  <a:pt x="505" y="299"/>
                  <a:pt x="506" y="298"/>
                </a:cubicBezTo>
                <a:cubicBezTo>
                  <a:pt x="504" y="299"/>
                  <a:pt x="506" y="298"/>
                  <a:pt x="506" y="297"/>
                </a:cubicBezTo>
                <a:cubicBezTo>
                  <a:pt x="508" y="297"/>
                  <a:pt x="512" y="296"/>
                  <a:pt x="514" y="296"/>
                </a:cubicBezTo>
                <a:cubicBezTo>
                  <a:pt x="513" y="297"/>
                  <a:pt x="513" y="297"/>
                  <a:pt x="513" y="297"/>
                </a:cubicBezTo>
                <a:lnTo>
                  <a:pt x="514" y="297"/>
                </a:lnTo>
                <a:close/>
                <a:moveTo>
                  <a:pt x="517" y="294"/>
                </a:moveTo>
                <a:cubicBezTo>
                  <a:pt x="516" y="294"/>
                  <a:pt x="516" y="294"/>
                  <a:pt x="516" y="294"/>
                </a:cubicBezTo>
                <a:cubicBezTo>
                  <a:pt x="516" y="293"/>
                  <a:pt x="516" y="293"/>
                  <a:pt x="516" y="293"/>
                </a:cubicBezTo>
                <a:cubicBezTo>
                  <a:pt x="517" y="293"/>
                  <a:pt x="517" y="293"/>
                  <a:pt x="517" y="293"/>
                </a:cubicBezTo>
                <a:cubicBezTo>
                  <a:pt x="517" y="293"/>
                  <a:pt x="517" y="293"/>
                  <a:pt x="517" y="294"/>
                </a:cubicBezTo>
                <a:close/>
                <a:moveTo>
                  <a:pt x="495" y="93"/>
                </a:moveTo>
                <a:cubicBezTo>
                  <a:pt x="493" y="92"/>
                  <a:pt x="493" y="92"/>
                  <a:pt x="493" y="92"/>
                </a:cubicBezTo>
                <a:cubicBezTo>
                  <a:pt x="494" y="91"/>
                  <a:pt x="494" y="91"/>
                  <a:pt x="494" y="91"/>
                </a:cubicBezTo>
                <a:cubicBezTo>
                  <a:pt x="496" y="92"/>
                  <a:pt x="496" y="92"/>
                  <a:pt x="496" y="92"/>
                </a:cubicBezTo>
                <a:cubicBezTo>
                  <a:pt x="496" y="92"/>
                  <a:pt x="496" y="93"/>
                  <a:pt x="495" y="93"/>
                </a:cubicBezTo>
                <a:close/>
                <a:moveTo>
                  <a:pt x="498" y="97"/>
                </a:moveTo>
                <a:cubicBezTo>
                  <a:pt x="497" y="97"/>
                  <a:pt x="497" y="97"/>
                  <a:pt x="497" y="97"/>
                </a:cubicBezTo>
                <a:cubicBezTo>
                  <a:pt x="498" y="96"/>
                  <a:pt x="498" y="97"/>
                  <a:pt x="498" y="97"/>
                </a:cubicBezTo>
                <a:cubicBezTo>
                  <a:pt x="498" y="97"/>
                  <a:pt x="498" y="98"/>
                  <a:pt x="498" y="97"/>
                </a:cubicBezTo>
                <a:close/>
                <a:moveTo>
                  <a:pt x="506" y="103"/>
                </a:moveTo>
                <a:cubicBezTo>
                  <a:pt x="505" y="103"/>
                  <a:pt x="505" y="103"/>
                  <a:pt x="505" y="103"/>
                </a:cubicBezTo>
                <a:cubicBezTo>
                  <a:pt x="505" y="102"/>
                  <a:pt x="506" y="102"/>
                  <a:pt x="506" y="102"/>
                </a:cubicBezTo>
                <a:cubicBezTo>
                  <a:pt x="506" y="102"/>
                  <a:pt x="506" y="103"/>
                  <a:pt x="506" y="103"/>
                </a:cubicBezTo>
                <a:close/>
                <a:moveTo>
                  <a:pt x="512" y="93"/>
                </a:moveTo>
                <a:cubicBezTo>
                  <a:pt x="512" y="93"/>
                  <a:pt x="511" y="93"/>
                  <a:pt x="511" y="93"/>
                </a:cubicBezTo>
                <a:cubicBezTo>
                  <a:pt x="511" y="93"/>
                  <a:pt x="511" y="93"/>
                  <a:pt x="510" y="94"/>
                </a:cubicBezTo>
                <a:cubicBezTo>
                  <a:pt x="509" y="94"/>
                  <a:pt x="508" y="95"/>
                  <a:pt x="508" y="95"/>
                </a:cubicBezTo>
                <a:cubicBezTo>
                  <a:pt x="508" y="96"/>
                  <a:pt x="509" y="96"/>
                  <a:pt x="508" y="96"/>
                </a:cubicBezTo>
                <a:cubicBezTo>
                  <a:pt x="508" y="97"/>
                  <a:pt x="508" y="96"/>
                  <a:pt x="507" y="97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6" y="97"/>
                  <a:pt x="505" y="98"/>
                  <a:pt x="505" y="98"/>
                </a:cubicBezTo>
                <a:cubicBezTo>
                  <a:pt x="505" y="99"/>
                  <a:pt x="505" y="99"/>
                  <a:pt x="505" y="100"/>
                </a:cubicBezTo>
                <a:cubicBezTo>
                  <a:pt x="504" y="101"/>
                  <a:pt x="501" y="100"/>
                  <a:pt x="501" y="102"/>
                </a:cubicBezTo>
                <a:cubicBezTo>
                  <a:pt x="499" y="102"/>
                  <a:pt x="499" y="102"/>
                  <a:pt x="499" y="102"/>
                </a:cubicBezTo>
                <a:cubicBezTo>
                  <a:pt x="500" y="101"/>
                  <a:pt x="500" y="101"/>
                  <a:pt x="500" y="101"/>
                </a:cubicBezTo>
                <a:cubicBezTo>
                  <a:pt x="499" y="101"/>
                  <a:pt x="499" y="101"/>
                  <a:pt x="499" y="101"/>
                </a:cubicBezTo>
                <a:cubicBezTo>
                  <a:pt x="502" y="98"/>
                  <a:pt x="502" y="98"/>
                  <a:pt x="502" y="98"/>
                </a:cubicBezTo>
                <a:cubicBezTo>
                  <a:pt x="501" y="98"/>
                  <a:pt x="502" y="98"/>
                  <a:pt x="502" y="98"/>
                </a:cubicBezTo>
                <a:cubicBezTo>
                  <a:pt x="503" y="98"/>
                  <a:pt x="501" y="98"/>
                  <a:pt x="502" y="97"/>
                </a:cubicBezTo>
                <a:cubicBezTo>
                  <a:pt x="503" y="96"/>
                  <a:pt x="506" y="96"/>
                  <a:pt x="505" y="94"/>
                </a:cubicBezTo>
                <a:cubicBezTo>
                  <a:pt x="506" y="94"/>
                  <a:pt x="507" y="94"/>
                  <a:pt x="507" y="93"/>
                </a:cubicBezTo>
                <a:cubicBezTo>
                  <a:pt x="506" y="93"/>
                  <a:pt x="507" y="92"/>
                  <a:pt x="506" y="92"/>
                </a:cubicBezTo>
                <a:cubicBezTo>
                  <a:pt x="508" y="91"/>
                  <a:pt x="509" y="89"/>
                  <a:pt x="511" y="90"/>
                </a:cubicBezTo>
                <a:cubicBezTo>
                  <a:pt x="510" y="91"/>
                  <a:pt x="511" y="92"/>
                  <a:pt x="512" y="92"/>
                </a:cubicBezTo>
                <a:lnTo>
                  <a:pt x="512" y="93"/>
                </a:lnTo>
                <a:close/>
                <a:moveTo>
                  <a:pt x="530" y="110"/>
                </a:moveTo>
                <a:cubicBezTo>
                  <a:pt x="531" y="110"/>
                  <a:pt x="531" y="110"/>
                  <a:pt x="531" y="110"/>
                </a:cubicBezTo>
                <a:cubicBezTo>
                  <a:pt x="531" y="110"/>
                  <a:pt x="531" y="110"/>
                  <a:pt x="531" y="110"/>
                </a:cubicBezTo>
                <a:lnTo>
                  <a:pt x="530" y="110"/>
                </a:lnTo>
                <a:close/>
                <a:moveTo>
                  <a:pt x="532" y="78"/>
                </a:moveTo>
                <a:cubicBezTo>
                  <a:pt x="531" y="79"/>
                  <a:pt x="530" y="80"/>
                  <a:pt x="531" y="81"/>
                </a:cubicBezTo>
                <a:cubicBezTo>
                  <a:pt x="531" y="81"/>
                  <a:pt x="531" y="81"/>
                  <a:pt x="531" y="81"/>
                </a:cubicBezTo>
                <a:cubicBezTo>
                  <a:pt x="531" y="82"/>
                  <a:pt x="530" y="81"/>
                  <a:pt x="530" y="81"/>
                </a:cubicBezTo>
                <a:cubicBezTo>
                  <a:pt x="530" y="82"/>
                  <a:pt x="530" y="82"/>
                  <a:pt x="530" y="82"/>
                </a:cubicBezTo>
                <a:cubicBezTo>
                  <a:pt x="527" y="82"/>
                  <a:pt x="528" y="79"/>
                  <a:pt x="526" y="80"/>
                </a:cubicBezTo>
                <a:cubicBezTo>
                  <a:pt x="527" y="79"/>
                  <a:pt x="530" y="80"/>
                  <a:pt x="530" y="78"/>
                </a:cubicBezTo>
                <a:cubicBezTo>
                  <a:pt x="529" y="77"/>
                  <a:pt x="529" y="77"/>
                  <a:pt x="529" y="77"/>
                </a:cubicBezTo>
                <a:cubicBezTo>
                  <a:pt x="530" y="77"/>
                  <a:pt x="531" y="77"/>
                  <a:pt x="532" y="77"/>
                </a:cubicBezTo>
                <a:cubicBezTo>
                  <a:pt x="532" y="78"/>
                  <a:pt x="532" y="78"/>
                  <a:pt x="532" y="78"/>
                </a:cubicBezTo>
                <a:close/>
                <a:moveTo>
                  <a:pt x="551" y="80"/>
                </a:moveTo>
                <a:cubicBezTo>
                  <a:pt x="550" y="81"/>
                  <a:pt x="550" y="80"/>
                  <a:pt x="549" y="80"/>
                </a:cubicBezTo>
                <a:cubicBezTo>
                  <a:pt x="549" y="79"/>
                  <a:pt x="550" y="79"/>
                  <a:pt x="551" y="79"/>
                </a:cubicBezTo>
                <a:lnTo>
                  <a:pt x="551" y="80"/>
                </a:lnTo>
                <a:close/>
                <a:moveTo>
                  <a:pt x="557" y="41"/>
                </a:moveTo>
                <a:cubicBezTo>
                  <a:pt x="556" y="41"/>
                  <a:pt x="556" y="41"/>
                  <a:pt x="556" y="41"/>
                </a:cubicBezTo>
                <a:cubicBezTo>
                  <a:pt x="557" y="41"/>
                  <a:pt x="557" y="41"/>
                  <a:pt x="557" y="41"/>
                </a:cubicBezTo>
                <a:close/>
                <a:moveTo>
                  <a:pt x="558" y="32"/>
                </a:moveTo>
                <a:cubicBezTo>
                  <a:pt x="557" y="32"/>
                  <a:pt x="557" y="32"/>
                  <a:pt x="557" y="32"/>
                </a:cubicBezTo>
                <a:cubicBezTo>
                  <a:pt x="558" y="32"/>
                  <a:pt x="558" y="32"/>
                  <a:pt x="558" y="32"/>
                </a:cubicBezTo>
                <a:close/>
                <a:moveTo>
                  <a:pt x="560" y="40"/>
                </a:moveTo>
                <a:cubicBezTo>
                  <a:pt x="560" y="40"/>
                  <a:pt x="561" y="39"/>
                  <a:pt x="561" y="40"/>
                </a:cubicBezTo>
                <a:lnTo>
                  <a:pt x="560" y="40"/>
                </a:lnTo>
                <a:close/>
                <a:moveTo>
                  <a:pt x="621" y="21"/>
                </a:moveTo>
                <a:cubicBezTo>
                  <a:pt x="620" y="21"/>
                  <a:pt x="619" y="22"/>
                  <a:pt x="618" y="21"/>
                </a:cubicBezTo>
                <a:cubicBezTo>
                  <a:pt x="619" y="20"/>
                  <a:pt x="620" y="21"/>
                  <a:pt x="621" y="21"/>
                </a:cubicBezTo>
                <a:close/>
                <a:moveTo>
                  <a:pt x="590" y="22"/>
                </a:moveTo>
                <a:cubicBezTo>
                  <a:pt x="590" y="22"/>
                  <a:pt x="591" y="23"/>
                  <a:pt x="590" y="23"/>
                </a:cubicBezTo>
                <a:lnTo>
                  <a:pt x="590" y="22"/>
                </a:lnTo>
                <a:close/>
                <a:moveTo>
                  <a:pt x="585" y="25"/>
                </a:moveTo>
                <a:cubicBezTo>
                  <a:pt x="585" y="26"/>
                  <a:pt x="584" y="26"/>
                  <a:pt x="584" y="25"/>
                </a:cubicBezTo>
                <a:cubicBezTo>
                  <a:pt x="584" y="25"/>
                  <a:pt x="585" y="25"/>
                  <a:pt x="585" y="25"/>
                </a:cubicBezTo>
                <a:close/>
                <a:moveTo>
                  <a:pt x="574" y="28"/>
                </a:moveTo>
                <a:cubicBezTo>
                  <a:pt x="575" y="28"/>
                  <a:pt x="575" y="28"/>
                  <a:pt x="575" y="28"/>
                </a:cubicBezTo>
                <a:cubicBezTo>
                  <a:pt x="574" y="28"/>
                  <a:pt x="574" y="28"/>
                  <a:pt x="574" y="28"/>
                </a:cubicBezTo>
                <a:close/>
                <a:moveTo>
                  <a:pt x="573" y="32"/>
                </a:moveTo>
                <a:cubicBezTo>
                  <a:pt x="574" y="33"/>
                  <a:pt x="574" y="33"/>
                  <a:pt x="574" y="33"/>
                </a:cubicBezTo>
                <a:cubicBezTo>
                  <a:pt x="572" y="32"/>
                  <a:pt x="572" y="32"/>
                  <a:pt x="572" y="32"/>
                </a:cubicBezTo>
                <a:lnTo>
                  <a:pt x="573" y="32"/>
                </a:lnTo>
                <a:close/>
                <a:moveTo>
                  <a:pt x="566" y="30"/>
                </a:moveTo>
                <a:cubicBezTo>
                  <a:pt x="566" y="30"/>
                  <a:pt x="567" y="31"/>
                  <a:pt x="566" y="31"/>
                </a:cubicBezTo>
                <a:cubicBezTo>
                  <a:pt x="565" y="31"/>
                  <a:pt x="565" y="31"/>
                  <a:pt x="565" y="31"/>
                </a:cubicBezTo>
                <a:lnTo>
                  <a:pt x="566" y="30"/>
                </a:lnTo>
                <a:close/>
                <a:moveTo>
                  <a:pt x="565" y="33"/>
                </a:moveTo>
                <a:cubicBezTo>
                  <a:pt x="565" y="34"/>
                  <a:pt x="566" y="34"/>
                  <a:pt x="565" y="34"/>
                </a:cubicBezTo>
                <a:cubicBezTo>
                  <a:pt x="564" y="34"/>
                  <a:pt x="564" y="34"/>
                  <a:pt x="564" y="34"/>
                </a:cubicBezTo>
                <a:cubicBezTo>
                  <a:pt x="563" y="33"/>
                  <a:pt x="565" y="34"/>
                  <a:pt x="565" y="33"/>
                </a:cubicBezTo>
                <a:close/>
                <a:moveTo>
                  <a:pt x="592" y="32"/>
                </a:moveTo>
                <a:cubicBezTo>
                  <a:pt x="590" y="32"/>
                  <a:pt x="590" y="32"/>
                  <a:pt x="590" y="32"/>
                </a:cubicBezTo>
                <a:cubicBezTo>
                  <a:pt x="589" y="32"/>
                  <a:pt x="588" y="31"/>
                  <a:pt x="586" y="30"/>
                </a:cubicBezTo>
                <a:cubicBezTo>
                  <a:pt x="586" y="29"/>
                  <a:pt x="585" y="30"/>
                  <a:pt x="585" y="31"/>
                </a:cubicBezTo>
                <a:cubicBezTo>
                  <a:pt x="585" y="32"/>
                  <a:pt x="586" y="32"/>
                  <a:pt x="587" y="32"/>
                </a:cubicBezTo>
                <a:cubicBezTo>
                  <a:pt x="586" y="32"/>
                  <a:pt x="585" y="33"/>
                  <a:pt x="584" y="33"/>
                </a:cubicBezTo>
                <a:cubicBezTo>
                  <a:pt x="585" y="34"/>
                  <a:pt x="587" y="33"/>
                  <a:pt x="587" y="34"/>
                </a:cubicBezTo>
                <a:cubicBezTo>
                  <a:pt x="588" y="33"/>
                  <a:pt x="591" y="34"/>
                  <a:pt x="592" y="34"/>
                </a:cubicBezTo>
                <a:cubicBezTo>
                  <a:pt x="591" y="36"/>
                  <a:pt x="591" y="36"/>
                  <a:pt x="591" y="36"/>
                </a:cubicBezTo>
                <a:cubicBezTo>
                  <a:pt x="593" y="36"/>
                  <a:pt x="593" y="36"/>
                  <a:pt x="593" y="36"/>
                </a:cubicBezTo>
                <a:cubicBezTo>
                  <a:pt x="591" y="38"/>
                  <a:pt x="591" y="38"/>
                  <a:pt x="591" y="38"/>
                </a:cubicBezTo>
                <a:cubicBezTo>
                  <a:pt x="590" y="38"/>
                  <a:pt x="590" y="38"/>
                  <a:pt x="590" y="38"/>
                </a:cubicBezTo>
                <a:cubicBezTo>
                  <a:pt x="590" y="40"/>
                  <a:pt x="587" y="40"/>
                  <a:pt x="587" y="41"/>
                </a:cubicBezTo>
                <a:cubicBezTo>
                  <a:pt x="587" y="41"/>
                  <a:pt x="586" y="41"/>
                  <a:pt x="586" y="41"/>
                </a:cubicBezTo>
                <a:cubicBezTo>
                  <a:pt x="586" y="41"/>
                  <a:pt x="586" y="41"/>
                  <a:pt x="586" y="41"/>
                </a:cubicBezTo>
                <a:cubicBezTo>
                  <a:pt x="587" y="42"/>
                  <a:pt x="587" y="42"/>
                  <a:pt x="587" y="42"/>
                </a:cubicBezTo>
                <a:cubicBezTo>
                  <a:pt x="585" y="41"/>
                  <a:pt x="585" y="46"/>
                  <a:pt x="583" y="43"/>
                </a:cubicBezTo>
                <a:cubicBezTo>
                  <a:pt x="581" y="43"/>
                  <a:pt x="583" y="44"/>
                  <a:pt x="582" y="45"/>
                </a:cubicBezTo>
                <a:cubicBezTo>
                  <a:pt x="584" y="47"/>
                  <a:pt x="585" y="43"/>
                  <a:pt x="587" y="45"/>
                </a:cubicBezTo>
                <a:cubicBezTo>
                  <a:pt x="585" y="46"/>
                  <a:pt x="583" y="49"/>
                  <a:pt x="581" y="47"/>
                </a:cubicBezTo>
                <a:cubicBezTo>
                  <a:pt x="580" y="48"/>
                  <a:pt x="578" y="47"/>
                  <a:pt x="579" y="48"/>
                </a:cubicBezTo>
                <a:cubicBezTo>
                  <a:pt x="575" y="46"/>
                  <a:pt x="573" y="51"/>
                  <a:pt x="569" y="48"/>
                </a:cubicBezTo>
                <a:cubicBezTo>
                  <a:pt x="568" y="49"/>
                  <a:pt x="566" y="50"/>
                  <a:pt x="568" y="51"/>
                </a:cubicBezTo>
                <a:cubicBezTo>
                  <a:pt x="568" y="52"/>
                  <a:pt x="569" y="51"/>
                  <a:pt x="570" y="51"/>
                </a:cubicBezTo>
                <a:cubicBezTo>
                  <a:pt x="567" y="52"/>
                  <a:pt x="569" y="55"/>
                  <a:pt x="566" y="53"/>
                </a:cubicBezTo>
                <a:cubicBezTo>
                  <a:pt x="565" y="52"/>
                  <a:pt x="568" y="51"/>
                  <a:pt x="566" y="51"/>
                </a:cubicBezTo>
                <a:cubicBezTo>
                  <a:pt x="567" y="50"/>
                  <a:pt x="567" y="50"/>
                  <a:pt x="567" y="50"/>
                </a:cubicBezTo>
                <a:cubicBezTo>
                  <a:pt x="567" y="49"/>
                  <a:pt x="566" y="49"/>
                  <a:pt x="566" y="49"/>
                </a:cubicBezTo>
                <a:cubicBezTo>
                  <a:pt x="566" y="48"/>
                  <a:pt x="571" y="49"/>
                  <a:pt x="570" y="47"/>
                </a:cubicBezTo>
                <a:cubicBezTo>
                  <a:pt x="571" y="46"/>
                  <a:pt x="571" y="46"/>
                  <a:pt x="571" y="46"/>
                </a:cubicBezTo>
                <a:cubicBezTo>
                  <a:pt x="572" y="47"/>
                  <a:pt x="573" y="45"/>
                  <a:pt x="574" y="46"/>
                </a:cubicBezTo>
                <a:cubicBezTo>
                  <a:pt x="574" y="45"/>
                  <a:pt x="574" y="45"/>
                  <a:pt x="574" y="45"/>
                </a:cubicBezTo>
                <a:cubicBezTo>
                  <a:pt x="571" y="45"/>
                  <a:pt x="571" y="45"/>
                  <a:pt x="571" y="45"/>
                </a:cubicBezTo>
                <a:cubicBezTo>
                  <a:pt x="571" y="44"/>
                  <a:pt x="572" y="42"/>
                  <a:pt x="571" y="42"/>
                </a:cubicBezTo>
                <a:cubicBezTo>
                  <a:pt x="573" y="40"/>
                  <a:pt x="576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9" y="39"/>
                  <a:pt x="579" y="38"/>
                  <a:pt x="579" y="38"/>
                </a:cubicBezTo>
                <a:cubicBezTo>
                  <a:pt x="579" y="37"/>
                  <a:pt x="579" y="37"/>
                  <a:pt x="579" y="37"/>
                </a:cubicBezTo>
                <a:cubicBezTo>
                  <a:pt x="580" y="36"/>
                  <a:pt x="582" y="37"/>
                  <a:pt x="582" y="35"/>
                </a:cubicBezTo>
                <a:cubicBezTo>
                  <a:pt x="582" y="35"/>
                  <a:pt x="582" y="35"/>
                  <a:pt x="582" y="35"/>
                </a:cubicBezTo>
                <a:cubicBezTo>
                  <a:pt x="583" y="34"/>
                  <a:pt x="583" y="34"/>
                  <a:pt x="583" y="34"/>
                </a:cubicBezTo>
                <a:cubicBezTo>
                  <a:pt x="582" y="34"/>
                  <a:pt x="580" y="34"/>
                  <a:pt x="579" y="34"/>
                </a:cubicBezTo>
                <a:cubicBezTo>
                  <a:pt x="579" y="34"/>
                  <a:pt x="579" y="34"/>
                  <a:pt x="579" y="33"/>
                </a:cubicBezTo>
                <a:cubicBezTo>
                  <a:pt x="577" y="33"/>
                  <a:pt x="577" y="33"/>
                  <a:pt x="577" y="33"/>
                </a:cubicBezTo>
                <a:cubicBezTo>
                  <a:pt x="577" y="32"/>
                  <a:pt x="578" y="33"/>
                  <a:pt x="579" y="32"/>
                </a:cubicBezTo>
                <a:cubicBezTo>
                  <a:pt x="581" y="32"/>
                  <a:pt x="581" y="30"/>
                  <a:pt x="582" y="30"/>
                </a:cubicBezTo>
                <a:cubicBezTo>
                  <a:pt x="581" y="29"/>
                  <a:pt x="581" y="29"/>
                  <a:pt x="581" y="29"/>
                </a:cubicBezTo>
                <a:cubicBezTo>
                  <a:pt x="583" y="28"/>
                  <a:pt x="583" y="28"/>
                  <a:pt x="583" y="28"/>
                </a:cubicBezTo>
                <a:cubicBezTo>
                  <a:pt x="583" y="29"/>
                  <a:pt x="584" y="29"/>
                  <a:pt x="584" y="29"/>
                </a:cubicBezTo>
                <a:cubicBezTo>
                  <a:pt x="586" y="28"/>
                  <a:pt x="585" y="28"/>
                  <a:pt x="586" y="27"/>
                </a:cubicBezTo>
                <a:cubicBezTo>
                  <a:pt x="587" y="26"/>
                  <a:pt x="590" y="26"/>
                  <a:pt x="590" y="24"/>
                </a:cubicBezTo>
                <a:cubicBezTo>
                  <a:pt x="593" y="24"/>
                  <a:pt x="594" y="25"/>
                  <a:pt x="595" y="27"/>
                </a:cubicBezTo>
                <a:cubicBezTo>
                  <a:pt x="597" y="26"/>
                  <a:pt x="597" y="29"/>
                  <a:pt x="599" y="30"/>
                </a:cubicBezTo>
                <a:cubicBezTo>
                  <a:pt x="596" y="32"/>
                  <a:pt x="593" y="29"/>
                  <a:pt x="592" y="32"/>
                </a:cubicBezTo>
                <a:close/>
                <a:moveTo>
                  <a:pt x="643" y="281"/>
                </a:moveTo>
                <a:cubicBezTo>
                  <a:pt x="643" y="281"/>
                  <a:pt x="643" y="281"/>
                  <a:pt x="643" y="281"/>
                </a:cubicBezTo>
                <a:cubicBezTo>
                  <a:pt x="642" y="281"/>
                  <a:pt x="642" y="281"/>
                  <a:pt x="642" y="281"/>
                </a:cubicBezTo>
                <a:cubicBezTo>
                  <a:pt x="642" y="281"/>
                  <a:pt x="642" y="281"/>
                  <a:pt x="643" y="281"/>
                </a:cubicBezTo>
                <a:close/>
                <a:moveTo>
                  <a:pt x="643" y="286"/>
                </a:moveTo>
                <a:cubicBezTo>
                  <a:pt x="642" y="286"/>
                  <a:pt x="642" y="286"/>
                  <a:pt x="642" y="286"/>
                </a:cubicBezTo>
                <a:cubicBezTo>
                  <a:pt x="642" y="285"/>
                  <a:pt x="642" y="285"/>
                  <a:pt x="642" y="285"/>
                </a:cubicBezTo>
                <a:cubicBezTo>
                  <a:pt x="642" y="285"/>
                  <a:pt x="642" y="285"/>
                  <a:pt x="642" y="285"/>
                </a:cubicBezTo>
                <a:lnTo>
                  <a:pt x="643" y="286"/>
                </a:lnTo>
                <a:close/>
                <a:moveTo>
                  <a:pt x="642" y="283"/>
                </a:moveTo>
                <a:cubicBezTo>
                  <a:pt x="642" y="282"/>
                  <a:pt x="642" y="282"/>
                  <a:pt x="642" y="282"/>
                </a:cubicBezTo>
                <a:cubicBezTo>
                  <a:pt x="644" y="283"/>
                  <a:pt x="644" y="283"/>
                  <a:pt x="644" y="283"/>
                </a:cubicBezTo>
                <a:cubicBezTo>
                  <a:pt x="644" y="284"/>
                  <a:pt x="642" y="283"/>
                  <a:pt x="642" y="283"/>
                </a:cubicBezTo>
                <a:close/>
                <a:moveTo>
                  <a:pt x="643" y="258"/>
                </a:moveTo>
                <a:cubicBezTo>
                  <a:pt x="642" y="258"/>
                  <a:pt x="642" y="258"/>
                  <a:pt x="642" y="258"/>
                </a:cubicBezTo>
                <a:cubicBezTo>
                  <a:pt x="643" y="257"/>
                  <a:pt x="643" y="257"/>
                  <a:pt x="643" y="257"/>
                </a:cubicBezTo>
                <a:cubicBezTo>
                  <a:pt x="642" y="258"/>
                  <a:pt x="643" y="258"/>
                  <a:pt x="643" y="258"/>
                </a:cubicBezTo>
                <a:close/>
                <a:moveTo>
                  <a:pt x="651" y="282"/>
                </a:moveTo>
                <a:cubicBezTo>
                  <a:pt x="651" y="282"/>
                  <a:pt x="651" y="282"/>
                  <a:pt x="651" y="282"/>
                </a:cubicBezTo>
                <a:cubicBezTo>
                  <a:pt x="652" y="282"/>
                  <a:pt x="652" y="282"/>
                  <a:pt x="652" y="282"/>
                </a:cubicBezTo>
                <a:cubicBezTo>
                  <a:pt x="652" y="282"/>
                  <a:pt x="652" y="282"/>
                  <a:pt x="651" y="282"/>
                </a:cubicBezTo>
                <a:close/>
                <a:moveTo>
                  <a:pt x="651" y="281"/>
                </a:moveTo>
                <a:cubicBezTo>
                  <a:pt x="651" y="279"/>
                  <a:pt x="649" y="281"/>
                  <a:pt x="649" y="280"/>
                </a:cubicBezTo>
                <a:cubicBezTo>
                  <a:pt x="649" y="279"/>
                  <a:pt x="651" y="280"/>
                  <a:pt x="651" y="280"/>
                </a:cubicBezTo>
                <a:cubicBezTo>
                  <a:pt x="651" y="281"/>
                  <a:pt x="651" y="281"/>
                  <a:pt x="651" y="281"/>
                </a:cubicBezTo>
                <a:close/>
                <a:moveTo>
                  <a:pt x="650" y="275"/>
                </a:moveTo>
                <a:cubicBezTo>
                  <a:pt x="651" y="274"/>
                  <a:pt x="651" y="274"/>
                  <a:pt x="651" y="274"/>
                </a:cubicBezTo>
                <a:cubicBezTo>
                  <a:pt x="650" y="274"/>
                  <a:pt x="651" y="275"/>
                  <a:pt x="651" y="275"/>
                </a:cubicBezTo>
                <a:lnTo>
                  <a:pt x="650" y="275"/>
                </a:lnTo>
                <a:close/>
                <a:moveTo>
                  <a:pt x="646" y="257"/>
                </a:move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lnTo>
                  <a:pt x="646" y="257"/>
                </a:lnTo>
                <a:close/>
                <a:moveTo>
                  <a:pt x="658" y="291"/>
                </a:moveTo>
                <a:cubicBezTo>
                  <a:pt x="658" y="290"/>
                  <a:pt x="658" y="290"/>
                  <a:pt x="658" y="290"/>
                </a:cubicBezTo>
                <a:cubicBezTo>
                  <a:pt x="658" y="290"/>
                  <a:pt x="658" y="290"/>
                  <a:pt x="658" y="290"/>
                </a:cubicBezTo>
                <a:cubicBezTo>
                  <a:pt x="658" y="290"/>
                  <a:pt x="658" y="290"/>
                  <a:pt x="658" y="291"/>
                </a:cubicBezTo>
                <a:close/>
                <a:moveTo>
                  <a:pt x="618" y="26"/>
                </a:move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6" y="27"/>
                  <a:pt x="617" y="28"/>
                </a:cubicBezTo>
                <a:cubicBezTo>
                  <a:pt x="616" y="28"/>
                  <a:pt x="615" y="28"/>
                  <a:pt x="615" y="28"/>
                </a:cubicBezTo>
                <a:cubicBezTo>
                  <a:pt x="616" y="29"/>
                  <a:pt x="616" y="29"/>
                  <a:pt x="615" y="30"/>
                </a:cubicBezTo>
                <a:cubicBezTo>
                  <a:pt x="614" y="30"/>
                  <a:pt x="614" y="30"/>
                  <a:pt x="614" y="30"/>
                </a:cubicBezTo>
                <a:cubicBezTo>
                  <a:pt x="613" y="31"/>
                  <a:pt x="616" y="32"/>
                  <a:pt x="614" y="33"/>
                </a:cubicBezTo>
                <a:cubicBezTo>
                  <a:pt x="611" y="33"/>
                  <a:pt x="609" y="38"/>
                  <a:pt x="606" y="35"/>
                </a:cubicBezTo>
                <a:cubicBezTo>
                  <a:pt x="605" y="36"/>
                  <a:pt x="601" y="37"/>
                  <a:pt x="599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5"/>
                  <a:pt x="600" y="35"/>
                </a:cubicBezTo>
                <a:cubicBezTo>
                  <a:pt x="600" y="33"/>
                  <a:pt x="603" y="34"/>
                  <a:pt x="603" y="32"/>
                </a:cubicBezTo>
                <a:cubicBezTo>
                  <a:pt x="604" y="32"/>
                  <a:pt x="604" y="32"/>
                  <a:pt x="604" y="31"/>
                </a:cubicBezTo>
                <a:cubicBezTo>
                  <a:pt x="604" y="31"/>
                  <a:pt x="604" y="31"/>
                  <a:pt x="604" y="31"/>
                </a:cubicBezTo>
                <a:cubicBezTo>
                  <a:pt x="607" y="30"/>
                  <a:pt x="607" y="33"/>
                  <a:pt x="610" y="31"/>
                </a:cubicBezTo>
                <a:cubicBezTo>
                  <a:pt x="609" y="30"/>
                  <a:pt x="609" y="30"/>
                  <a:pt x="609" y="30"/>
                </a:cubicBezTo>
                <a:cubicBezTo>
                  <a:pt x="610" y="30"/>
                  <a:pt x="611" y="30"/>
                  <a:pt x="611" y="29"/>
                </a:cubicBezTo>
                <a:cubicBezTo>
                  <a:pt x="609" y="29"/>
                  <a:pt x="607" y="28"/>
                  <a:pt x="605" y="29"/>
                </a:cubicBezTo>
                <a:cubicBezTo>
                  <a:pt x="606" y="28"/>
                  <a:pt x="607" y="26"/>
                  <a:pt x="608" y="26"/>
                </a:cubicBezTo>
                <a:cubicBezTo>
                  <a:pt x="607" y="24"/>
                  <a:pt x="609" y="24"/>
                  <a:pt x="610" y="23"/>
                </a:cubicBezTo>
                <a:cubicBezTo>
                  <a:pt x="611" y="23"/>
                  <a:pt x="613" y="23"/>
                  <a:pt x="614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5" y="25"/>
                  <a:pt x="617" y="26"/>
                  <a:pt x="618" y="25"/>
                </a:cubicBezTo>
                <a:cubicBezTo>
                  <a:pt x="619" y="25"/>
                  <a:pt x="619" y="25"/>
                  <a:pt x="619" y="25"/>
                </a:cubicBezTo>
                <a:cubicBezTo>
                  <a:pt x="619" y="25"/>
                  <a:pt x="619" y="25"/>
                  <a:pt x="619" y="25"/>
                </a:cubicBezTo>
                <a:cubicBezTo>
                  <a:pt x="619" y="25"/>
                  <a:pt x="621" y="24"/>
                  <a:pt x="621" y="23"/>
                </a:cubicBezTo>
                <a:cubicBezTo>
                  <a:pt x="621" y="24"/>
                  <a:pt x="622" y="24"/>
                  <a:pt x="622" y="25"/>
                </a:cubicBezTo>
                <a:cubicBezTo>
                  <a:pt x="621" y="26"/>
                  <a:pt x="619" y="27"/>
                  <a:pt x="618" y="26"/>
                </a:cubicBezTo>
                <a:close/>
                <a:moveTo>
                  <a:pt x="659" y="289"/>
                </a:moveTo>
                <a:cubicBezTo>
                  <a:pt x="660" y="289"/>
                  <a:pt x="660" y="289"/>
                  <a:pt x="660" y="289"/>
                </a:cubicBezTo>
                <a:cubicBezTo>
                  <a:pt x="660" y="289"/>
                  <a:pt x="658" y="289"/>
                  <a:pt x="659" y="289"/>
                </a:cubicBezTo>
                <a:close/>
                <a:moveTo>
                  <a:pt x="662" y="306"/>
                </a:moveTo>
                <a:cubicBezTo>
                  <a:pt x="662" y="305"/>
                  <a:pt x="662" y="305"/>
                  <a:pt x="663" y="305"/>
                </a:cubicBezTo>
                <a:cubicBezTo>
                  <a:pt x="662" y="305"/>
                  <a:pt x="662" y="305"/>
                  <a:pt x="662" y="306"/>
                </a:cubicBezTo>
                <a:close/>
                <a:moveTo>
                  <a:pt x="661" y="295"/>
                </a:moveTo>
                <a:cubicBezTo>
                  <a:pt x="661" y="294"/>
                  <a:pt x="661" y="294"/>
                  <a:pt x="661" y="294"/>
                </a:cubicBezTo>
                <a:cubicBezTo>
                  <a:pt x="661" y="294"/>
                  <a:pt x="662" y="295"/>
                  <a:pt x="662" y="295"/>
                </a:cubicBezTo>
                <a:lnTo>
                  <a:pt x="661" y="295"/>
                </a:lnTo>
                <a:close/>
                <a:moveTo>
                  <a:pt x="663" y="281"/>
                </a:moveTo>
                <a:cubicBezTo>
                  <a:pt x="663" y="282"/>
                  <a:pt x="663" y="282"/>
                  <a:pt x="663" y="282"/>
                </a:cubicBezTo>
                <a:cubicBezTo>
                  <a:pt x="663" y="281"/>
                  <a:pt x="663" y="281"/>
                  <a:pt x="663" y="281"/>
                </a:cubicBezTo>
                <a:close/>
                <a:moveTo>
                  <a:pt x="662" y="279"/>
                </a:moveTo>
                <a:cubicBezTo>
                  <a:pt x="662" y="280"/>
                  <a:pt x="662" y="280"/>
                  <a:pt x="662" y="280"/>
                </a:cubicBezTo>
                <a:cubicBezTo>
                  <a:pt x="662" y="279"/>
                  <a:pt x="662" y="279"/>
                  <a:pt x="662" y="279"/>
                </a:cubicBezTo>
                <a:cubicBezTo>
                  <a:pt x="662" y="279"/>
                  <a:pt x="662" y="279"/>
                  <a:pt x="662" y="279"/>
                </a:cubicBezTo>
                <a:close/>
                <a:moveTo>
                  <a:pt x="665" y="303"/>
                </a:moveTo>
                <a:cubicBezTo>
                  <a:pt x="666" y="302"/>
                  <a:pt x="666" y="304"/>
                  <a:pt x="667" y="304"/>
                </a:cubicBezTo>
                <a:cubicBezTo>
                  <a:pt x="666" y="304"/>
                  <a:pt x="666" y="304"/>
                  <a:pt x="666" y="304"/>
                </a:cubicBezTo>
                <a:cubicBezTo>
                  <a:pt x="666" y="304"/>
                  <a:pt x="665" y="304"/>
                  <a:pt x="665" y="303"/>
                </a:cubicBezTo>
                <a:close/>
                <a:moveTo>
                  <a:pt x="668" y="306"/>
                </a:moveTo>
                <a:cubicBezTo>
                  <a:pt x="667" y="306"/>
                  <a:pt x="667" y="306"/>
                  <a:pt x="667" y="306"/>
                </a:cubicBezTo>
                <a:cubicBezTo>
                  <a:pt x="667" y="306"/>
                  <a:pt x="668" y="306"/>
                  <a:pt x="668" y="306"/>
                </a:cubicBezTo>
                <a:close/>
                <a:moveTo>
                  <a:pt x="662" y="232"/>
                </a:moveTo>
                <a:cubicBezTo>
                  <a:pt x="663" y="232"/>
                  <a:pt x="663" y="232"/>
                  <a:pt x="663" y="232"/>
                </a:cubicBezTo>
                <a:cubicBezTo>
                  <a:pt x="661" y="232"/>
                  <a:pt x="661" y="232"/>
                  <a:pt x="661" y="232"/>
                </a:cubicBezTo>
                <a:lnTo>
                  <a:pt x="662" y="232"/>
                </a:lnTo>
                <a:close/>
                <a:moveTo>
                  <a:pt x="669" y="288"/>
                </a:moveTo>
                <a:cubicBezTo>
                  <a:pt x="669" y="288"/>
                  <a:pt x="670" y="288"/>
                  <a:pt x="670" y="289"/>
                </a:cubicBezTo>
                <a:cubicBezTo>
                  <a:pt x="669" y="289"/>
                  <a:pt x="669" y="289"/>
                  <a:pt x="669" y="289"/>
                </a:cubicBezTo>
                <a:cubicBezTo>
                  <a:pt x="669" y="289"/>
                  <a:pt x="668" y="289"/>
                  <a:pt x="669" y="288"/>
                </a:cubicBezTo>
                <a:close/>
                <a:moveTo>
                  <a:pt x="668" y="300"/>
                </a:moveTo>
                <a:cubicBezTo>
                  <a:pt x="669" y="300"/>
                  <a:pt x="669" y="300"/>
                  <a:pt x="669" y="300"/>
                </a:cubicBezTo>
                <a:cubicBezTo>
                  <a:pt x="668" y="301"/>
                  <a:pt x="668" y="301"/>
                  <a:pt x="668" y="301"/>
                </a:cubicBezTo>
                <a:lnTo>
                  <a:pt x="668" y="300"/>
                </a:lnTo>
                <a:close/>
                <a:moveTo>
                  <a:pt x="670" y="302"/>
                </a:moveTo>
                <a:cubicBezTo>
                  <a:pt x="670" y="302"/>
                  <a:pt x="670" y="302"/>
                  <a:pt x="670" y="302"/>
                </a:cubicBezTo>
                <a:cubicBezTo>
                  <a:pt x="669" y="303"/>
                  <a:pt x="669" y="303"/>
                  <a:pt x="669" y="303"/>
                </a:cubicBezTo>
                <a:cubicBezTo>
                  <a:pt x="668" y="302"/>
                  <a:pt x="669" y="301"/>
                  <a:pt x="670" y="302"/>
                </a:cubicBezTo>
                <a:close/>
                <a:moveTo>
                  <a:pt x="669" y="305"/>
                </a:moveTo>
                <a:cubicBezTo>
                  <a:pt x="668" y="305"/>
                  <a:pt x="668" y="305"/>
                  <a:pt x="668" y="305"/>
                </a:cubicBezTo>
                <a:cubicBezTo>
                  <a:pt x="669" y="304"/>
                  <a:pt x="669" y="304"/>
                  <a:pt x="669" y="304"/>
                </a:cubicBezTo>
                <a:lnTo>
                  <a:pt x="669" y="305"/>
                </a:lnTo>
                <a:close/>
                <a:moveTo>
                  <a:pt x="670" y="304"/>
                </a:moveTo>
                <a:cubicBezTo>
                  <a:pt x="670" y="303"/>
                  <a:pt x="670" y="303"/>
                  <a:pt x="670" y="303"/>
                </a:cubicBezTo>
                <a:cubicBezTo>
                  <a:pt x="670" y="304"/>
                  <a:pt x="671" y="302"/>
                  <a:pt x="672" y="303"/>
                </a:cubicBezTo>
                <a:lnTo>
                  <a:pt x="670" y="304"/>
                </a:lnTo>
                <a:close/>
                <a:moveTo>
                  <a:pt x="670" y="291"/>
                </a:moveTo>
                <a:cubicBezTo>
                  <a:pt x="670" y="291"/>
                  <a:pt x="670" y="291"/>
                  <a:pt x="670" y="291"/>
                </a:cubicBezTo>
                <a:cubicBezTo>
                  <a:pt x="670" y="292"/>
                  <a:pt x="670" y="292"/>
                  <a:pt x="670" y="292"/>
                </a:cubicBezTo>
                <a:cubicBezTo>
                  <a:pt x="671" y="292"/>
                  <a:pt x="671" y="292"/>
                  <a:pt x="671" y="292"/>
                </a:cubicBezTo>
                <a:cubicBezTo>
                  <a:pt x="671" y="292"/>
                  <a:pt x="671" y="292"/>
                  <a:pt x="671" y="292"/>
                </a:cubicBezTo>
                <a:cubicBezTo>
                  <a:pt x="670" y="292"/>
                  <a:pt x="670" y="292"/>
                  <a:pt x="670" y="292"/>
                </a:cubicBezTo>
                <a:lnTo>
                  <a:pt x="670" y="291"/>
                </a:lnTo>
                <a:close/>
                <a:moveTo>
                  <a:pt x="672" y="305"/>
                </a:moveTo>
                <a:cubicBezTo>
                  <a:pt x="672" y="305"/>
                  <a:pt x="673" y="304"/>
                  <a:pt x="674" y="305"/>
                </a:cubicBezTo>
                <a:cubicBezTo>
                  <a:pt x="673" y="305"/>
                  <a:pt x="673" y="305"/>
                  <a:pt x="672" y="305"/>
                </a:cubicBezTo>
                <a:close/>
                <a:moveTo>
                  <a:pt x="672" y="294"/>
                </a:moveTo>
                <a:cubicBezTo>
                  <a:pt x="671" y="294"/>
                  <a:pt x="671" y="294"/>
                  <a:pt x="671" y="294"/>
                </a:cubicBezTo>
                <a:cubicBezTo>
                  <a:pt x="672" y="294"/>
                  <a:pt x="672" y="294"/>
                  <a:pt x="672" y="294"/>
                </a:cubicBezTo>
                <a:close/>
                <a:moveTo>
                  <a:pt x="672" y="285"/>
                </a:moveTo>
                <a:cubicBezTo>
                  <a:pt x="672" y="285"/>
                  <a:pt x="672" y="285"/>
                  <a:pt x="672" y="285"/>
                </a:cubicBezTo>
                <a:cubicBezTo>
                  <a:pt x="673" y="285"/>
                  <a:pt x="673" y="285"/>
                  <a:pt x="673" y="285"/>
                </a:cubicBezTo>
                <a:lnTo>
                  <a:pt x="672" y="285"/>
                </a:lnTo>
                <a:close/>
                <a:moveTo>
                  <a:pt x="675" y="294"/>
                </a:moveTo>
                <a:cubicBezTo>
                  <a:pt x="674" y="294"/>
                  <a:pt x="674" y="294"/>
                  <a:pt x="674" y="294"/>
                </a:cubicBezTo>
                <a:cubicBezTo>
                  <a:pt x="674" y="294"/>
                  <a:pt x="675" y="293"/>
                  <a:pt x="675" y="293"/>
                </a:cubicBezTo>
                <a:cubicBezTo>
                  <a:pt x="675" y="294"/>
                  <a:pt x="675" y="294"/>
                  <a:pt x="675" y="294"/>
                </a:cubicBezTo>
                <a:close/>
                <a:moveTo>
                  <a:pt x="672" y="246"/>
                </a:moveTo>
                <a:cubicBezTo>
                  <a:pt x="671" y="246"/>
                  <a:pt x="671" y="246"/>
                  <a:pt x="671" y="246"/>
                </a:cubicBezTo>
                <a:cubicBezTo>
                  <a:pt x="671" y="245"/>
                  <a:pt x="671" y="246"/>
                  <a:pt x="670" y="245"/>
                </a:cubicBezTo>
                <a:cubicBezTo>
                  <a:pt x="670" y="245"/>
                  <a:pt x="672" y="246"/>
                  <a:pt x="672" y="246"/>
                </a:cubicBezTo>
                <a:close/>
                <a:moveTo>
                  <a:pt x="679" y="309"/>
                </a:moveTo>
                <a:cubicBezTo>
                  <a:pt x="679" y="309"/>
                  <a:pt x="679" y="309"/>
                  <a:pt x="679" y="309"/>
                </a:cubicBezTo>
                <a:cubicBezTo>
                  <a:pt x="680" y="308"/>
                  <a:pt x="680" y="309"/>
                  <a:pt x="681" y="309"/>
                </a:cubicBezTo>
                <a:lnTo>
                  <a:pt x="679" y="309"/>
                </a:lnTo>
                <a:close/>
                <a:moveTo>
                  <a:pt x="680" y="298"/>
                </a:moveTo>
                <a:cubicBezTo>
                  <a:pt x="679" y="298"/>
                  <a:pt x="679" y="298"/>
                  <a:pt x="679" y="298"/>
                </a:cubicBezTo>
                <a:cubicBezTo>
                  <a:pt x="679" y="297"/>
                  <a:pt x="679" y="297"/>
                  <a:pt x="679" y="297"/>
                </a:cubicBezTo>
                <a:cubicBezTo>
                  <a:pt x="679" y="298"/>
                  <a:pt x="680" y="297"/>
                  <a:pt x="680" y="298"/>
                </a:cubicBezTo>
                <a:close/>
                <a:moveTo>
                  <a:pt x="681" y="274"/>
                </a:moveTo>
                <a:cubicBezTo>
                  <a:pt x="680" y="274"/>
                  <a:pt x="681" y="273"/>
                  <a:pt x="682" y="273"/>
                </a:cubicBezTo>
                <a:cubicBezTo>
                  <a:pt x="682" y="273"/>
                  <a:pt x="682" y="275"/>
                  <a:pt x="681" y="274"/>
                </a:cubicBezTo>
                <a:close/>
                <a:moveTo>
                  <a:pt x="687" y="315"/>
                </a:moveTo>
                <a:cubicBezTo>
                  <a:pt x="687" y="316"/>
                  <a:pt x="688" y="315"/>
                  <a:pt x="688" y="315"/>
                </a:cubicBezTo>
                <a:cubicBezTo>
                  <a:pt x="687" y="315"/>
                  <a:pt x="686" y="317"/>
                  <a:pt x="687" y="315"/>
                </a:cubicBezTo>
                <a:close/>
                <a:moveTo>
                  <a:pt x="687" y="314"/>
                </a:moveTo>
                <a:cubicBezTo>
                  <a:pt x="688" y="314"/>
                  <a:pt x="688" y="314"/>
                  <a:pt x="688" y="314"/>
                </a:cubicBezTo>
                <a:cubicBezTo>
                  <a:pt x="687" y="313"/>
                  <a:pt x="687" y="313"/>
                  <a:pt x="687" y="313"/>
                </a:cubicBezTo>
                <a:cubicBezTo>
                  <a:pt x="688" y="313"/>
                  <a:pt x="688" y="313"/>
                  <a:pt x="688" y="313"/>
                </a:cubicBezTo>
                <a:cubicBezTo>
                  <a:pt x="689" y="314"/>
                  <a:pt x="688" y="314"/>
                  <a:pt x="687" y="314"/>
                </a:cubicBezTo>
                <a:close/>
                <a:moveTo>
                  <a:pt x="687" y="311"/>
                </a:moveTo>
                <a:cubicBezTo>
                  <a:pt x="687" y="310"/>
                  <a:pt x="687" y="310"/>
                  <a:pt x="687" y="310"/>
                </a:cubicBezTo>
                <a:cubicBezTo>
                  <a:pt x="688" y="311"/>
                  <a:pt x="688" y="311"/>
                  <a:pt x="688" y="311"/>
                </a:cubicBezTo>
                <a:lnTo>
                  <a:pt x="687" y="311"/>
                </a:lnTo>
                <a:close/>
                <a:moveTo>
                  <a:pt x="710" y="317"/>
                </a:moveTo>
                <a:cubicBezTo>
                  <a:pt x="710" y="317"/>
                  <a:pt x="710" y="317"/>
                  <a:pt x="710" y="317"/>
                </a:cubicBezTo>
                <a:cubicBezTo>
                  <a:pt x="709" y="317"/>
                  <a:pt x="708" y="317"/>
                  <a:pt x="709" y="316"/>
                </a:cubicBezTo>
                <a:cubicBezTo>
                  <a:pt x="709" y="317"/>
                  <a:pt x="710" y="317"/>
                  <a:pt x="710" y="317"/>
                </a:cubicBezTo>
                <a:cubicBezTo>
                  <a:pt x="710" y="317"/>
                  <a:pt x="710" y="317"/>
                  <a:pt x="710" y="317"/>
                </a:cubicBezTo>
                <a:cubicBezTo>
                  <a:pt x="710" y="317"/>
                  <a:pt x="710" y="317"/>
                  <a:pt x="710" y="317"/>
                </a:cubicBezTo>
                <a:close/>
                <a:moveTo>
                  <a:pt x="709" y="314"/>
                </a:moveTo>
                <a:cubicBezTo>
                  <a:pt x="709" y="315"/>
                  <a:pt x="710" y="316"/>
                  <a:pt x="708" y="316"/>
                </a:cubicBezTo>
                <a:lnTo>
                  <a:pt x="709" y="314"/>
                </a:lnTo>
                <a:close/>
                <a:moveTo>
                  <a:pt x="705" y="315"/>
                </a:moveTo>
                <a:cubicBezTo>
                  <a:pt x="705" y="316"/>
                  <a:pt x="706" y="316"/>
                  <a:pt x="706" y="316"/>
                </a:cubicBezTo>
                <a:cubicBezTo>
                  <a:pt x="705" y="316"/>
                  <a:pt x="705" y="316"/>
                  <a:pt x="705" y="316"/>
                </a:cubicBezTo>
                <a:lnTo>
                  <a:pt x="705" y="315"/>
                </a:lnTo>
                <a:close/>
                <a:moveTo>
                  <a:pt x="703" y="316"/>
                </a:moveTo>
                <a:cubicBezTo>
                  <a:pt x="703" y="316"/>
                  <a:pt x="702" y="317"/>
                  <a:pt x="702" y="317"/>
                </a:cubicBezTo>
                <a:cubicBezTo>
                  <a:pt x="702" y="317"/>
                  <a:pt x="703" y="316"/>
                  <a:pt x="703" y="316"/>
                </a:cubicBezTo>
                <a:close/>
                <a:moveTo>
                  <a:pt x="700" y="316"/>
                </a:moveTo>
                <a:cubicBezTo>
                  <a:pt x="700" y="316"/>
                  <a:pt x="700" y="316"/>
                  <a:pt x="699" y="317"/>
                </a:cubicBezTo>
                <a:cubicBezTo>
                  <a:pt x="699" y="316"/>
                  <a:pt x="700" y="316"/>
                  <a:pt x="700" y="316"/>
                </a:cubicBezTo>
                <a:close/>
                <a:moveTo>
                  <a:pt x="689" y="277"/>
                </a:moveTo>
                <a:cubicBezTo>
                  <a:pt x="689" y="278"/>
                  <a:pt x="689" y="278"/>
                  <a:pt x="689" y="278"/>
                </a:cubicBezTo>
                <a:cubicBezTo>
                  <a:pt x="689" y="278"/>
                  <a:pt x="689" y="278"/>
                  <a:pt x="689" y="278"/>
                </a:cubicBezTo>
                <a:cubicBezTo>
                  <a:pt x="688" y="278"/>
                  <a:pt x="689" y="277"/>
                  <a:pt x="689" y="277"/>
                </a:cubicBezTo>
                <a:close/>
                <a:moveTo>
                  <a:pt x="690" y="314"/>
                </a:moveTo>
                <a:cubicBezTo>
                  <a:pt x="690" y="314"/>
                  <a:pt x="690" y="314"/>
                  <a:pt x="690" y="314"/>
                </a:cubicBezTo>
                <a:cubicBezTo>
                  <a:pt x="692" y="313"/>
                  <a:pt x="692" y="313"/>
                  <a:pt x="692" y="313"/>
                </a:cubicBezTo>
                <a:cubicBezTo>
                  <a:pt x="692" y="312"/>
                  <a:pt x="692" y="312"/>
                  <a:pt x="692" y="312"/>
                </a:cubicBezTo>
                <a:cubicBezTo>
                  <a:pt x="692" y="312"/>
                  <a:pt x="692" y="312"/>
                  <a:pt x="692" y="312"/>
                </a:cubicBezTo>
                <a:cubicBezTo>
                  <a:pt x="692" y="313"/>
                  <a:pt x="692" y="313"/>
                  <a:pt x="692" y="313"/>
                </a:cubicBezTo>
                <a:cubicBezTo>
                  <a:pt x="692" y="313"/>
                  <a:pt x="691" y="313"/>
                  <a:pt x="690" y="314"/>
                </a:cubicBezTo>
                <a:close/>
                <a:moveTo>
                  <a:pt x="690" y="304"/>
                </a:moveTo>
                <a:cubicBezTo>
                  <a:pt x="691" y="304"/>
                  <a:pt x="691" y="304"/>
                  <a:pt x="691" y="304"/>
                </a:cubicBezTo>
                <a:cubicBezTo>
                  <a:pt x="691" y="304"/>
                  <a:pt x="691" y="304"/>
                  <a:pt x="691" y="304"/>
                </a:cubicBezTo>
                <a:lnTo>
                  <a:pt x="690" y="304"/>
                </a:lnTo>
                <a:close/>
                <a:moveTo>
                  <a:pt x="694" y="317"/>
                </a:moveTo>
                <a:cubicBezTo>
                  <a:pt x="694" y="317"/>
                  <a:pt x="694" y="315"/>
                  <a:pt x="693" y="316"/>
                </a:cubicBezTo>
                <a:cubicBezTo>
                  <a:pt x="693" y="315"/>
                  <a:pt x="693" y="315"/>
                  <a:pt x="693" y="315"/>
                </a:cubicBezTo>
                <a:cubicBezTo>
                  <a:pt x="694" y="316"/>
                  <a:pt x="694" y="316"/>
                  <a:pt x="694" y="316"/>
                </a:cubicBezTo>
                <a:lnTo>
                  <a:pt x="694" y="317"/>
                </a:lnTo>
                <a:close/>
                <a:moveTo>
                  <a:pt x="696" y="317"/>
                </a:moveTo>
                <a:cubicBezTo>
                  <a:pt x="696" y="317"/>
                  <a:pt x="695" y="318"/>
                  <a:pt x="695" y="317"/>
                </a:cubicBezTo>
                <a:cubicBezTo>
                  <a:pt x="695" y="317"/>
                  <a:pt x="696" y="317"/>
                  <a:pt x="696" y="317"/>
                </a:cubicBezTo>
                <a:close/>
                <a:moveTo>
                  <a:pt x="692" y="306"/>
                </a:moveTo>
                <a:cubicBezTo>
                  <a:pt x="692" y="305"/>
                  <a:pt x="692" y="305"/>
                  <a:pt x="692" y="305"/>
                </a:cubicBezTo>
                <a:cubicBezTo>
                  <a:pt x="693" y="305"/>
                  <a:pt x="693" y="305"/>
                  <a:pt x="693" y="305"/>
                </a:cubicBezTo>
                <a:lnTo>
                  <a:pt x="692" y="306"/>
                </a:lnTo>
                <a:close/>
                <a:moveTo>
                  <a:pt x="693" y="292"/>
                </a:moveTo>
                <a:cubicBezTo>
                  <a:pt x="693" y="292"/>
                  <a:pt x="692" y="291"/>
                  <a:pt x="692" y="292"/>
                </a:cubicBezTo>
                <a:cubicBezTo>
                  <a:pt x="691" y="292"/>
                  <a:pt x="691" y="292"/>
                  <a:pt x="691" y="292"/>
                </a:cubicBezTo>
                <a:cubicBezTo>
                  <a:pt x="692" y="292"/>
                  <a:pt x="692" y="292"/>
                  <a:pt x="692" y="292"/>
                </a:cubicBezTo>
                <a:cubicBezTo>
                  <a:pt x="692" y="293"/>
                  <a:pt x="692" y="293"/>
                  <a:pt x="691" y="293"/>
                </a:cubicBezTo>
                <a:cubicBezTo>
                  <a:pt x="690" y="292"/>
                  <a:pt x="688" y="292"/>
                  <a:pt x="686" y="291"/>
                </a:cubicBezTo>
                <a:cubicBezTo>
                  <a:pt x="686" y="291"/>
                  <a:pt x="686" y="291"/>
                  <a:pt x="686" y="291"/>
                </a:cubicBezTo>
                <a:cubicBezTo>
                  <a:pt x="686" y="290"/>
                  <a:pt x="686" y="290"/>
                  <a:pt x="686" y="290"/>
                </a:cubicBezTo>
                <a:cubicBezTo>
                  <a:pt x="687" y="289"/>
                  <a:pt x="687" y="289"/>
                  <a:pt x="687" y="289"/>
                </a:cubicBezTo>
                <a:cubicBezTo>
                  <a:pt x="686" y="289"/>
                  <a:pt x="687" y="289"/>
                  <a:pt x="687" y="289"/>
                </a:cubicBezTo>
                <a:cubicBezTo>
                  <a:pt x="687" y="289"/>
                  <a:pt x="687" y="289"/>
                  <a:pt x="688" y="289"/>
                </a:cubicBezTo>
                <a:cubicBezTo>
                  <a:pt x="689" y="288"/>
                  <a:pt x="689" y="288"/>
                  <a:pt x="691" y="287"/>
                </a:cubicBezTo>
                <a:cubicBezTo>
                  <a:pt x="693" y="288"/>
                  <a:pt x="693" y="288"/>
                  <a:pt x="693" y="290"/>
                </a:cubicBezTo>
                <a:cubicBezTo>
                  <a:pt x="693" y="290"/>
                  <a:pt x="692" y="290"/>
                  <a:pt x="692" y="291"/>
                </a:cubicBezTo>
                <a:cubicBezTo>
                  <a:pt x="692" y="291"/>
                  <a:pt x="693" y="292"/>
                  <a:pt x="694" y="291"/>
                </a:cubicBezTo>
                <a:cubicBezTo>
                  <a:pt x="694" y="291"/>
                  <a:pt x="694" y="291"/>
                  <a:pt x="694" y="291"/>
                </a:cubicBezTo>
                <a:cubicBezTo>
                  <a:pt x="695" y="292"/>
                  <a:pt x="693" y="292"/>
                  <a:pt x="693" y="292"/>
                </a:cubicBezTo>
                <a:close/>
                <a:moveTo>
                  <a:pt x="690" y="245"/>
                </a:moveTo>
                <a:cubicBezTo>
                  <a:pt x="690" y="245"/>
                  <a:pt x="690" y="245"/>
                  <a:pt x="690" y="245"/>
                </a:cubicBezTo>
                <a:cubicBezTo>
                  <a:pt x="690" y="244"/>
                  <a:pt x="690" y="244"/>
                  <a:pt x="690" y="244"/>
                </a:cubicBezTo>
                <a:lnTo>
                  <a:pt x="690" y="245"/>
                </a:lnTo>
                <a:close/>
                <a:moveTo>
                  <a:pt x="696" y="235"/>
                </a:moveTo>
                <a:cubicBezTo>
                  <a:pt x="696" y="236"/>
                  <a:pt x="696" y="236"/>
                  <a:pt x="696" y="236"/>
                </a:cubicBezTo>
                <a:cubicBezTo>
                  <a:pt x="695" y="235"/>
                  <a:pt x="695" y="235"/>
                  <a:pt x="695" y="235"/>
                </a:cubicBezTo>
                <a:lnTo>
                  <a:pt x="696" y="235"/>
                </a:lnTo>
                <a:close/>
                <a:moveTo>
                  <a:pt x="702" y="293"/>
                </a:moveTo>
                <a:cubicBezTo>
                  <a:pt x="703" y="293"/>
                  <a:pt x="702" y="293"/>
                  <a:pt x="702" y="294"/>
                </a:cubicBezTo>
                <a:cubicBezTo>
                  <a:pt x="702" y="294"/>
                  <a:pt x="702" y="294"/>
                  <a:pt x="702" y="294"/>
                </a:cubicBezTo>
                <a:lnTo>
                  <a:pt x="702" y="293"/>
                </a:lnTo>
                <a:close/>
                <a:moveTo>
                  <a:pt x="700" y="289"/>
                </a:moveTo>
                <a:cubicBezTo>
                  <a:pt x="701" y="289"/>
                  <a:pt x="700" y="290"/>
                  <a:pt x="701" y="290"/>
                </a:cubicBezTo>
                <a:cubicBezTo>
                  <a:pt x="700" y="290"/>
                  <a:pt x="700" y="291"/>
                  <a:pt x="699" y="291"/>
                </a:cubicBezTo>
                <a:lnTo>
                  <a:pt x="700" y="289"/>
                </a:lnTo>
                <a:close/>
                <a:moveTo>
                  <a:pt x="699" y="296"/>
                </a:moveTo>
                <a:cubicBezTo>
                  <a:pt x="699" y="295"/>
                  <a:pt x="699" y="295"/>
                  <a:pt x="699" y="295"/>
                </a:cubicBezTo>
                <a:cubicBezTo>
                  <a:pt x="700" y="296"/>
                  <a:pt x="700" y="296"/>
                  <a:pt x="700" y="296"/>
                </a:cubicBezTo>
                <a:cubicBezTo>
                  <a:pt x="700" y="296"/>
                  <a:pt x="699" y="296"/>
                  <a:pt x="699" y="296"/>
                </a:cubicBezTo>
                <a:close/>
                <a:moveTo>
                  <a:pt x="702" y="302"/>
                </a:moveTo>
                <a:cubicBezTo>
                  <a:pt x="702" y="301"/>
                  <a:pt x="702" y="301"/>
                  <a:pt x="702" y="301"/>
                </a:cubicBezTo>
                <a:cubicBezTo>
                  <a:pt x="702" y="301"/>
                  <a:pt x="702" y="301"/>
                  <a:pt x="702" y="301"/>
                </a:cubicBezTo>
                <a:cubicBezTo>
                  <a:pt x="702" y="302"/>
                  <a:pt x="702" y="302"/>
                  <a:pt x="702" y="302"/>
                </a:cubicBezTo>
                <a:close/>
                <a:moveTo>
                  <a:pt x="703" y="304"/>
                </a:moveTo>
                <a:cubicBezTo>
                  <a:pt x="704" y="303"/>
                  <a:pt x="704" y="303"/>
                  <a:pt x="704" y="303"/>
                </a:cubicBezTo>
                <a:cubicBezTo>
                  <a:pt x="704" y="304"/>
                  <a:pt x="705" y="304"/>
                  <a:pt x="705" y="304"/>
                </a:cubicBezTo>
                <a:cubicBezTo>
                  <a:pt x="705" y="303"/>
                  <a:pt x="705" y="303"/>
                  <a:pt x="705" y="303"/>
                </a:cubicBezTo>
                <a:cubicBezTo>
                  <a:pt x="706" y="304"/>
                  <a:pt x="706" y="304"/>
                  <a:pt x="706" y="304"/>
                </a:cubicBezTo>
                <a:cubicBezTo>
                  <a:pt x="704" y="304"/>
                  <a:pt x="704" y="304"/>
                  <a:pt x="703" y="304"/>
                </a:cubicBezTo>
                <a:close/>
                <a:moveTo>
                  <a:pt x="704" y="299"/>
                </a:moveTo>
                <a:cubicBezTo>
                  <a:pt x="704" y="299"/>
                  <a:pt x="704" y="299"/>
                  <a:pt x="704" y="299"/>
                </a:cubicBezTo>
                <a:cubicBezTo>
                  <a:pt x="704" y="299"/>
                  <a:pt x="705" y="299"/>
                  <a:pt x="705" y="299"/>
                </a:cubicBezTo>
                <a:cubicBezTo>
                  <a:pt x="705" y="299"/>
                  <a:pt x="704" y="299"/>
                  <a:pt x="704" y="299"/>
                </a:cubicBezTo>
                <a:close/>
                <a:moveTo>
                  <a:pt x="704" y="291"/>
                </a:moveTo>
                <a:cubicBezTo>
                  <a:pt x="704" y="291"/>
                  <a:pt x="704" y="291"/>
                  <a:pt x="704" y="291"/>
                </a:cubicBezTo>
                <a:cubicBezTo>
                  <a:pt x="704" y="290"/>
                  <a:pt x="704" y="290"/>
                  <a:pt x="704" y="290"/>
                </a:cubicBezTo>
                <a:cubicBezTo>
                  <a:pt x="704" y="290"/>
                  <a:pt x="704" y="290"/>
                  <a:pt x="704" y="290"/>
                </a:cubicBezTo>
                <a:lnTo>
                  <a:pt x="704" y="291"/>
                </a:lnTo>
                <a:close/>
                <a:moveTo>
                  <a:pt x="710" y="228"/>
                </a:moveTo>
                <a:cubicBezTo>
                  <a:pt x="710" y="227"/>
                  <a:pt x="711" y="227"/>
                  <a:pt x="712" y="227"/>
                </a:cubicBezTo>
                <a:cubicBezTo>
                  <a:pt x="711" y="229"/>
                  <a:pt x="711" y="229"/>
                  <a:pt x="711" y="229"/>
                </a:cubicBezTo>
                <a:cubicBezTo>
                  <a:pt x="710" y="229"/>
                  <a:pt x="710" y="229"/>
                  <a:pt x="710" y="228"/>
                </a:cubicBezTo>
                <a:close/>
                <a:moveTo>
                  <a:pt x="715" y="262"/>
                </a:moveTo>
                <a:cubicBezTo>
                  <a:pt x="714" y="262"/>
                  <a:pt x="714" y="262"/>
                  <a:pt x="714" y="262"/>
                </a:cubicBezTo>
                <a:cubicBezTo>
                  <a:pt x="715" y="261"/>
                  <a:pt x="717" y="261"/>
                  <a:pt x="717" y="260"/>
                </a:cubicBezTo>
                <a:cubicBezTo>
                  <a:pt x="719" y="262"/>
                  <a:pt x="722" y="261"/>
                  <a:pt x="725" y="260"/>
                </a:cubicBezTo>
                <a:cubicBezTo>
                  <a:pt x="724" y="263"/>
                  <a:pt x="721" y="262"/>
                  <a:pt x="719" y="263"/>
                </a:cubicBezTo>
                <a:cubicBezTo>
                  <a:pt x="719" y="263"/>
                  <a:pt x="720" y="262"/>
                  <a:pt x="720" y="262"/>
                </a:cubicBezTo>
                <a:cubicBezTo>
                  <a:pt x="718" y="261"/>
                  <a:pt x="718" y="263"/>
                  <a:pt x="716" y="262"/>
                </a:cubicBezTo>
                <a:cubicBezTo>
                  <a:pt x="716" y="264"/>
                  <a:pt x="716" y="264"/>
                  <a:pt x="716" y="264"/>
                </a:cubicBezTo>
                <a:cubicBezTo>
                  <a:pt x="715" y="264"/>
                  <a:pt x="713" y="264"/>
                  <a:pt x="712" y="265"/>
                </a:cubicBezTo>
                <a:cubicBezTo>
                  <a:pt x="707" y="264"/>
                  <a:pt x="707" y="264"/>
                  <a:pt x="707" y="264"/>
                </a:cubicBezTo>
                <a:cubicBezTo>
                  <a:pt x="709" y="261"/>
                  <a:pt x="712" y="265"/>
                  <a:pt x="715" y="262"/>
                </a:cubicBezTo>
                <a:close/>
                <a:moveTo>
                  <a:pt x="680" y="65"/>
                </a:moveTo>
                <a:cubicBezTo>
                  <a:pt x="680" y="66"/>
                  <a:pt x="680" y="66"/>
                  <a:pt x="680" y="66"/>
                </a:cubicBezTo>
                <a:cubicBezTo>
                  <a:pt x="680" y="65"/>
                  <a:pt x="679" y="65"/>
                  <a:pt x="680" y="65"/>
                </a:cubicBezTo>
                <a:close/>
                <a:moveTo>
                  <a:pt x="672" y="17"/>
                </a:moveTo>
                <a:cubicBezTo>
                  <a:pt x="672" y="17"/>
                  <a:pt x="672" y="17"/>
                  <a:pt x="672" y="17"/>
                </a:cubicBezTo>
                <a:cubicBezTo>
                  <a:pt x="671" y="18"/>
                  <a:pt x="671" y="18"/>
                  <a:pt x="671" y="18"/>
                </a:cubicBezTo>
                <a:cubicBezTo>
                  <a:pt x="670" y="17"/>
                  <a:pt x="672" y="16"/>
                  <a:pt x="672" y="17"/>
                </a:cubicBezTo>
                <a:close/>
                <a:moveTo>
                  <a:pt x="701" y="248"/>
                </a:moveTo>
                <a:cubicBezTo>
                  <a:pt x="701" y="249"/>
                  <a:pt x="700" y="248"/>
                  <a:pt x="700" y="248"/>
                </a:cubicBezTo>
                <a:lnTo>
                  <a:pt x="701" y="248"/>
                </a:lnTo>
                <a:close/>
                <a:moveTo>
                  <a:pt x="703" y="267"/>
                </a:moveTo>
                <a:cubicBezTo>
                  <a:pt x="703" y="267"/>
                  <a:pt x="703" y="267"/>
                  <a:pt x="703" y="267"/>
                </a:cubicBezTo>
                <a:cubicBezTo>
                  <a:pt x="703" y="266"/>
                  <a:pt x="703" y="266"/>
                  <a:pt x="703" y="266"/>
                </a:cubicBezTo>
                <a:lnTo>
                  <a:pt x="703" y="267"/>
                </a:lnTo>
                <a:close/>
                <a:moveTo>
                  <a:pt x="711" y="306"/>
                </a:moveTo>
                <a:cubicBezTo>
                  <a:pt x="711" y="306"/>
                  <a:pt x="710" y="306"/>
                  <a:pt x="710" y="306"/>
                </a:cubicBezTo>
                <a:cubicBezTo>
                  <a:pt x="711" y="305"/>
                  <a:pt x="712" y="305"/>
                  <a:pt x="713" y="306"/>
                </a:cubicBezTo>
                <a:cubicBezTo>
                  <a:pt x="713" y="306"/>
                  <a:pt x="711" y="305"/>
                  <a:pt x="711" y="306"/>
                </a:cubicBezTo>
                <a:cubicBezTo>
                  <a:pt x="711" y="306"/>
                  <a:pt x="711" y="306"/>
                  <a:pt x="711" y="307"/>
                </a:cubicBezTo>
                <a:cubicBezTo>
                  <a:pt x="711" y="307"/>
                  <a:pt x="711" y="307"/>
                  <a:pt x="710" y="307"/>
                </a:cubicBezTo>
                <a:cubicBezTo>
                  <a:pt x="709" y="307"/>
                  <a:pt x="709" y="309"/>
                  <a:pt x="707" y="308"/>
                </a:cubicBezTo>
                <a:cubicBezTo>
                  <a:pt x="707" y="307"/>
                  <a:pt x="707" y="307"/>
                  <a:pt x="707" y="307"/>
                </a:cubicBezTo>
                <a:cubicBezTo>
                  <a:pt x="708" y="307"/>
                  <a:pt x="710" y="307"/>
                  <a:pt x="711" y="306"/>
                </a:cubicBezTo>
                <a:close/>
                <a:moveTo>
                  <a:pt x="708" y="301"/>
                </a:moveTo>
                <a:cubicBezTo>
                  <a:pt x="708" y="300"/>
                  <a:pt x="708" y="300"/>
                  <a:pt x="708" y="300"/>
                </a:cubicBezTo>
                <a:cubicBezTo>
                  <a:pt x="708" y="300"/>
                  <a:pt x="708" y="300"/>
                  <a:pt x="708" y="301"/>
                </a:cubicBezTo>
                <a:close/>
                <a:moveTo>
                  <a:pt x="705" y="282"/>
                </a:moveTo>
                <a:cubicBezTo>
                  <a:pt x="705" y="283"/>
                  <a:pt x="705" y="283"/>
                  <a:pt x="704" y="283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6" y="281"/>
                  <a:pt x="705" y="282"/>
                  <a:pt x="706" y="283"/>
                </a:cubicBezTo>
                <a:cubicBezTo>
                  <a:pt x="706" y="283"/>
                  <a:pt x="706" y="283"/>
                  <a:pt x="706" y="283"/>
                </a:cubicBezTo>
                <a:lnTo>
                  <a:pt x="705" y="282"/>
                </a:lnTo>
                <a:close/>
                <a:moveTo>
                  <a:pt x="708" y="292"/>
                </a:moveTo>
                <a:cubicBezTo>
                  <a:pt x="707" y="292"/>
                  <a:pt x="707" y="292"/>
                  <a:pt x="707" y="292"/>
                </a:cubicBezTo>
                <a:cubicBezTo>
                  <a:pt x="708" y="290"/>
                  <a:pt x="708" y="290"/>
                  <a:pt x="708" y="290"/>
                </a:cubicBezTo>
                <a:cubicBezTo>
                  <a:pt x="709" y="290"/>
                  <a:pt x="708" y="291"/>
                  <a:pt x="708" y="292"/>
                </a:cubicBezTo>
                <a:close/>
                <a:moveTo>
                  <a:pt x="679" y="64"/>
                </a:moveTo>
                <a:cubicBezTo>
                  <a:pt x="679" y="65"/>
                  <a:pt x="677" y="65"/>
                  <a:pt x="676" y="65"/>
                </a:cubicBezTo>
                <a:cubicBezTo>
                  <a:pt x="676" y="64"/>
                  <a:pt x="678" y="64"/>
                  <a:pt x="679" y="64"/>
                </a:cubicBezTo>
                <a:close/>
                <a:moveTo>
                  <a:pt x="711" y="299"/>
                </a:moveTo>
                <a:cubicBezTo>
                  <a:pt x="711" y="299"/>
                  <a:pt x="711" y="299"/>
                  <a:pt x="711" y="299"/>
                </a:cubicBezTo>
                <a:cubicBezTo>
                  <a:pt x="710" y="299"/>
                  <a:pt x="710" y="299"/>
                  <a:pt x="710" y="299"/>
                </a:cubicBezTo>
                <a:cubicBezTo>
                  <a:pt x="711" y="299"/>
                  <a:pt x="711" y="299"/>
                  <a:pt x="711" y="299"/>
                </a:cubicBezTo>
                <a:close/>
                <a:moveTo>
                  <a:pt x="711" y="298"/>
                </a:moveTo>
                <a:cubicBezTo>
                  <a:pt x="711" y="298"/>
                  <a:pt x="710" y="297"/>
                  <a:pt x="710" y="297"/>
                </a:cubicBezTo>
                <a:cubicBezTo>
                  <a:pt x="710" y="297"/>
                  <a:pt x="711" y="297"/>
                  <a:pt x="711" y="297"/>
                </a:cubicBezTo>
                <a:cubicBezTo>
                  <a:pt x="711" y="297"/>
                  <a:pt x="711" y="298"/>
                  <a:pt x="711" y="298"/>
                </a:cubicBezTo>
                <a:close/>
                <a:moveTo>
                  <a:pt x="707" y="262"/>
                </a:moveTo>
                <a:cubicBezTo>
                  <a:pt x="708" y="262"/>
                  <a:pt x="708" y="262"/>
                  <a:pt x="708" y="262"/>
                </a:cubicBezTo>
                <a:cubicBezTo>
                  <a:pt x="706" y="262"/>
                  <a:pt x="706" y="262"/>
                  <a:pt x="706" y="262"/>
                </a:cubicBezTo>
                <a:lnTo>
                  <a:pt x="707" y="262"/>
                </a:lnTo>
                <a:close/>
                <a:moveTo>
                  <a:pt x="716" y="279"/>
                </a:moveTo>
                <a:cubicBezTo>
                  <a:pt x="716" y="279"/>
                  <a:pt x="716" y="279"/>
                  <a:pt x="716" y="279"/>
                </a:cubicBezTo>
                <a:cubicBezTo>
                  <a:pt x="717" y="280"/>
                  <a:pt x="717" y="280"/>
                  <a:pt x="717" y="280"/>
                </a:cubicBezTo>
                <a:lnTo>
                  <a:pt x="716" y="279"/>
                </a:lnTo>
                <a:close/>
                <a:moveTo>
                  <a:pt x="718" y="281"/>
                </a:moveTo>
                <a:cubicBezTo>
                  <a:pt x="718" y="281"/>
                  <a:pt x="718" y="281"/>
                  <a:pt x="718" y="281"/>
                </a:cubicBezTo>
                <a:cubicBezTo>
                  <a:pt x="717" y="281"/>
                  <a:pt x="717" y="281"/>
                  <a:pt x="717" y="281"/>
                </a:cubicBezTo>
                <a:lnTo>
                  <a:pt x="718" y="281"/>
                </a:lnTo>
                <a:close/>
                <a:moveTo>
                  <a:pt x="719" y="291"/>
                </a:moveTo>
                <a:cubicBezTo>
                  <a:pt x="719" y="291"/>
                  <a:pt x="719" y="291"/>
                  <a:pt x="719" y="291"/>
                </a:cubicBezTo>
                <a:cubicBezTo>
                  <a:pt x="721" y="290"/>
                  <a:pt x="721" y="290"/>
                  <a:pt x="721" y="290"/>
                </a:cubicBezTo>
                <a:lnTo>
                  <a:pt x="719" y="291"/>
                </a:lnTo>
                <a:close/>
                <a:moveTo>
                  <a:pt x="720" y="283"/>
                </a:moveTo>
                <a:cubicBezTo>
                  <a:pt x="720" y="283"/>
                  <a:pt x="720" y="283"/>
                  <a:pt x="719" y="283"/>
                </a:cubicBezTo>
                <a:cubicBezTo>
                  <a:pt x="720" y="282"/>
                  <a:pt x="720" y="282"/>
                  <a:pt x="720" y="282"/>
                </a:cubicBezTo>
                <a:lnTo>
                  <a:pt x="720" y="283"/>
                </a:lnTo>
                <a:close/>
                <a:moveTo>
                  <a:pt x="722" y="277"/>
                </a:moveTo>
                <a:cubicBezTo>
                  <a:pt x="722" y="277"/>
                  <a:pt x="722" y="277"/>
                  <a:pt x="721" y="276"/>
                </a:cubicBezTo>
                <a:cubicBezTo>
                  <a:pt x="723" y="276"/>
                  <a:pt x="723" y="276"/>
                  <a:pt x="723" y="276"/>
                </a:cubicBezTo>
                <a:cubicBezTo>
                  <a:pt x="723" y="276"/>
                  <a:pt x="723" y="277"/>
                  <a:pt x="722" y="277"/>
                </a:cubicBezTo>
                <a:close/>
                <a:moveTo>
                  <a:pt x="722" y="272"/>
                </a:moveTo>
                <a:cubicBezTo>
                  <a:pt x="722" y="273"/>
                  <a:pt x="722" y="273"/>
                  <a:pt x="722" y="273"/>
                </a:cubicBezTo>
                <a:cubicBezTo>
                  <a:pt x="721" y="272"/>
                  <a:pt x="721" y="272"/>
                  <a:pt x="721" y="272"/>
                </a:cubicBezTo>
                <a:cubicBezTo>
                  <a:pt x="720" y="273"/>
                  <a:pt x="718" y="274"/>
                  <a:pt x="719" y="275"/>
                </a:cubicBezTo>
                <a:cubicBezTo>
                  <a:pt x="719" y="276"/>
                  <a:pt x="720" y="274"/>
                  <a:pt x="720" y="275"/>
                </a:cubicBezTo>
                <a:cubicBezTo>
                  <a:pt x="717" y="276"/>
                  <a:pt x="722" y="278"/>
                  <a:pt x="718" y="279"/>
                </a:cubicBezTo>
                <a:cubicBezTo>
                  <a:pt x="715" y="279"/>
                  <a:pt x="716" y="274"/>
                  <a:pt x="713" y="277"/>
                </a:cubicBezTo>
                <a:cubicBezTo>
                  <a:pt x="711" y="278"/>
                  <a:pt x="711" y="276"/>
                  <a:pt x="710" y="276"/>
                </a:cubicBezTo>
                <a:cubicBezTo>
                  <a:pt x="711" y="275"/>
                  <a:pt x="710" y="274"/>
                  <a:pt x="709" y="274"/>
                </a:cubicBezTo>
                <a:cubicBezTo>
                  <a:pt x="709" y="273"/>
                  <a:pt x="712" y="273"/>
                  <a:pt x="711" y="271"/>
                </a:cubicBezTo>
                <a:cubicBezTo>
                  <a:pt x="709" y="272"/>
                  <a:pt x="710" y="270"/>
                  <a:pt x="709" y="269"/>
                </a:cubicBezTo>
                <a:cubicBezTo>
                  <a:pt x="710" y="269"/>
                  <a:pt x="710" y="268"/>
                  <a:pt x="709" y="268"/>
                </a:cubicBezTo>
                <a:cubicBezTo>
                  <a:pt x="711" y="269"/>
                  <a:pt x="712" y="268"/>
                  <a:pt x="714" y="267"/>
                </a:cubicBezTo>
                <a:cubicBezTo>
                  <a:pt x="714" y="268"/>
                  <a:pt x="714" y="269"/>
                  <a:pt x="715" y="269"/>
                </a:cubicBezTo>
                <a:cubicBezTo>
                  <a:pt x="713" y="270"/>
                  <a:pt x="713" y="269"/>
                  <a:pt x="712" y="270"/>
                </a:cubicBezTo>
                <a:cubicBezTo>
                  <a:pt x="714" y="270"/>
                  <a:pt x="712" y="272"/>
                  <a:pt x="714" y="272"/>
                </a:cubicBezTo>
                <a:cubicBezTo>
                  <a:pt x="714" y="271"/>
                  <a:pt x="716" y="271"/>
                  <a:pt x="716" y="269"/>
                </a:cubicBezTo>
                <a:cubicBezTo>
                  <a:pt x="718" y="269"/>
                  <a:pt x="718" y="269"/>
                  <a:pt x="718" y="269"/>
                </a:cubicBezTo>
                <a:cubicBezTo>
                  <a:pt x="719" y="267"/>
                  <a:pt x="716" y="268"/>
                  <a:pt x="715" y="267"/>
                </a:cubicBezTo>
                <a:cubicBezTo>
                  <a:pt x="716" y="266"/>
                  <a:pt x="716" y="266"/>
                  <a:pt x="716" y="266"/>
                </a:cubicBezTo>
                <a:cubicBezTo>
                  <a:pt x="716" y="266"/>
                  <a:pt x="716" y="266"/>
                  <a:pt x="716" y="266"/>
                </a:cubicBezTo>
                <a:cubicBezTo>
                  <a:pt x="718" y="267"/>
                  <a:pt x="718" y="266"/>
                  <a:pt x="719" y="267"/>
                </a:cubicBezTo>
                <a:cubicBezTo>
                  <a:pt x="721" y="266"/>
                  <a:pt x="723" y="264"/>
                  <a:pt x="725" y="265"/>
                </a:cubicBezTo>
                <a:cubicBezTo>
                  <a:pt x="725" y="265"/>
                  <a:pt x="725" y="265"/>
                  <a:pt x="725" y="266"/>
                </a:cubicBezTo>
                <a:cubicBezTo>
                  <a:pt x="726" y="266"/>
                  <a:pt x="728" y="264"/>
                  <a:pt x="729" y="266"/>
                </a:cubicBezTo>
                <a:cubicBezTo>
                  <a:pt x="730" y="264"/>
                  <a:pt x="730" y="264"/>
                  <a:pt x="730" y="264"/>
                </a:cubicBezTo>
                <a:cubicBezTo>
                  <a:pt x="733" y="264"/>
                  <a:pt x="733" y="264"/>
                  <a:pt x="733" y="264"/>
                </a:cubicBezTo>
                <a:cubicBezTo>
                  <a:pt x="733" y="264"/>
                  <a:pt x="733" y="265"/>
                  <a:pt x="734" y="265"/>
                </a:cubicBezTo>
                <a:cubicBezTo>
                  <a:pt x="735" y="263"/>
                  <a:pt x="737" y="265"/>
                  <a:pt x="738" y="264"/>
                </a:cubicBezTo>
                <a:cubicBezTo>
                  <a:pt x="739" y="264"/>
                  <a:pt x="740" y="265"/>
                  <a:pt x="741" y="264"/>
                </a:cubicBezTo>
                <a:cubicBezTo>
                  <a:pt x="742" y="265"/>
                  <a:pt x="744" y="264"/>
                  <a:pt x="745" y="265"/>
                </a:cubicBezTo>
                <a:cubicBezTo>
                  <a:pt x="746" y="264"/>
                  <a:pt x="748" y="263"/>
                  <a:pt x="748" y="264"/>
                </a:cubicBezTo>
                <a:cubicBezTo>
                  <a:pt x="749" y="264"/>
                  <a:pt x="749" y="264"/>
                  <a:pt x="749" y="264"/>
                </a:cubicBezTo>
                <a:cubicBezTo>
                  <a:pt x="748" y="263"/>
                  <a:pt x="748" y="263"/>
                  <a:pt x="748" y="263"/>
                </a:cubicBezTo>
                <a:cubicBezTo>
                  <a:pt x="749" y="263"/>
                  <a:pt x="749" y="263"/>
                  <a:pt x="749" y="263"/>
                </a:cubicBezTo>
                <a:cubicBezTo>
                  <a:pt x="749" y="263"/>
                  <a:pt x="749" y="263"/>
                  <a:pt x="749" y="264"/>
                </a:cubicBezTo>
                <a:cubicBezTo>
                  <a:pt x="750" y="264"/>
                  <a:pt x="750" y="264"/>
                  <a:pt x="750" y="264"/>
                </a:cubicBezTo>
                <a:cubicBezTo>
                  <a:pt x="748" y="264"/>
                  <a:pt x="747" y="266"/>
                  <a:pt x="747" y="267"/>
                </a:cubicBezTo>
                <a:cubicBezTo>
                  <a:pt x="747" y="268"/>
                  <a:pt x="744" y="269"/>
                  <a:pt x="743" y="270"/>
                </a:cubicBezTo>
                <a:cubicBezTo>
                  <a:pt x="742" y="271"/>
                  <a:pt x="741" y="271"/>
                  <a:pt x="740" y="271"/>
                </a:cubicBezTo>
                <a:cubicBezTo>
                  <a:pt x="739" y="271"/>
                  <a:pt x="739" y="272"/>
                  <a:pt x="738" y="272"/>
                </a:cubicBezTo>
                <a:cubicBezTo>
                  <a:pt x="739" y="273"/>
                  <a:pt x="739" y="273"/>
                  <a:pt x="739" y="273"/>
                </a:cubicBezTo>
                <a:cubicBezTo>
                  <a:pt x="737" y="273"/>
                  <a:pt x="736" y="274"/>
                  <a:pt x="735" y="274"/>
                </a:cubicBezTo>
                <a:cubicBezTo>
                  <a:pt x="735" y="275"/>
                  <a:pt x="735" y="275"/>
                  <a:pt x="735" y="275"/>
                </a:cubicBezTo>
                <a:cubicBezTo>
                  <a:pt x="732" y="275"/>
                  <a:pt x="732" y="280"/>
                  <a:pt x="729" y="276"/>
                </a:cubicBezTo>
                <a:cubicBezTo>
                  <a:pt x="725" y="277"/>
                  <a:pt x="725" y="277"/>
                  <a:pt x="725" y="277"/>
                </a:cubicBezTo>
                <a:cubicBezTo>
                  <a:pt x="725" y="276"/>
                  <a:pt x="725" y="275"/>
                  <a:pt x="724" y="274"/>
                </a:cubicBezTo>
                <a:cubicBezTo>
                  <a:pt x="723" y="274"/>
                  <a:pt x="723" y="274"/>
                  <a:pt x="723" y="274"/>
                </a:cubicBezTo>
                <a:cubicBezTo>
                  <a:pt x="724" y="273"/>
                  <a:pt x="724" y="273"/>
                  <a:pt x="724" y="273"/>
                </a:cubicBezTo>
                <a:lnTo>
                  <a:pt x="722" y="272"/>
                </a:lnTo>
                <a:close/>
                <a:moveTo>
                  <a:pt x="726" y="280"/>
                </a:moveTo>
                <a:cubicBezTo>
                  <a:pt x="726" y="281"/>
                  <a:pt x="725" y="281"/>
                  <a:pt x="725" y="281"/>
                </a:cubicBezTo>
                <a:cubicBezTo>
                  <a:pt x="725" y="280"/>
                  <a:pt x="725" y="280"/>
                  <a:pt x="726" y="280"/>
                </a:cubicBezTo>
                <a:close/>
                <a:moveTo>
                  <a:pt x="737" y="297"/>
                </a:moveTo>
                <a:cubicBezTo>
                  <a:pt x="736" y="298"/>
                  <a:pt x="736" y="298"/>
                  <a:pt x="736" y="298"/>
                </a:cubicBezTo>
                <a:cubicBezTo>
                  <a:pt x="737" y="296"/>
                  <a:pt x="737" y="296"/>
                  <a:pt x="737" y="296"/>
                </a:cubicBezTo>
                <a:lnTo>
                  <a:pt x="737" y="297"/>
                </a:lnTo>
                <a:close/>
                <a:moveTo>
                  <a:pt x="738" y="296"/>
                </a:moveTo>
                <a:cubicBezTo>
                  <a:pt x="739" y="295"/>
                  <a:pt x="739" y="295"/>
                  <a:pt x="739" y="295"/>
                </a:cubicBezTo>
                <a:cubicBezTo>
                  <a:pt x="740" y="295"/>
                  <a:pt x="740" y="295"/>
                  <a:pt x="740" y="295"/>
                </a:cubicBezTo>
                <a:lnTo>
                  <a:pt x="738" y="296"/>
                </a:lnTo>
                <a:close/>
                <a:moveTo>
                  <a:pt x="739" y="292"/>
                </a:moveTo>
                <a:cubicBezTo>
                  <a:pt x="740" y="291"/>
                  <a:pt x="740" y="291"/>
                  <a:pt x="741" y="291"/>
                </a:cubicBezTo>
                <a:cubicBezTo>
                  <a:pt x="741" y="292"/>
                  <a:pt x="740" y="291"/>
                  <a:pt x="739" y="292"/>
                </a:cubicBezTo>
                <a:close/>
                <a:moveTo>
                  <a:pt x="742" y="297"/>
                </a:moveTo>
                <a:cubicBezTo>
                  <a:pt x="743" y="297"/>
                  <a:pt x="743" y="296"/>
                  <a:pt x="744" y="296"/>
                </a:cubicBezTo>
                <a:cubicBezTo>
                  <a:pt x="744" y="297"/>
                  <a:pt x="743" y="297"/>
                  <a:pt x="742" y="297"/>
                </a:cubicBezTo>
                <a:close/>
                <a:moveTo>
                  <a:pt x="750" y="301"/>
                </a:moveTo>
                <a:cubicBezTo>
                  <a:pt x="749" y="301"/>
                  <a:pt x="749" y="301"/>
                  <a:pt x="749" y="301"/>
                </a:cubicBezTo>
                <a:cubicBezTo>
                  <a:pt x="749" y="301"/>
                  <a:pt x="749" y="301"/>
                  <a:pt x="749" y="301"/>
                </a:cubicBezTo>
                <a:cubicBezTo>
                  <a:pt x="749" y="301"/>
                  <a:pt x="749" y="301"/>
                  <a:pt x="749" y="301"/>
                </a:cubicBezTo>
                <a:lnTo>
                  <a:pt x="750" y="301"/>
                </a:lnTo>
                <a:close/>
                <a:moveTo>
                  <a:pt x="755" y="277"/>
                </a:moveTo>
                <a:cubicBezTo>
                  <a:pt x="755" y="276"/>
                  <a:pt x="755" y="276"/>
                  <a:pt x="755" y="276"/>
                </a:cubicBezTo>
                <a:cubicBezTo>
                  <a:pt x="756" y="277"/>
                  <a:pt x="756" y="277"/>
                  <a:pt x="756" y="277"/>
                </a:cubicBezTo>
                <a:lnTo>
                  <a:pt x="755" y="277"/>
                </a:lnTo>
                <a:close/>
                <a:moveTo>
                  <a:pt x="760" y="280"/>
                </a:moveTo>
                <a:cubicBezTo>
                  <a:pt x="760" y="280"/>
                  <a:pt x="760" y="280"/>
                  <a:pt x="760" y="280"/>
                </a:cubicBezTo>
                <a:cubicBezTo>
                  <a:pt x="760" y="279"/>
                  <a:pt x="760" y="279"/>
                  <a:pt x="761" y="279"/>
                </a:cubicBezTo>
                <a:cubicBezTo>
                  <a:pt x="761" y="279"/>
                  <a:pt x="760" y="280"/>
                  <a:pt x="760" y="280"/>
                </a:cubicBezTo>
                <a:close/>
                <a:moveTo>
                  <a:pt x="766" y="292"/>
                </a:moveTo>
                <a:cubicBezTo>
                  <a:pt x="765" y="291"/>
                  <a:pt x="763" y="291"/>
                  <a:pt x="763" y="289"/>
                </a:cubicBezTo>
                <a:cubicBezTo>
                  <a:pt x="763" y="288"/>
                  <a:pt x="764" y="289"/>
                  <a:pt x="765" y="289"/>
                </a:cubicBezTo>
                <a:cubicBezTo>
                  <a:pt x="766" y="290"/>
                  <a:pt x="764" y="291"/>
                  <a:pt x="765" y="291"/>
                </a:cubicBezTo>
                <a:lnTo>
                  <a:pt x="766" y="292"/>
                </a:lnTo>
                <a:close/>
                <a:moveTo>
                  <a:pt x="838" y="242"/>
                </a:moveTo>
                <a:cubicBezTo>
                  <a:pt x="838" y="242"/>
                  <a:pt x="838" y="241"/>
                  <a:pt x="837" y="241"/>
                </a:cubicBezTo>
                <a:cubicBezTo>
                  <a:pt x="837" y="241"/>
                  <a:pt x="837" y="241"/>
                  <a:pt x="837" y="241"/>
                </a:cubicBezTo>
                <a:cubicBezTo>
                  <a:pt x="837" y="241"/>
                  <a:pt x="838" y="240"/>
                  <a:pt x="839" y="241"/>
                </a:cubicBezTo>
                <a:lnTo>
                  <a:pt x="838" y="24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 rot="1897478" flipH="1">
            <a:off x="365174" y="-193750"/>
            <a:ext cx="349947" cy="802720"/>
            <a:chOff x="8659813" y="247650"/>
            <a:chExt cx="2794000" cy="7435851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9593264" y="247650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4 w 4"/>
                <a:gd name="T3" fmla="*/ 4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2" y="4"/>
                    <a:pt x="4" y="4"/>
                  </a:cubicBezTo>
                  <a:cubicBezTo>
                    <a:pt x="2" y="7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9590089" y="266700"/>
              <a:ext cx="22225" cy="14288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6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3" y="2"/>
                    <a:pt x="3" y="4"/>
                  </a:cubicBezTo>
                  <a:cubicBezTo>
                    <a:pt x="0" y="3"/>
                    <a:pt x="5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9596439" y="285750"/>
              <a:ext cx="23813" cy="17463"/>
            </a:xfrm>
            <a:custGeom>
              <a:avLst/>
              <a:gdLst>
                <a:gd name="T0" fmla="*/ 1 w 6"/>
                <a:gd name="T1" fmla="*/ 0 h 5"/>
                <a:gd name="T2" fmla="*/ 5 w 6"/>
                <a:gd name="T3" fmla="*/ 5 h 5"/>
                <a:gd name="T4" fmla="*/ 0 w 6"/>
                <a:gd name="T5" fmla="*/ 4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3" y="1"/>
                    <a:pt x="6" y="1"/>
                    <a:pt x="5" y="5"/>
                  </a:cubicBezTo>
                  <a:cubicBezTo>
                    <a:pt x="4" y="4"/>
                    <a:pt x="1" y="5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9596439" y="315913"/>
              <a:ext cx="26988" cy="36513"/>
            </a:xfrm>
            <a:custGeom>
              <a:avLst/>
              <a:gdLst>
                <a:gd name="T0" fmla="*/ 2 w 7"/>
                <a:gd name="T1" fmla="*/ 0 h 10"/>
                <a:gd name="T2" fmla="*/ 6 w 7"/>
                <a:gd name="T3" fmla="*/ 1 h 10"/>
                <a:gd name="T4" fmla="*/ 3 w 7"/>
                <a:gd name="T5" fmla="*/ 3 h 10"/>
                <a:gd name="T6" fmla="*/ 7 w 7"/>
                <a:gd name="T7" fmla="*/ 6 h 10"/>
                <a:gd name="T8" fmla="*/ 3 w 7"/>
                <a:gd name="T9" fmla="*/ 10 h 10"/>
                <a:gd name="T10" fmla="*/ 2 w 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4" y="2"/>
                    <a:pt x="4" y="0"/>
                    <a:pt x="6" y="1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5"/>
                    <a:pt x="6" y="4"/>
                    <a:pt x="7" y="6"/>
                  </a:cubicBezTo>
                  <a:cubicBezTo>
                    <a:pt x="7" y="9"/>
                    <a:pt x="6" y="10"/>
                    <a:pt x="3" y="10"/>
                  </a:cubicBezTo>
                  <a:cubicBezTo>
                    <a:pt x="0" y="6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9604376" y="357188"/>
              <a:ext cx="30163" cy="58738"/>
            </a:xfrm>
            <a:custGeom>
              <a:avLst/>
              <a:gdLst>
                <a:gd name="T0" fmla="*/ 2 w 8"/>
                <a:gd name="T1" fmla="*/ 0 h 16"/>
                <a:gd name="T2" fmla="*/ 4 w 8"/>
                <a:gd name="T3" fmla="*/ 16 h 16"/>
                <a:gd name="T4" fmla="*/ 2 w 8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8" y="4"/>
                    <a:pt x="5" y="10"/>
                    <a:pt x="4" y="16"/>
                  </a:cubicBezTo>
                  <a:cubicBezTo>
                    <a:pt x="2" y="13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9604376" y="423863"/>
              <a:ext cx="15875" cy="1587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11072814" y="457200"/>
              <a:ext cx="30163" cy="34925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6" y="0"/>
                    <a:pt x="8" y="1"/>
                    <a:pt x="8" y="5"/>
                  </a:cubicBezTo>
                  <a:cubicBezTo>
                    <a:pt x="4" y="9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9607551" y="454025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3 w 5"/>
                <a:gd name="T3" fmla="*/ 6 h 6"/>
                <a:gd name="T4" fmla="*/ 4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4"/>
                    <a:pt x="5" y="4"/>
                    <a:pt x="3" y="6"/>
                  </a:cubicBezTo>
                  <a:cubicBezTo>
                    <a:pt x="1" y="6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10707689" y="50323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2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9788526" y="528638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0"/>
                    <a:pt x="4" y="7"/>
                    <a:pt x="3" y="10"/>
                  </a:cubicBezTo>
                  <a:cubicBezTo>
                    <a:pt x="0" y="7"/>
                    <a:pt x="3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9793289" y="5746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5"/>
                    <a:pt x="0" y="6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9785351" y="604838"/>
              <a:ext cx="19050" cy="123825"/>
            </a:xfrm>
            <a:custGeom>
              <a:avLst/>
              <a:gdLst>
                <a:gd name="T0" fmla="*/ 2 w 5"/>
                <a:gd name="T1" fmla="*/ 0 h 33"/>
                <a:gd name="T2" fmla="*/ 5 w 5"/>
                <a:gd name="T3" fmla="*/ 1 h 33"/>
                <a:gd name="T4" fmla="*/ 2 w 5"/>
                <a:gd name="T5" fmla="*/ 33 h 33"/>
                <a:gd name="T6" fmla="*/ 2 w 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2" y="10"/>
                    <a:pt x="5" y="21"/>
                    <a:pt x="2" y="33"/>
                  </a:cubicBezTo>
                  <a:cubicBezTo>
                    <a:pt x="0" y="22"/>
                    <a:pt x="3" y="1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9513889" y="698500"/>
              <a:ext cx="11113" cy="25400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4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0" y="4"/>
                    <a:pt x="2" y="4"/>
                  </a:cubicBezTo>
                  <a:cubicBezTo>
                    <a:pt x="0" y="7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9607551" y="720725"/>
              <a:ext cx="12700" cy="33338"/>
            </a:xfrm>
            <a:custGeom>
              <a:avLst/>
              <a:gdLst>
                <a:gd name="T0" fmla="*/ 1 w 3"/>
                <a:gd name="T1" fmla="*/ 0 h 9"/>
                <a:gd name="T2" fmla="*/ 2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1"/>
                    <a:pt x="3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9785351" y="736600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1 w 5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2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11006139" y="795338"/>
              <a:ext cx="17463" cy="26988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3 w 5"/>
                <a:gd name="T5" fmla="*/ 7 h 7"/>
                <a:gd name="T6" fmla="*/ 0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2" y="3"/>
                    <a:pt x="5" y="5"/>
                    <a:pt x="3" y="7"/>
                  </a:cubicBezTo>
                  <a:cubicBezTo>
                    <a:pt x="1" y="6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9607551" y="814388"/>
              <a:ext cx="12700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8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10274301" y="822325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6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0"/>
                    <a:pt x="3" y="8"/>
                    <a:pt x="0" y="6"/>
                  </a:cubicBezTo>
                  <a:cubicBezTo>
                    <a:pt x="1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11001376" y="830263"/>
              <a:ext cx="15875" cy="104775"/>
            </a:xfrm>
            <a:custGeom>
              <a:avLst/>
              <a:gdLst>
                <a:gd name="T0" fmla="*/ 3 w 4"/>
                <a:gd name="T1" fmla="*/ 0 h 28"/>
                <a:gd name="T2" fmla="*/ 2 w 4"/>
                <a:gd name="T3" fmla="*/ 28 h 28"/>
                <a:gd name="T4" fmla="*/ 3 w 4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3" y="0"/>
                  </a:moveTo>
                  <a:cubicBezTo>
                    <a:pt x="4" y="7"/>
                    <a:pt x="3" y="18"/>
                    <a:pt x="2" y="28"/>
                  </a:cubicBezTo>
                  <a:cubicBezTo>
                    <a:pt x="0" y="18"/>
                    <a:pt x="1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0839451" y="844550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2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2"/>
                    <a:pt x="2" y="5"/>
                    <a:pt x="2" y="7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9837739" y="863600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10271126" y="871538"/>
              <a:ext cx="7938" cy="30163"/>
            </a:xfrm>
            <a:custGeom>
              <a:avLst/>
              <a:gdLst>
                <a:gd name="T0" fmla="*/ 1 w 2"/>
                <a:gd name="T1" fmla="*/ 0 h 8"/>
                <a:gd name="T2" fmla="*/ 2 w 2"/>
                <a:gd name="T3" fmla="*/ 8 h 8"/>
                <a:gd name="T4" fmla="*/ 1 w 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2" y="2"/>
                    <a:pt x="2" y="6"/>
                    <a:pt x="2" y="8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10828339" y="89693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0"/>
                    <a:pt x="6" y="7"/>
                    <a:pt x="4" y="8"/>
                  </a:cubicBezTo>
                  <a:cubicBezTo>
                    <a:pt x="0" y="8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9574214" y="896938"/>
              <a:ext cx="26988" cy="217488"/>
            </a:xfrm>
            <a:custGeom>
              <a:avLst/>
              <a:gdLst>
                <a:gd name="T0" fmla="*/ 2 w 7"/>
                <a:gd name="T1" fmla="*/ 1 h 58"/>
                <a:gd name="T2" fmla="*/ 5 w 7"/>
                <a:gd name="T3" fmla="*/ 2 h 58"/>
                <a:gd name="T4" fmla="*/ 5 w 7"/>
                <a:gd name="T5" fmla="*/ 50 h 58"/>
                <a:gd name="T6" fmla="*/ 0 w 7"/>
                <a:gd name="T7" fmla="*/ 58 h 58"/>
                <a:gd name="T8" fmla="*/ 2 w 7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8">
                  <a:moveTo>
                    <a:pt x="2" y="1"/>
                  </a:moveTo>
                  <a:cubicBezTo>
                    <a:pt x="4" y="0"/>
                    <a:pt x="5" y="5"/>
                    <a:pt x="5" y="2"/>
                  </a:cubicBezTo>
                  <a:cubicBezTo>
                    <a:pt x="7" y="14"/>
                    <a:pt x="2" y="38"/>
                    <a:pt x="5" y="50"/>
                  </a:cubicBezTo>
                  <a:cubicBezTo>
                    <a:pt x="3" y="52"/>
                    <a:pt x="4" y="57"/>
                    <a:pt x="0" y="58"/>
                  </a:cubicBezTo>
                  <a:cubicBezTo>
                    <a:pt x="3" y="41"/>
                    <a:pt x="0" y="18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10267951" y="904875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2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5" y="0"/>
                    <a:pt x="1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10267951" y="927100"/>
              <a:ext cx="17463" cy="79375"/>
            </a:xfrm>
            <a:custGeom>
              <a:avLst/>
              <a:gdLst>
                <a:gd name="T0" fmla="*/ 1 w 5"/>
                <a:gd name="T1" fmla="*/ 0 h 21"/>
                <a:gd name="T2" fmla="*/ 0 w 5"/>
                <a:gd name="T3" fmla="*/ 21 h 21"/>
                <a:gd name="T4" fmla="*/ 1 w 5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3" y="4"/>
                    <a:pt x="5" y="17"/>
                    <a:pt x="0" y="21"/>
                  </a:cubicBezTo>
                  <a:cubicBezTo>
                    <a:pt x="1" y="11"/>
                    <a:pt x="0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10836276" y="9350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2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10688639" y="938213"/>
              <a:ext cx="23813" cy="38100"/>
            </a:xfrm>
            <a:custGeom>
              <a:avLst/>
              <a:gdLst>
                <a:gd name="T0" fmla="*/ 1 w 6"/>
                <a:gd name="T1" fmla="*/ 4 h 10"/>
                <a:gd name="T2" fmla="*/ 0 w 6"/>
                <a:gd name="T3" fmla="*/ 5 h 10"/>
                <a:gd name="T4" fmla="*/ 1 w 6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6" y="0"/>
                    <a:pt x="1" y="10"/>
                    <a:pt x="0" y="5"/>
                  </a:cubicBezTo>
                  <a:cubicBezTo>
                    <a:pt x="0" y="4"/>
                    <a:pt x="1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10682289" y="979488"/>
              <a:ext cx="14288" cy="46038"/>
            </a:xfrm>
            <a:custGeom>
              <a:avLst/>
              <a:gdLst>
                <a:gd name="T0" fmla="*/ 2 w 4"/>
                <a:gd name="T1" fmla="*/ 0 h 12"/>
                <a:gd name="T2" fmla="*/ 2 w 4"/>
                <a:gd name="T3" fmla="*/ 12 h 12"/>
                <a:gd name="T4" fmla="*/ 2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0"/>
                  </a:moveTo>
                  <a:cubicBezTo>
                    <a:pt x="4" y="3"/>
                    <a:pt x="2" y="9"/>
                    <a:pt x="2" y="12"/>
                  </a:cubicBezTo>
                  <a:cubicBezTo>
                    <a:pt x="0" y="9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10421939" y="1025525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4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11039476" y="1025525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5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9631364" y="10366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0" y="4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9544051" y="1042988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0 w 6"/>
                <a:gd name="T5" fmla="*/ 6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2"/>
                    <a:pt x="4" y="6"/>
                    <a:pt x="4" y="8"/>
                  </a:cubicBezTo>
                  <a:cubicBezTo>
                    <a:pt x="2" y="8"/>
                    <a:pt x="2" y="5"/>
                    <a:pt x="0" y="6"/>
                  </a:cubicBezTo>
                  <a:cubicBezTo>
                    <a:pt x="2" y="5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10410826" y="1050925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3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1"/>
                    <a:pt x="4" y="9"/>
                    <a:pt x="3" y="12"/>
                  </a:cubicBezTo>
                  <a:cubicBezTo>
                    <a:pt x="0" y="9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10669589" y="1073150"/>
              <a:ext cx="23813" cy="26988"/>
            </a:xfrm>
            <a:custGeom>
              <a:avLst/>
              <a:gdLst>
                <a:gd name="T0" fmla="*/ 2 w 6"/>
                <a:gd name="T1" fmla="*/ 0 h 7"/>
                <a:gd name="T2" fmla="*/ 3 w 6"/>
                <a:gd name="T3" fmla="*/ 7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2"/>
                    <a:pt x="3" y="4"/>
                    <a:pt x="3" y="7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10248901" y="1085850"/>
              <a:ext cx="14288" cy="52388"/>
            </a:xfrm>
            <a:custGeom>
              <a:avLst/>
              <a:gdLst>
                <a:gd name="T0" fmla="*/ 2 w 4"/>
                <a:gd name="T1" fmla="*/ 0 h 14"/>
                <a:gd name="T2" fmla="*/ 0 w 4"/>
                <a:gd name="T3" fmla="*/ 14 h 14"/>
                <a:gd name="T4" fmla="*/ 2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3" y="5"/>
                    <a:pt x="4" y="12"/>
                    <a:pt x="0" y="14"/>
                  </a:cubicBezTo>
                  <a:cubicBezTo>
                    <a:pt x="2" y="10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11031539" y="1085850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4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1"/>
                    <a:pt x="5" y="1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9329739" y="1096963"/>
              <a:ext cx="33338" cy="96838"/>
            </a:xfrm>
            <a:custGeom>
              <a:avLst/>
              <a:gdLst>
                <a:gd name="T0" fmla="*/ 1 w 9"/>
                <a:gd name="T1" fmla="*/ 1 h 26"/>
                <a:gd name="T2" fmla="*/ 4 w 9"/>
                <a:gd name="T3" fmla="*/ 2 h 26"/>
                <a:gd name="T4" fmla="*/ 1 w 9"/>
                <a:gd name="T5" fmla="*/ 26 h 26"/>
                <a:gd name="T6" fmla="*/ 1 w 9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1" y="1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0" y="10"/>
                    <a:pt x="9" y="21"/>
                    <a:pt x="1" y="26"/>
                  </a:cubicBezTo>
                  <a:cubicBezTo>
                    <a:pt x="1" y="20"/>
                    <a:pt x="1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10669589" y="1108075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4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4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9351964" y="1108075"/>
              <a:ext cx="19050" cy="14288"/>
            </a:xfrm>
            <a:custGeom>
              <a:avLst/>
              <a:gdLst>
                <a:gd name="T0" fmla="*/ 1 w 5"/>
                <a:gd name="T1" fmla="*/ 2 h 4"/>
                <a:gd name="T2" fmla="*/ 4 w 5"/>
                <a:gd name="T3" fmla="*/ 2 h 4"/>
                <a:gd name="T4" fmla="*/ 1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5" y="4"/>
                    <a:pt x="0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9944101" y="1122363"/>
              <a:ext cx="14288" cy="19050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3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9356726" y="1127125"/>
              <a:ext cx="14288" cy="14288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0" y="2"/>
                    <a:pt x="1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9566276" y="1138238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2 w 7"/>
                <a:gd name="T3" fmla="*/ 7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5" y="8"/>
                    <a:pt x="2" y="7"/>
                  </a:cubicBezTo>
                  <a:cubicBezTo>
                    <a:pt x="0" y="4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226676" y="1138238"/>
              <a:ext cx="22225" cy="22225"/>
            </a:xfrm>
            <a:custGeom>
              <a:avLst/>
              <a:gdLst>
                <a:gd name="T0" fmla="*/ 1 w 6"/>
                <a:gd name="T1" fmla="*/ 2 h 6"/>
                <a:gd name="T2" fmla="*/ 4 w 6"/>
                <a:gd name="T3" fmla="*/ 1 h 6"/>
                <a:gd name="T4" fmla="*/ 1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3"/>
                    <a:pt x="0" y="6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9626601" y="1138238"/>
              <a:ext cx="19050" cy="22225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4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0" y="5"/>
                    <a:pt x="0" y="4"/>
                  </a:cubicBezTo>
                  <a:cubicBezTo>
                    <a:pt x="1" y="0"/>
                    <a:pt x="2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10666414" y="1149350"/>
              <a:ext cx="19050" cy="36513"/>
            </a:xfrm>
            <a:custGeom>
              <a:avLst/>
              <a:gdLst>
                <a:gd name="T0" fmla="*/ 0 w 5"/>
                <a:gd name="T1" fmla="*/ 3 h 10"/>
                <a:gd name="T2" fmla="*/ 0 w 5"/>
                <a:gd name="T3" fmla="*/ 9 h 10"/>
                <a:gd name="T4" fmla="*/ 0 w 5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3" y="0"/>
                    <a:pt x="5" y="10"/>
                    <a:pt x="0" y="9"/>
                  </a:cubicBezTo>
                  <a:cubicBezTo>
                    <a:pt x="1" y="7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10809289" y="1160463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3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0"/>
                    <a:pt x="2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11066464" y="1160463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4 w 8"/>
                <a:gd name="T3" fmla="*/ 11 h 11"/>
                <a:gd name="T4" fmla="*/ 4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8" y="2"/>
                    <a:pt x="4" y="8"/>
                    <a:pt x="4" y="11"/>
                  </a:cubicBezTo>
                  <a:cubicBezTo>
                    <a:pt x="0" y="7"/>
                    <a:pt x="7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9777414" y="11684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1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11023601" y="1171575"/>
              <a:ext cx="34925" cy="109538"/>
            </a:xfrm>
            <a:custGeom>
              <a:avLst/>
              <a:gdLst>
                <a:gd name="T0" fmla="*/ 2 w 9"/>
                <a:gd name="T1" fmla="*/ 0 h 29"/>
                <a:gd name="T2" fmla="*/ 4 w 9"/>
                <a:gd name="T3" fmla="*/ 19 h 29"/>
                <a:gd name="T4" fmla="*/ 8 w 9"/>
                <a:gd name="T5" fmla="*/ 17 h 29"/>
                <a:gd name="T6" fmla="*/ 6 w 9"/>
                <a:gd name="T7" fmla="*/ 29 h 29"/>
                <a:gd name="T8" fmla="*/ 1 w 9"/>
                <a:gd name="T9" fmla="*/ 19 h 29"/>
                <a:gd name="T10" fmla="*/ 2 w 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2" y="0"/>
                  </a:moveTo>
                  <a:cubicBezTo>
                    <a:pt x="6" y="3"/>
                    <a:pt x="3" y="14"/>
                    <a:pt x="4" y="19"/>
                  </a:cubicBezTo>
                  <a:cubicBezTo>
                    <a:pt x="6" y="19"/>
                    <a:pt x="5" y="16"/>
                    <a:pt x="8" y="17"/>
                  </a:cubicBezTo>
                  <a:cubicBezTo>
                    <a:pt x="7" y="21"/>
                    <a:pt x="9" y="25"/>
                    <a:pt x="6" y="29"/>
                  </a:cubicBezTo>
                  <a:cubicBezTo>
                    <a:pt x="4" y="26"/>
                    <a:pt x="6" y="19"/>
                    <a:pt x="1" y="19"/>
                  </a:cubicBezTo>
                  <a:cubicBezTo>
                    <a:pt x="2" y="1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9566276" y="1193800"/>
              <a:ext cx="26988" cy="38100"/>
            </a:xfrm>
            <a:custGeom>
              <a:avLst/>
              <a:gdLst>
                <a:gd name="T0" fmla="*/ 2 w 7"/>
                <a:gd name="T1" fmla="*/ 0 h 10"/>
                <a:gd name="T2" fmla="*/ 4 w 7"/>
                <a:gd name="T3" fmla="*/ 8 h 10"/>
                <a:gd name="T4" fmla="*/ 2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7" y="0"/>
                    <a:pt x="2" y="7"/>
                    <a:pt x="4" y="8"/>
                  </a:cubicBezTo>
                  <a:cubicBezTo>
                    <a:pt x="1" y="10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9766301" y="1193800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5 w 7"/>
                <a:gd name="T3" fmla="*/ 11 h 11"/>
                <a:gd name="T4" fmla="*/ 3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1"/>
                    <a:pt x="4" y="6"/>
                    <a:pt x="5" y="11"/>
                  </a:cubicBezTo>
                  <a:cubicBezTo>
                    <a:pt x="0" y="11"/>
                    <a:pt x="5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10802939" y="1193800"/>
              <a:ext cx="22225" cy="98425"/>
            </a:xfrm>
            <a:custGeom>
              <a:avLst/>
              <a:gdLst>
                <a:gd name="T0" fmla="*/ 3 w 6"/>
                <a:gd name="T1" fmla="*/ 0 h 26"/>
                <a:gd name="T2" fmla="*/ 6 w 6"/>
                <a:gd name="T3" fmla="*/ 0 h 26"/>
                <a:gd name="T4" fmla="*/ 4 w 6"/>
                <a:gd name="T5" fmla="*/ 26 h 26"/>
                <a:gd name="T6" fmla="*/ 3 w 6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6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9"/>
                    <a:pt x="6" y="18"/>
                    <a:pt x="4" y="26"/>
                  </a:cubicBezTo>
                  <a:cubicBezTo>
                    <a:pt x="0" y="20"/>
                    <a:pt x="4" y="1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10663239" y="1196975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0 w 4"/>
                <a:gd name="T5" fmla="*/ 3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2"/>
                    <a:pt x="4" y="2"/>
                  </a:cubicBezTo>
                  <a:cubicBezTo>
                    <a:pt x="4" y="3"/>
                    <a:pt x="3" y="4"/>
                    <a:pt x="0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9631364" y="1196975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2 h 4"/>
                <a:gd name="T4" fmla="*/ 2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9472614" y="1216025"/>
              <a:ext cx="22225" cy="23813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5" y="5"/>
                    <a:pt x="4" y="6"/>
                  </a:cubicBezTo>
                  <a:cubicBezTo>
                    <a:pt x="0" y="5"/>
                    <a:pt x="4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9518651" y="122396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0" y="4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10979151" y="1235075"/>
              <a:ext cx="15875" cy="26988"/>
            </a:xfrm>
            <a:custGeom>
              <a:avLst/>
              <a:gdLst>
                <a:gd name="T0" fmla="*/ 1 w 4"/>
                <a:gd name="T1" fmla="*/ 0 h 7"/>
                <a:gd name="T2" fmla="*/ 2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3"/>
                    <a:pt x="3" y="3"/>
                    <a:pt x="2" y="7"/>
                  </a:cubicBezTo>
                  <a:cubicBezTo>
                    <a:pt x="0" y="6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9563101" y="1239838"/>
              <a:ext cx="30163" cy="41275"/>
            </a:xfrm>
            <a:custGeom>
              <a:avLst/>
              <a:gdLst>
                <a:gd name="T0" fmla="*/ 2 w 8"/>
                <a:gd name="T1" fmla="*/ 0 h 11"/>
                <a:gd name="T2" fmla="*/ 2 w 8"/>
                <a:gd name="T3" fmla="*/ 11 h 11"/>
                <a:gd name="T4" fmla="*/ 2 w 8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8" y="2"/>
                    <a:pt x="2" y="8"/>
                    <a:pt x="2" y="11"/>
                  </a:cubicBezTo>
                  <a:cubicBezTo>
                    <a:pt x="0" y="8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9763126" y="1243013"/>
              <a:ext cx="25400" cy="63500"/>
            </a:xfrm>
            <a:custGeom>
              <a:avLst/>
              <a:gdLst>
                <a:gd name="T0" fmla="*/ 4 w 7"/>
                <a:gd name="T1" fmla="*/ 0 h 17"/>
                <a:gd name="T2" fmla="*/ 4 w 7"/>
                <a:gd name="T3" fmla="*/ 17 h 17"/>
                <a:gd name="T4" fmla="*/ 4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4" y="0"/>
                  </a:moveTo>
                  <a:cubicBezTo>
                    <a:pt x="7" y="6"/>
                    <a:pt x="7" y="11"/>
                    <a:pt x="4" y="17"/>
                  </a:cubicBezTo>
                  <a:cubicBezTo>
                    <a:pt x="0" y="11"/>
                    <a:pt x="5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10658476" y="124301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4" y="3"/>
                    <a:pt x="4" y="5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9475789" y="1254125"/>
              <a:ext cx="15875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10421939" y="1276350"/>
              <a:ext cx="26988" cy="57150"/>
            </a:xfrm>
            <a:custGeom>
              <a:avLst/>
              <a:gdLst>
                <a:gd name="T0" fmla="*/ 5 w 7"/>
                <a:gd name="T1" fmla="*/ 2 h 15"/>
                <a:gd name="T2" fmla="*/ 5 w 7"/>
                <a:gd name="T3" fmla="*/ 15 h 15"/>
                <a:gd name="T4" fmla="*/ 3 w 7"/>
                <a:gd name="T5" fmla="*/ 11 h 15"/>
                <a:gd name="T6" fmla="*/ 5 w 7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5" y="2"/>
                  </a:moveTo>
                  <a:cubicBezTo>
                    <a:pt x="6" y="0"/>
                    <a:pt x="6" y="13"/>
                    <a:pt x="5" y="15"/>
                  </a:cubicBezTo>
                  <a:cubicBezTo>
                    <a:pt x="3" y="15"/>
                    <a:pt x="5" y="9"/>
                    <a:pt x="3" y="11"/>
                  </a:cubicBezTo>
                  <a:cubicBezTo>
                    <a:pt x="0" y="8"/>
                    <a:pt x="7" y="7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11028364" y="1284288"/>
              <a:ext cx="30163" cy="104775"/>
            </a:xfrm>
            <a:custGeom>
              <a:avLst/>
              <a:gdLst>
                <a:gd name="T0" fmla="*/ 4 w 8"/>
                <a:gd name="T1" fmla="*/ 0 h 28"/>
                <a:gd name="T2" fmla="*/ 4 w 8"/>
                <a:gd name="T3" fmla="*/ 28 h 28"/>
                <a:gd name="T4" fmla="*/ 4 w 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8">
                  <a:moveTo>
                    <a:pt x="4" y="0"/>
                  </a:moveTo>
                  <a:cubicBezTo>
                    <a:pt x="8" y="4"/>
                    <a:pt x="4" y="22"/>
                    <a:pt x="4" y="28"/>
                  </a:cubicBezTo>
                  <a:cubicBezTo>
                    <a:pt x="0" y="20"/>
                    <a:pt x="4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10633076" y="1287463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0 h 5"/>
                <a:gd name="T4" fmla="*/ 3 w 4"/>
                <a:gd name="T5" fmla="*/ 4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2" y="2"/>
                    <a:pt x="3" y="4"/>
                  </a:cubicBezTo>
                  <a:cubicBezTo>
                    <a:pt x="1" y="5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10979151" y="12874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0"/>
                    <a:pt x="3" y="2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9326564" y="13033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9747251" y="1314450"/>
              <a:ext cx="41275" cy="146050"/>
            </a:xfrm>
            <a:custGeom>
              <a:avLst/>
              <a:gdLst>
                <a:gd name="T0" fmla="*/ 7 w 11"/>
                <a:gd name="T1" fmla="*/ 0 h 39"/>
                <a:gd name="T2" fmla="*/ 5 w 11"/>
                <a:gd name="T3" fmla="*/ 39 h 39"/>
                <a:gd name="T4" fmla="*/ 5 w 11"/>
                <a:gd name="T5" fmla="*/ 21 h 39"/>
                <a:gd name="T6" fmla="*/ 7 w 1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11" y="10"/>
                    <a:pt x="6" y="22"/>
                    <a:pt x="5" y="39"/>
                  </a:cubicBezTo>
                  <a:cubicBezTo>
                    <a:pt x="0" y="35"/>
                    <a:pt x="5" y="27"/>
                    <a:pt x="5" y="21"/>
                  </a:cubicBezTo>
                  <a:cubicBezTo>
                    <a:pt x="5" y="15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9920289" y="1317625"/>
              <a:ext cx="15875" cy="30163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2" y="5"/>
                    <a:pt x="2" y="8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9445626" y="1328738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6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10564814" y="1325563"/>
              <a:ext cx="7938" cy="41275"/>
            </a:xfrm>
            <a:custGeom>
              <a:avLst/>
              <a:gdLst>
                <a:gd name="T0" fmla="*/ 0 w 2"/>
                <a:gd name="T1" fmla="*/ 3 h 11"/>
                <a:gd name="T2" fmla="*/ 1 w 2"/>
                <a:gd name="T3" fmla="*/ 8 h 11"/>
                <a:gd name="T4" fmla="*/ 0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0" y="3"/>
                  </a:moveTo>
                  <a:cubicBezTo>
                    <a:pt x="2" y="0"/>
                    <a:pt x="1" y="6"/>
                    <a:pt x="1" y="8"/>
                  </a:cubicBezTo>
                  <a:cubicBezTo>
                    <a:pt x="0" y="11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10979151" y="13335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9620251" y="1322388"/>
              <a:ext cx="17463" cy="52388"/>
            </a:xfrm>
            <a:custGeom>
              <a:avLst/>
              <a:gdLst>
                <a:gd name="T0" fmla="*/ 2 w 5"/>
                <a:gd name="T1" fmla="*/ 14 h 14"/>
                <a:gd name="T2" fmla="*/ 2 w 5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0" y="10"/>
                    <a:pt x="5" y="0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11182351" y="1344613"/>
              <a:ext cx="15875" cy="25400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3" y="1"/>
                    <a:pt x="4" y="3"/>
                    <a:pt x="4" y="6"/>
                  </a:cubicBezTo>
                  <a:cubicBezTo>
                    <a:pt x="0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9464676" y="1344613"/>
              <a:ext cx="15875" cy="22225"/>
            </a:xfrm>
            <a:custGeom>
              <a:avLst/>
              <a:gdLst>
                <a:gd name="T0" fmla="*/ 4 w 4"/>
                <a:gd name="T1" fmla="*/ 3 h 6"/>
                <a:gd name="T2" fmla="*/ 4 w 4"/>
                <a:gd name="T3" fmla="*/ 5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0" y="6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9920289" y="1347788"/>
              <a:ext cx="7938" cy="38100"/>
            </a:xfrm>
            <a:custGeom>
              <a:avLst/>
              <a:gdLst>
                <a:gd name="T0" fmla="*/ 1 w 2"/>
                <a:gd name="T1" fmla="*/ 3 h 10"/>
                <a:gd name="T2" fmla="*/ 2 w 2"/>
                <a:gd name="T3" fmla="*/ 7 h 10"/>
                <a:gd name="T4" fmla="*/ 1 w 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3"/>
                  </a:moveTo>
                  <a:cubicBezTo>
                    <a:pt x="2" y="0"/>
                    <a:pt x="2" y="5"/>
                    <a:pt x="2" y="7"/>
                  </a:cubicBezTo>
                  <a:cubicBezTo>
                    <a:pt x="0" y="10"/>
                    <a:pt x="0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11318876" y="1381125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9917114" y="1389063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3"/>
                    <a:pt x="0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10968039" y="1385888"/>
              <a:ext cx="19050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5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4"/>
                    <a:pt x="4" y="5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11066464" y="138906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11028364" y="1404938"/>
              <a:ext cx="55563" cy="333375"/>
            </a:xfrm>
            <a:custGeom>
              <a:avLst/>
              <a:gdLst>
                <a:gd name="T0" fmla="*/ 11 w 15"/>
                <a:gd name="T1" fmla="*/ 0 h 89"/>
                <a:gd name="T2" fmla="*/ 5 w 15"/>
                <a:gd name="T3" fmla="*/ 89 h 89"/>
                <a:gd name="T4" fmla="*/ 6 w 15"/>
                <a:gd name="T5" fmla="*/ 63 h 89"/>
                <a:gd name="T6" fmla="*/ 11 w 15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9">
                  <a:moveTo>
                    <a:pt x="11" y="0"/>
                  </a:moveTo>
                  <a:cubicBezTo>
                    <a:pt x="15" y="25"/>
                    <a:pt x="6" y="63"/>
                    <a:pt x="5" y="89"/>
                  </a:cubicBezTo>
                  <a:cubicBezTo>
                    <a:pt x="0" y="81"/>
                    <a:pt x="5" y="71"/>
                    <a:pt x="6" y="63"/>
                  </a:cubicBezTo>
                  <a:cubicBezTo>
                    <a:pt x="9" y="43"/>
                    <a:pt x="6" y="22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9167814" y="140493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1" y="4"/>
                    <a:pt x="2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10606089" y="1408113"/>
              <a:ext cx="26988" cy="112713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1 h 30"/>
                <a:gd name="T4" fmla="*/ 1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2" y="11"/>
                    <a:pt x="6" y="23"/>
                    <a:pt x="1" y="30"/>
                  </a:cubicBezTo>
                  <a:cubicBezTo>
                    <a:pt x="0" y="22"/>
                    <a:pt x="3" y="1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10545764" y="1411288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5 w 6"/>
                <a:gd name="T3" fmla="*/ 0 h 5"/>
                <a:gd name="T4" fmla="*/ 5 w 6"/>
                <a:gd name="T5" fmla="*/ 4 h 5"/>
                <a:gd name="T6" fmla="*/ 3 w 6"/>
                <a:gd name="T7" fmla="*/ 5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5" y="3"/>
                    <a:pt x="5" y="4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9536114" y="1416050"/>
              <a:ext cx="26988" cy="71438"/>
            </a:xfrm>
            <a:custGeom>
              <a:avLst/>
              <a:gdLst>
                <a:gd name="T0" fmla="*/ 2 w 7"/>
                <a:gd name="T1" fmla="*/ 0 h 19"/>
                <a:gd name="T2" fmla="*/ 7 w 7"/>
                <a:gd name="T3" fmla="*/ 3 h 19"/>
                <a:gd name="T4" fmla="*/ 3 w 7"/>
                <a:gd name="T5" fmla="*/ 6 h 19"/>
                <a:gd name="T6" fmla="*/ 5 w 7"/>
                <a:gd name="T7" fmla="*/ 14 h 19"/>
                <a:gd name="T8" fmla="*/ 1 w 7"/>
                <a:gd name="T9" fmla="*/ 19 h 19"/>
                <a:gd name="T10" fmla="*/ 2 w 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5" y="1"/>
                    <a:pt x="5" y="3"/>
                    <a:pt x="7" y="3"/>
                  </a:cubicBezTo>
                  <a:cubicBezTo>
                    <a:pt x="7" y="6"/>
                    <a:pt x="3" y="4"/>
                    <a:pt x="3" y="6"/>
                  </a:cubicBezTo>
                  <a:cubicBezTo>
                    <a:pt x="5" y="8"/>
                    <a:pt x="1" y="12"/>
                    <a:pt x="5" y="14"/>
                  </a:cubicBezTo>
                  <a:cubicBezTo>
                    <a:pt x="4" y="16"/>
                    <a:pt x="4" y="19"/>
                    <a:pt x="1" y="19"/>
                  </a:cubicBezTo>
                  <a:cubicBezTo>
                    <a:pt x="0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11020426" y="1416050"/>
              <a:ext cx="26988" cy="77788"/>
            </a:xfrm>
            <a:custGeom>
              <a:avLst/>
              <a:gdLst>
                <a:gd name="T0" fmla="*/ 3 w 7"/>
                <a:gd name="T1" fmla="*/ 0 h 21"/>
                <a:gd name="T2" fmla="*/ 6 w 7"/>
                <a:gd name="T3" fmla="*/ 0 h 21"/>
                <a:gd name="T4" fmla="*/ 0 w 7"/>
                <a:gd name="T5" fmla="*/ 18 h 21"/>
                <a:gd name="T6" fmla="*/ 1 w 7"/>
                <a:gd name="T7" fmla="*/ 9 h 21"/>
                <a:gd name="T8" fmla="*/ 3 w 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4"/>
                    <a:pt x="7" y="21"/>
                    <a:pt x="0" y="18"/>
                  </a:cubicBezTo>
                  <a:cubicBezTo>
                    <a:pt x="5" y="18"/>
                    <a:pt x="3" y="11"/>
                    <a:pt x="1" y="9"/>
                  </a:cubicBezTo>
                  <a:cubicBezTo>
                    <a:pt x="4" y="8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9340851" y="1427163"/>
              <a:ext cx="44450" cy="338138"/>
            </a:xfrm>
            <a:custGeom>
              <a:avLst/>
              <a:gdLst>
                <a:gd name="T0" fmla="*/ 8 w 12"/>
                <a:gd name="T1" fmla="*/ 0 h 90"/>
                <a:gd name="T2" fmla="*/ 11 w 12"/>
                <a:gd name="T3" fmla="*/ 0 h 90"/>
                <a:gd name="T4" fmla="*/ 9 w 12"/>
                <a:gd name="T5" fmla="*/ 39 h 90"/>
                <a:gd name="T6" fmla="*/ 1 w 12"/>
                <a:gd name="T7" fmla="*/ 90 h 90"/>
                <a:gd name="T8" fmla="*/ 8 w 1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0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9"/>
                    <a:pt x="10" y="24"/>
                    <a:pt x="9" y="39"/>
                  </a:cubicBezTo>
                  <a:cubicBezTo>
                    <a:pt x="8" y="58"/>
                    <a:pt x="4" y="76"/>
                    <a:pt x="1" y="90"/>
                  </a:cubicBezTo>
                  <a:cubicBezTo>
                    <a:pt x="0" y="56"/>
                    <a:pt x="4" y="3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9623426" y="1427163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5 w 6"/>
                <a:gd name="T3" fmla="*/ 8 h 9"/>
                <a:gd name="T4" fmla="*/ 1 w 6"/>
                <a:gd name="T5" fmla="*/ 9 h 9"/>
                <a:gd name="T6" fmla="*/ 0 w 6"/>
                <a:gd name="T7" fmla="*/ 2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0"/>
                    <a:pt x="2" y="7"/>
                    <a:pt x="5" y="8"/>
                  </a:cubicBezTo>
                  <a:cubicBezTo>
                    <a:pt x="4" y="9"/>
                    <a:pt x="2" y="9"/>
                    <a:pt x="1" y="9"/>
                  </a:cubicBezTo>
                  <a:cubicBezTo>
                    <a:pt x="0" y="6"/>
                    <a:pt x="4" y="2"/>
                    <a:pt x="0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10982326" y="1449388"/>
              <a:ext cx="15875" cy="26988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4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9758364" y="1463675"/>
              <a:ext cx="15875" cy="26988"/>
            </a:xfrm>
            <a:custGeom>
              <a:avLst/>
              <a:gdLst>
                <a:gd name="T0" fmla="*/ 0 w 4"/>
                <a:gd name="T1" fmla="*/ 1 h 7"/>
                <a:gd name="T2" fmla="*/ 1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2" y="7"/>
                    <a:pt x="1" y="7"/>
                  </a:cubicBezTo>
                  <a:cubicBezTo>
                    <a:pt x="0" y="6"/>
                    <a:pt x="2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9634539" y="1482725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10550526" y="1493838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4 w 5"/>
                <a:gd name="T3" fmla="*/ 5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2" y="4"/>
                    <a:pt x="0" y="4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9307514" y="1498600"/>
              <a:ext cx="19050" cy="36513"/>
            </a:xfrm>
            <a:custGeom>
              <a:avLst/>
              <a:gdLst>
                <a:gd name="T0" fmla="*/ 2 w 5"/>
                <a:gd name="T1" fmla="*/ 0 h 10"/>
                <a:gd name="T2" fmla="*/ 2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2" y="6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9747251" y="1501775"/>
              <a:ext cx="22225" cy="19050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1"/>
                    <a:pt x="3" y="3"/>
                    <a:pt x="3" y="5"/>
                  </a:cubicBezTo>
                  <a:cubicBezTo>
                    <a:pt x="0" y="4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10964864" y="1498600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17251" y="1504950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1"/>
                    <a:pt x="1" y="6"/>
                    <a:pt x="0" y="3"/>
                  </a:cubicBez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0545764" y="1517650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3"/>
                    <a:pt x="5" y="6"/>
                  </a:cubicBezTo>
                  <a:cubicBezTo>
                    <a:pt x="0" y="6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0594976" y="1535113"/>
              <a:ext cx="19050" cy="120650"/>
            </a:xfrm>
            <a:custGeom>
              <a:avLst/>
              <a:gdLst>
                <a:gd name="T0" fmla="*/ 3 w 5"/>
                <a:gd name="T1" fmla="*/ 0 h 32"/>
                <a:gd name="T2" fmla="*/ 0 w 5"/>
                <a:gd name="T3" fmla="*/ 32 h 32"/>
                <a:gd name="T4" fmla="*/ 3 w 5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2">
                  <a:moveTo>
                    <a:pt x="3" y="0"/>
                  </a:moveTo>
                  <a:cubicBezTo>
                    <a:pt x="5" y="7"/>
                    <a:pt x="5" y="29"/>
                    <a:pt x="0" y="32"/>
                  </a:cubicBezTo>
                  <a:cubicBezTo>
                    <a:pt x="1" y="19"/>
                    <a:pt x="3" y="1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0550526" y="1539875"/>
              <a:ext cx="17463" cy="33338"/>
            </a:xfrm>
            <a:custGeom>
              <a:avLst/>
              <a:gdLst>
                <a:gd name="T0" fmla="*/ 2 w 5"/>
                <a:gd name="T1" fmla="*/ 1 h 9"/>
                <a:gd name="T2" fmla="*/ 3 w 5"/>
                <a:gd name="T3" fmla="*/ 9 h 9"/>
                <a:gd name="T4" fmla="*/ 2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5" y="0"/>
                    <a:pt x="3" y="8"/>
                    <a:pt x="3" y="9"/>
                  </a:cubicBezTo>
                  <a:cubicBezTo>
                    <a:pt x="1" y="7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0952164" y="1543050"/>
              <a:ext cx="23813" cy="52388"/>
            </a:xfrm>
            <a:custGeom>
              <a:avLst/>
              <a:gdLst>
                <a:gd name="T0" fmla="*/ 3 w 6"/>
                <a:gd name="T1" fmla="*/ 0 h 14"/>
                <a:gd name="T2" fmla="*/ 3 w 6"/>
                <a:gd name="T3" fmla="*/ 14 h 14"/>
                <a:gd name="T4" fmla="*/ 3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6" y="3"/>
                    <a:pt x="3" y="12"/>
                    <a:pt x="3" y="14"/>
                  </a:cubicBezTo>
                  <a:cubicBezTo>
                    <a:pt x="0" y="10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9307514" y="154305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5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5"/>
                  </a:cubicBezTo>
                  <a:cubicBezTo>
                    <a:pt x="1" y="3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9393239" y="1535113"/>
              <a:ext cx="15875" cy="53975"/>
            </a:xfrm>
            <a:custGeom>
              <a:avLst/>
              <a:gdLst>
                <a:gd name="T0" fmla="*/ 2 w 4"/>
                <a:gd name="T1" fmla="*/ 5 h 14"/>
                <a:gd name="T2" fmla="*/ 2 w 4"/>
                <a:gd name="T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4">
                  <a:moveTo>
                    <a:pt x="2" y="5"/>
                  </a:moveTo>
                  <a:cubicBezTo>
                    <a:pt x="4" y="0"/>
                    <a:pt x="0" y="14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9752014" y="1546225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2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1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10172701" y="1550988"/>
              <a:ext cx="15875" cy="14288"/>
            </a:xfrm>
            <a:custGeom>
              <a:avLst/>
              <a:gdLst>
                <a:gd name="T0" fmla="*/ 1 w 4"/>
                <a:gd name="T1" fmla="*/ 1 h 4"/>
                <a:gd name="T2" fmla="*/ 2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4" y="0"/>
                    <a:pt x="2" y="4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09"/>
            <p:cNvSpPr>
              <a:spLocks/>
            </p:cNvSpPr>
            <p:nvPr/>
          </p:nvSpPr>
          <p:spPr bwMode="auto">
            <a:xfrm>
              <a:off x="11001376" y="1562100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7 w 7"/>
                <a:gd name="T3" fmla="*/ 5 h 10"/>
                <a:gd name="T4" fmla="*/ 4 w 7"/>
                <a:gd name="T5" fmla="*/ 4 h 10"/>
                <a:gd name="T6" fmla="*/ 4 w 7"/>
                <a:gd name="T7" fmla="*/ 6 h 10"/>
                <a:gd name="T8" fmla="*/ 7 w 7"/>
                <a:gd name="T9" fmla="*/ 7 h 10"/>
                <a:gd name="T10" fmla="*/ 2 w 7"/>
                <a:gd name="T11" fmla="*/ 10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1"/>
                    <a:pt x="5" y="2"/>
                    <a:pt x="7" y="5"/>
                  </a:cubicBezTo>
                  <a:cubicBezTo>
                    <a:pt x="7" y="5"/>
                    <a:pt x="6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8"/>
                    <a:pt x="6" y="5"/>
                    <a:pt x="7" y="7"/>
                  </a:cubicBezTo>
                  <a:cubicBezTo>
                    <a:pt x="6" y="8"/>
                    <a:pt x="4" y="10"/>
                    <a:pt x="2" y="10"/>
                  </a:cubicBezTo>
                  <a:cubicBezTo>
                    <a:pt x="3" y="4"/>
                    <a:pt x="0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9864726" y="1565275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9288464" y="1573213"/>
              <a:ext cx="49213" cy="82550"/>
            </a:xfrm>
            <a:custGeom>
              <a:avLst/>
              <a:gdLst>
                <a:gd name="T0" fmla="*/ 5 w 13"/>
                <a:gd name="T1" fmla="*/ 0 h 22"/>
                <a:gd name="T2" fmla="*/ 8 w 13"/>
                <a:gd name="T3" fmla="*/ 18 h 22"/>
                <a:gd name="T4" fmla="*/ 4 w 13"/>
                <a:gd name="T5" fmla="*/ 22 h 22"/>
                <a:gd name="T6" fmla="*/ 5 w 13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2">
                  <a:moveTo>
                    <a:pt x="5" y="0"/>
                  </a:moveTo>
                  <a:cubicBezTo>
                    <a:pt x="13" y="3"/>
                    <a:pt x="4" y="12"/>
                    <a:pt x="8" y="18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0" y="16"/>
                    <a:pt x="6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9612314" y="1576388"/>
              <a:ext cx="22225" cy="46038"/>
            </a:xfrm>
            <a:custGeom>
              <a:avLst/>
              <a:gdLst>
                <a:gd name="T0" fmla="*/ 5 w 6"/>
                <a:gd name="T1" fmla="*/ 0 h 12"/>
                <a:gd name="T2" fmla="*/ 5 w 6"/>
                <a:gd name="T3" fmla="*/ 12 h 12"/>
                <a:gd name="T4" fmla="*/ 5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0"/>
                  </a:moveTo>
                  <a:cubicBezTo>
                    <a:pt x="6" y="4"/>
                    <a:pt x="3" y="6"/>
                    <a:pt x="5" y="12"/>
                  </a:cubicBezTo>
                  <a:cubicBezTo>
                    <a:pt x="0" y="9"/>
                    <a:pt x="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9747251" y="1576388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1" y="4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9856789" y="1581150"/>
              <a:ext cx="33338" cy="269875"/>
            </a:xfrm>
            <a:custGeom>
              <a:avLst/>
              <a:gdLst>
                <a:gd name="T0" fmla="*/ 3 w 9"/>
                <a:gd name="T1" fmla="*/ 0 h 72"/>
                <a:gd name="T2" fmla="*/ 5 w 9"/>
                <a:gd name="T3" fmla="*/ 60 h 72"/>
                <a:gd name="T4" fmla="*/ 3 w 9"/>
                <a:gd name="T5" fmla="*/ 72 h 72"/>
                <a:gd name="T6" fmla="*/ 3 w 9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2">
                  <a:moveTo>
                    <a:pt x="3" y="0"/>
                  </a:moveTo>
                  <a:cubicBezTo>
                    <a:pt x="9" y="17"/>
                    <a:pt x="2" y="47"/>
                    <a:pt x="5" y="60"/>
                  </a:cubicBezTo>
                  <a:cubicBezTo>
                    <a:pt x="0" y="61"/>
                    <a:pt x="8" y="69"/>
                    <a:pt x="3" y="72"/>
                  </a:cubicBezTo>
                  <a:cubicBezTo>
                    <a:pt x="2" y="47"/>
                    <a:pt x="1" y="2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9555164" y="1589088"/>
              <a:ext cx="26988" cy="69850"/>
            </a:xfrm>
            <a:custGeom>
              <a:avLst/>
              <a:gdLst>
                <a:gd name="T0" fmla="*/ 4 w 7"/>
                <a:gd name="T1" fmla="*/ 0 h 19"/>
                <a:gd name="T2" fmla="*/ 0 w 7"/>
                <a:gd name="T3" fmla="*/ 18 h 19"/>
                <a:gd name="T4" fmla="*/ 0 w 7"/>
                <a:gd name="T5" fmla="*/ 15 h 19"/>
                <a:gd name="T6" fmla="*/ 4 w 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5" y="4"/>
                    <a:pt x="7" y="19"/>
                    <a:pt x="0" y="18"/>
                  </a:cubicBezTo>
                  <a:cubicBezTo>
                    <a:pt x="0" y="17"/>
                    <a:pt x="4" y="14"/>
                    <a:pt x="0" y="15"/>
                  </a:cubicBezTo>
                  <a:cubicBezTo>
                    <a:pt x="4" y="13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10693401" y="1573213"/>
              <a:ext cx="11113" cy="44450"/>
            </a:xfrm>
            <a:custGeom>
              <a:avLst/>
              <a:gdLst>
                <a:gd name="T0" fmla="*/ 1 w 3"/>
                <a:gd name="T1" fmla="*/ 5 h 12"/>
                <a:gd name="T2" fmla="*/ 2 w 3"/>
                <a:gd name="T3" fmla="*/ 11 h 12"/>
                <a:gd name="T4" fmla="*/ 1 w 3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5"/>
                  </a:moveTo>
                  <a:cubicBezTo>
                    <a:pt x="2" y="0"/>
                    <a:pt x="3" y="9"/>
                    <a:pt x="2" y="11"/>
                  </a:cubicBezTo>
                  <a:cubicBezTo>
                    <a:pt x="2" y="12"/>
                    <a:pt x="0" y="9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10934701" y="1600200"/>
              <a:ext cx="41275" cy="119063"/>
            </a:xfrm>
            <a:custGeom>
              <a:avLst/>
              <a:gdLst>
                <a:gd name="T0" fmla="*/ 6 w 11"/>
                <a:gd name="T1" fmla="*/ 0 h 32"/>
                <a:gd name="T2" fmla="*/ 6 w 11"/>
                <a:gd name="T3" fmla="*/ 30 h 32"/>
                <a:gd name="T4" fmla="*/ 0 w 11"/>
                <a:gd name="T5" fmla="*/ 32 h 32"/>
                <a:gd name="T6" fmla="*/ 4 w 11"/>
                <a:gd name="T7" fmla="*/ 25 h 32"/>
                <a:gd name="T8" fmla="*/ 6 w 1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6" y="0"/>
                  </a:moveTo>
                  <a:cubicBezTo>
                    <a:pt x="11" y="7"/>
                    <a:pt x="5" y="24"/>
                    <a:pt x="6" y="30"/>
                  </a:cubicBezTo>
                  <a:cubicBezTo>
                    <a:pt x="4" y="31"/>
                    <a:pt x="3" y="30"/>
                    <a:pt x="0" y="32"/>
                  </a:cubicBezTo>
                  <a:cubicBezTo>
                    <a:pt x="1" y="28"/>
                    <a:pt x="0" y="23"/>
                    <a:pt x="4" y="25"/>
                  </a:cubicBezTo>
                  <a:cubicBezTo>
                    <a:pt x="4" y="18"/>
                    <a:pt x="5" y="9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10553701" y="1603375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0 w 3"/>
                <a:gd name="T5" fmla="*/ 8 h 8"/>
                <a:gd name="T6" fmla="*/ 0 w 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"/>
                    <a:pt x="3" y="8"/>
                    <a:pt x="0" y="8"/>
                  </a:cubicBezTo>
                  <a:cubicBezTo>
                    <a:pt x="1" y="5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11001376" y="1603375"/>
              <a:ext cx="34925" cy="112713"/>
            </a:xfrm>
            <a:custGeom>
              <a:avLst/>
              <a:gdLst>
                <a:gd name="T0" fmla="*/ 3 w 9"/>
                <a:gd name="T1" fmla="*/ 0 h 30"/>
                <a:gd name="T2" fmla="*/ 8 w 9"/>
                <a:gd name="T3" fmla="*/ 5 h 30"/>
                <a:gd name="T4" fmla="*/ 4 w 9"/>
                <a:gd name="T5" fmla="*/ 30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5" y="1"/>
                    <a:pt x="6" y="3"/>
                    <a:pt x="8" y="5"/>
                  </a:cubicBezTo>
                  <a:cubicBezTo>
                    <a:pt x="4" y="14"/>
                    <a:pt x="9" y="20"/>
                    <a:pt x="4" y="30"/>
                  </a:cubicBezTo>
                  <a:cubicBezTo>
                    <a:pt x="2" y="20"/>
                    <a:pt x="0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9736139" y="1614488"/>
              <a:ext cx="22225" cy="41275"/>
            </a:xfrm>
            <a:custGeom>
              <a:avLst/>
              <a:gdLst>
                <a:gd name="T0" fmla="*/ 4 w 6"/>
                <a:gd name="T1" fmla="*/ 0 h 11"/>
                <a:gd name="T2" fmla="*/ 4 w 6"/>
                <a:gd name="T3" fmla="*/ 11 h 11"/>
                <a:gd name="T4" fmla="*/ 4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5" y="0"/>
                    <a:pt x="6" y="9"/>
                    <a:pt x="4" y="11"/>
                  </a:cubicBezTo>
                  <a:cubicBezTo>
                    <a:pt x="0" y="8"/>
                    <a:pt x="4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10723564" y="1611313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9612314" y="1625600"/>
              <a:ext cx="22225" cy="82550"/>
            </a:xfrm>
            <a:custGeom>
              <a:avLst/>
              <a:gdLst>
                <a:gd name="T0" fmla="*/ 3 w 6"/>
                <a:gd name="T1" fmla="*/ 0 h 22"/>
                <a:gd name="T2" fmla="*/ 6 w 6"/>
                <a:gd name="T3" fmla="*/ 0 h 22"/>
                <a:gd name="T4" fmla="*/ 4 w 6"/>
                <a:gd name="T5" fmla="*/ 21 h 22"/>
                <a:gd name="T6" fmla="*/ 0 w 6"/>
                <a:gd name="T7" fmla="*/ 19 h 22"/>
                <a:gd name="T8" fmla="*/ 3 w 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2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5"/>
                    <a:pt x="6" y="15"/>
                    <a:pt x="4" y="21"/>
                  </a:cubicBezTo>
                  <a:cubicBezTo>
                    <a:pt x="1" y="22"/>
                    <a:pt x="3" y="18"/>
                    <a:pt x="0" y="19"/>
                  </a:cubicBezTo>
                  <a:cubicBezTo>
                    <a:pt x="5" y="16"/>
                    <a:pt x="2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10971214" y="163036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4 w 5"/>
                <a:gd name="T3" fmla="*/ 6 h 9"/>
                <a:gd name="T4" fmla="*/ 2 w 5"/>
                <a:gd name="T5" fmla="*/ 9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5" y="0"/>
                    <a:pt x="0" y="5"/>
                    <a:pt x="4" y="6"/>
                  </a:cubicBezTo>
                  <a:cubicBezTo>
                    <a:pt x="3" y="7"/>
                    <a:pt x="1" y="6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9483726" y="1641475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2" y="4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10364789" y="1636713"/>
              <a:ext cx="23813" cy="26988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5 h 7"/>
                <a:gd name="T4" fmla="*/ 3 w 6"/>
                <a:gd name="T5" fmla="*/ 7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6" y="0"/>
                    <a:pt x="3" y="6"/>
                    <a:pt x="5" y="5"/>
                  </a:cubicBezTo>
                  <a:cubicBezTo>
                    <a:pt x="5" y="7"/>
                    <a:pt x="3" y="6"/>
                    <a:pt x="3" y="7"/>
                  </a:cubicBezTo>
                  <a:cubicBezTo>
                    <a:pt x="0" y="5"/>
                    <a:pt x="1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9510714" y="1655763"/>
              <a:ext cx="30163" cy="38100"/>
            </a:xfrm>
            <a:custGeom>
              <a:avLst/>
              <a:gdLst>
                <a:gd name="T0" fmla="*/ 4 w 8"/>
                <a:gd name="T1" fmla="*/ 0 h 10"/>
                <a:gd name="T2" fmla="*/ 7 w 8"/>
                <a:gd name="T3" fmla="*/ 0 h 10"/>
                <a:gd name="T4" fmla="*/ 8 w 8"/>
                <a:gd name="T5" fmla="*/ 3 h 10"/>
                <a:gd name="T6" fmla="*/ 7 w 8"/>
                <a:gd name="T7" fmla="*/ 7 h 10"/>
                <a:gd name="T8" fmla="*/ 0 w 8"/>
                <a:gd name="T9" fmla="*/ 9 h 10"/>
                <a:gd name="T10" fmla="*/ 4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4"/>
                    <a:pt x="4" y="6"/>
                    <a:pt x="7" y="7"/>
                  </a:cubicBezTo>
                  <a:cubicBezTo>
                    <a:pt x="5" y="10"/>
                    <a:pt x="4" y="8"/>
                    <a:pt x="0" y="9"/>
                  </a:cubicBezTo>
                  <a:cubicBezTo>
                    <a:pt x="3" y="7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9548814" y="1666875"/>
              <a:ext cx="22225" cy="26988"/>
            </a:xfrm>
            <a:custGeom>
              <a:avLst/>
              <a:gdLst>
                <a:gd name="T0" fmla="*/ 1 w 6"/>
                <a:gd name="T1" fmla="*/ 0 h 7"/>
                <a:gd name="T2" fmla="*/ 5 w 6"/>
                <a:gd name="T3" fmla="*/ 1 h 7"/>
                <a:gd name="T4" fmla="*/ 6 w 6"/>
                <a:gd name="T5" fmla="*/ 5 h 7"/>
                <a:gd name="T6" fmla="*/ 1 w 6"/>
                <a:gd name="T7" fmla="*/ 7 h 7"/>
                <a:gd name="T8" fmla="*/ 4 w 6"/>
                <a:gd name="T9" fmla="*/ 3 h 7"/>
                <a:gd name="T10" fmla="*/ 1 w 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3"/>
                    <a:pt x="4" y="5"/>
                    <a:pt x="6" y="5"/>
                  </a:cubicBezTo>
                  <a:cubicBezTo>
                    <a:pt x="5" y="7"/>
                    <a:pt x="3" y="7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ubicBezTo>
                    <a:pt x="4" y="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10177464" y="1671638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3 w 4"/>
                <a:gd name="T3" fmla="*/ 9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1"/>
                    <a:pt x="1" y="7"/>
                    <a:pt x="3" y="9"/>
                  </a:cubicBezTo>
                  <a:cubicBezTo>
                    <a:pt x="0" y="12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9593264" y="1671638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4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4"/>
                    <a:pt x="4" y="6"/>
                  </a:cubicBezTo>
                  <a:cubicBezTo>
                    <a:pt x="0" y="6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9291639" y="1674813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1 w 4"/>
                <a:gd name="T7" fmla="*/ 3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9728201" y="1674813"/>
              <a:ext cx="41275" cy="146050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1 h 39"/>
                <a:gd name="T4" fmla="*/ 10 w 11"/>
                <a:gd name="T5" fmla="*/ 39 h 39"/>
                <a:gd name="T6" fmla="*/ 7 w 11"/>
                <a:gd name="T7" fmla="*/ 29 h 39"/>
                <a:gd name="T8" fmla="*/ 2 w 11"/>
                <a:gd name="T9" fmla="*/ 30 h 39"/>
                <a:gd name="T10" fmla="*/ 3 w 11"/>
                <a:gd name="T11" fmla="*/ 16 h 39"/>
                <a:gd name="T12" fmla="*/ 4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5" y="0"/>
                    <a:pt x="6" y="1"/>
                    <a:pt x="7" y="1"/>
                  </a:cubicBezTo>
                  <a:cubicBezTo>
                    <a:pt x="6" y="15"/>
                    <a:pt x="10" y="25"/>
                    <a:pt x="10" y="39"/>
                  </a:cubicBezTo>
                  <a:cubicBezTo>
                    <a:pt x="7" y="38"/>
                    <a:pt x="9" y="31"/>
                    <a:pt x="7" y="29"/>
                  </a:cubicBezTo>
                  <a:cubicBezTo>
                    <a:pt x="5" y="28"/>
                    <a:pt x="5" y="31"/>
                    <a:pt x="2" y="30"/>
                  </a:cubicBezTo>
                  <a:cubicBezTo>
                    <a:pt x="0" y="24"/>
                    <a:pt x="11" y="19"/>
                    <a:pt x="3" y="16"/>
                  </a:cubicBezTo>
                  <a:cubicBezTo>
                    <a:pt x="5" y="10"/>
                    <a:pt x="5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9890126" y="1677988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10414001" y="1689100"/>
              <a:ext cx="15875" cy="38100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 h 10"/>
                <a:gd name="T4" fmla="*/ 3 w 4"/>
                <a:gd name="T5" fmla="*/ 10 h 10"/>
                <a:gd name="T6" fmla="*/ 1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3" y="6"/>
                    <a:pt x="3" y="10"/>
                  </a:cubicBezTo>
                  <a:cubicBezTo>
                    <a:pt x="0" y="8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9799639" y="1689100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0587039" y="16938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3" y="4"/>
                    <a:pt x="2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10542589" y="1693863"/>
              <a:ext cx="30163" cy="36513"/>
            </a:xfrm>
            <a:custGeom>
              <a:avLst/>
              <a:gdLst>
                <a:gd name="T0" fmla="*/ 6 w 8"/>
                <a:gd name="T1" fmla="*/ 3 h 10"/>
                <a:gd name="T2" fmla="*/ 2 w 8"/>
                <a:gd name="T3" fmla="*/ 10 h 10"/>
                <a:gd name="T4" fmla="*/ 1 w 8"/>
                <a:gd name="T5" fmla="*/ 2 h 10"/>
                <a:gd name="T6" fmla="*/ 6 w 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6" y="3"/>
                  </a:moveTo>
                  <a:cubicBezTo>
                    <a:pt x="4" y="6"/>
                    <a:pt x="8" y="10"/>
                    <a:pt x="2" y="10"/>
                  </a:cubicBezTo>
                  <a:cubicBezTo>
                    <a:pt x="0" y="6"/>
                    <a:pt x="2" y="5"/>
                    <a:pt x="1" y="2"/>
                  </a:cubicBezTo>
                  <a:cubicBezTo>
                    <a:pt x="3" y="0"/>
                    <a:pt x="5" y="2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9288464" y="1700213"/>
              <a:ext cx="30163" cy="26988"/>
            </a:xfrm>
            <a:custGeom>
              <a:avLst/>
              <a:gdLst>
                <a:gd name="T0" fmla="*/ 2 w 8"/>
                <a:gd name="T1" fmla="*/ 0 h 7"/>
                <a:gd name="T2" fmla="*/ 8 w 8"/>
                <a:gd name="T3" fmla="*/ 6 h 7"/>
                <a:gd name="T4" fmla="*/ 3 w 8"/>
                <a:gd name="T5" fmla="*/ 6 h 7"/>
                <a:gd name="T6" fmla="*/ 2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3" y="4"/>
                    <a:pt x="7" y="2"/>
                    <a:pt x="8" y="6"/>
                  </a:cubicBezTo>
                  <a:cubicBezTo>
                    <a:pt x="6" y="7"/>
                    <a:pt x="4" y="3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0199689" y="1697038"/>
              <a:ext cx="22225" cy="41275"/>
            </a:xfrm>
            <a:custGeom>
              <a:avLst/>
              <a:gdLst>
                <a:gd name="T0" fmla="*/ 1 w 6"/>
                <a:gd name="T1" fmla="*/ 1 h 11"/>
                <a:gd name="T2" fmla="*/ 5 w 6"/>
                <a:gd name="T3" fmla="*/ 3 h 11"/>
                <a:gd name="T4" fmla="*/ 4 w 6"/>
                <a:gd name="T5" fmla="*/ 2 h 11"/>
                <a:gd name="T6" fmla="*/ 2 w 6"/>
                <a:gd name="T7" fmla="*/ 11 h 11"/>
                <a:gd name="T8" fmla="*/ 1 w 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1" y="1"/>
                  </a:moveTo>
                  <a:cubicBezTo>
                    <a:pt x="3" y="1"/>
                    <a:pt x="6" y="0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2" y="4"/>
                    <a:pt x="3" y="6"/>
                    <a:pt x="2" y="11"/>
                  </a:cubicBezTo>
                  <a:cubicBezTo>
                    <a:pt x="0" y="8"/>
                    <a:pt x="1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9596439" y="1708150"/>
              <a:ext cx="15875" cy="60325"/>
            </a:xfrm>
            <a:custGeom>
              <a:avLst/>
              <a:gdLst>
                <a:gd name="T0" fmla="*/ 1 w 4"/>
                <a:gd name="T1" fmla="*/ 0 h 16"/>
                <a:gd name="T2" fmla="*/ 0 w 4"/>
                <a:gd name="T3" fmla="*/ 16 h 16"/>
                <a:gd name="T4" fmla="*/ 1 w 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6">
                  <a:moveTo>
                    <a:pt x="1" y="0"/>
                  </a:moveTo>
                  <a:cubicBezTo>
                    <a:pt x="3" y="1"/>
                    <a:pt x="4" y="14"/>
                    <a:pt x="0" y="16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9796464" y="1708150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9505951" y="1712913"/>
              <a:ext cx="26988" cy="30163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4 h 8"/>
                <a:gd name="T4" fmla="*/ 4 w 7"/>
                <a:gd name="T5" fmla="*/ 8 h 8"/>
                <a:gd name="T6" fmla="*/ 0 w 7"/>
                <a:gd name="T7" fmla="*/ 2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7" y="0"/>
                    <a:pt x="1" y="5"/>
                    <a:pt x="7" y="4"/>
                  </a:cubicBezTo>
                  <a:cubicBezTo>
                    <a:pt x="7" y="6"/>
                    <a:pt x="5" y="6"/>
                    <a:pt x="4" y="8"/>
                  </a:cubicBezTo>
                  <a:cubicBezTo>
                    <a:pt x="2" y="6"/>
                    <a:pt x="0" y="5"/>
                    <a:pt x="0" y="2"/>
                  </a:cubicBezTo>
                  <a:cubicBezTo>
                    <a:pt x="3" y="2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10353676" y="1712913"/>
              <a:ext cx="34925" cy="41275"/>
            </a:xfrm>
            <a:custGeom>
              <a:avLst/>
              <a:gdLst>
                <a:gd name="T0" fmla="*/ 4 w 9"/>
                <a:gd name="T1" fmla="*/ 1 h 11"/>
                <a:gd name="T2" fmla="*/ 8 w 9"/>
                <a:gd name="T3" fmla="*/ 8 h 11"/>
                <a:gd name="T4" fmla="*/ 4 w 9"/>
                <a:gd name="T5" fmla="*/ 10 h 11"/>
                <a:gd name="T6" fmla="*/ 4 w 9"/>
                <a:gd name="T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4" y="1"/>
                  </a:moveTo>
                  <a:cubicBezTo>
                    <a:pt x="9" y="0"/>
                    <a:pt x="0" y="9"/>
                    <a:pt x="8" y="8"/>
                  </a:cubicBezTo>
                  <a:cubicBezTo>
                    <a:pt x="8" y="10"/>
                    <a:pt x="6" y="11"/>
                    <a:pt x="4" y="10"/>
                  </a:cubicBezTo>
                  <a:cubicBezTo>
                    <a:pt x="2" y="9"/>
                    <a:pt x="4" y="5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10614026" y="1716088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4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0"/>
                    <a:pt x="2" y="6"/>
                    <a:pt x="4" y="9"/>
                  </a:cubicBezTo>
                  <a:cubicBezTo>
                    <a:pt x="0" y="8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9996489" y="1724025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3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0" y="5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10136189" y="172720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1" y="2"/>
                    <a:pt x="2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9777414" y="1730375"/>
              <a:ext cx="41275" cy="192088"/>
            </a:xfrm>
            <a:custGeom>
              <a:avLst/>
              <a:gdLst>
                <a:gd name="T0" fmla="*/ 7 w 11"/>
                <a:gd name="T1" fmla="*/ 0 h 51"/>
                <a:gd name="T2" fmla="*/ 8 w 11"/>
                <a:gd name="T3" fmla="*/ 36 h 51"/>
                <a:gd name="T4" fmla="*/ 4 w 11"/>
                <a:gd name="T5" fmla="*/ 35 h 51"/>
                <a:gd name="T6" fmla="*/ 0 w 11"/>
                <a:gd name="T7" fmla="*/ 51 h 51"/>
                <a:gd name="T8" fmla="*/ 7 w 1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11" y="9"/>
                    <a:pt x="8" y="25"/>
                    <a:pt x="8" y="36"/>
                  </a:cubicBezTo>
                  <a:cubicBezTo>
                    <a:pt x="6" y="37"/>
                    <a:pt x="5" y="35"/>
                    <a:pt x="4" y="35"/>
                  </a:cubicBezTo>
                  <a:cubicBezTo>
                    <a:pt x="2" y="39"/>
                    <a:pt x="5" y="49"/>
                    <a:pt x="0" y="51"/>
                  </a:cubicBezTo>
                  <a:cubicBezTo>
                    <a:pt x="2" y="30"/>
                    <a:pt x="3" y="1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9601201" y="1738313"/>
              <a:ext cx="25400" cy="22225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6 h 6"/>
                <a:gd name="T4" fmla="*/ 6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7" y="0"/>
                    <a:pt x="6" y="5"/>
                    <a:pt x="5" y="6"/>
                  </a:cubicBezTo>
                  <a:cubicBezTo>
                    <a:pt x="0" y="6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10418764" y="1743075"/>
              <a:ext cx="17463" cy="22225"/>
            </a:xfrm>
            <a:custGeom>
              <a:avLst/>
              <a:gdLst>
                <a:gd name="T0" fmla="*/ 1 w 5"/>
                <a:gd name="T1" fmla="*/ 1 h 6"/>
                <a:gd name="T2" fmla="*/ 3 w 5"/>
                <a:gd name="T3" fmla="*/ 6 h 6"/>
                <a:gd name="T4" fmla="*/ 1 w 5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5" y="0"/>
                    <a:pt x="2" y="4"/>
                    <a:pt x="3" y="6"/>
                  </a:cubicBezTo>
                  <a:cubicBezTo>
                    <a:pt x="0" y="4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0998201" y="174942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6 h 8"/>
                <a:gd name="T4" fmla="*/ 5 w 7"/>
                <a:gd name="T5" fmla="*/ 4 h 8"/>
                <a:gd name="T6" fmla="*/ 1 w 7"/>
                <a:gd name="T7" fmla="*/ 3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2"/>
                    <a:pt x="5" y="3"/>
                    <a:pt x="5" y="6"/>
                  </a:cubicBezTo>
                  <a:cubicBezTo>
                    <a:pt x="5" y="8"/>
                    <a:pt x="4" y="6"/>
                    <a:pt x="5" y="4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0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9351964" y="1754188"/>
              <a:ext cx="49213" cy="225425"/>
            </a:xfrm>
            <a:custGeom>
              <a:avLst/>
              <a:gdLst>
                <a:gd name="T0" fmla="*/ 12 w 13"/>
                <a:gd name="T1" fmla="*/ 19 h 60"/>
                <a:gd name="T2" fmla="*/ 12 w 13"/>
                <a:gd name="T3" fmla="*/ 25 h 60"/>
                <a:gd name="T4" fmla="*/ 10 w 13"/>
                <a:gd name="T5" fmla="*/ 40 h 60"/>
                <a:gd name="T6" fmla="*/ 7 w 13"/>
                <a:gd name="T7" fmla="*/ 60 h 60"/>
                <a:gd name="T8" fmla="*/ 0 w 13"/>
                <a:gd name="T9" fmla="*/ 59 h 60"/>
                <a:gd name="T10" fmla="*/ 10 w 13"/>
                <a:gd name="T11" fmla="*/ 9 h 60"/>
                <a:gd name="T12" fmla="*/ 5 w 13"/>
                <a:gd name="T13" fmla="*/ 8 h 60"/>
                <a:gd name="T14" fmla="*/ 11 w 13"/>
                <a:gd name="T15" fmla="*/ 1 h 60"/>
                <a:gd name="T16" fmla="*/ 12 w 13"/>
                <a:gd name="T17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0">
                  <a:moveTo>
                    <a:pt x="12" y="19"/>
                  </a:moveTo>
                  <a:cubicBezTo>
                    <a:pt x="9" y="21"/>
                    <a:pt x="13" y="23"/>
                    <a:pt x="12" y="25"/>
                  </a:cubicBezTo>
                  <a:cubicBezTo>
                    <a:pt x="12" y="32"/>
                    <a:pt x="6" y="36"/>
                    <a:pt x="10" y="40"/>
                  </a:cubicBezTo>
                  <a:cubicBezTo>
                    <a:pt x="9" y="46"/>
                    <a:pt x="6" y="54"/>
                    <a:pt x="7" y="60"/>
                  </a:cubicBezTo>
                  <a:cubicBezTo>
                    <a:pt x="5" y="59"/>
                    <a:pt x="2" y="59"/>
                    <a:pt x="0" y="59"/>
                  </a:cubicBezTo>
                  <a:cubicBezTo>
                    <a:pt x="4" y="37"/>
                    <a:pt x="7" y="26"/>
                    <a:pt x="10" y="9"/>
                  </a:cubicBezTo>
                  <a:cubicBezTo>
                    <a:pt x="8" y="12"/>
                    <a:pt x="6" y="12"/>
                    <a:pt x="5" y="8"/>
                  </a:cubicBezTo>
                  <a:cubicBezTo>
                    <a:pt x="11" y="11"/>
                    <a:pt x="4" y="0"/>
                    <a:pt x="11" y="1"/>
                  </a:cubicBezTo>
                  <a:cubicBezTo>
                    <a:pt x="11" y="6"/>
                    <a:pt x="10" y="11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9475789" y="1757363"/>
              <a:ext cx="15875" cy="19050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5 h 5"/>
                <a:gd name="T4" fmla="*/ 1 w 4"/>
                <a:gd name="T5" fmla="*/ 5 h 5"/>
                <a:gd name="T6" fmla="*/ 1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4" y="0"/>
                    <a:pt x="3" y="3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9999664" y="1760538"/>
              <a:ext cx="22225" cy="23813"/>
            </a:xfrm>
            <a:custGeom>
              <a:avLst/>
              <a:gdLst>
                <a:gd name="T0" fmla="*/ 1 w 6"/>
                <a:gd name="T1" fmla="*/ 0 h 6"/>
                <a:gd name="T2" fmla="*/ 6 w 6"/>
                <a:gd name="T3" fmla="*/ 3 h 6"/>
                <a:gd name="T4" fmla="*/ 2 w 6"/>
                <a:gd name="T5" fmla="*/ 5 h 6"/>
                <a:gd name="T6" fmla="*/ 1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3" y="0"/>
                    <a:pt x="3" y="3"/>
                    <a:pt x="6" y="3"/>
                  </a:cubicBezTo>
                  <a:cubicBezTo>
                    <a:pt x="6" y="6"/>
                    <a:pt x="1" y="3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0814051" y="1765300"/>
              <a:ext cx="17463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3" y="4"/>
                    <a:pt x="4" y="6"/>
                  </a:cubicBezTo>
                  <a:cubicBezTo>
                    <a:pt x="0" y="5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0580689" y="1768475"/>
              <a:ext cx="17463" cy="44450"/>
            </a:xfrm>
            <a:custGeom>
              <a:avLst/>
              <a:gdLst>
                <a:gd name="T0" fmla="*/ 2 w 5"/>
                <a:gd name="T1" fmla="*/ 0 h 12"/>
                <a:gd name="T2" fmla="*/ 0 w 5"/>
                <a:gd name="T3" fmla="*/ 12 h 12"/>
                <a:gd name="T4" fmla="*/ 2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2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2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0196514" y="1768475"/>
              <a:ext cx="14288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6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4" y="0"/>
                    <a:pt x="3" y="7"/>
                    <a:pt x="1" y="6"/>
                  </a:cubicBezTo>
                  <a:cubicBezTo>
                    <a:pt x="0" y="4"/>
                    <a:pt x="2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10614026" y="1779588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2"/>
                    <a:pt x="3" y="7"/>
                    <a:pt x="0" y="8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0542589" y="1784350"/>
              <a:ext cx="14288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3" y="0"/>
                    <a:pt x="4" y="5"/>
                    <a:pt x="2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10929939" y="1784350"/>
              <a:ext cx="22225" cy="17463"/>
            </a:xfrm>
            <a:custGeom>
              <a:avLst/>
              <a:gdLst>
                <a:gd name="T0" fmla="*/ 1 w 6"/>
                <a:gd name="T1" fmla="*/ 0 h 5"/>
                <a:gd name="T2" fmla="*/ 6 w 6"/>
                <a:gd name="T3" fmla="*/ 1 h 5"/>
                <a:gd name="T4" fmla="*/ 0 w 6"/>
                <a:gd name="T5" fmla="*/ 3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4" y="0"/>
                    <a:pt x="4" y="2"/>
                    <a:pt x="6" y="1"/>
                  </a:cubicBezTo>
                  <a:cubicBezTo>
                    <a:pt x="5" y="3"/>
                    <a:pt x="2" y="5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9607551" y="1790700"/>
              <a:ext cx="19050" cy="15875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1"/>
                    <a:pt x="5" y="1"/>
                    <a:pt x="5" y="4"/>
                  </a:cubicBezTo>
                  <a:cubicBezTo>
                    <a:pt x="2" y="3"/>
                    <a:pt x="3" y="3"/>
                    <a:pt x="0" y="4"/>
                  </a:cubicBezTo>
                  <a:cubicBezTo>
                    <a:pt x="0" y="2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11006139" y="1790700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4" y="4"/>
                    <a:pt x="3" y="5"/>
                  </a:cubicBezTo>
                  <a:cubicBezTo>
                    <a:pt x="0" y="5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10990264" y="1795463"/>
              <a:ext cx="15875" cy="41275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11 h 11"/>
                <a:gd name="T4" fmla="*/ 2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4" y="2"/>
                    <a:pt x="3" y="11"/>
                    <a:pt x="0" y="11"/>
                  </a:cubicBezTo>
                  <a:cubicBezTo>
                    <a:pt x="0" y="6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9747251" y="1798638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2"/>
                    <a:pt x="1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9818689" y="1801813"/>
              <a:ext cx="19050" cy="57150"/>
            </a:xfrm>
            <a:custGeom>
              <a:avLst/>
              <a:gdLst>
                <a:gd name="T0" fmla="*/ 3 w 5"/>
                <a:gd name="T1" fmla="*/ 0 h 15"/>
                <a:gd name="T2" fmla="*/ 3 w 5"/>
                <a:gd name="T3" fmla="*/ 15 h 15"/>
                <a:gd name="T4" fmla="*/ 3 w 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5">
                  <a:moveTo>
                    <a:pt x="3" y="0"/>
                  </a:moveTo>
                  <a:cubicBezTo>
                    <a:pt x="5" y="3"/>
                    <a:pt x="3" y="12"/>
                    <a:pt x="3" y="15"/>
                  </a:cubicBezTo>
                  <a:cubicBezTo>
                    <a:pt x="0" y="11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10361614" y="1801813"/>
              <a:ext cx="14288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 165"/>
            <p:cNvSpPr>
              <a:spLocks/>
            </p:cNvSpPr>
            <p:nvPr/>
          </p:nvSpPr>
          <p:spPr bwMode="auto">
            <a:xfrm>
              <a:off x="10952164" y="1806575"/>
              <a:ext cx="26988" cy="22225"/>
            </a:xfrm>
            <a:custGeom>
              <a:avLst/>
              <a:gdLst>
                <a:gd name="T0" fmla="*/ 3 w 7"/>
                <a:gd name="T1" fmla="*/ 0 h 6"/>
                <a:gd name="T2" fmla="*/ 3 w 7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7" y="5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 166"/>
            <p:cNvSpPr>
              <a:spLocks/>
            </p:cNvSpPr>
            <p:nvPr/>
          </p:nvSpPr>
          <p:spPr bwMode="auto">
            <a:xfrm>
              <a:off x="9634539" y="1809750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3 w 5"/>
                <a:gd name="T3" fmla="*/ 8 h 8"/>
                <a:gd name="T4" fmla="*/ 0 w 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1" y="0"/>
                    <a:pt x="5" y="7"/>
                    <a:pt x="3" y="8"/>
                  </a:cubicBezTo>
                  <a:cubicBezTo>
                    <a:pt x="0" y="8"/>
                    <a:pt x="2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10614026" y="1817688"/>
              <a:ext cx="7938" cy="1428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4 h 4"/>
                <a:gd name="T4" fmla="*/ 1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10922001" y="1817688"/>
              <a:ext cx="30163" cy="30163"/>
            </a:xfrm>
            <a:custGeom>
              <a:avLst/>
              <a:gdLst>
                <a:gd name="T0" fmla="*/ 2 w 8"/>
                <a:gd name="T1" fmla="*/ 0 h 8"/>
                <a:gd name="T2" fmla="*/ 6 w 8"/>
                <a:gd name="T3" fmla="*/ 1 h 8"/>
                <a:gd name="T4" fmla="*/ 4 w 8"/>
                <a:gd name="T5" fmla="*/ 8 h 8"/>
                <a:gd name="T6" fmla="*/ 2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2" y="2"/>
                    <a:pt x="8" y="6"/>
                    <a:pt x="4" y="8"/>
                  </a:cubicBezTo>
                  <a:cubicBezTo>
                    <a:pt x="0" y="7"/>
                    <a:pt x="4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10820401" y="1812925"/>
              <a:ext cx="11113" cy="30163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11156951" y="1820863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10956926" y="1828800"/>
              <a:ext cx="11113" cy="19050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4 h 5"/>
                <a:gd name="T4" fmla="*/ 3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3" y="3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9650414" y="1836738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3 h 4"/>
                <a:gd name="T4" fmla="*/ 4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1" y="3"/>
                  </a:cubicBezTo>
                  <a:cubicBezTo>
                    <a:pt x="0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10353676" y="1836738"/>
              <a:ext cx="22225" cy="47625"/>
            </a:xfrm>
            <a:custGeom>
              <a:avLst/>
              <a:gdLst>
                <a:gd name="T0" fmla="*/ 3 w 6"/>
                <a:gd name="T1" fmla="*/ 0 h 13"/>
                <a:gd name="T2" fmla="*/ 5 w 6"/>
                <a:gd name="T3" fmla="*/ 13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6" y="3"/>
                    <a:pt x="6" y="8"/>
                    <a:pt x="5" y="13"/>
                  </a:cubicBezTo>
                  <a:cubicBezTo>
                    <a:pt x="0" y="11"/>
                    <a:pt x="3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 174"/>
            <p:cNvSpPr>
              <a:spLocks noEditPoints="1"/>
            </p:cNvSpPr>
            <p:nvPr/>
          </p:nvSpPr>
          <p:spPr bwMode="auto">
            <a:xfrm>
              <a:off x="9920289" y="1843088"/>
              <a:ext cx="26988" cy="76200"/>
            </a:xfrm>
            <a:custGeom>
              <a:avLst/>
              <a:gdLst>
                <a:gd name="T0" fmla="*/ 4 w 7"/>
                <a:gd name="T1" fmla="*/ 0 h 20"/>
                <a:gd name="T2" fmla="*/ 5 w 7"/>
                <a:gd name="T3" fmla="*/ 20 h 20"/>
                <a:gd name="T4" fmla="*/ 0 w 7"/>
                <a:gd name="T5" fmla="*/ 16 h 20"/>
                <a:gd name="T6" fmla="*/ 4 w 7"/>
                <a:gd name="T7" fmla="*/ 0 h 20"/>
                <a:gd name="T8" fmla="*/ 3 w 7"/>
                <a:gd name="T9" fmla="*/ 13 h 20"/>
                <a:gd name="T10" fmla="*/ 3 w 7"/>
                <a:gd name="T11" fmla="*/ 9 h 20"/>
                <a:gd name="T12" fmla="*/ 3 w 7"/>
                <a:gd name="T1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7" y="5"/>
                    <a:pt x="6" y="13"/>
                    <a:pt x="5" y="20"/>
                  </a:cubicBezTo>
                  <a:cubicBezTo>
                    <a:pt x="3" y="19"/>
                    <a:pt x="5" y="14"/>
                    <a:pt x="0" y="16"/>
                  </a:cubicBezTo>
                  <a:cubicBezTo>
                    <a:pt x="1" y="11"/>
                    <a:pt x="5" y="7"/>
                    <a:pt x="4" y="0"/>
                  </a:cubicBezTo>
                  <a:close/>
                  <a:moveTo>
                    <a:pt x="3" y="13"/>
                  </a:moveTo>
                  <a:cubicBezTo>
                    <a:pt x="5" y="14"/>
                    <a:pt x="5" y="9"/>
                    <a:pt x="3" y="9"/>
                  </a:cubicBezTo>
                  <a:cubicBezTo>
                    <a:pt x="3" y="10"/>
                    <a:pt x="2" y="11"/>
                    <a:pt x="3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10669589" y="1843088"/>
              <a:ext cx="19050" cy="15875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3 h 4"/>
                <a:gd name="T4" fmla="*/ 3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10693401" y="1843088"/>
              <a:ext cx="41275" cy="38100"/>
            </a:xfrm>
            <a:custGeom>
              <a:avLst/>
              <a:gdLst>
                <a:gd name="T0" fmla="*/ 3 w 11"/>
                <a:gd name="T1" fmla="*/ 0 h 10"/>
                <a:gd name="T2" fmla="*/ 11 w 11"/>
                <a:gd name="T3" fmla="*/ 3 h 10"/>
                <a:gd name="T4" fmla="*/ 11 w 11"/>
                <a:gd name="T5" fmla="*/ 8 h 10"/>
                <a:gd name="T6" fmla="*/ 6 w 11"/>
                <a:gd name="T7" fmla="*/ 9 h 10"/>
                <a:gd name="T8" fmla="*/ 6 w 11"/>
                <a:gd name="T9" fmla="*/ 5 h 10"/>
                <a:gd name="T10" fmla="*/ 5 w 11"/>
                <a:gd name="T11" fmla="*/ 8 h 10"/>
                <a:gd name="T12" fmla="*/ 0 w 11"/>
                <a:gd name="T13" fmla="*/ 8 h 10"/>
                <a:gd name="T14" fmla="*/ 3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3" y="0"/>
                  </a:moveTo>
                  <a:cubicBezTo>
                    <a:pt x="9" y="0"/>
                    <a:pt x="7" y="4"/>
                    <a:pt x="11" y="3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8" y="8"/>
                    <a:pt x="9" y="10"/>
                    <a:pt x="6" y="9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0" y="5"/>
                    <a:pt x="5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 177"/>
            <p:cNvSpPr>
              <a:spLocks/>
            </p:cNvSpPr>
            <p:nvPr/>
          </p:nvSpPr>
          <p:spPr bwMode="auto">
            <a:xfrm>
              <a:off x="11149014" y="1847850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5" y="7"/>
                    <a:pt x="2" y="9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10926764" y="1854200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5" y="7"/>
                    <a:pt x="3" y="8"/>
                  </a:cubicBezTo>
                  <a:cubicBezTo>
                    <a:pt x="0" y="7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 179"/>
            <p:cNvSpPr>
              <a:spLocks/>
            </p:cNvSpPr>
            <p:nvPr/>
          </p:nvSpPr>
          <p:spPr bwMode="auto">
            <a:xfrm>
              <a:off x="10948989" y="185420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5 h 5"/>
                <a:gd name="T4" fmla="*/ 0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2"/>
                    <a:pt x="2" y="3"/>
                    <a:pt x="4" y="5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 180"/>
            <p:cNvSpPr>
              <a:spLocks/>
            </p:cNvSpPr>
            <p:nvPr/>
          </p:nvSpPr>
          <p:spPr bwMode="auto">
            <a:xfrm>
              <a:off x="9604376" y="1858963"/>
              <a:ext cx="22225" cy="49213"/>
            </a:xfrm>
            <a:custGeom>
              <a:avLst/>
              <a:gdLst>
                <a:gd name="T0" fmla="*/ 5 w 6"/>
                <a:gd name="T1" fmla="*/ 0 h 13"/>
                <a:gd name="T2" fmla="*/ 2 w 6"/>
                <a:gd name="T3" fmla="*/ 13 h 13"/>
                <a:gd name="T4" fmla="*/ 5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5" y="0"/>
                  </a:moveTo>
                  <a:cubicBezTo>
                    <a:pt x="3" y="6"/>
                    <a:pt x="6" y="10"/>
                    <a:pt x="2" y="13"/>
                  </a:cubicBezTo>
                  <a:cubicBezTo>
                    <a:pt x="0" y="10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 181"/>
            <p:cNvSpPr>
              <a:spLocks/>
            </p:cNvSpPr>
            <p:nvPr/>
          </p:nvSpPr>
          <p:spPr bwMode="auto">
            <a:xfrm>
              <a:off x="10177464" y="1858963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4" y="1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 182"/>
            <p:cNvSpPr>
              <a:spLocks/>
            </p:cNvSpPr>
            <p:nvPr/>
          </p:nvSpPr>
          <p:spPr bwMode="auto">
            <a:xfrm>
              <a:off x="11179176" y="1851025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 183"/>
            <p:cNvSpPr>
              <a:spLocks/>
            </p:cNvSpPr>
            <p:nvPr/>
          </p:nvSpPr>
          <p:spPr bwMode="auto">
            <a:xfrm>
              <a:off x="9977439" y="1866900"/>
              <a:ext cx="26988" cy="74613"/>
            </a:xfrm>
            <a:custGeom>
              <a:avLst/>
              <a:gdLst>
                <a:gd name="T0" fmla="*/ 6 w 7"/>
                <a:gd name="T1" fmla="*/ 0 h 20"/>
                <a:gd name="T2" fmla="*/ 4 w 7"/>
                <a:gd name="T3" fmla="*/ 20 h 20"/>
                <a:gd name="T4" fmla="*/ 6 w 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0">
                  <a:moveTo>
                    <a:pt x="6" y="0"/>
                  </a:moveTo>
                  <a:cubicBezTo>
                    <a:pt x="7" y="5"/>
                    <a:pt x="4" y="14"/>
                    <a:pt x="4" y="20"/>
                  </a:cubicBezTo>
                  <a:cubicBezTo>
                    <a:pt x="0" y="16"/>
                    <a:pt x="4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10979151" y="1866900"/>
              <a:ext cx="33338" cy="52388"/>
            </a:xfrm>
            <a:custGeom>
              <a:avLst/>
              <a:gdLst>
                <a:gd name="T0" fmla="*/ 8 w 9"/>
                <a:gd name="T1" fmla="*/ 0 h 14"/>
                <a:gd name="T2" fmla="*/ 6 w 9"/>
                <a:gd name="T3" fmla="*/ 13 h 14"/>
                <a:gd name="T4" fmla="*/ 0 w 9"/>
                <a:gd name="T5" fmla="*/ 9 h 14"/>
                <a:gd name="T6" fmla="*/ 8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3"/>
                    <a:pt x="8" y="10"/>
                    <a:pt x="6" y="13"/>
                  </a:cubicBezTo>
                  <a:cubicBezTo>
                    <a:pt x="5" y="9"/>
                    <a:pt x="0" y="14"/>
                    <a:pt x="0" y="9"/>
                  </a:cubicBezTo>
                  <a:cubicBezTo>
                    <a:pt x="6" y="10"/>
                    <a:pt x="7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 185"/>
            <p:cNvSpPr>
              <a:spLocks/>
            </p:cNvSpPr>
            <p:nvPr/>
          </p:nvSpPr>
          <p:spPr bwMode="auto">
            <a:xfrm>
              <a:off x="9645651" y="1884363"/>
              <a:ext cx="34925" cy="30163"/>
            </a:xfrm>
            <a:custGeom>
              <a:avLst/>
              <a:gdLst>
                <a:gd name="T0" fmla="*/ 3 w 9"/>
                <a:gd name="T1" fmla="*/ 0 h 8"/>
                <a:gd name="T2" fmla="*/ 9 w 9"/>
                <a:gd name="T3" fmla="*/ 3 h 8"/>
                <a:gd name="T4" fmla="*/ 9 w 9"/>
                <a:gd name="T5" fmla="*/ 7 h 8"/>
                <a:gd name="T6" fmla="*/ 8 w 9"/>
                <a:gd name="T7" fmla="*/ 4 h 8"/>
                <a:gd name="T8" fmla="*/ 4 w 9"/>
                <a:gd name="T9" fmla="*/ 4 h 8"/>
                <a:gd name="T10" fmla="*/ 4 w 9"/>
                <a:gd name="T11" fmla="*/ 8 h 8"/>
                <a:gd name="T12" fmla="*/ 3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5" y="0"/>
                    <a:pt x="4" y="5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5"/>
                    <a:pt x="6" y="6"/>
                    <a:pt x="4" y="8"/>
                  </a:cubicBezTo>
                  <a:cubicBezTo>
                    <a:pt x="0" y="5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 186"/>
            <p:cNvSpPr>
              <a:spLocks/>
            </p:cNvSpPr>
            <p:nvPr/>
          </p:nvSpPr>
          <p:spPr bwMode="auto">
            <a:xfrm>
              <a:off x="9683751" y="1889125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2 w 5"/>
                <a:gd name="T3" fmla="*/ 1 h 8"/>
                <a:gd name="T4" fmla="*/ 5 w 5"/>
                <a:gd name="T5" fmla="*/ 2 h 8"/>
                <a:gd name="T6" fmla="*/ 5 w 5"/>
                <a:gd name="T7" fmla="*/ 6 h 8"/>
                <a:gd name="T8" fmla="*/ 2 w 5"/>
                <a:gd name="T9" fmla="*/ 8 h 8"/>
                <a:gd name="T10" fmla="*/ 1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4" y="0"/>
                    <a:pt x="5" y="2"/>
                  </a:cubicBezTo>
                  <a:cubicBezTo>
                    <a:pt x="5" y="3"/>
                    <a:pt x="5" y="4"/>
                    <a:pt x="5" y="6"/>
                  </a:cubicBezTo>
                  <a:cubicBezTo>
                    <a:pt x="3" y="6"/>
                    <a:pt x="3" y="6"/>
                    <a:pt x="2" y="8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 187"/>
            <p:cNvSpPr>
              <a:spLocks/>
            </p:cNvSpPr>
            <p:nvPr/>
          </p:nvSpPr>
          <p:spPr bwMode="auto">
            <a:xfrm>
              <a:off x="9793289" y="1889125"/>
              <a:ext cx="22225" cy="25400"/>
            </a:xfrm>
            <a:custGeom>
              <a:avLst/>
              <a:gdLst>
                <a:gd name="T0" fmla="*/ 1 w 6"/>
                <a:gd name="T1" fmla="*/ 0 h 7"/>
                <a:gd name="T2" fmla="*/ 2 w 6"/>
                <a:gd name="T3" fmla="*/ 7 h 7"/>
                <a:gd name="T4" fmla="*/ 1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6" y="0"/>
                    <a:pt x="1" y="4"/>
                    <a:pt x="2" y="7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 188"/>
            <p:cNvSpPr>
              <a:spLocks/>
            </p:cNvSpPr>
            <p:nvPr/>
          </p:nvSpPr>
          <p:spPr bwMode="auto">
            <a:xfrm>
              <a:off x="10358439" y="1889125"/>
              <a:ext cx="17463" cy="30163"/>
            </a:xfrm>
            <a:custGeom>
              <a:avLst/>
              <a:gdLst>
                <a:gd name="T0" fmla="*/ 4 w 5"/>
                <a:gd name="T1" fmla="*/ 0 h 8"/>
                <a:gd name="T2" fmla="*/ 1 w 5"/>
                <a:gd name="T3" fmla="*/ 8 h 8"/>
                <a:gd name="T4" fmla="*/ 4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3" y="3"/>
                    <a:pt x="5" y="8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 189"/>
            <p:cNvSpPr>
              <a:spLocks noEditPoints="1"/>
            </p:cNvSpPr>
            <p:nvPr/>
          </p:nvSpPr>
          <p:spPr bwMode="auto">
            <a:xfrm>
              <a:off x="10922001" y="1892300"/>
              <a:ext cx="34925" cy="153988"/>
            </a:xfrm>
            <a:custGeom>
              <a:avLst/>
              <a:gdLst>
                <a:gd name="T0" fmla="*/ 3 w 9"/>
                <a:gd name="T1" fmla="*/ 0 h 41"/>
                <a:gd name="T2" fmla="*/ 5 w 9"/>
                <a:gd name="T3" fmla="*/ 17 h 41"/>
                <a:gd name="T4" fmla="*/ 9 w 9"/>
                <a:gd name="T5" fmla="*/ 18 h 41"/>
                <a:gd name="T6" fmla="*/ 8 w 9"/>
                <a:gd name="T7" fmla="*/ 41 h 41"/>
                <a:gd name="T8" fmla="*/ 1 w 9"/>
                <a:gd name="T9" fmla="*/ 40 h 41"/>
                <a:gd name="T10" fmla="*/ 1 w 9"/>
                <a:gd name="T11" fmla="*/ 28 h 41"/>
                <a:gd name="T12" fmla="*/ 3 w 9"/>
                <a:gd name="T13" fmla="*/ 0 h 41"/>
                <a:gd name="T14" fmla="*/ 6 w 9"/>
                <a:gd name="T15" fmla="*/ 27 h 41"/>
                <a:gd name="T16" fmla="*/ 6 w 9"/>
                <a:gd name="T17" fmla="*/ 21 h 41"/>
                <a:gd name="T18" fmla="*/ 6 w 9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41">
                  <a:moveTo>
                    <a:pt x="3" y="0"/>
                  </a:moveTo>
                  <a:cubicBezTo>
                    <a:pt x="7" y="4"/>
                    <a:pt x="6" y="13"/>
                    <a:pt x="5" y="17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8" y="27"/>
                    <a:pt x="9" y="32"/>
                    <a:pt x="8" y="41"/>
                  </a:cubicBezTo>
                  <a:cubicBezTo>
                    <a:pt x="5" y="40"/>
                    <a:pt x="3" y="41"/>
                    <a:pt x="1" y="40"/>
                  </a:cubicBezTo>
                  <a:cubicBezTo>
                    <a:pt x="5" y="35"/>
                    <a:pt x="1" y="36"/>
                    <a:pt x="1" y="28"/>
                  </a:cubicBezTo>
                  <a:cubicBezTo>
                    <a:pt x="0" y="18"/>
                    <a:pt x="5" y="6"/>
                    <a:pt x="3" y="0"/>
                  </a:cubicBezTo>
                  <a:close/>
                  <a:moveTo>
                    <a:pt x="6" y="27"/>
                  </a:moveTo>
                  <a:cubicBezTo>
                    <a:pt x="7" y="25"/>
                    <a:pt x="8" y="23"/>
                    <a:pt x="6" y="21"/>
                  </a:cubicBezTo>
                  <a:cubicBezTo>
                    <a:pt x="6" y="22"/>
                    <a:pt x="4" y="26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 190"/>
            <p:cNvSpPr>
              <a:spLocks/>
            </p:cNvSpPr>
            <p:nvPr/>
          </p:nvSpPr>
          <p:spPr bwMode="auto">
            <a:xfrm>
              <a:off x="10334626" y="1895475"/>
              <a:ext cx="19050" cy="23813"/>
            </a:xfrm>
            <a:custGeom>
              <a:avLst/>
              <a:gdLst>
                <a:gd name="T0" fmla="*/ 2 w 5"/>
                <a:gd name="T1" fmla="*/ 0 h 6"/>
                <a:gd name="T2" fmla="*/ 2 w 5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4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 191"/>
            <p:cNvSpPr>
              <a:spLocks/>
            </p:cNvSpPr>
            <p:nvPr/>
          </p:nvSpPr>
          <p:spPr bwMode="auto">
            <a:xfrm>
              <a:off x="10602914" y="1908175"/>
              <a:ext cx="14288" cy="1746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 192"/>
            <p:cNvSpPr>
              <a:spLocks/>
            </p:cNvSpPr>
            <p:nvPr/>
          </p:nvSpPr>
          <p:spPr bwMode="auto">
            <a:xfrm>
              <a:off x="10952164" y="1908175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 193"/>
            <p:cNvSpPr>
              <a:spLocks/>
            </p:cNvSpPr>
            <p:nvPr/>
          </p:nvSpPr>
          <p:spPr bwMode="auto">
            <a:xfrm>
              <a:off x="9675814" y="1919288"/>
              <a:ext cx="30163" cy="22225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6 h 6"/>
                <a:gd name="T4" fmla="*/ 5 w 8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8" y="2"/>
                    <a:pt x="7" y="5"/>
                    <a:pt x="4" y="6"/>
                  </a:cubicBezTo>
                  <a:cubicBezTo>
                    <a:pt x="0" y="5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 194"/>
            <p:cNvSpPr>
              <a:spLocks/>
            </p:cNvSpPr>
            <p:nvPr/>
          </p:nvSpPr>
          <p:spPr bwMode="auto">
            <a:xfrm>
              <a:off x="10975976" y="1914525"/>
              <a:ext cx="14288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3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1" y="4"/>
                    <a:pt x="0" y="3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 195"/>
            <p:cNvSpPr>
              <a:spLocks/>
            </p:cNvSpPr>
            <p:nvPr/>
          </p:nvSpPr>
          <p:spPr bwMode="auto">
            <a:xfrm>
              <a:off x="9593264" y="1925638"/>
              <a:ext cx="30163" cy="60325"/>
            </a:xfrm>
            <a:custGeom>
              <a:avLst/>
              <a:gdLst>
                <a:gd name="T0" fmla="*/ 3 w 8"/>
                <a:gd name="T1" fmla="*/ 0 h 16"/>
                <a:gd name="T2" fmla="*/ 7 w 8"/>
                <a:gd name="T3" fmla="*/ 0 h 16"/>
                <a:gd name="T4" fmla="*/ 8 w 8"/>
                <a:gd name="T5" fmla="*/ 12 h 16"/>
                <a:gd name="T6" fmla="*/ 4 w 8"/>
                <a:gd name="T7" fmla="*/ 16 h 16"/>
                <a:gd name="T8" fmla="*/ 3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3" y="0"/>
                  </a:moveTo>
                  <a:cubicBezTo>
                    <a:pt x="4" y="0"/>
                    <a:pt x="5" y="1"/>
                    <a:pt x="7" y="0"/>
                  </a:cubicBezTo>
                  <a:cubicBezTo>
                    <a:pt x="7" y="7"/>
                    <a:pt x="5" y="7"/>
                    <a:pt x="8" y="12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0" y="11"/>
                    <a:pt x="4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 196"/>
            <p:cNvSpPr>
              <a:spLocks/>
            </p:cNvSpPr>
            <p:nvPr/>
          </p:nvSpPr>
          <p:spPr bwMode="auto">
            <a:xfrm>
              <a:off x="10817226" y="19256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3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99" name="Freeform 197"/>
            <p:cNvSpPr>
              <a:spLocks/>
            </p:cNvSpPr>
            <p:nvPr/>
          </p:nvSpPr>
          <p:spPr bwMode="auto">
            <a:xfrm>
              <a:off x="9134476" y="1925638"/>
              <a:ext cx="30163" cy="23813"/>
            </a:xfrm>
            <a:custGeom>
              <a:avLst/>
              <a:gdLst>
                <a:gd name="T0" fmla="*/ 8 w 8"/>
                <a:gd name="T1" fmla="*/ 4 h 6"/>
                <a:gd name="T2" fmla="*/ 5 w 8"/>
                <a:gd name="T3" fmla="*/ 3 h 6"/>
                <a:gd name="T4" fmla="*/ 3 w 8"/>
                <a:gd name="T5" fmla="*/ 4 h 6"/>
                <a:gd name="T6" fmla="*/ 8 w 8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8" y="6"/>
                    <a:pt x="4" y="6"/>
                    <a:pt x="5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0" y="0"/>
                    <a:pt x="7" y="1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 198"/>
            <p:cNvSpPr>
              <a:spLocks/>
            </p:cNvSpPr>
            <p:nvPr/>
          </p:nvSpPr>
          <p:spPr bwMode="auto">
            <a:xfrm>
              <a:off x="9650414" y="1930400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 199"/>
            <p:cNvSpPr>
              <a:spLocks/>
            </p:cNvSpPr>
            <p:nvPr/>
          </p:nvSpPr>
          <p:spPr bwMode="auto">
            <a:xfrm>
              <a:off x="9920289" y="1938338"/>
              <a:ext cx="23813" cy="14288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4 h 4"/>
                <a:gd name="T4" fmla="*/ 1 w 6"/>
                <a:gd name="T5" fmla="*/ 0 h 4"/>
                <a:gd name="T6" fmla="*/ 5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6" y="2"/>
                    <a:pt x="4" y="2"/>
                    <a:pt x="4" y="4"/>
                  </a:cubicBezTo>
                  <a:cubicBezTo>
                    <a:pt x="3" y="3"/>
                    <a:pt x="0" y="3"/>
                    <a:pt x="1" y="0"/>
                  </a:cubicBezTo>
                  <a:cubicBezTo>
                    <a:pt x="3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 200"/>
            <p:cNvSpPr>
              <a:spLocks/>
            </p:cNvSpPr>
            <p:nvPr/>
          </p:nvSpPr>
          <p:spPr bwMode="auto">
            <a:xfrm>
              <a:off x="10948989" y="1933575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2"/>
                    <a:pt x="2" y="3"/>
                    <a:pt x="2" y="6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 201"/>
            <p:cNvSpPr>
              <a:spLocks/>
            </p:cNvSpPr>
            <p:nvPr/>
          </p:nvSpPr>
          <p:spPr bwMode="auto">
            <a:xfrm>
              <a:off x="9766301" y="1938338"/>
              <a:ext cx="15875" cy="17463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4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0" y="5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 202"/>
            <p:cNvSpPr>
              <a:spLocks/>
            </p:cNvSpPr>
            <p:nvPr/>
          </p:nvSpPr>
          <p:spPr bwMode="auto">
            <a:xfrm>
              <a:off x="10783889" y="19383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 203"/>
            <p:cNvSpPr>
              <a:spLocks/>
            </p:cNvSpPr>
            <p:nvPr/>
          </p:nvSpPr>
          <p:spPr bwMode="auto">
            <a:xfrm>
              <a:off x="10172701" y="19415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0 h 5"/>
                <a:gd name="T4" fmla="*/ 1 w 4"/>
                <a:gd name="T5" fmla="*/ 4 h 5"/>
                <a:gd name="T6" fmla="*/ 2 w 4"/>
                <a:gd name="T7" fmla="*/ 1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0"/>
                    <a:pt x="3" y="0"/>
                  </a:cubicBezTo>
                  <a:cubicBezTo>
                    <a:pt x="3" y="2"/>
                    <a:pt x="4" y="5"/>
                    <a:pt x="1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 204"/>
            <p:cNvSpPr>
              <a:spLocks/>
            </p:cNvSpPr>
            <p:nvPr/>
          </p:nvSpPr>
          <p:spPr bwMode="auto">
            <a:xfrm>
              <a:off x="10520364" y="1944688"/>
              <a:ext cx="6350" cy="19050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3"/>
                    <a:pt x="2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10594976" y="194468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3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6" y="0"/>
                    <a:pt x="4" y="7"/>
                    <a:pt x="3" y="8"/>
                  </a:cubicBezTo>
                  <a:cubicBezTo>
                    <a:pt x="0" y="6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11066463" y="19446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4"/>
                    <a:pt x="3" y="5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9680576" y="1960563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9 h 9"/>
                <a:gd name="T4" fmla="*/ 0 w 5"/>
                <a:gd name="T5" fmla="*/ 6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6"/>
                    <a:pt x="4" y="9"/>
                  </a:cubicBezTo>
                  <a:cubicBezTo>
                    <a:pt x="2" y="8"/>
                    <a:pt x="2" y="6"/>
                    <a:pt x="0" y="6"/>
                  </a:cubicBezTo>
                  <a:cubicBezTo>
                    <a:pt x="0" y="3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11118851" y="19637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10334626" y="1966913"/>
              <a:ext cx="15875" cy="15875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9461501" y="19716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4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0"/>
                    <a:pt x="3" y="4"/>
                    <a:pt x="4" y="8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10172701" y="1971676"/>
              <a:ext cx="30163" cy="14288"/>
            </a:xfrm>
            <a:custGeom>
              <a:avLst/>
              <a:gdLst>
                <a:gd name="T0" fmla="*/ 5 w 8"/>
                <a:gd name="T1" fmla="*/ 0 h 4"/>
                <a:gd name="T2" fmla="*/ 2 w 8"/>
                <a:gd name="T3" fmla="*/ 4 h 4"/>
                <a:gd name="T4" fmla="*/ 5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5" y="0"/>
                  </a:moveTo>
                  <a:cubicBezTo>
                    <a:pt x="8" y="1"/>
                    <a:pt x="4" y="4"/>
                    <a:pt x="2" y="4"/>
                  </a:cubicBezTo>
                  <a:cubicBezTo>
                    <a:pt x="0" y="0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9728201" y="19796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4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9758363" y="1979613"/>
              <a:ext cx="26988" cy="146050"/>
            </a:xfrm>
            <a:custGeom>
              <a:avLst/>
              <a:gdLst>
                <a:gd name="T0" fmla="*/ 2 w 7"/>
                <a:gd name="T1" fmla="*/ 0 h 39"/>
                <a:gd name="T2" fmla="*/ 6 w 7"/>
                <a:gd name="T3" fmla="*/ 0 h 39"/>
                <a:gd name="T4" fmla="*/ 0 w 7"/>
                <a:gd name="T5" fmla="*/ 39 h 39"/>
                <a:gd name="T6" fmla="*/ 2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3" y="11"/>
                    <a:pt x="7" y="32"/>
                    <a:pt x="0" y="39"/>
                  </a:cubicBezTo>
                  <a:cubicBezTo>
                    <a:pt x="1" y="29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10587038" y="1979613"/>
              <a:ext cx="34925" cy="36513"/>
            </a:xfrm>
            <a:custGeom>
              <a:avLst/>
              <a:gdLst>
                <a:gd name="T0" fmla="*/ 4 w 9"/>
                <a:gd name="T1" fmla="*/ 0 h 10"/>
                <a:gd name="T2" fmla="*/ 5 w 9"/>
                <a:gd name="T3" fmla="*/ 10 h 10"/>
                <a:gd name="T4" fmla="*/ 4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9" y="2"/>
                    <a:pt x="2" y="6"/>
                    <a:pt x="5" y="10"/>
                  </a:cubicBezTo>
                  <a:cubicBezTo>
                    <a:pt x="0" y="8"/>
                    <a:pt x="3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9837738" y="1982788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1 h 8"/>
                <a:gd name="T4" fmla="*/ 2 w 7"/>
                <a:gd name="T5" fmla="*/ 8 h 8"/>
                <a:gd name="T6" fmla="*/ 1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5"/>
                    <a:pt x="4" y="5"/>
                    <a:pt x="2" y="8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10564813" y="1979613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2" y="4"/>
                    <a:pt x="1" y="5"/>
                  </a:cubicBezTo>
                  <a:cubicBezTo>
                    <a:pt x="0" y="4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9928226" y="1990726"/>
              <a:ext cx="15875" cy="25400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3" y="0"/>
                    <a:pt x="4" y="7"/>
                    <a:pt x="1" y="6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11179176" y="1982788"/>
              <a:ext cx="6350" cy="49213"/>
            </a:xfrm>
            <a:custGeom>
              <a:avLst/>
              <a:gdLst>
                <a:gd name="T0" fmla="*/ 1 w 2"/>
                <a:gd name="T1" fmla="*/ 3 h 13"/>
                <a:gd name="T2" fmla="*/ 2 w 2"/>
                <a:gd name="T3" fmla="*/ 10 h 13"/>
                <a:gd name="T4" fmla="*/ 1 w 2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2" y="0"/>
                    <a:pt x="1" y="8"/>
                    <a:pt x="2" y="10"/>
                  </a:cubicBezTo>
                  <a:cubicBezTo>
                    <a:pt x="0" y="13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10764838" y="1993901"/>
              <a:ext cx="25400" cy="22225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6 h 6"/>
                <a:gd name="T4" fmla="*/ 0 w 7"/>
                <a:gd name="T5" fmla="*/ 3 h 6"/>
                <a:gd name="T6" fmla="*/ 5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7" y="2"/>
                    <a:pt x="7" y="3"/>
                    <a:pt x="5" y="6"/>
                  </a:cubicBezTo>
                  <a:cubicBezTo>
                    <a:pt x="5" y="3"/>
                    <a:pt x="1" y="4"/>
                    <a:pt x="0" y="3"/>
                  </a:cubicBezTo>
                  <a:cubicBezTo>
                    <a:pt x="0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11072813" y="1985963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10339388" y="1997076"/>
              <a:ext cx="25400" cy="15875"/>
            </a:xfrm>
            <a:custGeom>
              <a:avLst/>
              <a:gdLst>
                <a:gd name="T0" fmla="*/ 6 w 7"/>
                <a:gd name="T1" fmla="*/ 0 h 4"/>
                <a:gd name="T2" fmla="*/ 7 w 7"/>
                <a:gd name="T3" fmla="*/ 4 h 4"/>
                <a:gd name="T4" fmla="*/ 5 w 7"/>
                <a:gd name="T5" fmla="*/ 2 h 4"/>
                <a:gd name="T6" fmla="*/ 4 w 7"/>
                <a:gd name="T7" fmla="*/ 3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0"/>
                    <a:pt x="7" y="2"/>
                    <a:pt x="7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0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11137901" y="1997076"/>
              <a:ext cx="14288" cy="23813"/>
            </a:xfrm>
            <a:custGeom>
              <a:avLst/>
              <a:gdLst>
                <a:gd name="T0" fmla="*/ 0 w 4"/>
                <a:gd name="T1" fmla="*/ 0 h 6"/>
                <a:gd name="T2" fmla="*/ 2 w 4"/>
                <a:gd name="T3" fmla="*/ 6 h 6"/>
                <a:gd name="T4" fmla="*/ 0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4" y="2"/>
                    <a:pt x="4" y="3"/>
                    <a:pt x="2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11118851" y="20050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9782176" y="2008188"/>
              <a:ext cx="17463" cy="95250"/>
            </a:xfrm>
            <a:custGeom>
              <a:avLst/>
              <a:gdLst>
                <a:gd name="T0" fmla="*/ 3 w 5"/>
                <a:gd name="T1" fmla="*/ 0 h 25"/>
                <a:gd name="T2" fmla="*/ 0 w 5"/>
                <a:gd name="T3" fmla="*/ 25 h 25"/>
                <a:gd name="T4" fmla="*/ 3 w 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5">
                  <a:moveTo>
                    <a:pt x="3" y="0"/>
                  </a:moveTo>
                  <a:cubicBezTo>
                    <a:pt x="5" y="10"/>
                    <a:pt x="4" y="16"/>
                    <a:pt x="0" y="25"/>
                  </a:cubicBezTo>
                  <a:cubicBezTo>
                    <a:pt x="1" y="14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9826626" y="2016126"/>
              <a:ext cx="30163" cy="49213"/>
            </a:xfrm>
            <a:custGeom>
              <a:avLst/>
              <a:gdLst>
                <a:gd name="T0" fmla="*/ 4 w 8"/>
                <a:gd name="T1" fmla="*/ 0 h 13"/>
                <a:gd name="T2" fmla="*/ 7 w 8"/>
                <a:gd name="T3" fmla="*/ 0 h 13"/>
                <a:gd name="T4" fmla="*/ 6 w 8"/>
                <a:gd name="T5" fmla="*/ 13 h 13"/>
                <a:gd name="T6" fmla="*/ 4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6" y="4"/>
                    <a:pt x="8" y="7"/>
                    <a:pt x="6" y="13"/>
                  </a:cubicBezTo>
                  <a:cubicBezTo>
                    <a:pt x="0" y="11"/>
                    <a:pt x="8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9974263" y="202088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10345738" y="2020888"/>
              <a:ext cx="26988" cy="28575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4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3" y="6"/>
                    <a:pt x="4" y="8"/>
                  </a:cubicBezTo>
                  <a:cubicBezTo>
                    <a:pt x="0" y="6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9650413" y="2027238"/>
              <a:ext cx="33338" cy="19050"/>
            </a:xfrm>
            <a:custGeom>
              <a:avLst/>
              <a:gdLst>
                <a:gd name="T0" fmla="*/ 5 w 9"/>
                <a:gd name="T1" fmla="*/ 0 h 5"/>
                <a:gd name="T2" fmla="*/ 5 w 9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9" y="5"/>
                    <a:pt x="0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9601201" y="20383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10990263" y="204311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9518651" y="2046288"/>
              <a:ext cx="17463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1" y="4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9694863" y="2049463"/>
              <a:ext cx="22225" cy="57150"/>
            </a:xfrm>
            <a:custGeom>
              <a:avLst/>
              <a:gdLst>
                <a:gd name="T0" fmla="*/ 2 w 6"/>
                <a:gd name="T1" fmla="*/ 0 h 15"/>
                <a:gd name="T2" fmla="*/ 5 w 6"/>
                <a:gd name="T3" fmla="*/ 15 h 15"/>
                <a:gd name="T4" fmla="*/ 1 w 6"/>
                <a:gd name="T5" fmla="*/ 13 h 15"/>
                <a:gd name="T6" fmla="*/ 4 w 6"/>
                <a:gd name="T7" fmla="*/ 8 h 15"/>
                <a:gd name="T8" fmla="*/ 2 w 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3" y="1"/>
                    <a:pt x="6" y="8"/>
                    <a:pt x="5" y="15"/>
                  </a:cubicBezTo>
                  <a:cubicBezTo>
                    <a:pt x="3" y="13"/>
                    <a:pt x="3" y="15"/>
                    <a:pt x="1" y="13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3" y="5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9728201" y="2046288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2 h 5"/>
                <a:gd name="T4" fmla="*/ 1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4" y="5"/>
                    <a:pt x="3" y="3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11114088" y="2046288"/>
              <a:ext cx="26988" cy="60325"/>
            </a:xfrm>
            <a:custGeom>
              <a:avLst/>
              <a:gdLst>
                <a:gd name="T0" fmla="*/ 2 w 7"/>
                <a:gd name="T1" fmla="*/ 0 h 16"/>
                <a:gd name="T2" fmla="*/ 4 w 7"/>
                <a:gd name="T3" fmla="*/ 16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7" y="3"/>
                    <a:pt x="2" y="9"/>
                    <a:pt x="4" y="16"/>
                  </a:cubicBezTo>
                  <a:cubicBezTo>
                    <a:pt x="0" y="15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10037763" y="2054226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4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4"/>
                    <a:pt x="6" y="9"/>
                    <a:pt x="4" y="13"/>
                  </a:cubicBezTo>
                  <a:cubicBezTo>
                    <a:pt x="0" y="9"/>
                    <a:pt x="3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11133138" y="2054226"/>
              <a:ext cx="23813" cy="25400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6 h 7"/>
                <a:gd name="T4" fmla="*/ 2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6" y="0"/>
                    <a:pt x="6" y="7"/>
                    <a:pt x="2" y="6"/>
                  </a:cubicBezTo>
                  <a:cubicBezTo>
                    <a:pt x="5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9653588" y="2057401"/>
              <a:ext cx="30163" cy="52388"/>
            </a:xfrm>
            <a:custGeom>
              <a:avLst/>
              <a:gdLst>
                <a:gd name="T0" fmla="*/ 3 w 8"/>
                <a:gd name="T1" fmla="*/ 0 h 14"/>
                <a:gd name="T2" fmla="*/ 3 w 8"/>
                <a:gd name="T3" fmla="*/ 14 h 14"/>
                <a:gd name="T4" fmla="*/ 3 w 8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3" y="0"/>
                  </a:moveTo>
                  <a:cubicBezTo>
                    <a:pt x="8" y="3"/>
                    <a:pt x="4" y="11"/>
                    <a:pt x="3" y="14"/>
                  </a:cubicBezTo>
                  <a:cubicBezTo>
                    <a:pt x="0" y="11"/>
                    <a:pt x="4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9518651" y="2062163"/>
              <a:ext cx="36513" cy="44450"/>
            </a:xfrm>
            <a:custGeom>
              <a:avLst/>
              <a:gdLst>
                <a:gd name="T0" fmla="*/ 6 w 10"/>
                <a:gd name="T1" fmla="*/ 0 h 12"/>
                <a:gd name="T2" fmla="*/ 7 w 10"/>
                <a:gd name="T3" fmla="*/ 12 h 12"/>
                <a:gd name="T4" fmla="*/ 1 w 10"/>
                <a:gd name="T5" fmla="*/ 11 h 12"/>
                <a:gd name="T6" fmla="*/ 5 w 10"/>
                <a:gd name="T7" fmla="*/ 8 h 12"/>
                <a:gd name="T8" fmla="*/ 2 w 10"/>
                <a:gd name="T9" fmla="*/ 1 h 12"/>
                <a:gd name="T10" fmla="*/ 6 w 1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10" y="3"/>
                    <a:pt x="10" y="8"/>
                    <a:pt x="7" y="12"/>
                  </a:cubicBezTo>
                  <a:cubicBezTo>
                    <a:pt x="6" y="11"/>
                    <a:pt x="2" y="12"/>
                    <a:pt x="1" y="11"/>
                  </a:cubicBezTo>
                  <a:cubicBezTo>
                    <a:pt x="2" y="9"/>
                    <a:pt x="2" y="7"/>
                    <a:pt x="5" y="8"/>
                  </a:cubicBezTo>
                  <a:cubicBezTo>
                    <a:pt x="5" y="4"/>
                    <a:pt x="0" y="6"/>
                    <a:pt x="2" y="1"/>
                  </a:cubicBezTo>
                  <a:cubicBezTo>
                    <a:pt x="3" y="2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10550526" y="2054226"/>
              <a:ext cx="22225" cy="22225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6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5"/>
                    <a:pt x="3" y="4"/>
                    <a:pt x="3" y="6"/>
                  </a:cubicBezTo>
                  <a:cubicBezTo>
                    <a:pt x="0" y="5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10583863" y="2062163"/>
              <a:ext cx="30163" cy="33338"/>
            </a:xfrm>
            <a:custGeom>
              <a:avLst/>
              <a:gdLst>
                <a:gd name="T0" fmla="*/ 4 w 8"/>
                <a:gd name="T1" fmla="*/ 0 h 9"/>
                <a:gd name="T2" fmla="*/ 5 w 8"/>
                <a:gd name="T3" fmla="*/ 6 h 9"/>
                <a:gd name="T4" fmla="*/ 2 w 8"/>
                <a:gd name="T5" fmla="*/ 9 h 9"/>
                <a:gd name="T6" fmla="*/ 0 w 8"/>
                <a:gd name="T7" fmla="*/ 6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8" y="1"/>
                    <a:pt x="2" y="5"/>
                    <a:pt x="5" y="6"/>
                  </a:cubicBezTo>
                  <a:cubicBezTo>
                    <a:pt x="5" y="8"/>
                    <a:pt x="2" y="6"/>
                    <a:pt x="2" y="9"/>
                  </a:cubicBezTo>
                  <a:cubicBezTo>
                    <a:pt x="1" y="8"/>
                    <a:pt x="2" y="6"/>
                    <a:pt x="0" y="6"/>
                  </a:cubicBezTo>
                  <a:cubicBezTo>
                    <a:pt x="2" y="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10809288" y="2065338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6 w 6"/>
                <a:gd name="T3" fmla="*/ 3 h 8"/>
                <a:gd name="T4" fmla="*/ 6 w 6"/>
                <a:gd name="T5" fmla="*/ 8 h 8"/>
                <a:gd name="T6" fmla="*/ 2 w 6"/>
                <a:gd name="T7" fmla="*/ 8 h 8"/>
                <a:gd name="T8" fmla="*/ 2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0"/>
                    <a:pt x="2" y="4"/>
                    <a:pt x="6" y="3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9593263" y="2073276"/>
              <a:ext cx="26988" cy="44450"/>
            </a:xfrm>
            <a:custGeom>
              <a:avLst/>
              <a:gdLst>
                <a:gd name="T0" fmla="*/ 3 w 7"/>
                <a:gd name="T1" fmla="*/ 0 h 12"/>
                <a:gd name="T2" fmla="*/ 7 w 7"/>
                <a:gd name="T3" fmla="*/ 6 h 12"/>
                <a:gd name="T4" fmla="*/ 3 w 7"/>
                <a:gd name="T5" fmla="*/ 12 h 12"/>
                <a:gd name="T6" fmla="*/ 3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7" y="1"/>
                    <a:pt x="1" y="6"/>
                    <a:pt x="7" y="6"/>
                  </a:cubicBezTo>
                  <a:cubicBezTo>
                    <a:pt x="5" y="7"/>
                    <a:pt x="3" y="9"/>
                    <a:pt x="3" y="12"/>
                  </a:cubicBezTo>
                  <a:cubicBezTo>
                    <a:pt x="0" y="9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1072813" y="2065338"/>
              <a:ext cx="4763" cy="41275"/>
            </a:xfrm>
            <a:custGeom>
              <a:avLst/>
              <a:gdLst>
                <a:gd name="T0" fmla="*/ 0 w 1"/>
                <a:gd name="T1" fmla="*/ 3 h 11"/>
                <a:gd name="T2" fmla="*/ 1 w 1"/>
                <a:gd name="T3" fmla="*/ 8 h 11"/>
                <a:gd name="T4" fmla="*/ 0 w 1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3"/>
                  </a:moveTo>
                  <a:cubicBezTo>
                    <a:pt x="1" y="0"/>
                    <a:pt x="1" y="6"/>
                    <a:pt x="1" y="8"/>
                  </a:cubicBezTo>
                  <a:cubicBezTo>
                    <a:pt x="0" y="11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131426" y="2084388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2 w 5"/>
                <a:gd name="T3" fmla="*/ 5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5" y="0"/>
                    <a:pt x="1" y="2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0847388" y="209232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5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0"/>
                    <a:pt x="4" y="6"/>
                    <a:pt x="1" y="5"/>
                  </a:cubicBezTo>
                  <a:cubicBezTo>
                    <a:pt x="3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9842501" y="2092326"/>
              <a:ext cx="11113" cy="25400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5 h 7"/>
                <a:gd name="T4" fmla="*/ 1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3" y="0"/>
                    <a:pt x="3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0153651" y="2095501"/>
              <a:ext cx="30163" cy="33338"/>
            </a:xfrm>
            <a:custGeom>
              <a:avLst/>
              <a:gdLst>
                <a:gd name="T0" fmla="*/ 8 w 8"/>
                <a:gd name="T1" fmla="*/ 0 h 9"/>
                <a:gd name="T2" fmla="*/ 5 w 8"/>
                <a:gd name="T3" fmla="*/ 8 h 9"/>
                <a:gd name="T4" fmla="*/ 1 w 8"/>
                <a:gd name="T5" fmla="*/ 2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4"/>
                    <a:pt x="7" y="6"/>
                    <a:pt x="5" y="8"/>
                  </a:cubicBezTo>
                  <a:cubicBezTo>
                    <a:pt x="0" y="9"/>
                    <a:pt x="1" y="5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0290176" y="2103438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10315576" y="2103438"/>
              <a:ext cx="42863" cy="239713"/>
            </a:xfrm>
            <a:custGeom>
              <a:avLst/>
              <a:gdLst>
                <a:gd name="T0" fmla="*/ 4 w 11"/>
                <a:gd name="T1" fmla="*/ 0 h 64"/>
                <a:gd name="T2" fmla="*/ 9 w 11"/>
                <a:gd name="T3" fmla="*/ 3 h 64"/>
                <a:gd name="T4" fmla="*/ 7 w 11"/>
                <a:gd name="T5" fmla="*/ 15 h 64"/>
                <a:gd name="T6" fmla="*/ 6 w 11"/>
                <a:gd name="T7" fmla="*/ 34 h 64"/>
                <a:gd name="T8" fmla="*/ 11 w 11"/>
                <a:gd name="T9" fmla="*/ 31 h 64"/>
                <a:gd name="T10" fmla="*/ 11 w 11"/>
                <a:gd name="T11" fmla="*/ 35 h 64"/>
                <a:gd name="T12" fmla="*/ 5 w 11"/>
                <a:gd name="T13" fmla="*/ 47 h 64"/>
                <a:gd name="T14" fmla="*/ 6 w 11"/>
                <a:gd name="T15" fmla="*/ 59 h 64"/>
                <a:gd name="T16" fmla="*/ 1 w 11"/>
                <a:gd name="T17" fmla="*/ 64 h 64"/>
                <a:gd name="T18" fmla="*/ 4 w 11"/>
                <a:gd name="T1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4">
                  <a:moveTo>
                    <a:pt x="4" y="0"/>
                  </a:moveTo>
                  <a:cubicBezTo>
                    <a:pt x="5" y="2"/>
                    <a:pt x="6" y="3"/>
                    <a:pt x="9" y="3"/>
                  </a:cubicBezTo>
                  <a:cubicBezTo>
                    <a:pt x="4" y="2"/>
                    <a:pt x="7" y="10"/>
                    <a:pt x="7" y="15"/>
                  </a:cubicBezTo>
                  <a:cubicBezTo>
                    <a:pt x="7" y="23"/>
                    <a:pt x="4" y="30"/>
                    <a:pt x="6" y="34"/>
                  </a:cubicBezTo>
                  <a:cubicBezTo>
                    <a:pt x="10" y="35"/>
                    <a:pt x="8" y="31"/>
                    <a:pt x="11" y="31"/>
                  </a:cubicBezTo>
                  <a:cubicBezTo>
                    <a:pt x="11" y="32"/>
                    <a:pt x="8" y="35"/>
                    <a:pt x="11" y="35"/>
                  </a:cubicBezTo>
                  <a:cubicBezTo>
                    <a:pt x="5" y="35"/>
                    <a:pt x="2" y="42"/>
                    <a:pt x="5" y="47"/>
                  </a:cubicBezTo>
                  <a:cubicBezTo>
                    <a:pt x="3" y="50"/>
                    <a:pt x="0" y="58"/>
                    <a:pt x="6" y="59"/>
                  </a:cubicBezTo>
                  <a:cubicBezTo>
                    <a:pt x="5" y="62"/>
                    <a:pt x="1" y="58"/>
                    <a:pt x="1" y="64"/>
                  </a:cubicBezTo>
                  <a:cubicBezTo>
                    <a:pt x="0" y="41"/>
                    <a:pt x="2" y="2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9698038" y="210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3" y="4"/>
                    <a:pt x="0" y="3"/>
                  </a:cubicBezTo>
                  <a:cubicBezTo>
                    <a:pt x="2" y="3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10550526" y="2109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2"/>
                    <a:pt x="4" y="4"/>
                    <a:pt x="3" y="5"/>
                  </a:cubicBezTo>
                  <a:cubicBezTo>
                    <a:pt x="0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10583863" y="2117726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1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4"/>
                    <a:pt x="4" y="6"/>
                    <a:pt x="1" y="6"/>
                  </a:cubicBezTo>
                  <a:cubicBezTo>
                    <a:pt x="0" y="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11122026" y="2120901"/>
              <a:ext cx="30163" cy="65088"/>
            </a:xfrm>
            <a:custGeom>
              <a:avLst/>
              <a:gdLst>
                <a:gd name="T0" fmla="*/ 1 w 8"/>
                <a:gd name="T1" fmla="*/ 0 h 17"/>
                <a:gd name="T2" fmla="*/ 6 w 8"/>
                <a:gd name="T3" fmla="*/ 4 h 17"/>
                <a:gd name="T4" fmla="*/ 3 w 8"/>
                <a:gd name="T5" fmla="*/ 8 h 17"/>
                <a:gd name="T6" fmla="*/ 8 w 8"/>
                <a:gd name="T7" fmla="*/ 9 h 17"/>
                <a:gd name="T8" fmla="*/ 8 w 8"/>
                <a:gd name="T9" fmla="*/ 14 h 17"/>
                <a:gd name="T10" fmla="*/ 1 w 8"/>
                <a:gd name="T11" fmla="*/ 17 h 17"/>
                <a:gd name="T12" fmla="*/ 1 w 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4" y="1"/>
                    <a:pt x="2" y="5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4" y="11"/>
                    <a:pt x="5" y="8"/>
                    <a:pt x="8" y="9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4" y="13"/>
                    <a:pt x="4" y="16"/>
                    <a:pt x="1" y="17"/>
                  </a:cubicBezTo>
                  <a:cubicBezTo>
                    <a:pt x="2" y="9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10817226" y="2125663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4 w 4"/>
                <a:gd name="T3" fmla="*/ 1 h 9"/>
                <a:gd name="T4" fmla="*/ 4 w 4"/>
                <a:gd name="T5" fmla="*/ 5 h 9"/>
                <a:gd name="T6" fmla="*/ 0 w 4"/>
                <a:gd name="T7" fmla="*/ 4 h 9"/>
                <a:gd name="T8" fmla="*/ 1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2" y="2"/>
                    <a:pt x="1" y="4"/>
                    <a:pt x="4" y="5"/>
                  </a:cubicBezTo>
                  <a:cubicBezTo>
                    <a:pt x="2" y="9"/>
                    <a:pt x="2" y="3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9694863" y="2133601"/>
              <a:ext cx="19050" cy="17463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4 h 5"/>
                <a:gd name="T4" fmla="*/ 0 w 5"/>
                <a:gd name="T5" fmla="*/ 2 h 5"/>
                <a:gd name="T6" fmla="*/ 3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4" y="5"/>
                    <a:pt x="1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9758363" y="2128838"/>
              <a:ext cx="11113" cy="33338"/>
            </a:xfrm>
            <a:custGeom>
              <a:avLst/>
              <a:gdLst>
                <a:gd name="T0" fmla="*/ 0 w 3"/>
                <a:gd name="T1" fmla="*/ 1 h 9"/>
                <a:gd name="T2" fmla="*/ 0 w 3"/>
                <a:gd name="T3" fmla="*/ 8 h 9"/>
                <a:gd name="T4" fmla="*/ 0 w 3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1"/>
                  </a:moveTo>
                  <a:cubicBezTo>
                    <a:pt x="3" y="0"/>
                    <a:pt x="3" y="9"/>
                    <a:pt x="0" y="8"/>
                  </a:cubicBezTo>
                  <a:cubicBezTo>
                    <a:pt x="2" y="5"/>
                    <a:pt x="1" y="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9928226" y="2128838"/>
              <a:ext cx="7938" cy="19050"/>
            </a:xfrm>
            <a:custGeom>
              <a:avLst/>
              <a:gdLst>
                <a:gd name="T0" fmla="*/ 0 w 2"/>
                <a:gd name="T1" fmla="*/ 1 h 5"/>
                <a:gd name="T2" fmla="*/ 0 w 2"/>
                <a:gd name="T3" fmla="*/ 4 h 5"/>
                <a:gd name="T4" fmla="*/ 0 w 2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2" y="0"/>
                    <a:pt x="2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0290176" y="21336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0515601" y="2133601"/>
              <a:ext cx="22225" cy="58738"/>
            </a:xfrm>
            <a:custGeom>
              <a:avLst/>
              <a:gdLst>
                <a:gd name="T0" fmla="*/ 4 w 6"/>
                <a:gd name="T1" fmla="*/ 0 h 16"/>
                <a:gd name="T2" fmla="*/ 0 w 6"/>
                <a:gd name="T3" fmla="*/ 14 h 16"/>
                <a:gd name="T4" fmla="*/ 4 w 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6">
                  <a:moveTo>
                    <a:pt x="4" y="0"/>
                  </a:moveTo>
                  <a:cubicBezTo>
                    <a:pt x="5" y="4"/>
                    <a:pt x="6" y="16"/>
                    <a:pt x="0" y="14"/>
                  </a:cubicBezTo>
                  <a:cubicBezTo>
                    <a:pt x="4" y="1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0534651" y="2133601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6 w 7"/>
                <a:gd name="T3" fmla="*/ 11 h 11"/>
                <a:gd name="T4" fmla="*/ 6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2"/>
                    <a:pt x="7" y="9"/>
                    <a:pt x="6" y="11"/>
                  </a:cubicBezTo>
                  <a:cubicBezTo>
                    <a:pt x="0" y="11"/>
                    <a:pt x="6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9548813" y="2128838"/>
              <a:ext cx="22225" cy="26988"/>
            </a:xfrm>
            <a:custGeom>
              <a:avLst/>
              <a:gdLst>
                <a:gd name="T0" fmla="*/ 3 w 6"/>
                <a:gd name="T1" fmla="*/ 3 h 7"/>
                <a:gd name="T2" fmla="*/ 6 w 6"/>
                <a:gd name="T3" fmla="*/ 7 h 7"/>
                <a:gd name="T4" fmla="*/ 1 w 6"/>
                <a:gd name="T5" fmla="*/ 6 h 7"/>
                <a:gd name="T6" fmla="*/ 4 w 6"/>
                <a:gd name="T7" fmla="*/ 4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4" y="0"/>
                    <a:pt x="5" y="6"/>
                    <a:pt x="6" y="7"/>
                  </a:cubicBezTo>
                  <a:cubicBezTo>
                    <a:pt x="3" y="6"/>
                    <a:pt x="4" y="5"/>
                    <a:pt x="1" y="6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0699751" y="2133601"/>
              <a:ext cx="23813" cy="28575"/>
            </a:xfrm>
            <a:custGeom>
              <a:avLst/>
              <a:gdLst>
                <a:gd name="T0" fmla="*/ 6 w 6"/>
                <a:gd name="T1" fmla="*/ 1 h 8"/>
                <a:gd name="T2" fmla="*/ 0 w 6"/>
                <a:gd name="T3" fmla="*/ 2 h 8"/>
                <a:gd name="T4" fmla="*/ 6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1"/>
                  </a:moveTo>
                  <a:cubicBezTo>
                    <a:pt x="6" y="3"/>
                    <a:pt x="0" y="8"/>
                    <a:pt x="0" y="2"/>
                  </a:cubicBezTo>
                  <a:cubicBezTo>
                    <a:pt x="2" y="5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0847388" y="2139951"/>
              <a:ext cx="26988" cy="93663"/>
            </a:xfrm>
            <a:custGeom>
              <a:avLst/>
              <a:gdLst>
                <a:gd name="T0" fmla="*/ 1 w 7"/>
                <a:gd name="T1" fmla="*/ 0 h 25"/>
                <a:gd name="T2" fmla="*/ 2 w 7"/>
                <a:gd name="T3" fmla="*/ 25 h 25"/>
                <a:gd name="T4" fmla="*/ 1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1" y="0"/>
                  </a:moveTo>
                  <a:cubicBezTo>
                    <a:pt x="7" y="6"/>
                    <a:pt x="1" y="17"/>
                    <a:pt x="2" y="25"/>
                  </a:cubicBezTo>
                  <a:cubicBezTo>
                    <a:pt x="0" y="15"/>
                    <a:pt x="1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0567988" y="2144713"/>
              <a:ext cx="42863" cy="112713"/>
            </a:xfrm>
            <a:custGeom>
              <a:avLst/>
              <a:gdLst>
                <a:gd name="T0" fmla="*/ 5 w 11"/>
                <a:gd name="T1" fmla="*/ 0 h 30"/>
                <a:gd name="T2" fmla="*/ 7 w 11"/>
                <a:gd name="T3" fmla="*/ 27 h 30"/>
                <a:gd name="T4" fmla="*/ 3 w 11"/>
                <a:gd name="T5" fmla="*/ 30 h 30"/>
                <a:gd name="T6" fmla="*/ 5 w 1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0">
                  <a:moveTo>
                    <a:pt x="5" y="0"/>
                  </a:moveTo>
                  <a:cubicBezTo>
                    <a:pt x="11" y="8"/>
                    <a:pt x="2" y="20"/>
                    <a:pt x="7" y="27"/>
                  </a:cubicBezTo>
                  <a:cubicBezTo>
                    <a:pt x="8" y="30"/>
                    <a:pt x="4" y="28"/>
                    <a:pt x="3" y="30"/>
                  </a:cubicBezTo>
                  <a:cubicBezTo>
                    <a:pt x="0" y="19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9758363" y="2147888"/>
              <a:ext cx="34925" cy="49213"/>
            </a:xfrm>
            <a:custGeom>
              <a:avLst/>
              <a:gdLst>
                <a:gd name="T0" fmla="*/ 6 w 9"/>
                <a:gd name="T1" fmla="*/ 0 h 13"/>
                <a:gd name="T2" fmla="*/ 6 w 9"/>
                <a:gd name="T3" fmla="*/ 13 h 13"/>
                <a:gd name="T4" fmla="*/ 6 w 9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9" y="0"/>
                    <a:pt x="7" y="13"/>
                    <a:pt x="6" y="13"/>
                  </a:cubicBezTo>
                  <a:cubicBezTo>
                    <a:pt x="0" y="11"/>
                    <a:pt x="6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9925051" y="2151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4" y="5"/>
                    <a:pt x="1" y="4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10290176" y="2151063"/>
              <a:ext cx="11113" cy="52388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4 h 14"/>
                <a:gd name="T4" fmla="*/ 1 w 3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3" y="4"/>
                    <a:pt x="3" y="13"/>
                    <a:pt x="0" y="14"/>
                  </a:cubicBezTo>
                  <a:cubicBezTo>
                    <a:pt x="2" y="11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9028113" y="2159001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2"/>
                    <a:pt x="3" y="5"/>
                  </a:cubicBezTo>
                  <a:cubicBezTo>
                    <a:pt x="1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0929938" y="2159001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9340851" y="21621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10809288" y="2162176"/>
              <a:ext cx="30163" cy="60325"/>
            </a:xfrm>
            <a:custGeom>
              <a:avLst/>
              <a:gdLst>
                <a:gd name="T0" fmla="*/ 4 w 8"/>
                <a:gd name="T1" fmla="*/ 0 h 16"/>
                <a:gd name="T2" fmla="*/ 7 w 8"/>
                <a:gd name="T3" fmla="*/ 1 h 16"/>
                <a:gd name="T4" fmla="*/ 6 w 8"/>
                <a:gd name="T5" fmla="*/ 14 h 16"/>
                <a:gd name="T6" fmla="*/ 3 w 8"/>
                <a:gd name="T7" fmla="*/ 16 h 16"/>
                <a:gd name="T8" fmla="*/ 1 w 8"/>
                <a:gd name="T9" fmla="*/ 11 h 16"/>
                <a:gd name="T10" fmla="*/ 4 w 8"/>
                <a:gd name="T11" fmla="*/ 9 h 16"/>
                <a:gd name="T12" fmla="*/ 4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4" y="0"/>
                    <a:pt x="5" y="1"/>
                    <a:pt x="7" y="1"/>
                  </a:cubicBezTo>
                  <a:cubicBezTo>
                    <a:pt x="3" y="4"/>
                    <a:pt x="8" y="10"/>
                    <a:pt x="6" y="14"/>
                  </a:cubicBezTo>
                  <a:cubicBezTo>
                    <a:pt x="3" y="13"/>
                    <a:pt x="3" y="11"/>
                    <a:pt x="3" y="16"/>
                  </a:cubicBezTo>
                  <a:cubicBezTo>
                    <a:pt x="0" y="15"/>
                    <a:pt x="2" y="12"/>
                    <a:pt x="1" y="11"/>
                  </a:cubicBezTo>
                  <a:cubicBezTo>
                    <a:pt x="1" y="10"/>
                    <a:pt x="2" y="9"/>
                    <a:pt x="4" y="9"/>
                  </a:cubicBezTo>
                  <a:cubicBezTo>
                    <a:pt x="5" y="4"/>
                    <a:pt x="0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9404351" y="2170113"/>
              <a:ext cx="30163" cy="26988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5 h 7"/>
                <a:gd name="T4" fmla="*/ 0 w 8"/>
                <a:gd name="T5" fmla="*/ 7 h 7"/>
                <a:gd name="T6" fmla="*/ 1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5" y="0"/>
                    <a:pt x="2" y="7"/>
                    <a:pt x="8" y="5"/>
                  </a:cubicBezTo>
                  <a:cubicBezTo>
                    <a:pt x="7" y="7"/>
                    <a:pt x="4" y="7"/>
                    <a:pt x="0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10718801" y="2170113"/>
              <a:ext cx="23813" cy="19050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2 h 5"/>
                <a:gd name="T4" fmla="*/ 1 w 6"/>
                <a:gd name="T5" fmla="*/ 5 h 5"/>
                <a:gd name="T6" fmla="*/ 5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10737851" y="21701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3" y="2"/>
                    <a:pt x="4" y="2"/>
                  </a:cubicBezTo>
                  <a:cubicBezTo>
                    <a:pt x="4" y="3"/>
                    <a:pt x="3" y="2"/>
                    <a:pt x="2" y="4"/>
                  </a:cubicBezTo>
                  <a:cubicBezTo>
                    <a:pt x="0" y="3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10037763" y="21748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2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10504488" y="2170113"/>
              <a:ext cx="15875" cy="22225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6 h 6"/>
                <a:gd name="T4" fmla="*/ 0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4" y="6"/>
                    <a:pt x="0" y="6"/>
                  </a:cubicBezTo>
                  <a:cubicBezTo>
                    <a:pt x="1" y="3"/>
                    <a:pt x="1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9612313" y="2174876"/>
              <a:ext cx="22225" cy="28575"/>
            </a:xfrm>
            <a:custGeom>
              <a:avLst/>
              <a:gdLst>
                <a:gd name="T0" fmla="*/ 1 w 6"/>
                <a:gd name="T1" fmla="*/ 1 h 8"/>
                <a:gd name="T2" fmla="*/ 6 w 6"/>
                <a:gd name="T3" fmla="*/ 6 h 8"/>
                <a:gd name="T4" fmla="*/ 2 w 6"/>
                <a:gd name="T5" fmla="*/ 7 h 8"/>
                <a:gd name="T6" fmla="*/ 1 w 6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1"/>
                  </a:moveTo>
                  <a:cubicBezTo>
                    <a:pt x="5" y="0"/>
                    <a:pt x="2" y="7"/>
                    <a:pt x="6" y="6"/>
                  </a:cubicBezTo>
                  <a:cubicBezTo>
                    <a:pt x="6" y="8"/>
                    <a:pt x="3" y="7"/>
                    <a:pt x="2" y="7"/>
                  </a:cubicBezTo>
                  <a:cubicBezTo>
                    <a:pt x="2" y="4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10018713" y="2178051"/>
              <a:ext cx="7938" cy="38100"/>
            </a:xfrm>
            <a:custGeom>
              <a:avLst/>
              <a:gdLst>
                <a:gd name="T0" fmla="*/ 1 w 2"/>
                <a:gd name="T1" fmla="*/ 4 h 10"/>
                <a:gd name="T2" fmla="*/ 1 w 2"/>
                <a:gd name="T3" fmla="*/ 7 h 10"/>
                <a:gd name="T4" fmla="*/ 1 w 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1" y="4"/>
                  </a:moveTo>
                  <a:cubicBezTo>
                    <a:pt x="2" y="0"/>
                    <a:pt x="2" y="6"/>
                    <a:pt x="1" y="7"/>
                  </a:cubicBezTo>
                  <a:cubicBezTo>
                    <a:pt x="0" y="10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9291638" y="2192338"/>
              <a:ext cx="60325" cy="46038"/>
            </a:xfrm>
            <a:custGeom>
              <a:avLst/>
              <a:gdLst>
                <a:gd name="T0" fmla="*/ 14 w 16"/>
                <a:gd name="T1" fmla="*/ 7 h 12"/>
                <a:gd name="T2" fmla="*/ 12 w 16"/>
                <a:gd name="T3" fmla="*/ 4 h 12"/>
                <a:gd name="T4" fmla="*/ 8 w 16"/>
                <a:gd name="T5" fmla="*/ 12 h 12"/>
                <a:gd name="T6" fmla="*/ 2 w 16"/>
                <a:gd name="T7" fmla="*/ 1 h 12"/>
                <a:gd name="T8" fmla="*/ 7 w 16"/>
                <a:gd name="T9" fmla="*/ 1 h 12"/>
                <a:gd name="T10" fmla="*/ 7 w 16"/>
                <a:gd name="T11" fmla="*/ 4 h 12"/>
                <a:gd name="T12" fmla="*/ 14 w 16"/>
                <a:gd name="T13" fmla="*/ 2 h 12"/>
                <a:gd name="T14" fmla="*/ 14 w 16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4" y="7"/>
                  </a:moveTo>
                  <a:cubicBezTo>
                    <a:pt x="13" y="7"/>
                    <a:pt x="13" y="5"/>
                    <a:pt x="12" y="4"/>
                  </a:cubicBezTo>
                  <a:cubicBezTo>
                    <a:pt x="10" y="6"/>
                    <a:pt x="10" y="10"/>
                    <a:pt x="8" y="12"/>
                  </a:cubicBezTo>
                  <a:cubicBezTo>
                    <a:pt x="0" y="12"/>
                    <a:pt x="3" y="8"/>
                    <a:pt x="2" y="1"/>
                  </a:cubicBezTo>
                  <a:cubicBezTo>
                    <a:pt x="5" y="0"/>
                    <a:pt x="4" y="0"/>
                    <a:pt x="7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11" y="3"/>
                    <a:pt x="10" y="3"/>
                    <a:pt x="14" y="2"/>
                  </a:cubicBezTo>
                  <a:cubicBezTo>
                    <a:pt x="16" y="4"/>
                    <a:pt x="13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9920288" y="2192338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3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2"/>
                    <a:pt x="3" y="3"/>
                  </a:cubicBezTo>
                  <a:cubicBezTo>
                    <a:pt x="1" y="2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9280526" y="219710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3" y="5"/>
                    <a:pt x="3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9834563" y="2197101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>
              <a:spLocks/>
            </p:cNvSpPr>
            <p:nvPr/>
          </p:nvSpPr>
          <p:spPr bwMode="auto">
            <a:xfrm>
              <a:off x="9883776" y="219710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3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1" y="3"/>
                    <a:pt x="0" y="3"/>
                  </a:cubicBezTo>
                  <a:cubicBezTo>
                    <a:pt x="1" y="0"/>
                    <a:pt x="3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 285"/>
            <p:cNvSpPr>
              <a:spLocks/>
            </p:cNvSpPr>
            <p:nvPr/>
          </p:nvSpPr>
          <p:spPr bwMode="auto">
            <a:xfrm>
              <a:off x="10748963" y="2203451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2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2" y="2"/>
                    <a:pt x="3" y="2"/>
                  </a:cubicBezTo>
                  <a:cubicBezTo>
                    <a:pt x="3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10496551" y="2208213"/>
              <a:ext cx="53975" cy="198438"/>
            </a:xfrm>
            <a:custGeom>
              <a:avLst/>
              <a:gdLst>
                <a:gd name="T0" fmla="*/ 7 w 14"/>
                <a:gd name="T1" fmla="*/ 0 h 53"/>
                <a:gd name="T2" fmla="*/ 7 w 14"/>
                <a:gd name="T3" fmla="*/ 21 h 53"/>
                <a:gd name="T4" fmla="*/ 14 w 14"/>
                <a:gd name="T5" fmla="*/ 24 h 53"/>
                <a:gd name="T6" fmla="*/ 9 w 14"/>
                <a:gd name="T7" fmla="*/ 24 h 53"/>
                <a:gd name="T8" fmla="*/ 6 w 14"/>
                <a:gd name="T9" fmla="*/ 43 h 53"/>
                <a:gd name="T10" fmla="*/ 11 w 14"/>
                <a:gd name="T11" fmla="*/ 43 h 53"/>
                <a:gd name="T12" fmla="*/ 13 w 14"/>
                <a:gd name="T13" fmla="*/ 47 h 53"/>
                <a:gd name="T14" fmla="*/ 5 w 14"/>
                <a:gd name="T15" fmla="*/ 46 h 53"/>
                <a:gd name="T16" fmla="*/ 6 w 14"/>
                <a:gd name="T17" fmla="*/ 49 h 53"/>
                <a:gd name="T18" fmla="*/ 2 w 14"/>
                <a:gd name="T19" fmla="*/ 47 h 53"/>
                <a:gd name="T20" fmla="*/ 0 w 14"/>
                <a:gd name="T21" fmla="*/ 35 h 53"/>
                <a:gd name="T22" fmla="*/ 6 w 14"/>
                <a:gd name="T23" fmla="*/ 15 h 53"/>
                <a:gd name="T24" fmla="*/ 2 w 14"/>
                <a:gd name="T25" fmla="*/ 14 h 53"/>
                <a:gd name="T26" fmla="*/ 6 w 14"/>
                <a:gd name="T27" fmla="*/ 13 h 53"/>
                <a:gd name="T28" fmla="*/ 7 w 14"/>
                <a:gd name="T2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53">
                  <a:moveTo>
                    <a:pt x="7" y="0"/>
                  </a:moveTo>
                  <a:cubicBezTo>
                    <a:pt x="10" y="4"/>
                    <a:pt x="6" y="16"/>
                    <a:pt x="7" y="21"/>
                  </a:cubicBezTo>
                  <a:cubicBezTo>
                    <a:pt x="7" y="24"/>
                    <a:pt x="13" y="22"/>
                    <a:pt x="14" y="24"/>
                  </a:cubicBezTo>
                  <a:cubicBezTo>
                    <a:pt x="14" y="29"/>
                    <a:pt x="10" y="24"/>
                    <a:pt x="9" y="24"/>
                  </a:cubicBezTo>
                  <a:cubicBezTo>
                    <a:pt x="5" y="29"/>
                    <a:pt x="9" y="37"/>
                    <a:pt x="6" y="43"/>
                  </a:cubicBezTo>
                  <a:cubicBezTo>
                    <a:pt x="6" y="44"/>
                    <a:pt x="11" y="44"/>
                    <a:pt x="11" y="43"/>
                  </a:cubicBezTo>
                  <a:cubicBezTo>
                    <a:pt x="12" y="43"/>
                    <a:pt x="13" y="45"/>
                    <a:pt x="13" y="47"/>
                  </a:cubicBezTo>
                  <a:cubicBezTo>
                    <a:pt x="10" y="47"/>
                    <a:pt x="9" y="44"/>
                    <a:pt x="5" y="46"/>
                  </a:cubicBezTo>
                  <a:cubicBezTo>
                    <a:pt x="5" y="48"/>
                    <a:pt x="5" y="49"/>
                    <a:pt x="6" y="49"/>
                  </a:cubicBezTo>
                  <a:cubicBezTo>
                    <a:pt x="4" y="53"/>
                    <a:pt x="5" y="46"/>
                    <a:pt x="2" y="47"/>
                  </a:cubicBezTo>
                  <a:cubicBezTo>
                    <a:pt x="5" y="47"/>
                    <a:pt x="7" y="35"/>
                    <a:pt x="0" y="35"/>
                  </a:cubicBezTo>
                  <a:cubicBezTo>
                    <a:pt x="8" y="32"/>
                    <a:pt x="2" y="23"/>
                    <a:pt x="6" y="15"/>
                  </a:cubicBezTo>
                  <a:cubicBezTo>
                    <a:pt x="5" y="13"/>
                    <a:pt x="5" y="15"/>
                    <a:pt x="2" y="14"/>
                  </a:cubicBezTo>
                  <a:cubicBezTo>
                    <a:pt x="2" y="12"/>
                    <a:pt x="5" y="13"/>
                    <a:pt x="6" y="13"/>
                  </a:cubicBezTo>
                  <a:cubicBezTo>
                    <a:pt x="7" y="6"/>
                    <a:pt x="6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 287"/>
            <p:cNvSpPr>
              <a:spLocks/>
            </p:cNvSpPr>
            <p:nvPr/>
          </p:nvSpPr>
          <p:spPr bwMode="auto">
            <a:xfrm>
              <a:off x="10425113" y="2216151"/>
              <a:ext cx="15875" cy="55563"/>
            </a:xfrm>
            <a:custGeom>
              <a:avLst/>
              <a:gdLst>
                <a:gd name="T0" fmla="*/ 2 w 4"/>
                <a:gd name="T1" fmla="*/ 0 h 15"/>
                <a:gd name="T2" fmla="*/ 3 w 4"/>
                <a:gd name="T3" fmla="*/ 15 h 15"/>
                <a:gd name="T4" fmla="*/ 2 w 4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5">
                  <a:moveTo>
                    <a:pt x="2" y="0"/>
                  </a:moveTo>
                  <a:cubicBezTo>
                    <a:pt x="4" y="2"/>
                    <a:pt x="3" y="9"/>
                    <a:pt x="3" y="15"/>
                  </a:cubicBezTo>
                  <a:cubicBezTo>
                    <a:pt x="0" y="11"/>
                    <a:pt x="3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9793288" y="2219326"/>
              <a:ext cx="14288" cy="33338"/>
            </a:xfrm>
            <a:custGeom>
              <a:avLst/>
              <a:gdLst>
                <a:gd name="T0" fmla="*/ 3 w 4"/>
                <a:gd name="T1" fmla="*/ 0 h 9"/>
                <a:gd name="T2" fmla="*/ 0 w 4"/>
                <a:gd name="T3" fmla="*/ 8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3" y="3"/>
                    <a:pt x="4" y="9"/>
                    <a:pt x="0" y="8"/>
                  </a:cubicBezTo>
                  <a:cubicBezTo>
                    <a:pt x="0" y="5"/>
                    <a:pt x="0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9612313" y="2222501"/>
              <a:ext cx="30163" cy="19050"/>
            </a:xfrm>
            <a:custGeom>
              <a:avLst/>
              <a:gdLst>
                <a:gd name="T0" fmla="*/ 0 w 8"/>
                <a:gd name="T1" fmla="*/ 0 h 5"/>
                <a:gd name="T2" fmla="*/ 4 w 8"/>
                <a:gd name="T3" fmla="*/ 0 h 5"/>
                <a:gd name="T4" fmla="*/ 8 w 8"/>
                <a:gd name="T5" fmla="*/ 4 h 5"/>
                <a:gd name="T6" fmla="*/ 0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6" y="5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 290"/>
            <p:cNvSpPr>
              <a:spLocks/>
            </p:cNvSpPr>
            <p:nvPr/>
          </p:nvSpPr>
          <p:spPr bwMode="auto">
            <a:xfrm>
              <a:off x="9769476" y="2227263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>
              <a:off x="10158413" y="2227263"/>
              <a:ext cx="25400" cy="55563"/>
            </a:xfrm>
            <a:custGeom>
              <a:avLst/>
              <a:gdLst>
                <a:gd name="T0" fmla="*/ 3 w 7"/>
                <a:gd name="T1" fmla="*/ 0 h 15"/>
                <a:gd name="T2" fmla="*/ 2 w 7"/>
                <a:gd name="T3" fmla="*/ 15 h 15"/>
                <a:gd name="T4" fmla="*/ 0 w 7"/>
                <a:gd name="T5" fmla="*/ 6 h 15"/>
                <a:gd name="T6" fmla="*/ 3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cubicBezTo>
                    <a:pt x="6" y="2"/>
                    <a:pt x="5" y="13"/>
                    <a:pt x="2" y="15"/>
                  </a:cubicBezTo>
                  <a:cubicBezTo>
                    <a:pt x="0" y="14"/>
                    <a:pt x="7" y="5"/>
                    <a:pt x="0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>
              <a:off x="10460038" y="2227263"/>
              <a:ext cx="22225" cy="25400"/>
            </a:xfrm>
            <a:custGeom>
              <a:avLst/>
              <a:gdLst>
                <a:gd name="T0" fmla="*/ 3 w 6"/>
                <a:gd name="T1" fmla="*/ 0 h 7"/>
                <a:gd name="T2" fmla="*/ 4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2"/>
                    <a:pt x="5" y="4"/>
                    <a:pt x="4" y="7"/>
                  </a:cubicBezTo>
                  <a:cubicBezTo>
                    <a:pt x="1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4" name="Freeform 293"/>
            <p:cNvSpPr>
              <a:spLocks/>
            </p:cNvSpPr>
            <p:nvPr/>
          </p:nvSpPr>
          <p:spPr bwMode="auto">
            <a:xfrm>
              <a:off x="9958388" y="2230438"/>
              <a:ext cx="15875" cy="22225"/>
            </a:xfrm>
            <a:custGeom>
              <a:avLst/>
              <a:gdLst>
                <a:gd name="T0" fmla="*/ 4 w 4"/>
                <a:gd name="T1" fmla="*/ 0 h 6"/>
                <a:gd name="T2" fmla="*/ 1 w 4"/>
                <a:gd name="T3" fmla="*/ 6 h 6"/>
                <a:gd name="T4" fmla="*/ 2 w 4"/>
                <a:gd name="T5" fmla="*/ 3 h 6"/>
                <a:gd name="T6" fmla="*/ 0 w 4"/>
                <a:gd name="T7" fmla="*/ 2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3"/>
                    <a:pt x="4" y="6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9985376" y="2230438"/>
              <a:ext cx="11113" cy="19050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2 w 3"/>
                <a:gd name="T5" fmla="*/ 2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3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9859963" y="2233613"/>
              <a:ext cx="23813" cy="1270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5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6" y="3"/>
                    <a:pt x="2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9883776" y="2233613"/>
              <a:ext cx="19050" cy="15875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3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2" y="2"/>
                    <a:pt x="3" y="2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10285413" y="2238376"/>
              <a:ext cx="12700" cy="1428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1"/>
                    <a:pt x="3" y="4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10844213" y="2246313"/>
              <a:ext cx="36513" cy="149225"/>
            </a:xfrm>
            <a:custGeom>
              <a:avLst/>
              <a:gdLst>
                <a:gd name="T0" fmla="*/ 2 w 10"/>
                <a:gd name="T1" fmla="*/ 0 h 40"/>
                <a:gd name="T2" fmla="*/ 3 w 10"/>
                <a:gd name="T3" fmla="*/ 12 h 40"/>
                <a:gd name="T4" fmla="*/ 7 w 10"/>
                <a:gd name="T5" fmla="*/ 14 h 40"/>
                <a:gd name="T6" fmla="*/ 3 w 10"/>
                <a:gd name="T7" fmla="*/ 29 h 40"/>
                <a:gd name="T8" fmla="*/ 7 w 10"/>
                <a:gd name="T9" fmla="*/ 37 h 40"/>
                <a:gd name="T10" fmla="*/ 10 w 10"/>
                <a:gd name="T11" fmla="*/ 35 h 40"/>
                <a:gd name="T12" fmla="*/ 1 w 10"/>
                <a:gd name="T13" fmla="*/ 40 h 40"/>
                <a:gd name="T14" fmla="*/ 4 w 10"/>
                <a:gd name="T15" fmla="*/ 36 h 40"/>
                <a:gd name="T16" fmla="*/ 2 w 10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0">
                  <a:moveTo>
                    <a:pt x="2" y="0"/>
                  </a:moveTo>
                  <a:cubicBezTo>
                    <a:pt x="6" y="3"/>
                    <a:pt x="3" y="9"/>
                    <a:pt x="3" y="12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0" y="17"/>
                    <a:pt x="10" y="26"/>
                    <a:pt x="3" y="29"/>
                  </a:cubicBezTo>
                  <a:cubicBezTo>
                    <a:pt x="8" y="31"/>
                    <a:pt x="4" y="35"/>
                    <a:pt x="7" y="37"/>
                  </a:cubicBezTo>
                  <a:cubicBezTo>
                    <a:pt x="8" y="37"/>
                    <a:pt x="8" y="35"/>
                    <a:pt x="10" y="35"/>
                  </a:cubicBezTo>
                  <a:cubicBezTo>
                    <a:pt x="9" y="39"/>
                    <a:pt x="5" y="39"/>
                    <a:pt x="1" y="40"/>
                  </a:cubicBezTo>
                  <a:cubicBezTo>
                    <a:pt x="1" y="36"/>
                    <a:pt x="4" y="38"/>
                    <a:pt x="4" y="36"/>
                  </a:cubicBezTo>
                  <a:cubicBezTo>
                    <a:pt x="0" y="26"/>
                    <a:pt x="2" y="1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0" name="Freeform 299"/>
            <p:cNvSpPr>
              <a:spLocks/>
            </p:cNvSpPr>
            <p:nvPr/>
          </p:nvSpPr>
          <p:spPr bwMode="auto">
            <a:xfrm>
              <a:off x="10817226" y="2249488"/>
              <a:ext cx="22225" cy="22225"/>
            </a:xfrm>
            <a:custGeom>
              <a:avLst/>
              <a:gdLst>
                <a:gd name="T0" fmla="*/ 0 w 6"/>
                <a:gd name="T1" fmla="*/ 0 h 6"/>
                <a:gd name="T2" fmla="*/ 5 w 6"/>
                <a:gd name="T3" fmla="*/ 6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3" y="0"/>
                    <a:pt x="6" y="1"/>
                    <a:pt x="5" y="6"/>
                  </a:cubicBezTo>
                  <a:cubicBezTo>
                    <a:pt x="4" y="4"/>
                    <a:pt x="3" y="6"/>
                    <a:pt x="1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1" name="Freeform 300"/>
            <p:cNvSpPr>
              <a:spLocks/>
            </p:cNvSpPr>
            <p:nvPr/>
          </p:nvSpPr>
          <p:spPr bwMode="auto">
            <a:xfrm>
              <a:off x="10742613" y="2252663"/>
              <a:ext cx="17463" cy="38100"/>
            </a:xfrm>
            <a:custGeom>
              <a:avLst/>
              <a:gdLst>
                <a:gd name="T0" fmla="*/ 4 w 5"/>
                <a:gd name="T1" fmla="*/ 0 h 10"/>
                <a:gd name="T2" fmla="*/ 3 w 5"/>
                <a:gd name="T3" fmla="*/ 10 h 10"/>
                <a:gd name="T4" fmla="*/ 4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cubicBezTo>
                    <a:pt x="4" y="3"/>
                    <a:pt x="5" y="8"/>
                    <a:pt x="3" y="10"/>
                  </a:cubicBezTo>
                  <a:cubicBezTo>
                    <a:pt x="2" y="9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686926" y="2257426"/>
              <a:ext cx="19050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8 h 9"/>
                <a:gd name="T4" fmla="*/ 0 w 5"/>
                <a:gd name="T5" fmla="*/ 4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3" y="5"/>
                    <a:pt x="4" y="8"/>
                  </a:cubicBezTo>
                  <a:cubicBezTo>
                    <a:pt x="0" y="9"/>
                    <a:pt x="4" y="2"/>
                    <a:pt x="0" y="4"/>
                  </a:cubicBezTo>
                  <a:cubicBezTo>
                    <a:pt x="1" y="2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3" name="Freeform 302"/>
            <p:cNvSpPr>
              <a:spLocks/>
            </p:cNvSpPr>
            <p:nvPr/>
          </p:nvSpPr>
          <p:spPr bwMode="auto">
            <a:xfrm>
              <a:off x="9947276" y="2260601"/>
              <a:ext cx="26988" cy="41275"/>
            </a:xfrm>
            <a:custGeom>
              <a:avLst/>
              <a:gdLst>
                <a:gd name="T0" fmla="*/ 3 w 7"/>
                <a:gd name="T1" fmla="*/ 0 h 11"/>
                <a:gd name="T2" fmla="*/ 1 w 7"/>
                <a:gd name="T3" fmla="*/ 11 h 11"/>
                <a:gd name="T4" fmla="*/ 0 w 7"/>
                <a:gd name="T5" fmla="*/ 3 h 11"/>
                <a:gd name="T6" fmla="*/ 3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7" y="2"/>
                    <a:pt x="7" y="10"/>
                    <a:pt x="1" y="11"/>
                  </a:cubicBezTo>
                  <a:cubicBezTo>
                    <a:pt x="0" y="7"/>
                    <a:pt x="2" y="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4" name="Freeform 303"/>
            <p:cNvSpPr>
              <a:spLocks/>
            </p:cNvSpPr>
            <p:nvPr/>
          </p:nvSpPr>
          <p:spPr bwMode="auto">
            <a:xfrm>
              <a:off x="9291638" y="2263776"/>
              <a:ext cx="41275" cy="23813"/>
            </a:xfrm>
            <a:custGeom>
              <a:avLst/>
              <a:gdLst>
                <a:gd name="T0" fmla="*/ 8 w 11"/>
                <a:gd name="T1" fmla="*/ 0 h 6"/>
                <a:gd name="T2" fmla="*/ 2 w 11"/>
                <a:gd name="T3" fmla="*/ 6 h 6"/>
                <a:gd name="T4" fmla="*/ 0 w 11"/>
                <a:gd name="T5" fmla="*/ 4 h 6"/>
                <a:gd name="T6" fmla="*/ 8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8" y="0"/>
                  </a:moveTo>
                  <a:cubicBezTo>
                    <a:pt x="11" y="4"/>
                    <a:pt x="3" y="4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0" y="0"/>
                    <a:pt x="8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5" name="Freeform 304"/>
            <p:cNvSpPr>
              <a:spLocks/>
            </p:cNvSpPr>
            <p:nvPr/>
          </p:nvSpPr>
          <p:spPr bwMode="auto">
            <a:xfrm>
              <a:off x="9607551" y="2271713"/>
              <a:ext cx="23813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4 h 7"/>
                <a:gd name="T4" fmla="*/ 0 w 6"/>
                <a:gd name="T5" fmla="*/ 4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0"/>
                    <a:pt x="6" y="2"/>
                    <a:pt x="6" y="4"/>
                  </a:cubicBezTo>
                  <a:cubicBezTo>
                    <a:pt x="5" y="5"/>
                    <a:pt x="1" y="7"/>
                    <a:pt x="0" y="4"/>
                  </a:cubicBezTo>
                  <a:cubicBezTo>
                    <a:pt x="0" y="1"/>
                    <a:pt x="4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9886951" y="2279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1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8948738" y="228282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3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4" y="5"/>
                    <a:pt x="3" y="6"/>
                  </a:cubicBezTo>
                  <a:cubicBezTo>
                    <a:pt x="0" y="6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10806113" y="2287588"/>
              <a:ext cx="41275" cy="107950"/>
            </a:xfrm>
            <a:custGeom>
              <a:avLst/>
              <a:gdLst>
                <a:gd name="T0" fmla="*/ 8 w 11"/>
                <a:gd name="T1" fmla="*/ 5 h 29"/>
                <a:gd name="T2" fmla="*/ 5 w 11"/>
                <a:gd name="T3" fmla="*/ 23 h 29"/>
                <a:gd name="T4" fmla="*/ 9 w 11"/>
                <a:gd name="T5" fmla="*/ 29 h 29"/>
                <a:gd name="T6" fmla="*/ 4 w 11"/>
                <a:gd name="T7" fmla="*/ 29 h 29"/>
                <a:gd name="T8" fmla="*/ 1 w 11"/>
                <a:gd name="T9" fmla="*/ 2 h 29"/>
                <a:gd name="T10" fmla="*/ 4 w 11"/>
                <a:gd name="T11" fmla="*/ 0 h 29"/>
                <a:gd name="T12" fmla="*/ 8 w 11"/>
                <a:gd name="T13" fmla="*/ 2 h 29"/>
                <a:gd name="T14" fmla="*/ 8 w 11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9">
                  <a:moveTo>
                    <a:pt x="8" y="5"/>
                  </a:moveTo>
                  <a:cubicBezTo>
                    <a:pt x="2" y="6"/>
                    <a:pt x="8" y="19"/>
                    <a:pt x="5" y="23"/>
                  </a:cubicBezTo>
                  <a:cubicBezTo>
                    <a:pt x="7" y="25"/>
                    <a:pt x="11" y="25"/>
                    <a:pt x="9" y="29"/>
                  </a:cubicBezTo>
                  <a:cubicBezTo>
                    <a:pt x="5" y="29"/>
                    <a:pt x="7" y="27"/>
                    <a:pt x="4" y="29"/>
                  </a:cubicBezTo>
                  <a:cubicBezTo>
                    <a:pt x="0" y="24"/>
                    <a:pt x="9" y="10"/>
                    <a:pt x="1" y="2"/>
                  </a:cubicBezTo>
                  <a:cubicBezTo>
                    <a:pt x="3" y="3"/>
                    <a:pt x="4" y="2"/>
                    <a:pt x="4" y="0"/>
                  </a:cubicBezTo>
                  <a:cubicBezTo>
                    <a:pt x="6" y="0"/>
                    <a:pt x="8" y="0"/>
                    <a:pt x="8" y="2"/>
                  </a:cubicBezTo>
                  <a:cubicBezTo>
                    <a:pt x="3" y="1"/>
                    <a:pt x="9" y="3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9977438" y="2287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6 w 8"/>
                <a:gd name="T3" fmla="*/ 0 h 10"/>
                <a:gd name="T4" fmla="*/ 6 w 8"/>
                <a:gd name="T5" fmla="*/ 10 h 10"/>
                <a:gd name="T6" fmla="*/ 1 w 8"/>
                <a:gd name="T7" fmla="*/ 10 h 10"/>
                <a:gd name="T8" fmla="*/ 3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8" y="2"/>
                    <a:pt x="7" y="7"/>
                    <a:pt x="6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0" y="5"/>
                    <a:pt x="4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10158413" y="2287588"/>
              <a:ext cx="14288" cy="14288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1 h 4"/>
                <a:gd name="T4" fmla="*/ 4 w 4"/>
                <a:gd name="T5" fmla="*/ 3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9782176" y="22907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8 h 8"/>
                <a:gd name="T4" fmla="*/ 2 w 4"/>
                <a:gd name="T5" fmla="*/ 8 h 8"/>
                <a:gd name="T6" fmla="*/ 4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4" y="3"/>
                    <a:pt x="4" y="6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3" y="6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10342563" y="2287588"/>
              <a:ext cx="15875" cy="17463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3" y="3"/>
                    <a:pt x="2" y="4"/>
                    <a:pt x="2" y="5"/>
                  </a:cubicBezTo>
                  <a:cubicBezTo>
                    <a:pt x="0" y="5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11122026" y="2290763"/>
              <a:ext cx="41275" cy="25400"/>
            </a:xfrm>
            <a:custGeom>
              <a:avLst/>
              <a:gdLst>
                <a:gd name="T0" fmla="*/ 1 w 11"/>
                <a:gd name="T1" fmla="*/ 0 h 7"/>
                <a:gd name="T2" fmla="*/ 10 w 11"/>
                <a:gd name="T3" fmla="*/ 2 h 7"/>
                <a:gd name="T4" fmla="*/ 9 w 11"/>
                <a:gd name="T5" fmla="*/ 7 h 7"/>
                <a:gd name="T6" fmla="*/ 1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" y="0"/>
                  </a:moveTo>
                  <a:cubicBezTo>
                    <a:pt x="4" y="4"/>
                    <a:pt x="5" y="3"/>
                    <a:pt x="10" y="2"/>
                  </a:cubicBezTo>
                  <a:cubicBezTo>
                    <a:pt x="11" y="5"/>
                    <a:pt x="9" y="5"/>
                    <a:pt x="9" y="7"/>
                  </a:cubicBezTo>
                  <a:cubicBezTo>
                    <a:pt x="6" y="6"/>
                    <a:pt x="0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9039226" y="2290763"/>
              <a:ext cx="19050" cy="38100"/>
            </a:xfrm>
            <a:custGeom>
              <a:avLst/>
              <a:gdLst>
                <a:gd name="T0" fmla="*/ 0 w 5"/>
                <a:gd name="T1" fmla="*/ 1 h 10"/>
                <a:gd name="T2" fmla="*/ 2 w 5"/>
                <a:gd name="T3" fmla="*/ 6 h 10"/>
                <a:gd name="T4" fmla="*/ 0 w 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5" y="0"/>
                    <a:pt x="0" y="7"/>
                    <a:pt x="2" y="6"/>
                  </a:cubicBezTo>
                  <a:cubicBezTo>
                    <a:pt x="0" y="10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10693401" y="2293938"/>
              <a:ext cx="41275" cy="34925"/>
            </a:xfrm>
            <a:custGeom>
              <a:avLst/>
              <a:gdLst>
                <a:gd name="T0" fmla="*/ 2 w 11"/>
                <a:gd name="T1" fmla="*/ 0 h 9"/>
                <a:gd name="T2" fmla="*/ 11 w 11"/>
                <a:gd name="T3" fmla="*/ 4 h 9"/>
                <a:gd name="T4" fmla="*/ 10 w 11"/>
                <a:gd name="T5" fmla="*/ 9 h 9"/>
                <a:gd name="T6" fmla="*/ 3 w 11"/>
                <a:gd name="T7" fmla="*/ 8 h 9"/>
                <a:gd name="T8" fmla="*/ 2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0"/>
                  </a:moveTo>
                  <a:cubicBezTo>
                    <a:pt x="4" y="2"/>
                    <a:pt x="4" y="6"/>
                    <a:pt x="11" y="4"/>
                  </a:cubicBezTo>
                  <a:cubicBezTo>
                    <a:pt x="11" y="7"/>
                    <a:pt x="9" y="6"/>
                    <a:pt x="10" y="9"/>
                  </a:cubicBezTo>
                  <a:cubicBezTo>
                    <a:pt x="7" y="9"/>
                    <a:pt x="4" y="4"/>
                    <a:pt x="3" y="8"/>
                  </a:cubicBezTo>
                  <a:cubicBezTo>
                    <a:pt x="1" y="7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10556876" y="2298701"/>
              <a:ext cx="38100" cy="22225"/>
            </a:xfrm>
            <a:custGeom>
              <a:avLst/>
              <a:gdLst>
                <a:gd name="T0" fmla="*/ 10 w 10"/>
                <a:gd name="T1" fmla="*/ 0 h 6"/>
                <a:gd name="T2" fmla="*/ 6 w 10"/>
                <a:gd name="T3" fmla="*/ 5 h 6"/>
                <a:gd name="T4" fmla="*/ 2 w 10"/>
                <a:gd name="T5" fmla="*/ 3 h 6"/>
                <a:gd name="T6" fmla="*/ 1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10" y="3"/>
                    <a:pt x="8" y="4"/>
                    <a:pt x="6" y="5"/>
                  </a:cubicBezTo>
                  <a:cubicBezTo>
                    <a:pt x="4" y="6"/>
                    <a:pt x="4" y="0"/>
                    <a:pt x="2" y="3"/>
                  </a:cubicBezTo>
                  <a:cubicBezTo>
                    <a:pt x="0" y="1"/>
                    <a:pt x="7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9620251" y="2305051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1 h 5"/>
                <a:gd name="T4" fmla="*/ 3 w 5"/>
                <a:gd name="T5" fmla="*/ 2 h 5"/>
                <a:gd name="T6" fmla="*/ 4 w 5"/>
                <a:gd name="T7" fmla="*/ 4 h 5"/>
                <a:gd name="T8" fmla="*/ 0 w 5"/>
                <a:gd name="T9" fmla="*/ 5 h 5"/>
                <a:gd name="T10" fmla="*/ 2 w 5"/>
                <a:gd name="T11" fmla="*/ 4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5"/>
                    <a:pt x="1" y="5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9686926" y="2305051"/>
              <a:ext cx="19050" cy="30163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5" y="0"/>
                    <a:pt x="4" y="8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10334626" y="2312988"/>
              <a:ext cx="19050" cy="22225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6 h 6"/>
                <a:gd name="T4" fmla="*/ 4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5" y="0"/>
                    <a:pt x="5" y="6"/>
                    <a:pt x="4" y="6"/>
                  </a:cubicBezTo>
                  <a:cubicBezTo>
                    <a:pt x="0" y="6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11122026" y="2316163"/>
              <a:ext cx="41275" cy="79375"/>
            </a:xfrm>
            <a:custGeom>
              <a:avLst/>
              <a:gdLst>
                <a:gd name="T0" fmla="*/ 1 w 11"/>
                <a:gd name="T1" fmla="*/ 0 h 21"/>
                <a:gd name="T2" fmla="*/ 8 w 11"/>
                <a:gd name="T3" fmla="*/ 1 h 21"/>
                <a:gd name="T4" fmla="*/ 11 w 11"/>
                <a:gd name="T5" fmla="*/ 8 h 21"/>
                <a:gd name="T6" fmla="*/ 11 w 11"/>
                <a:gd name="T7" fmla="*/ 21 h 21"/>
                <a:gd name="T8" fmla="*/ 8 w 11"/>
                <a:gd name="T9" fmla="*/ 21 h 21"/>
                <a:gd name="T10" fmla="*/ 6 w 11"/>
                <a:gd name="T11" fmla="*/ 8 h 21"/>
                <a:gd name="T12" fmla="*/ 3 w 11"/>
                <a:gd name="T13" fmla="*/ 19 h 21"/>
                <a:gd name="T14" fmla="*/ 1 w 1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0"/>
                  </a:moveTo>
                  <a:cubicBezTo>
                    <a:pt x="4" y="2"/>
                    <a:pt x="6" y="7"/>
                    <a:pt x="8" y="1"/>
                  </a:cubicBezTo>
                  <a:cubicBezTo>
                    <a:pt x="9" y="3"/>
                    <a:pt x="10" y="6"/>
                    <a:pt x="11" y="8"/>
                  </a:cubicBezTo>
                  <a:cubicBezTo>
                    <a:pt x="5" y="12"/>
                    <a:pt x="11" y="15"/>
                    <a:pt x="11" y="21"/>
                  </a:cubicBezTo>
                  <a:cubicBezTo>
                    <a:pt x="10" y="21"/>
                    <a:pt x="8" y="20"/>
                    <a:pt x="8" y="21"/>
                  </a:cubicBezTo>
                  <a:cubicBezTo>
                    <a:pt x="4" y="19"/>
                    <a:pt x="9" y="13"/>
                    <a:pt x="6" y="8"/>
                  </a:cubicBezTo>
                  <a:cubicBezTo>
                    <a:pt x="1" y="9"/>
                    <a:pt x="6" y="15"/>
                    <a:pt x="3" y="19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9859963" y="2320926"/>
              <a:ext cx="19050" cy="11113"/>
            </a:xfrm>
            <a:custGeom>
              <a:avLst/>
              <a:gdLst>
                <a:gd name="T0" fmla="*/ 4 w 5"/>
                <a:gd name="T1" fmla="*/ 0 h 3"/>
                <a:gd name="T2" fmla="*/ 0 w 5"/>
                <a:gd name="T3" fmla="*/ 2 h 3"/>
                <a:gd name="T4" fmla="*/ 4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9036051" y="2332038"/>
              <a:ext cx="14288" cy="30163"/>
            </a:xfrm>
            <a:custGeom>
              <a:avLst/>
              <a:gdLst>
                <a:gd name="T0" fmla="*/ 1 w 4"/>
                <a:gd name="T1" fmla="*/ 1 h 8"/>
                <a:gd name="T2" fmla="*/ 3 w 4"/>
                <a:gd name="T3" fmla="*/ 5 h 8"/>
                <a:gd name="T4" fmla="*/ 1 w 4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1"/>
                  </a:moveTo>
                  <a:cubicBezTo>
                    <a:pt x="4" y="0"/>
                    <a:pt x="1" y="5"/>
                    <a:pt x="3" y="5"/>
                  </a:cubicBezTo>
                  <a:cubicBezTo>
                    <a:pt x="1" y="8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9782176" y="2335213"/>
              <a:ext cx="17463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3" y="1"/>
                    <a:pt x="5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2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323"/>
            <p:cNvSpPr>
              <a:spLocks/>
            </p:cNvSpPr>
            <p:nvPr/>
          </p:nvSpPr>
          <p:spPr bwMode="auto">
            <a:xfrm>
              <a:off x="9604376" y="2339976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324"/>
            <p:cNvSpPr>
              <a:spLocks/>
            </p:cNvSpPr>
            <p:nvPr/>
          </p:nvSpPr>
          <p:spPr bwMode="auto">
            <a:xfrm>
              <a:off x="10004426" y="2339976"/>
              <a:ext cx="17463" cy="66675"/>
            </a:xfrm>
            <a:custGeom>
              <a:avLst/>
              <a:gdLst>
                <a:gd name="T0" fmla="*/ 2 w 5"/>
                <a:gd name="T1" fmla="*/ 0 h 18"/>
                <a:gd name="T2" fmla="*/ 0 w 5"/>
                <a:gd name="T3" fmla="*/ 18 h 18"/>
                <a:gd name="T4" fmla="*/ 2 w 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8">
                  <a:moveTo>
                    <a:pt x="2" y="0"/>
                  </a:moveTo>
                  <a:cubicBezTo>
                    <a:pt x="5" y="4"/>
                    <a:pt x="4" y="15"/>
                    <a:pt x="0" y="18"/>
                  </a:cubicBezTo>
                  <a:cubicBezTo>
                    <a:pt x="1" y="10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325"/>
            <p:cNvSpPr>
              <a:spLocks/>
            </p:cNvSpPr>
            <p:nvPr/>
          </p:nvSpPr>
          <p:spPr bwMode="auto">
            <a:xfrm>
              <a:off x="10636251" y="23399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326"/>
            <p:cNvSpPr>
              <a:spLocks/>
            </p:cNvSpPr>
            <p:nvPr/>
          </p:nvSpPr>
          <p:spPr bwMode="auto">
            <a:xfrm>
              <a:off x="9683751" y="2343151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1"/>
                    <a:pt x="4" y="2"/>
                    <a:pt x="4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327"/>
            <p:cNvSpPr>
              <a:spLocks/>
            </p:cNvSpPr>
            <p:nvPr/>
          </p:nvSpPr>
          <p:spPr bwMode="auto">
            <a:xfrm>
              <a:off x="10737851" y="2332038"/>
              <a:ext cx="52388" cy="66675"/>
            </a:xfrm>
            <a:custGeom>
              <a:avLst/>
              <a:gdLst>
                <a:gd name="T0" fmla="*/ 7 w 14"/>
                <a:gd name="T1" fmla="*/ 3 h 18"/>
                <a:gd name="T2" fmla="*/ 6 w 14"/>
                <a:gd name="T3" fmla="*/ 17 h 18"/>
                <a:gd name="T4" fmla="*/ 2 w 14"/>
                <a:gd name="T5" fmla="*/ 14 h 18"/>
                <a:gd name="T6" fmla="*/ 9 w 14"/>
                <a:gd name="T7" fmla="*/ 8 h 18"/>
                <a:gd name="T8" fmla="*/ 0 w 14"/>
                <a:gd name="T9" fmla="*/ 4 h 18"/>
                <a:gd name="T10" fmla="*/ 7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12" y="3"/>
                    <a:pt x="14" y="18"/>
                    <a:pt x="6" y="17"/>
                  </a:cubicBezTo>
                  <a:cubicBezTo>
                    <a:pt x="10" y="13"/>
                    <a:pt x="3" y="16"/>
                    <a:pt x="2" y="14"/>
                  </a:cubicBezTo>
                  <a:cubicBezTo>
                    <a:pt x="4" y="12"/>
                    <a:pt x="9" y="14"/>
                    <a:pt x="9" y="8"/>
                  </a:cubicBezTo>
                  <a:cubicBezTo>
                    <a:pt x="7" y="3"/>
                    <a:pt x="1" y="7"/>
                    <a:pt x="0" y="4"/>
                  </a:cubicBezTo>
                  <a:cubicBezTo>
                    <a:pt x="2" y="0"/>
                    <a:pt x="8" y="7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328"/>
            <p:cNvSpPr>
              <a:spLocks/>
            </p:cNvSpPr>
            <p:nvPr/>
          </p:nvSpPr>
          <p:spPr bwMode="auto">
            <a:xfrm>
              <a:off x="9799638" y="2357438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329"/>
            <p:cNvSpPr>
              <a:spLocks/>
            </p:cNvSpPr>
            <p:nvPr/>
          </p:nvSpPr>
          <p:spPr bwMode="auto">
            <a:xfrm>
              <a:off x="10742613" y="23622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3" y="4"/>
                    <a:pt x="1" y="4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330"/>
            <p:cNvSpPr>
              <a:spLocks/>
            </p:cNvSpPr>
            <p:nvPr/>
          </p:nvSpPr>
          <p:spPr bwMode="auto">
            <a:xfrm>
              <a:off x="10026651" y="2365376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4"/>
                    <a:pt x="0" y="6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10394951" y="2370138"/>
              <a:ext cx="26988" cy="63500"/>
            </a:xfrm>
            <a:custGeom>
              <a:avLst/>
              <a:gdLst>
                <a:gd name="T0" fmla="*/ 2 w 7"/>
                <a:gd name="T1" fmla="*/ 0 h 17"/>
                <a:gd name="T2" fmla="*/ 2 w 7"/>
                <a:gd name="T3" fmla="*/ 17 h 17"/>
                <a:gd name="T4" fmla="*/ 2 w 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2" y="0"/>
                  </a:moveTo>
                  <a:cubicBezTo>
                    <a:pt x="7" y="3"/>
                    <a:pt x="1" y="11"/>
                    <a:pt x="2" y="17"/>
                  </a:cubicBezTo>
                  <a:cubicBezTo>
                    <a:pt x="0" y="13"/>
                    <a:pt x="4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10274301" y="2370138"/>
              <a:ext cx="23813" cy="17463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4" y="5"/>
                    <a:pt x="0" y="4"/>
                    <a:pt x="1" y="2"/>
                  </a:cubicBezTo>
                  <a:cubicBezTo>
                    <a:pt x="2" y="0"/>
                    <a:pt x="6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9710738" y="237648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2" y="5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9615488" y="2376488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335"/>
            <p:cNvSpPr>
              <a:spLocks/>
            </p:cNvSpPr>
            <p:nvPr/>
          </p:nvSpPr>
          <p:spPr bwMode="auto">
            <a:xfrm>
              <a:off x="11129963" y="23923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336"/>
            <p:cNvSpPr>
              <a:spLocks/>
            </p:cNvSpPr>
            <p:nvPr/>
          </p:nvSpPr>
          <p:spPr bwMode="auto">
            <a:xfrm>
              <a:off x="9804401" y="2395538"/>
              <a:ext cx="11113" cy="2698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5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2" y="0"/>
                    <a:pt x="3" y="7"/>
                    <a:pt x="0" y="5"/>
                  </a:cubicBezTo>
                  <a:cubicBezTo>
                    <a:pt x="0" y="3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337"/>
            <p:cNvSpPr>
              <a:spLocks/>
            </p:cNvSpPr>
            <p:nvPr/>
          </p:nvSpPr>
          <p:spPr bwMode="auto">
            <a:xfrm>
              <a:off x="10161588" y="23955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2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338"/>
            <p:cNvSpPr>
              <a:spLocks/>
            </p:cNvSpPr>
            <p:nvPr/>
          </p:nvSpPr>
          <p:spPr bwMode="auto">
            <a:xfrm>
              <a:off x="9705976" y="239871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3 w 5"/>
                <a:gd name="T3" fmla="*/ 4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0"/>
                    <a:pt x="1" y="4"/>
                    <a:pt x="3" y="4"/>
                  </a:cubicBezTo>
                  <a:cubicBezTo>
                    <a:pt x="1" y="7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339"/>
            <p:cNvSpPr>
              <a:spLocks/>
            </p:cNvSpPr>
            <p:nvPr/>
          </p:nvSpPr>
          <p:spPr bwMode="auto">
            <a:xfrm>
              <a:off x="10425113" y="2395538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10737851" y="2403476"/>
              <a:ext cx="38100" cy="30163"/>
            </a:xfrm>
            <a:custGeom>
              <a:avLst/>
              <a:gdLst>
                <a:gd name="T0" fmla="*/ 7 w 10"/>
                <a:gd name="T1" fmla="*/ 0 h 8"/>
                <a:gd name="T2" fmla="*/ 10 w 10"/>
                <a:gd name="T3" fmla="*/ 5 h 8"/>
                <a:gd name="T4" fmla="*/ 1 w 10"/>
                <a:gd name="T5" fmla="*/ 7 h 8"/>
                <a:gd name="T6" fmla="*/ 2 w 10"/>
                <a:gd name="T7" fmla="*/ 1 h 8"/>
                <a:gd name="T8" fmla="*/ 7 w 1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cubicBezTo>
                    <a:pt x="8" y="2"/>
                    <a:pt x="10" y="3"/>
                    <a:pt x="10" y="5"/>
                  </a:cubicBezTo>
                  <a:cubicBezTo>
                    <a:pt x="6" y="8"/>
                    <a:pt x="7" y="5"/>
                    <a:pt x="1" y="7"/>
                  </a:cubicBezTo>
                  <a:cubicBezTo>
                    <a:pt x="0" y="4"/>
                    <a:pt x="2" y="4"/>
                    <a:pt x="2" y="1"/>
                  </a:cubicBezTo>
                  <a:cubicBezTo>
                    <a:pt x="5" y="2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10674351" y="24066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10847388" y="2411413"/>
              <a:ext cx="19050" cy="25400"/>
            </a:xfrm>
            <a:custGeom>
              <a:avLst/>
              <a:gdLst>
                <a:gd name="T0" fmla="*/ 1 w 5"/>
                <a:gd name="T1" fmla="*/ 0 h 7"/>
                <a:gd name="T2" fmla="*/ 5 w 5"/>
                <a:gd name="T3" fmla="*/ 6 h 7"/>
                <a:gd name="T4" fmla="*/ 2 w 5"/>
                <a:gd name="T5" fmla="*/ 7 h 7"/>
                <a:gd name="T6" fmla="*/ 1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4" y="6"/>
                    <a:pt x="2" y="6"/>
                    <a:pt x="2" y="7"/>
                  </a:cubicBezTo>
                  <a:cubicBezTo>
                    <a:pt x="0" y="6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1001376" y="241141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0 w 4"/>
                <a:gd name="T5" fmla="*/ 2 h 6"/>
                <a:gd name="T6" fmla="*/ 2 w 4"/>
                <a:gd name="T7" fmla="*/ 3 h 6"/>
                <a:gd name="T8" fmla="*/ 2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1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279063" y="2414588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0"/>
                    <a:pt x="4" y="3"/>
                    <a:pt x="4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9031288" y="24177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4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0580688" y="2417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3" y="5"/>
                    <a:pt x="0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9091613" y="2422526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0112376" y="2417763"/>
              <a:ext cx="19050" cy="34925"/>
            </a:xfrm>
            <a:custGeom>
              <a:avLst/>
              <a:gdLst>
                <a:gd name="T0" fmla="*/ 0 w 5"/>
                <a:gd name="T1" fmla="*/ 1 h 9"/>
                <a:gd name="T2" fmla="*/ 0 w 5"/>
                <a:gd name="T3" fmla="*/ 8 h 9"/>
                <a:gd name="T4" fmla="*/ 0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1"/>
                  </a:moveTo>
                  <a:cubicBezTo>
                    <a:pt x="5" y="0"/>
                    <a:pt x="4" y="9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10142538" y="2422526"/>
              <a:ext cx="34925" cy="168275"/>
            </a:xfrm>
            <a:custGeom>
              <a:avLst/>
              <a:gdLst>
                <a:gd name="T0" fmla="*/ 5 w 9"/>
                <a:gd name="T1" fmla="*/ 0 h 45"/>
                <a:gd name="T2" fmla="*/ 8 w 9"/>
                <a:gd name="T3" fmla="*/ 2 h 45"/>
                <a:gd name="T4" fmla="*/ 3 w 9"/>
                <a:gd name="T5" fmla="*/ 37 h 45"/>
                <a:gd name="T6" fmla="*/ 4 w 9"/>
                <a:gd name="T7" fmla="*/ 45 h 45"/>
                <a:gd name="T8" fmla="*/ 0 w 9"/>
                <a:gd name="T9" fmla="*/ 45 h 45"/>
                <a:gd name="T10" fmla="*/ 0 w 9"/>
                <a:gd name="T11" fmla="*/ 29 h 45"/>
                <a:gd name="T12" fmla="*/ 2 w 9"/>
                <a:gd name="T13" fmla="*/ 7 h 45"/>
                <a:gd name="T14" fmla="*/ 5 w 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5">
                  <a:moveTo>
                    <a:pt x="5" y="0"/>
                  </a:moveTo>
                  <a:cubicBezTo>
                    <a:pt x="6" y="0"/>
                    <a:pt x="6" y="2"/>
                    <a:pt x="8" y="2"/>
                  </a:cubicBezTo>
                  <a:cubicBezTo>
                    <a:pt x="4" y="13"/>
                    <a:pt x="9" y="29"/>
                    <a:pt x="3" y="37"/>
                  </a:cubicBezTo>
                  <a:cubicBezTo>
                    <a:pt x="5" y="40"/>
                    <a:pt x="5" y="42"/>
                    <a:pt x="4" y="45"/>
                  </a:cubicBezTo>
                  <a:cubicBezTo>
                    <a:pt x="3" y="45"/>
                    <a:pt x="1" y="45"/>
                    <a:pt x="0" y="45"/>
                  </a:cubicBezTo>
                  <a:cubicBezTo>
                    <a:pt x="0" y="43"/>
                    <a:pt x="5" y="33"/>
                    <a:pt x="0" y="29"/>
                  </a:cubicBezTo>
                  <a:cubicBezTo>
                    <a:pt x="5" y="21"/>
                    <a:pt x="3" y="12"/>
                    <a:pt x="2" y="7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9898063" y="2428876"/>
              <a:ext cx="19050" cy="87313"/>
            </a:xfrm>
            <a:custGeom>
              <a:avLst/>
              <a:gdLst>
                <a:gd name="T0" fmla="*/ 3 w 5"/>
                <a:gd name="T1" fmla="*/ 0 h 23"/>
                <a:gd name="T2" fmla="*/ 3 w 5"/>
                <a:gd name="T3" fmla="*/ 23 h 23"/>
                <a:gd name="T4" fmla="*/ 3 w 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">
                  <a:moveTo>
                    <a:pt x="3" y="0"/>
                  </a:moveTo>
                  <a:cubicBezTo>
                    <a:pt x="5" y="6"/>
                    <a:pt x="4" y="17"/>
                    <a:pt x="3" y="23"/>
                  </a:cubicBezTo>
                  <a:cubicBezTo>
                    <a:pt x="0" y="16"/>
                    <a:pt x="1" y="9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9974263" y="24336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5 w 5"/>
                <a:gd name="T3" fmla="*/ 6 h 9"/>
                <a:gd name="T4" fmla="*/ 3 w 5"/>
                <a:gd name="T5" fmla="*/ 9 h 9"/>
                <a:gd name="T6" fmla="*/ 3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5" y="1"/>
                    <a:pt x="4" y="4"/>
                    <a:pt x="5" y="6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0" y="7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9958388" y="2441576"/>
              <a:ext cx="63500" cy="111125"/>
            </a:xfrm>
            <a:custGeom>
              <a:avLst/>
              <a:gdLst>
                <a:gd name="T0" fmla="*/ 12 w 17"/>
                <a:gd name="T1" fmla="*/ 0 h 30"/>
                <a:gd name="T2" fmla="*/ 15 w 17"/>
                <a:gd name="T3" fmla="*/ 2 h 30"/>
                <a:gd name="T4" fmla="*/ 11 w 17"/>
                <a:gd name="T5" fmla="*/ 28 h 30"/>
                <a:gd name="T6" fmla="*/ 9 w 17"/>
                <a:gd name="T7" fmla="*/ 22 h 30"/>
                <a:gd name="T8" fmla="*/ 6 w 17"/>
                <a:gd name="T9" fmla="*/ 30 h 30"/>
                <a:gd name="T10" fmla="*/ 5 w 17"/>
                <a:gd name="T11" fmla="*/ 8 h 30"/>
                <a:gd name="T12" fmla="*/ 7 w 17"/>
                <a:gd name="T13" fmla="*/ 15 h 30"/>
                <a:gd name="T14" fmla="*/ 13 w 17"/>
                <a:gd name="T15" fmla="*/ 12 h 30"/>
                <a:gd name="T16" fmla="*/ 12 w 17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0">
                  <a:moveTo>
                    <a:pt x="12" y="0"/>
                  </a:moveTo>
                  <a:cubicBezTo>
                    <a:pt x="13" y="0"/>
                    <a:pt x="13" y="2"/>
                    <a:pt x="15" y="2"/>
                  </a:cubicBezTo>
                  <a:cubicBezTo>
                    <a:pt x="12" y="11"/>
                    <a:pt x="17" y="24"/>
                    <a:pt x="11" y="28"/>
                  </a:cubicBezTo>
                  <a:cubicBezTo>
                    <a:pt x="11" y="25"/>
                    <a:pt x="11" y="22"/>
                    <a:pt x="9" y="22"/>
                  </a:cubicBezTo>
                  <a:cubicBezTo>
                    <a:pt x="6" y="23"/>
                    <a:pt x="8" y="28"/>
                    <a:pt x="6" y="30"/>
                  </a:cubicBezTo>
                  <a:cubicBezTo>
                    <a:pt x="0" y="23"/>
                    <a:pt x="6" y="19"/>
                    <a:pt x="5" y="8"/>
                  </a:cubicBezTo>
                  <a:cubicBezTo>
                    <a:pt x="8" y="9"/>
                    <a:pt x="7" y="12"/>
                    <a:pt x="7" y="15"/>
                  </a:cubicBezTo>
                  <a:cubicBezTo>
                    <a:pt x="10" y="16"/>
                    <a:pt x="10" y="12"/>
                    <a:pt x="13" y="12"/>
                  </a:cubicBezTo>
                  <a:cubicBezTo>
                    <a:pt x="11" y="7"/>
                    <a:pt x="11" y="6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10210801" y="2447926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0" y="5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826626" y="24558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0 h 3"/>
                <a:gd name="T4" fmla="*/ 3 w 3"/>
                <a:gd name="T5" fmla="*/ 0 h 3"/>
                <a:gd name="T6" fmla="*/ 2 w 3"/>
                <a:gd name="T7" fmla="*/ 3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0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018713" y="2447926"/>
              <a:ext cx="26988" cy="22225"/>
            </a:xfrm>
            <a:custGeom>
              <a:avLst/>
              <a:gdLst>
                <a:gd name="T0" fmla="*/ 0 w 7"/>
                <a:gd name="T1" fmla="*/ 2 h 6"/>
                <a:gd name="T2" fmla="*/ 5 w 7"/>
                <a:gd name="T3" fmla="*/ 3 h 6"/>
                <a:gd name="T4" fmla="*/ 3 w 7"/>
                <a:gd name="T5" fmla="*/ 6 h 6"/>
                <a:gd name="T6" fmla="*/ 0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2" y="4"/>
                    <a:pt x="3" y="0"/>
                    <a:pt x="5" y="3"/>
                  </a:cubicBezTo>
                  <a:cubicBezTo>
                    <a:pt x="7" y="6"/>
                    <a:pt x="2" y="3"/>
                    <a:pt x="3" y="6"/>
                  </a:cubicBezTo>
                  <a:cubicBezTo>
                    <a:pt x="3" y="4"/>
                    <a:pt x="0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0523538" y="2455863"/>
              <a:ext cx="26988" cy="11113"/>
            </a:xfrm>
            <a:custGeom>
              <a:avLst/>
              <a:gdLst>
                <a:gd name="T0" fmla="*/ 3 w 7"/>
                <a:gd name="T1" fmla="*/ 3 h 3"/>
                <a:gd name="T2" fmla="*/ 4 w 7"/>
                <a:gd name="T3" fmla="*/ 0 h 3"/>
                <a:gd name="T4" fmla="*/ 3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3"/>
                  </a:moveTo>
                  <a:cubicBezTo>
                    <a:pt x="0" y="3"/>
                    <a:pt x="3" y="0"/>
                    <a:pt x="4" y="0"/>
                  </a:cubicBezTo>
                  <a:cubicBezTo>
                    <a:pt x="7" y="1"/>
                    <a:pt x="3" y="2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0748963" y="2455863"/>
              <a:ext cx="30163" cy="26988"/>
            </a:xfrm>
            <a:custGeom>
              <a:avLst/>
              <a:gdLst>
                <a:gd name="T0" fmla="*/ 7 w 8"/>
                <a:gd name="T1" fmla="*/ 1 h 7"/>
                <a:gd name="T2" fmla="*/ 5 w 8"/>
                <a:gd name="T3" fmla="*/ 7 h 7"/>
                <a:gd name="T4" fmla="*/ 7 w 8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8" y="2"/>
                    <a:pt x="8" y="7"/>
                    <a:pt x="5" y="7"/>
                  </a:cubicBezTo>
                  <a:cubicBezTo>
                    <a:pt x="0" y="7"/>
                    <a:pt x="3" y="0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9039226" y="2463801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0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9085263" y="2466976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0501313" y="2466976"/>
              <a:ext cx="41275" cy="85725"/>
            </a:xfrm>
            <a:custGeom>
              <a:avLst/>
              <a:gdLst>
                <a:gd name="T0" fmla="*/ 11 w 11"/>
                <a:gd name="T1" fmla="*/ 0 h 23"/>
                <a:gd name="T2" fmla="*/ 10 w 11"/>
                <a:gd name="T3" fmla="*/ 12 h 23"/>
                <a:gd name="T4" fmla="*/ 4 w 11"/>
                <a:gd name="T5" fmla="*/ 23 h 23"/>
                <a:gd name="T6" fmla="*/ 0 w 11"/>
                <a:gd name="T7" fmla="*/ 15 h 23"/>
                <a:gd name="T8" fmla="*/ 0 w 11"/>
                <a:gd name="T9" fmla="*/ 11 h 23"/>
                <a:gd name="T10" fmla="*/ 5 w 11"/>
                <a:gd name="T11" fmla="*/ 12 h 23"/>
                <a:gd name="T12" fmla="*/ 11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11" y="4"/>
                    <a:pt x="7" y="9"/>
                    <a:pt x="10" y="12"/>
                  </a:cubicBezTo>
                  <a:cubicBezTo>
                    <a:pt x="7" y="14"/>
                    <a:pt x="5" y="18"/>
                    <a:pt x="4" y="23"/>
                  </a:cubicBezTo>
                  <a:cubicBezTo>
                    <a:pt x="2" y="20"/>
                    <a:pt x="3" y="15"/>
                    <a:pt x="0" y="15"/>
                  </a:cubicBezTo>
                  <a:cubicBezTo>
                    <a:pt x="0" y="14"/>
                    <a:pt x="4" y="11"/>
                    <a:pt x="0" y="11"/>
                  </a:cubicBezTo>
                  <a:cubicBezTo>
                    <a:pt x="1" y="9"/>
                    <a:pt x="5" y="9"/>
                    <a:pt x="5" y="12"/>
                  </a:cubicBezTo>
                  <a:cubicBezTo>
                    <a:pt x="10" y="9"/>
                    <a:pt x="4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1088688" y="2466976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2"/>
                    <a:pt x="3" y="4"/>
                  </a:cubicBezTo>
                  <a:cubicBezTo>
                    <a:pt x="0" y="5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0210801" y="247015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1 w 5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2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0274301" y="2474913"/>
              <a:ext cx="26988" cy="33338"/>
            </a:xfrm>
            <a:custGeom>
              <a:avLst/>
              <a:gdLst>
                <a:gd name="T0" fmla="*/ 2 w 7"/>
                <a:gd name="T1" fmla="*/ 0 h 9"/>
                <a:gd name="T2" fmla="*/ 2 w 7"/>
                <a:gd name="T3" fmla="*/ 9 h 9"/>
                <a:gd name="T4" fmla="*/ 2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2" y="0"/>
                    <a:pt x="7" y="9"/>
                    <a:pt x="2" y="9"/>
                  </a:cubicBezTo>
                  <a:cubicBezTo>
                    <a:pt x="0" y="7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0015538" y="2474913"/>
              <a:ext cx="25400" cy="33338"/>
            </a:xfrm>
            <a:custGeom>
              <a:avLst/>
              <a:gdLst>
                <a:gd name="T0" fmla="*/ 3 w 7"/>
                <a:gd name="T1" fmla="*/ 0 h 9"/>
                <a:gd name="T2" fmla="*/ 5 w 7"/>
                <a:gd name="T3" fmla="*/ 9 h 9"/>
                <a:gd name="T4" fmla="*/ 3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7" y="1"/>
                    <a:pt x="5" y="6"/>
                    <a:pt x="5" y="9"/>
                  </a:cubicBezTo>
                  <a:cubicBezTo>
                    <a:pt x="0" y="9"/>
                    <a:pt x="5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0625138" y="2466976"/>
              <a:ext cx="19050" cy="22225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6 h 6"/>
                <a:gd name="T4" fmla="*/ 2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3" y="0"/>
                    <a:pt x="5" y="4"/>
                    <a:pt x="4" y="6"/>
                  </a:cubicBezTo>
                  <a:cubicBezTo>
                    <a:pt x="0" y="6"/>
                    <a:pt x="4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9623426" y="2478088"/>
              <a:ext cx="22225" cy="26988"/>
            </a:xfrm>
            <a:custGeom>
              <a:avLst/>
              <a:gdLst>
                <a:gd name="T0" fmla="*/ 3 w 6"/>
                <a:gd name="T1" fmla="*/ 0 h 7"/>
                <a:gd name="T2" fmla="*/ 2 w 6"/>
                <a:gd name="T3" fmla="*/ 6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4" y="2"/>
                    <a:pt x="6" y="7"/>
                    <a:pt x="2" y="6"/>
                  </a:cubicBezTo>
                  <a:cubicBezTo>
                    <a:pt x="0" y="3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9713913" y="2482851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9099551" y="2474913"/>
              <a:ext cx="19050" cy="36513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5 h 10"/>
                <a:gd name="T4" fmla="*/ 1 w 5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5" y="0"/>
                    <a:pt x="0" y="10"/>
                    <a:pt x="0" y="5"/>
                  </a:cubicBezTo>
                  <a:cubicBezTo>
                    <a:pt x="0" y="4"/>
                    <a:pt x="0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9823451" y="2486026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4 w 4"/>
                <a:gd name="T3" fmla="*/ 1 h 12"/>
                <a:gd name="T4" fmla="*/ 2 w 4"/>
                <a:gd name="T5" fmla="*/ 12 h 12"/>
                <a:gd name="T6" fmla="*/ 1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2" y="0"/>
                    <a:pt x="2" y="1"/>
                    <a:pt x="4" y="1"/>
                  </a:cubicBezTo>
                  <a:cubicBezTo>
                    <a:pt x="2" y="5"/>
                    <a:pt x="3" y="10"/>
                    <a:pt x="2" y="12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9920288" y="2486026"/>
              <a:ext cx="4763" cy="38100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10621963" y="2493963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4 w 6"/>
                <a:gd name="T3" fmla="*/ 9 h 9"/>
                <a:gd name="T4" fmla="*/ 1 w 6"/>
                <a:gd name="T5" fmla="*/ 6 h 9"/>
                <a:gd name="T6" fmla="*/ 5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5" y="5"/>
                    <a:pt x="6" y="6"/>
                    <a:pt x="4" y="9"/>
                  </a:cubicBezTo>
                  <a:cubicBezTo>
                    <a:pt x="1" y="9"/>
                    <a:pt x="4" y="4"/>
                    <a:pt x="1" y="6"/>
                  </a:cubicBezTo>
                  <a:cubicBezTo>
                    <a:pt x="3" y="4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10644188" y="2493963"/>
              <a:ext cx="30163" cy="74613"/>
            </a:xfrm>
            <a:custGeom>
              <a:avLst/>
              <a:gdLst>
                <a:gd name="T0" fmla="*/ 7 w 8"/>
                <a:gd name="T1" fmla="*/ 0 h 20"/>
                <a:gd name="T2" fmla="*/ 6 w 8"/>
                <a:gd name="T3" fmla="*/ 20 h 20"/>
                <a:gd name="T4" fmla="*/ 7 w 8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7" y="0"/>
                  </a:moveTo>
                  <a:cubicBezTo>
                    <a:pt x="8" y="6"/>
                    <a:pt x="8" y="16"/>
                    <a:pt x="6" y="20"/>
                  </a:cubicBezTo>
                  <a:cubicBezTo>
                    <a:pt x="0" y="17"/>
                    <a:pt x="8" y="7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9077326" y="2500313"/>
              <a:ext cx="33338" cy="79375"/>
            </a:xfrm>
            <a:custGeom>
              <a:avLst/>
              <a:gdLst>
                <a:gd name="T0" fmla="*/ 3 w 9"/>
                <a:gd name="T1" fmla="*/ 0 h 21"/>
                <a:gd name="T2" fmla="*/ 9 w 9"/>
                <a:gd name="T3" fmla="*/ 7 h 21"/>
                <a:gd name="T4" fmla="*/ 7 w 9"/>
                <a:gd name="T5" fmla="*/ 16 h 21"/>
                <a:gd name="T6" fmla="*/ 3 w 9"/>
                <a:gd name="T7" fmla="*/ 21 h 21"/>
                <a:gd name="T8" fmla="*/ 3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5" y="2"/>
                    <a:pt x="8" y="4"/>
                    <a:pt x="9" y="7"/>
                  </a:cubicBezTo>
                  <a:cubicBezTo>
                    <a:pt x="1" y="6"/>
                    <a:pt x="3" y="12"/>
                    <a:pt x="7" y="16"/>
                  </a:cubicBezTo>
                  <a:cubicBezTo>
                    <a:pt x="2" y="15"/>
                    <a:pt x="5" y="20"/>
                    <a:pt x="3" y="21"/>
                  </a:cubicBezTo>
                  <a:cubicBezTo>
                    <a:pt x="0" y="1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Freeform 374"/>
            <p:cNvSpPr>
              <a:spLocks/>
            </p:cNvSpPr>
            <p:nvPr/>
          </p:nvSpPr>
          <p:spPr bwMode="auto">
            <a:xfrm>
              <a:off x="10109201" y="2500313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0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2" y="1"/>
                    <a:pt x="3" y="11"/>
                    <a:pt x="0" y="11"/>
                  </a:cubicBezTo>
                  <a:cubicBezTo>
                    <a:pt x="0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375"/>
            <p:cNvSpPr>
              <a:spLocks/>
            </p:cNvSpPr>
            <p:nvPr/>
          </p:nvSpPr>
          <p:spPr bwMode="auto">
            <a:xfrm>
              <a:off x="10748963" y="2500313"/>
              <a:ext cx="30163" cy="23813"/>
            </a:xfrm>
            <a:custGeom>
              <a:avLst/>
              <a:gdLst>
                <a:gd name="T0" fmla="*/ 3 w 8"/>
                <a:gd name="T1" fmla="*/ 0 h 6"/>
                <a:gd name="T2" fmla="*/ 8 w 8"/>
                <a:gd name="T3" fmla="*/ 3 h 6"/>
                <a:gd name="T4" fmla="*/ 6 w 8"/>
                <a:gd name="T5" fmla="*/ 6 h 6"/>
                <a:gd name="T6" fmla="*/ 4 w 8"/>
                <a:gd name="T7" fmla="*/ 4 h 6"/>
                <a:gd name="T8" fmla="*/ 3 w 8"/>
                <a:gd name="T9" fmla="*/ 6 h 6"/>
                <a:gd name="T10" fmla="*/ 3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cubicBezTo>
                    <a:pt x="5" y="1"/>
                    <a:pt x="6" y="2"/>
                    <a:pt x="8" y="3"/>
                  </a:cubicBezTo>
                  <a:cubicBezTo>
                    <a:pt x="8" y="4"/>
                    <a:pt x="6" y="4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4"/>
                    <a:pt x="4" y="5"/>
                    <a:pt x="3" y="6"/>
                  </a:cubicBezTo>
                  <a:cubicBezTo>
                    <a:pt x="0" y="5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376"/>
            <p:cNvSpPr>
              <a:spLocks/>
            </p:cNvSpPr>
            <p:nvPr/>
          </p:nvSpPr>
          <p:spPr bwMode="auto">
            <a:xfrm>
              <a:off x="10737851" y="2511426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2 w 3"/>
                <a:gd name="T5" fmla="*/ 6 h 6"/>
                <a:gd name="T6" fmla="*/ 1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>
              <a:off x="10550526" y="2511426"/>
              <a:ext cx="14288" cy="26988"/>
            </a:xfrm>
            <a:custGeom>
              <a:avLst/>
              <a:gdLst>
                <a:gd name="T0" fmla="*/ 0 w 4"/>
                <a:gd name="T1" fmla="*/ 2 h 7"/>
                <a:gd name="T2" fmla="*/ 3 w 4"/>
                <a:gd name="T3" fmla="*/ 7 h 7"/>
                <a:gd name="T4" fmla="*/ 0 w 4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2" y="0"/>
                    <a:pt x="4" y="4"/>
                    <a:pt x="3" y="7"/>
                  </a:cubicBezTo>
                  <a:cubicBezTo>
                    <a:pt x="0" y="6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378"/>
            <p:cNvSpPr>
              <a:spLocks/>
            </p:cNvSpPr>
            <p:nvPr/>
          </p:nvSpPr>
          <p:spPr bwMode="auto">
            <a:xfrm>
              <a:off x="9747251" y="2527301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>
              <a:off x="10309226" y="2530476"/>
              <a:ext cx="22225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6" y="1"/>
                    <a:pt x="3" y="3"/>
                    <a:pt x="2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10572751" y="2527301"/>
              <a:ext cx="38100" cy="195263"/>
            </a:xfrm>
            <a:custGeom>
              <a:avLst/>
              <a:gdLst>
                <a:gd name="T0" fmla="*/ 5 w 10"/>
                <a:gd name="T1" fmla="*/ 1 h 52"/>
                <a:gd name="T2" fmla="*/ 4 w 10"/>
                <a:gd name="T3" fmla="*/ 4 h 52"/>
                <a:gd name="T4" fmla="*/ 10 w 10"/>
                <a:gd name="T5" fmla="*/ 14 h 52"/>
                <a:gd name="T6" fmla="*/ 6 w 10"/>
                <a:gd name="T7" fmla="*/ 52 h 52"/>
                <a:gd name="T8" fmla="*/ 4 w 10"/>
                <a:gd name="T9" fmla="*/ 27 h 52"/>
                <a:gd name="T10" fmla="*/ 3 w 10"/>
                <a:gd name="T11" fmla="*/ 26 h 52"/>
                <a:gd name="T12" fmla="*/ 5 w 10"/>
                <a:gd name="T1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2">
                  <a:moveTo>
                    <a:pt x="5" y="1"/>
                  </a:moveTo>
                  <a:cubicBezTo>
                    <a:pt x="9" y="0"/>
                    <a:pt x="5" y="3"/>
                    <a:pt x="4" y="4"/>
                  </a:cubicBezTo>
                  <a:cubicBezTo>
                    <a:pt x="10" y="6"/>
                    <a:pt x="2" y="13"/>
                    <a:pt x="10" y="14"/>
                  </a:cubicBezTo>
                  <a:cubicBezTo>
                    <a:pt x="3" y="23"/>
                    <a:pt x="7" y="39"/>
                    <a:pt x="6" y="52"/>
                  </a:cubicBezTo>
                  <a:cubicBezTo>
                    <a:pt x="3" y="45"/>
                    <a:pt x="4" y="35"/>
                    <a:pt x="4" y="27"/>
                  </a:cubicBezTo>
                  <a:cubicBezTo>
                    <a:pt x="0" y="27"/>
                    <a:pt x="3" y="26"/>
                    <a:pt x="3" y="26"/>
                  </a:cubicBezTo>
                  <a:cubicBezTo>
                    <a:pt x="4" y="20"/>
                    <a:pt x="1" y="7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9785351" y="2535238"/>
              <a:ext cx="26988" cy="30163"/>
            </a:xfrm>
            <a:custGeom>
              <a:avLst/>
              <a:gdLst>
                <a:gd name="T0" fmla="*/ 4 w 7"/>
                <a:gd name="T1" fmla="*/ 0 h 8"/>
                <a:gd name="T2" fmla="*/ 4 w 7"/>
                <a:gd name="T3" fmla="*/ 8 h 8"/>
                <a:gd name="T4" fmla="*/ 2 w 7"/>
                <a:gd name="T5" fmla="*/ 2 h 8"/>
                <a:gd name="T6" fmla="*/ 4 w 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7" y="2"/>
                    <a:pt x="4" y="5"/>
                    <a:pt x="4" y="8"/>
                  </a:cubicBezTo>
                  <a:cubicBezTo>
                    <a:pt x="0" y="7"/>
                    <a:pt x="4" y="4"/>
                    <a:pt x="2" y="2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9823451" y="2527301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5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10380663" y="2538413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5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10101263" y="2541588"/>
              <a:ext cx="15875" cy="15875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9947276" y="2541588"/>
              <a:ext cx="11113" cy="23813"/>
            </a:xfrm>
            <a:custGeom>
              <a:avLst/>
              <a:gdLst>
                <a:gd name="T0" fmla="*/ 2 w 3"/>
                <a:gd name="T1" fmla="*/ 2 h 6"/>
                <a:gd name="T2" fmla="*/ 1 w 3"/>
                <a:gd name="T3" fmla="*/ 5 h 6"/>
                <a:gd name="T4" fmla="*/ 2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2"/>
                  </a:moveTo>
                  <a:cubicBezTo>
                    <a:pt x="1" y="4"/>
                    <a:pt x="3" y="3"/>
                    <a:pt x="1" y="5"/>
                  </a:cubicBezTo>
                  <a:cubicBezTo>
                    <a:pt x="0" y="6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9815513" y="2552701"/>
              <a:ext cx="19050" cy="38100"/>
            </a:xfrm>
            <a:custGeom>
              <a:avLst/>
              <a:gdLst>
                <a:gd name="T0" fmla="*/ 2 w 5"/>
                <a:gd name="T1" fmla="*/ 0 h 10"/>
                <a:gd name="T2" fmla="*/ 5 w 5"/>
                <a:gd name="T3" fmla="*/ 6 h 10"/>
                <a:gd name="T4" fmla="*/ 1 w 5"/>
                <a:gd name="T5" fmla="*/ 10 h 10"/>
                <a:gd name="T6" fmla="*/ 2 w 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4" y="1"/>
                    <a:pt x="2" y="5"/>
                    <a:pt x="5" y="6"/>
                  </a:cubicBezTo>
                  <a:cubicBezTo>
                    <a:pt x="3" y="7"/>
                    <a:pt x="3" y="10"/>
                    <a:pt x="1" y="10"/>
                  </a:cubicBezTo>
                  <a:cubicBezTo>
                    <a:pt x="0" y="5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9996488" y="2552701"/>
              <a:ext cx="14288" cy="46038"/>
            </a:xfrm>
            <a:custGeom>
              <a:avLst/>
              <a:gdLst>
                <a:gd name="T0" fmla="*/ 2 w 4"/>
                <a:gd name="T1" fmla="*/ 1 h 12"/>
                <a:gd name="T2" fmla="*/ 0 w 4"/>
                <a:gd name="T3" fmla="*/ 11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3" y="0"/>
                    <a:pt x="4" y="12"/>
                    <a:pt x="0" y="11"/>
                  </a:cubicBezTo>
                  <a:cubicBezTo>
                    <a:pt x="1" y="8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10490201" y="2557463"/>
              <a:ext cx="47625" cy="142875"/>
            </a:xfrm>
            <a:custGeom>
              <a:avLst/>
              <a:gdLst>
                <a:gd name="T0" fmla="*/ 2 w 13"/>
                <a:gd name="T1" fmla="*/ 1 h 38"/>
                <a:gd name="T2" fmla="*/ 7 w 13"/>
                <a:gd name="T3" fmla="*/ 0 h 38"/>
                <a:gd name="T4" fmla="*/ 7 w 13"/>
                <a:gd name="T5" fmla="*/ 18 h 38"/>
                <a:gd name="T6" fmla="*/ 3 w 13"/>
                <a:gd name="T7" fmla="*/ 38 h 38"/>
                <a:gd name="T8" fmla="*/ 1 w 13"/>
                <a:gd name="T9" fmla="*/ 13 h 38"/>
                <a:gd name="T10" fmla="*/ 5 w 13"/>
                <a:gd name="T11" fmla="*/ 9 h 38"/>
                <a:gd name="T12" fmla="*/ 2 w 13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8">
                  <a:moveTo>
                    <a:pt x="2" y="1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5" y="4"/>
                    <a:pt x="5" y="16"/>
                    <a:pt x="7" y="18"/>
                  </a:cubicBezTo>
                  <a:cubicBezTo>
                    <a:pt x="0" y="23"/>
                    <a:pt x="13" y="37"/>
                    <a:pt x="3" y="38"/>
                  </a:cubicBezTo>
                  <a:cubicBezTo>
                    <a:pt x="2" y="31"/>
                    <a:pt x="7" y="19"/>
                    <a:pt x="1" y="13"/>
                  </a:cubicBezTo>
                  <a:cubicBezTo>
                    <a:pt x="2" y="11"/>
                    <a:pt x="4" y="11"/>
                    <a:pt x="5" y="9"/>
                  </a:cubicBezTo>
                  <a:cubicBezTo>
                    <a:pt x="1" y="8"/>
                    <a:pt x="7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9925051" y="2565401"/>
              <a:ext cx="36513" cy="30163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8 h 8"/>
                <a:gd name="T4" fmla="*/ 2 w 10"/>
                <a:gd name="T5" fmla="*/ 7 h 8"/>
                <a:gd name="T6" fmla="*/ 6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10" y="1"/>
                    <a:pt x="7" y="5"/>
                    <a:pt x="7" y="8"/>
                  </a:cubicBezTo>
                  <a:cubicBezTo>
                    <a:pt x="5" y="8"/>
                    <a:pt x="4" y="6"/>
                    <a:pt x="2" y="7"/>
                  </a:cubicBezTo>
                  <a:cubicBezTo>
                    <a:pt x="0" y="2"/>
                    <a:pt x="7" y="5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9620251" y="2568576"/>
              <a:ext cx="17463" cy="1428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3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3" y="0"/>
                    <a:pt x="5" y="1"/>
                    <a:pt x="5" y="3"/>
                  </a:cubicBezTo>
                  <a:cubicBezTo>
                    <a:pt x="2" y="3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10010776" y="2571751"/>
              <a:ext cx="53975" cy="34925"/>
            </a:xfrm>
            <a:custGeom>
              <a:avLst/>
              <a:gdLst>
                <a:gd name="T0" fmla="*/ 4 w 14"/>
                <a:gd name="T1" fmla="*/ 0 h 9"/>
                <a:gd name="T2" fmla="*/ 11 w 14"/>
                <a:gd name="T3" fmla="*/ 4 h 9"/>
                <a:gd name="T4" fmla="*/ 4 w 14"/>
                <a:gd name="T5" fmla="*/ 8 h 9"/>
                <a:gd name="T6" fmla="*/ 4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cubicBezTo>
                    <a:pt x="6" y="2"/>
                    <a:pt x="10" y="6"/>
                    <a:pt x="11" y="4"/>
                  </a:cubicBezTo>
                  <a:cubicBezTo>
                    <a:pt x="14" y="9"/>
                    <a:pt x="3" y="3"/>
                    <a:pt x="4" y="8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10490201" y="2571751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7"/>
                    <a:pt x="2" y="2"/>
                    <a:pt x="1" y="0"/>
                  </a:cubicBezTo>
                  <a:cubicBezTo>
                    <a:pt x="3" y="2"/>
                    <a:pt x="3" y="4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9909176" y="2576513"/>
              <a:ext cx="15875" cy="30163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1"/>
                    <a:pt x="4" y="7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394"/>
            <p:cNvSpPr>
              <a:spLocks/>
            </p:cNvSpPr>
            <p:nvPr/>
          </p:nvSpPr>
          <p:spPr bwMode="auto">
            <a:xfrm>
              <a:off x="9966326" y="2576513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5 w 6"/>
                <a:gd name="T3" fmla="*/ 1 h 8"/>
                <a:gd name="T4" fmla="*/ 4 w 6"/>
                <a:gd name="T5" fmla="*/ 7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4" y="4"/>
                    <a:pt x="6" y="4"/>
                    <a:pt x="4" y="7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10372726" y="2576513"/>
              <a:ext cx="19050" cy="52388"/>
            </a:xfrm>
            <a:custGeom>
              <a:avLst/>
              <a:gdLst>
                <a:gd name="T0" fmla="*/ 3 w 5"/>
                <a:gd name="T1" fmla="*/ 0 h 14"/>
                <a:gd name="T2" fmla="*/ 3 w 5"/>
                <a:gd name="T3" fmla="*/ 14 h 14"/>
                <a:gd name="T4" fmla="*/ 3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4"/>
                    <a:pt x="2" y="9"/>
                    <a:pt x="3" y="14"/>
                  </a:cubicBezTo>
                  <a:cubicBezTo>
                    <a:pt x="0" y="10"/>
                    <a:pt x="2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9077326" y="2582863"/>
              <a:ext cx="30163" cy="34925"/>
            </a:xfrm>
            <a:custGeom>
              <a:avLst/>
              <a:gdLst>
                <a:gd name="T0" fmla="*/ 2 w 8"/>
                <a:gd name="T1" fmla="*/ 0 h 9"/>
                <a:gd name="T2" fmla="*/ 2 w 8"/>
                <a:gd name="T3" fmla="*/ 9 h 9"/>
                <a:gd name="T4" fmla="*/ 2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4"/>
                    <a:pt x="8" y="7"/>
                    <a:pt x="2" y="9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10098088" y="2601913"/>
              <a:ext cx="14288" cy="15875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0"/>
                    <a:pt x="3" y="2"/>
                    <a:pt x="4" y="2"/>
                  </a:cubicBezTo>
                  <a:cubicBezTo>
                    <a:pt x="3" y="4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10271126" y="2606676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10304463" y="2598738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6 h 6"/>
                <a:gd name="T4" fmla="*/ 0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0"/>
                    <a:pt x="5" y="3"/>
                    <a:pt x="3" y="6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11179176" y="2606676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9826626" y="2606676"/>
              <a:ext cx="38100" cy="209550"/>
            </a:xfrm>
            <a:custGeom>
              <a:avLst/>
              <a:gdLst>
                <a:gd name="T0" fmla="*/ 4 w 10"/>
                <a:gd name="T1" fmla="*/ 1 h 56"/>
                <a:gd name="T2" fmla="*/ 10 w 10"/>
                <a:gd name="T3" fmla="*/ 5 h 56"/>
                <a:gd name="T4" fmla="*/ 4 w 10"/>
                <a:gd name="T5" fmla="*/ 56 h 56"/>
                <a:gd name="T6" fmla="*/ 0 w 10"/>
                <a:gd name="T7" fmla="*/ 55 h 56"/>
                <a:gd name="T8" fmla="*/ 1 w 10"/>
                <a:gd name="T9" fmla="*/ 38 h 56"/>
                <a:gd name="T10" fmla="*/ 4 w 10"/>
                <a:gd name="T11" fmla="*/ 35 h 56"/>
                <a:gd name="T12" fmla="*/ 4 w 10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6">
                  <a:moveTo>
                    <a:pt x="4" y="1"/>
                  </a:moveTo>
                  <a:cubicBezTo>
                    <a:pt x="9" y="0"/>
                    <a:pt x="7" y="5"/>
                    <a:pt x="10" y="5"/>
                  </a:cubicBezTo>
                  <a:cubicBezTo>
                    <a:pt x="6" y="21"/>
                    <a:pt x="9" y="39"/>
                    <a:pt x="4" y="56"/>
                  </a:cubicBezTo>
                  <a:cubicBezTo>
                    <a:pt x="2" y="56"/>
                    <a:pt x="2" y="54"/>
                    <a:pt x="0" y="55"/>
                  </a:cubicBezTo>
                  <a:cubicBezTo>
                    <a:pt x="3" y="50"/>
                    <a:pt x="4" y="43"/>
                    <a:pt x="1" y="38"/>
                  </a:cubicBezTo>
                  <a:cubicBezTo>
                    <a:pt x="2" y="37"/>
                    <a:pt x="2" y="35"/>
                    <a:pt x="4" y="35"/>
                  </a:cubicBezTo>
                  <a:cubicBezTo>
                    <a:pt x="1" y="26"/>
                    <a:pt x="6" y="1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11190288" y="2606676"/>
              <a:ext cx="11113" cy="17463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5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9667876" y="2613026"/>
              <a:ext cx="15875" cy="23813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4" y="3"/>
                    <a:pt x="3" y="6"/>
                  </a:cubicBezTo>
                  <a:cubicBezTo>
                    <a:pt x="0" y="5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9713913" y="2613026"/>
              <a:ext cx="44450" cy="147638"/>
            </a:xfrm>
            <a:custGeom>
              <a:avLst/>
              <a:gdLst>
                <a:gd name="T0" fmla="*/ 5 w 12"/>
                <a:gd name="T1" fmla="*/ 0 h 39"/>
                <a:gd name="T2" fmla="*/ 11 w 12"/>
                <a:gd name="T3" fmla="*/ 1 h 39"/>
                <a:gd name="T4" fmla="*/ 10 w 12"/>
                <a:gd name="T5" fmla="*/ 9 h 39"/>
                <a:gd name="T6" fmla="*/ 8 w 12"/>
                <a:gd name="T7" fmla="*/ 5 h 39"/>
                <a:gd name="T8" fmla="*/ 6 w 12"/>
                <a:gd name="T9" fmla="*/ 25 h 39"/>
                <a:gd name="T10" fmla="*/ 10 w 12"/>
                <a:gd name="T11" fmla="*/ 23 h 39"/>
                <a:gd name="T12" fmla="*/ 5 w 12"/>
                <a:gd name="T13" fmla="*/ 30 h 39"/>
                <a:gd name="T14" fmla="*/ 2 w 12"/>
                <a:gd name="T15" fmla="*/ 38 h 39"/>
                <a:gd name="T16" fmla="*/ 2 w 12"/>
                <a:gd name="T17" fmla="*/ 23 h 39"/>
                <a:gd name="T18" fmla="*/ 5 w 12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9">
                  <a:moveTo>
                    <a:pt x="5" y="0"/>
                  </a:moveTo>
                  <a:cubicBezTo>
                    <a:pt x="7" y="0"/>
                    <a:pt x="8" y="1"/>
                    <a:pt x="11" y="1"/>
                  </a:cubicBezTo>
                  <a:cubicBezTo>
                    <a:pt x="11" y="4"/>
                    <a:pt x="9" y="5"/>
                    <a:pt x="10" y="9"/>
                  </a:cubicBezTo>
                  <a:cubicBezTo>
                    <a:pt x="7" y="13"/>
                    <a:pt x="10" y="4"/>
                    <a:pt x="8" y="5"/>
                  </a:cubicBezTo>
                  <a:cubicBezTo>
                    <a:pt x="7" y="9"/>
                    <a:pt x="7" y="17"/>
                    <a:pt x="6" y="25"/>
                  </a:cubicBezTo>
                  <a:cubicBezTo>
                    <a:pt x="9" y="26"/>
                    <a:pt x="6" y="22"/>
                    <a:pt x="10" y="23"/>
                  </a:cubicBezTo>
                  <a:cubicBezTo>
                    <a:pt x="12" y="27"/>
                    <a:pt x="6" y="27"/>
                    <a:pt x="5" y="30"/>
                  </a:cubicBezTo>
                  <a:cubicBezTo>
                    <a:pt x="4" y="34"/>
                    <a:pt x="8" y="39"/>
                    <a:pt x="2" y="38"/>
                  </a:cubicBezTo>
                  <a:cubicBezTo>
                    <a:pt x="4" y="33"/>
                    <a:pt x="3" y="28"/>
                    <a:pt x="2" y="23"/>
                  </a:cubicBezTo>
                  <a:cubicBezTo>
                    <a:pt x="8" y="19"/>
                    <a:pt x="0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9766301" y="2617788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1 h 8"/>
                <a:gd name="T4" fmla="*/ 4 w 4"/>
                <a:gd name="T5" fmla="*/ 4 h 8"/>
                <a:gd name="T6" fmla="*/ 0 w 4"/>
                <a:gd name="T7" fmla="*/ 8 h 8"/>
                <a:gd name="T8" fmla="*/ 0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4" y="3"/>
                    <a:pt x="0" y="4"/>
                    <a:pt x="4" y="4"/>
                  </a:cubicBezTo>
                  <a:cubicBezTo>
                    <a:pt x="4" y="6"/>
                    <a:pt x="3" y="7"/>
                    <a:pt x="0" y="8"/>
                  </a:cubicBezTo>
                  <a:cubicBezTo>
                    <a:pt x="0" y="3"/>
                    <a:pt x="1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Freeform 407"/>
            <p:cNvSpPr>
              <a:spLocks/>
            </p:cNvSpPr>
            <p:nvPr/>
          </p:nvSpPr>
          <p:spPr bwMode="auto">
            <a:xfrm>
              <a:off x="10436226" y="2617788"/>
              <a:ext cx="7938" cy="33338"/>
            </a:xfrm>
            <a:custGeom>
              <a:avLst/>
              <a:gdLst>
                <a:gd name="T0" fmla="*/ 1 w 2"/>
                <a:gd name="T1" fmla="*/ 0 h 9"/>
                <a:gd name="T2" fmla="*/ 2 w 2"/>
                <a:gd name="T3" fmla="*/ 9 h 9"/>
                <a:gd name="T4" fmla="*/ 1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2"/>
                    <a:pt x="2" y="7"/>
                    <a:pt x="2" y="9"/>
                  </a:cubicBezTo>
                  <a:cubicBezTo>
                    <a:pt x="0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408"/>
            <p:cNvSpPr>
              <a:spLocks/>
            </p:cNvSpPr>
            <p:nvPr/>
          </p:nvSpPr>
          <p:spPr bwMode="auto">
            <a:xfrm>
              <a:off x="9796463" y="2624138"/>
              <a:ext cx="33338" cy="173038"/>
            </a:xfrm>
            <a:custGeom>
              <a:avLst/>
              <a:gdLst>
                <a:gd name="T0" fmla="*/ 6 w 9"/>
                <a:gd name="T1" fmla="*/ 0 h 46"/>
                <a:gd name="T2" fmla="*/ 5 w 9"/>
                <a:gd name="T3" fmla="*/ 46 h 46"/>
                <a:gd name="T4" fmla="*/ 6 w 9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6">
                  <a:moveTo>
                    <a:pt x="6" y="0"/>
                  </a:moveTo>
                  <a:cubicBezTo>
                    <a:pt x="9" y="11"/>
                    <a:pt x="5" y="32"/>
                    <a:pt x="5" y="46"/>
                  </a:cubicBezTo>
                  <a:cubicBezTo>
                    <a:pt x="0" y="35"/>
                    <a:pt x="3" y="1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409"/>
            <p:cNvSpPr>
              <a:spLocks/>
            </p:cNvSpPr>
            <p:nvPr/>
          </p:nvSpPr>
          <p:spPr bwMode="auto">
            <a:xfrm>
              <a:off x="9175751" y="2632076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2" y="2"/>
                    <a:pt x="4" y="8"/>
                    <a:pt x="0" y="8"/>
                  </a:cubicBezTo>
                  <a:cubicBezTo>
                    <a:pt x="0" y="3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Freeform 410"/>
            <p:cNvSpPr>
              <a:spLocks/>
            </p:cNvSpPr>
            <p:nvPr/>
          </p:nvSpPr>
          <p:spPr bwMode="auto">
            <a:xfrm>
              <a:off x="11088688" y="2632076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411"/>
            <p:cNvSpPr>
              <a:spLocks/>
            </p:cNvSpPr>
            <p:nvPr/>
          </p:nvSpPr>
          <p:spPr bwMode="auto">
            <a:xfrm>
              <a:off x="9074151" y="2643188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3 h 3"/>
                <a:gd name="T4" fmla="*/ 0 w 4"/>
                <a:gd name="T5" fmla="*/ 3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3" y="0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412"/>
            <p:cNvSpPr>
              <a:spLocks/>
            </p:cNvSpPr>
            <p:nvPr/>
          </p:nvSpPr>
          <p:spPr bwMode="auto">
            <a:xfrm>
              <a:off x="9615488" y="2643188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3" y="4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413"/>
            <p:cNvSpPr>
              <a:spLocks/>
            </p:cNvSpPr>
            <p:nvPr/>
          </p:nvSpPr>
          <p:spPr bwMode="auto">
            <a:xfrm>
              <a:off x="9988551" y="2647951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6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1"/>
                    <a:pt x="4" y="8"/>
                    <a:pt x="0" y="6"/>
                  </a:cubicBezTo>
                  <a:cubicBezTo>
                    <a:pt x="2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414"/>
            <p:cNvSpPr>
              <a:spLocks/>
            </p:cNvSpPr>
            <p:nvPr/>
          </p:nvSpPr>
          <p:spPr bwMode="auto">
            <a:xfrm>
              <a:off x="9864726" y="2651126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1 w 5"/>
                <a:gd name="T3" fmla="*/ 0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4"/>
                    <a:pt x="2" y="4"/>
                    <a:pt x="1" y="0"/>
                  </a:cubicBezTo>
                  <a:cubicBezTo>
                    <a:pt x="3" y="0"/>
                    <a:pt x="3" y="2"/>
                    <a:pt x="5" y="1"/>
                  </a:cubicBezTo>
                  <a:cubicBezTo>
                    <a:pt x="3" y="3"/>
                    <a:pt x="4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415"/>
            <p:cNvSpPr>
              <a:spLocks/>
            </p:cNvSpPr>
            <p:nvPr/>
          </p:nvSpPr>
          <p:spPr bwMode="auto">
            <a:xfrm>
              <a:off x="10010776" y="2651126"/>
              <a:ext cx="23813" cy="11113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1 h 3"/>
                <a:gd name="T4" fmla="*/ 2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6" y="3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416"/>
            <p:cNvSpPr>
              <a:spLocks/>
            </p:cNvSpPr>
            <p:nvPr/>
          </p:nvSpPr>
          <p:spPr bwMode="auto">
            <a:xfrm>
              <a:off x="10979151" y="2651126"/>
              <a:ext cx="22225" cy="14288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3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2"/>
                    <a:pt x="3" y="4"/>
                    <a:pt x="0" y="3"/>
                  </a:cubicBezTo>
                  <a:cubicBezTo>
                    <a:pt x="2" y="2"/>
                    <a:pt x="2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417"/>
            <p:cNvSpPr>
              <a:spLocks/>
            </p:cNvSpPr>
            <p:nvPr/>
          </p:nvSpPr>
          <p:spPr bwMode="auto">
            <a:xfrm>
              <a:off x="11190288" y="2651126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418"/>
            <p:cNvSpPr>
              <a:spLocks/>
            </p:cNvSpPr>
            <p:nvPr/>
          </p:nvSpPr>
          <p:spPr bwMode="auto">
            <a:xfrm>
              <a:off x="10433051" y="2654301"/>
              <a:ext cx="15875" cy="46038"/>
            </a:xfrm>
            <a:custGeom>
              <a:avLst/>
              <a:gdLst>
                <a:gd name="T0" fmla="*/ 2 w 4"/>
                <a:gd name="T1" fmla="*/ 1 h 12"/>
                <a:gd name="T2" fmla="*/ 3 w 4"/>
                <a:gd name="T3" fmla="*/ 12 h 12"/>
                <a:gd name="T4" fmla="*/ 2 w 4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2" y="1"/>
                  </a:moveTo>
                  <a:cubicBezTo>
                    <a:pt x="4" y="0"/>
                    <a:pt x="2" y="9"/>
                    <a:pt x="3" y="12"/>
                  </a:cubicBezTo>
                  <a:cubicBezTo>
                    <a:pt x="0" y="9"/>
                    <a:pt x="2" y="6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419"/>
            <p:cNvSpPr>
              <a:spLocks/>
            </p:cNvSpPr>
            <p:nvPr/>
          </p:nvSpPr>
          <p:spPr bwMode="auto">
            <a:xfrm>
              <a:off x="9061451" y="2659063"/>
              <a:ext cx="38100" cy="123825"/>
            </a:xfrm>
            <a:custGeom>
              <a:avLst/>
              <a:gdLst>
                <a:gd name="T0" fmla="*/ 5 w 10"/>
                <a:gd name="T1" fmla="*/ 0 h 33"/>
                <a:gd name="T2" fmla="*/ 2 w 10"/>
                <a:gd name="T3" fmla="*/ 33 h 33"/>
                <a:gd name="T4" fmla="*/ 4 w 10"/>
                <a:gd name="T5" fmla="*/ 12 h 33"/>
                <a:gd name="T6" fmla="*/ 5 w 10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5" y="0"/>
                  </a:moveTo>
                  <a:cubicBezTo>
                    <a:pt x="10" y="12"/>
                    <a:pt x="4" y="20"/>
                    <a:pt x="2" y="33"/>
                  </a:cubicBezTo>
                  <a:cubicBezTo>
                    <a:pt x="0" y="28"/>
                    <a:pt x="3" y="18"/>
                    <a:pt x="4" y="12"/>
                  </a:cubicBezTo>
                  <a:cubicBezTo>
                    <a:pt x="2" y="8"/>
                    <a:pt x="4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420"/>
            <p:cNvSpPr>
              <a:spLocks/>
            </p:cNvSpPr>
            <p:nvPr/>
          </p:nvSpPr>
          <p:spPr bwMode="auto">
            <a:xfrm>
              <a:off x="9909176" y="2659063"/>
              <a:ext cx="22225" cy="36513"/>
            </a:xfrm>
            <a:custGeom>
              <a:avLst/>
              <a:gdLst>
                <a:gd name="T0" fmla="*/ 1 w 6"/>
                <a:gd name="T1" fmla="*/ 0 h 10"/>
                <a:gd name="T2" fmla="*/ 3 w 6"/>
                <a:gd name="T3" fmla="*/ 3 h 10"/>
                <a:gd name="T4" fmla="*/ 6 w 6"/>
                <a:gd name="T5" fmla="*/ 4 h 10"/>
                <a:gd name="T6" fmla="*/ 5 w 6"/>
                <a:gd name="T7" fmla="*/ 8 h 10"/>
                <a:gd name="T8" fmla="*/ 2 w 6"/>
                <a:gd name="T9" fmla="*/ 7 h 10"/>
                <a:gd name="T10" fmla="*/ 1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3" y="0"/>
                    <a:pt x="3" y="2"/>
                    <a:pt x="3" y="3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2" y="10"/>
                    <a:pt x="3" y="4"/>
                    <a:pt x="2" y="7"/>
                  </a:cubicBezTo>
                  <a:cubicBezTo>
                    <a:pt x="0" y="7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Freeform 421"/>
            <p:cNvSpPr>
              <a:spLocks/>
            </p:cNvSpPr>
            <p:nvPr/>
          </p:nvSpPr>
          <p:spPr bwMode="auto">
            <a:xfrm>
              <a:off x="10274301" y="265906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1"/>
                    <a:pt x="3" y="0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Freeform 422"/>
            <p:cNvSpPr>
              <a:spLocks/>
            </p:cNvSpPr>
            <p:nvPr/>
          </p:nvSpPr>
          <p:spPr bwMode="auto">
            <a:xfrm>
              <a:off x="11179176" y="2662238"/>
              <a:ext cx="6350" cy="22225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0"/>
                    <a:pt x="2" y="4"/>
                    <a:pt x="2" y="6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423"/>
            <p:cNvSpPr>
              <a:spLocks/>
            </p:cNvSpPr>
            <p:nvPr/>
          </p:nvSpPr>
          <p:spPr bwMode="auto">
            <a:xfrm>
              <a:off x="9961563" y="2665413"/>
              <a:ext cx="19050" cy="23813"/>
            </a:xfrm>
            <a:custGeom>
              <a:avLst/>
              <a:gdLst>
                <a:gd name="T0" fmla="*/ 1 w 5"/>
                <a:gd name="T1" fmla="*/ 0 h 6"/>
                <a:gd name="T2" fmla="*/ 3 w 5"/>
                <a:gd name="T3" fmla="*/ 6 h 6"/>
                <a:gd name="T4" fmla="*/ 0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2"/>
                    <a:pt x="1" y="3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4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424"/>
            <p:cNvSpPr>
              <a:spLocks/>
            </p:cNvSpPr>
            <p:nvPr/>
          </p:nvSpPr>
          <p:spPr bwMode="auto">
            <a:xfrm>
              <a:off x="11185526" y="2673351"/>
              <a:ext cx="15875" cy="38100"/>
            </a:xfrm>
            <a:custGeom>
              <a:avLst/>
              <a:gdLst>
                <a:gd name="T0" fmla="*/ 2 w 4"/>
                <a:gd name="T1" fmla="*/ 0 h 10"/>
                <a:gd name="T2" fmla="*/ 3 w 4"/>
                <a:gd name="T3" fmla="*/ 10 h 10"/>
                <a:gd name="T4" fmla="*/ 2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4" y="2"/>
                    <a:pt x="2" y="7"/>
                    <a:pt x="3" y="10"/>
                  </a:cubicBezTo>
                  <a:cubicBezTo>
                    <a:pt x="0" y="7"/>
                    <a:pt x="1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425"/>
            <p:cNvSpPr>
              <a:spLocks/>
            </p:cNvSpPr>
            <p:nvPr/>
          </p:nvSpPr>
          <p:spPr bwMode="auto">
            <a:xfrm>
              <a:off x="11118851" y="2681288"/>
              <a:ext cx="14288" cy="25400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426"/>
            <p:cNvSpPr>
              <a:spLocks/>
            </p:cNvSpPr>
            <p:nvPr/>
          </p:nvSpPr>
          <p:spPr bwMode="auto">
            <a:xfrm>
              <a:off x="9159876" y="2695576"/>
              <a:ext cx="46038" cy="109538"/>
            </a:xfrm>
            <a:custGeom>
              <a:avLst/>
              <a:gdLst>
                <a:gd name="T0" fmla="*/ 4 w 12"/>
                <a:gd name="T1" fmla="*/ 0 h 29"/>
                <a:gd name="T2" fmla="*/ 10 w 12"/>
                <a:gd name="T3" fmla="*/ 16 h 29"/>
                <a:gd name="T4" fmla="*/ 6 w 12"/>
                <a:gd name="T5" fmla="*/ 18 h 29"/>
                <a:gd name="T6" fmla="*/ 9 w 12"/>
                <a:gd name="T7" fmla="*/ 18 h 29"/>
                <a:gd name="T8" fmla="*/ 10 w 12"/>
                <a:gd name="T9" fmla="*/ 23 h 29"/>
                <a:gd name="T10" fmla="*/ 8 w 12"/>
                <a:gd name="T11" fmla="*/ 20 h 29"/>
                <a:gd name="T12" fmla="*/ 4 w 12"/>
                <a:gd name="T13" fmla="*/ 25 h 29"/>
                <a:gd name="T14" fmla="*/ 12 w 12"/>
                <a:gd name="T15" fmla="*/ 27 h 29"/>
                <a:gd name="T16" fmla="*/ 3 w 12"/>
                <a:gd name="T17" fmla="*/ 28 h 29"/>
                <a:gd name="T18" fmla="*/ 4 w 1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9">
                  <a:moveTo>
                    <a:pt x="4" y="0"/>
                  </a:moveTo>
                  <a:cubicBezTo>
                    <a:pt x="9" y="5"/>
                    <a:pt x="9" y="9"/>
                    <a:pt x="10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20"/>
                    <a:pt x="7" y="18"/>
                    <a:pt x="9" y="18"/>
                  </a:cubicBezTo>
                  <a:cubicBezTo>
                    <a:pt x="9" y="20"/>
                    <a:pt x="8" y="23"/>
                    <a:pt x="10" y="23"/>
                  </a:cubicBezTo>
                  <a:cubicBezTo>
                    <a:pt x="9" y="26"/>
                    <a:pt x="7" y="22"/>
                    <a:pt x="8" y="20"/>
                  </a:cubicBezTo>
                  <a:cubicBezTo>
                    <a:pt x="5" y="20"/>
                    <a:pt x="6" y="24"/>
                    <a:pt x="4" y="25"/>
                  </a:cubicBezTo>
                  <a:cubicBezTo>
                    <a:pt x="5" y="27"/>
                    <a:pt x="10" y="25"/>
                    <a:pt x="12" y="27"/>
                  </a:cubicBezTo>
                  <a:cubicBezTo>
                    <a:pt x="10" y="29"/>
                    <a:pt x="6" y="25"/>
                    <a:pt x="3" y="28"/>
                  </a:cubicBezTo>
                  <a:cubicBezTo>
                    <a:pt x="0" y="19"/>
                    <a:pt x="3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427"/>
            <p:cNvSpPr>
              <a:spLocks/>
            </p:cNvSpPr>
            <p:nvPr/>
          </p:nvSpPr>
          <p:spPr bwMode="auto">
            <a:xfrm>
              <a:off x="9961563" y="2695576"/>
              <a:ext cx="15875" cy="23813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4" y="4"/>
                    <a:pt x="2" y="6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428"/>
            <p:cNvSpPr>
              <a:spLocks/>
            </p:cNvSpPr>
            <p:nvPr/>
          </p:nvSpPr>
          <p:spPr bwMode="auto">
            <a:xfrm>
              <a:off x="10493376" y="2703513"/>
              <a:ext cx="22225" cy="30163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8 h 8"/>
                <a:gd name="T4" fmla="*/ 4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6" y="1"/>
                    <a:pt x="5" y="7"/>
                    <a:pt x="4" y="8"/>
                  </a:cubicBezTo>
                  <a:cubicBezTo>
                    <a:pt x="0" y="6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Freeform 429"/>
            <p:cNvSpPr>
              <a:spLocks/>
            </p:cNvSpPr>
            <p:nvPr/>
          </p:nvSpPr>
          <p:spPr bwMode="auto">
            <a:xfrm>
              <a:off x="9856788" y="2714626"/>
              <a:ext cx="79375" cy="71438"/>
            </a:xfrm>
            <a:custGeom>
              <a:avLst/>
              <a:gdLst>
                <a:gd name="T0" fmla="*/ 9 w 21"/>
                <a:gd name="T1" fmla="*/ 14 h 19"/>
                <a:gd name="T2" fmla="*/ 9 w 21"/>
                <a:gd name="T3" fmla="*/ 8 h 19"/>
                <a:gd name="T4" fmla="*/ 5 w 21"/>
                <a:gd name="T5" fmla="*/ 12 h 19"/>
                <a:gd name="T6" fmla="*/ 2 w 21"/>
                <a:gd name="T7" fmla="*/ 6 h 19"/>
                <a:gd name="T8" fmla="*/ 9 w 21"/>
                <a:gd name="T9" fmla="*/ 7 h 19"/>
                <a:gd name="T10" fmla="*/ 11 w 21"/>
                <a:gd name="T11" fmla="*/ 0 h 19"/>
                <a:gd name="T12" fmla="*/ 14 w 21"/>
                <a:gd name="T13" fmla="*/ 6 h 19"/>
                <a:gd name="T14" fmla="*/ 11 w 21"/>
                <a:gd name="T15" fmla="*/ 10 h 19"/>
                <a:gd name="T16" fmla="*/ 12 w 21"/>
                <a:gd name="T17" fmla="*/ 16 h 19"/>
                <a:gd name="T18" fmla="*/ 20 w 21"/>
                <a:gd name="T19" fmla="*/ 13 h 19"/>
                <a:gd name="T20" fmla="*/ 20 w 21"/>
                <a:gd name="T21" fmla="*/ 17 h 19"/>
                <a:gd name="T22" fmla="*/ 9 w 21"/>
                <a:gd name="T23" fmla="*/ 19 h 19"/>
                <a:gd name="T24" fmla="*/ 9 w 21"/>
                <a:gd name="T25" fmla="*/ 15 h 19"/>
                <a:gd name="T26" fmla="*/ 3 w 21"/>
                <a:gd name="T27" fmla="*/ 18 h 19"/>
                <a:gd name="T28" fmla="*/ 1 w 21"/>
                <a:gd name="T29" fmla="*/ 14 h 19"/>
                <a:gd name="T30" fmla="*/ 9 w 21"/>
                <a:gd name="T3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9">
                  <a:moveTo>
                    <a:pt x="9" y="14"/>
                  </a:moveTo>
                  <a:cubicBezTo>
                    <a:pt x="11" y="13"/>
                    <a:pt x="6" y="10"/>
                    <a:pt x="9" y="8"/>
                  </a:cubicBezTo>
                  <a:cubicBezTo>
                    <a:pt x="8" y="10"/>
                    <a:pt x="4" y="8"/>
                    <a:pt x="5" y="12"/>
                  </a:cubicBezTo>
                  <a:cubicBezTo>
                    <a:pt x="4" y="10"/>
                    <a:pt x="2" y="9"/>
                    <a:pt x="2" y="6"/>
                  </a:cubicBezTo>
                  <a:cubicBezTo>
                    <a:pt x="6" y="7"/>
                    <a:pt x="4" y="7"/>
                    <a:pt x="9" y="7"/>
                  </a:cubicBezTo>
                  <a:cubicBezTo>
                    <a:pt x="11" y="4"/>
                    <a:pt x="10" y="4"/>
                    <a:pt x="11" y="0"/>
                  </a:cubicBezTo>
                  <a:cubicBezTo>
                    <a:pt x="14" y="0"/>
                    <a:pt x="10" y="7"/>
                    <a:pt x="14" y="6"/>
                  </a:cubicBezTo>
                  <a:cubicBezTo>
                    <a:pt x="14" y="9"/>
                    <a:pt x="11" y="8"/>
                    <a:pt x="11" y="10"/>
                  </a:cubicBezTo>
                  <a:cubicBezTo>
                    <a:pt x="11" y="13"/>
                    <a:pt x="14" y="14"/>
                    <a:pt x="12" y="16"/>
                  </a:cubicBezTo>
                  <a:cubicBezTo>
                    <a:pt x="15" y="16"/>
                    <a:pt x="16" y="13"/>
                    <a:pt x="20" y="13"/>
                  </a:cubicBezTo>
                  <a:cubicBezTo>
                    <a:pt x="19" y="15"/>
                    <a:pt x="21" y="15"/>
                    <a:pt x="20" y="17"/>
                  </a:cubicBezTo>
                  <a:cubicBezTo>
                    <a:pt x="15" y="16"/>
                    <a:pt x="13" y="19"/>
                    <a:pt x="9" y="19"/>
                  </a:cubicBezTo>
                  <a:cubicBezTo>
                    <a:pt x="9" y="18"/>
                    <a:pt x="9" y="16"/>
                    <a:pt x="9" y="15"/>
                  </a:cubicBezTo>
                  <a:cubicBezTo>
                    <a:pt x="7" y="16"/>
                    <a:pt x="6" y="18"/>
                    <a:pt x="3" y="18"/>
                  </a:cubicBezTo>
                  <a:cubicBezTo>
                    <a:pt x="4" y="15"/>
                    <a:pt x="0" y="17"/>
                    <a:pt x="1" y="14"/>
                  </a:cubicBezTo>
                  <a:cubicBezTo>
                    <a:pt x="4" y="16"/>
                    <a:pt x="7" y="13"/>
                    <a:pt x="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430"/>
            <p:cNvSpPr>
              <a:spLocks/>
            </p:cNvSpPr>
            <p:nvPr/>
          </p:nvSpPr>
          <p:spPr bwMode="auto">
            <a:xfrm>
              <a:off x="8904288" y="272256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4 h 5"/>
                <a:gd name="T4" fmla="*/ 1 w 5"/>
                <a:gd name="T5" fmla="*/ 1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0"/>
                    <a:pt x="5" y="2"/>
                    <a:pt x="5" y="4"/>
                  </a:cubicBezTo>
                  <a:cubicBezTo>
                    <a:pt x="2" y="5"/>
                    <a:pt x="0" y="4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431"/>
            <p:cNvSpPr>
              <a:spLocks/>
            </p:cNvSpPr>
            <p:nvPr/>
          </p:nvSpPr>
          <p:spPr bwMode="auto">
            <a:xfrm>
              <a:off x="10010776" y="27257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1" y="4"/>
                    <a:pt x="2" y="2"/>
                    <a:pt x="0" y="2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432"/>
            <p:cNvSpPr>
              <a:spLocks/>
            </p:cNvSpPr>
            <p:nvPr/>
          </p:nvSpPr>
          <p:spPr bwMode="auto">
            <a:xfrm>
              <a:off x="11179176" y="2730501"/>
              <a:ext cx="22225" cy="25400"/>
            </a:xfrm>
            <a:custGeom>
              <a:avLst/>
              <a:gdLst>
                <a:gd name="T0" fmla="*/ 0 w 6"/>
                <a:gd name="T1" fmla="*/ 0 h 7"/>
                <a:gd name="T2" fmla="*/ 5 w 6"/>
                <a:gd name="T3" fmla="*/ 0 h 7"/>
                <a:gd name="T4" fmla="*/ 5 w 6"/>
                <a:gd name="T5" fmla="*/ 7 h 7"/>
                <a:gd name="T6" fmla="*/ 3 w 6"/>
                <a:gd name="T7" fmla="*/ 2 h 7"/>
                <a:gd name="T8" fmla="*/ 0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2"/>
                    <a:pt x="4" y="3"/>
                    <a:pt x="5" y="7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Freeform 433"/>
            <p:cNvSpPr>
              <a:spLocks/>
            </p:cNvSpPr>
            <p:nvPr/>
          </p:nvSpPr>
          <p:spPr bwMode="auto">
            <a:xfrm>
              <a:off x="10583863" y="2736851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434"/>
            <p:cNvSpPr>
              <a:spLocks/>
            </p:cNvSpPr>
            <p:nvPr/>
          </p:nvSpPr>
          <p:spPr bwMode="auto">
            <a:xfrm>
              <a:off x="10271126" y="2741613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2 h 6"/>
                <a:gd name="T4" fmla="*/ 0 w 5"/>
                <a:gd name="T5" fmla="*/ 3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6"/>
                    <a:pt x="3" y="3"/>
                    <a:pt x="0" y="3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435"/>
            <p:cNvSpPr>
              <a:spLocks/>
            </p:cNvSpPr>
            <p:nvPr/>
          </p:nvSpPr>
          <p:spPr bwMode="auto">
            <a:xfrm>
              <a:off x="9667876" y="2741613"/>
              <a:ext cx="23813" cy="25400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7 h 7"/>
                <a:gd name="T4" fmla="*/ 3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0"/>
                    <a:pt x="6" y="5"/>
                    <a:pt x="5" y="7"/>
                  </a:cubicBezTo>
                  <a:cubicBezTo>
                    <a:pt x="0" y="7"/>
                    <a:pt x="5" y="4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436"/>
            <p:cNvSpPr>
              <a:spLocks/>
            </p:cNvSpPr>
            <p:nvPr/>
          </p:nvSpPr>
          <p:spPr bwMode="auto">
            <a:xfrm>
              <a:off x="10010776" y="2747963"/>
              <a:ext cx="19050" cy="15875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1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4"/>
                    <a:pt x="0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437"/>
            <p:cNvSpPr>
              <a:spLocks/>
            </p:cNvSpPr>
            <p:nvPr/>
          </p:nvSpPr>
          <p:spPr bwMode="auto">
            <a:xfrm>
              <a:off x="9961563" y="2760663"/>
              <a:ext cx="12700" cy="17463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438"/>
            <p:cNvSpPr>
              <a:spLocks/>
            </p:cNvSpPr>
            <p:nvPr/>
          </p:nvSpPr>
          <p:spPr bwMode="auto">
            <a:xfrm>
              <a:off x="10583863" y="2760663"/>
              <a:ext cx="30163" cy="66675"/>
            </a:xfrm>
            <a:custGeom>
              <a:avLst/>
              <a:gdLst>
                <a:gd name="T0" fmla="*/ 1 w 8"/>
                <a:gd name="T1" fmla="*/ 0 h 18"/>
                <a:gd name="T2" fmla="*/ 2 w 8"/>
                <a:gd name="T3" fmla="*/ 13 h 18"/>
                <a:gd name="T4" fmla="*/ 8 w 8"/>
                <a:gd name="T5" fmla="*/ 15 h 18"/>
                <a:gd name="T6" fmla="*/ 0 w 8"/>
                <a:gd name="T7" fmla="*/ 18 h 18"/>
                <a:gd name="T8" fmla="*/ 1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4" y="5"/>
                    <a:pt x="3" y="7"/>
                    <a:pt x="2" y="13"/>
                  </a:cubicBezTo>
                  <a:cubicBezTo>
                    <a:pt x="3" y="14"/>
                    <a:pt x="6" y="14"/>
                    <a:pt x="8" y="15"/>
                  </a:cubicBezTo>
                  <a:cubicBezTo>
                    <a:pt x="7" y="17"/>
                    <a:pt x="3" y="16"/>
                    <a:pt x="0" y="18"/>
                  </a:cubicBezTo>
                  <a:cubicBezTo>
                    <a:pt x="0" y="11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439"/>
            <p:cNvSpPr>
              <a:spLocks/>
            </p:cNvSpPr>
            <p:nvPr/>
          </p:nvSpPr>
          <p:spPr bwMode="auto">
            <a:xfrm>
              <a:off x="11174413" y="276383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0 h 8"/>
                <a:gd name="T4" fmla="*/ 5 w 6"/>
                <a:gd name="T5" fmla="*/ 8 h 8"/>
                <a:gd name="T6" fmla="*/ 2 w 6"/>
                <a:gd name="T7" fmla="*/ 8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5" y="3"/>
                    <a:pt x="6" y="6"/>
                    <a:pt x="5" y="8"/>
                  </a:cubicBezTo>
                  <a:cubicBezTo>
                    <a:pt x="3" y="8"/>
                    <a:pt x="2" y="6"/>
                    <a:pt x="2" y="8"/>
                  </a:cubicBezTo>
                  <a:cubicBezTo>
                    <a:pt x="0" y="6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440"/>
            <p:cNvSpPr>
              <a:spLocks/>
            </p:cNvSpPr>
            <p:nvPr/>
          </p:nvSpPr>
          <p:spPr bwMode="auto">
            <a:xfrm>
              <a:off x="10474326" y="277812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0 h 5"/>
                <a:gd name="T4" fmla="*/ 3 w 6"/>
                <a:gd name="T5" fmla="*/ 5 h 5"/>
                <a:gd name="T6" fmla="*/ 0 w 6"/>
                <a:gd name="T7" fmla="*/ 3 h 5"/>
                <a:gd name="T8" fmla="*/ 2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6" y="2"/>
                    <a:pt x="3" y="2"/>
                    <a:pt x="3" y="5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1" y="2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441"/>
            <p:cNvSpPr>
              <a:spLocks/>
            </p:cNvSpPr>
            <p:nvPr/>
          </p:nvSpPr>
          <p:spPr bwMode="auto">
            <a:xfrm>
              <a:off x="10625138" y="2794001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5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442"/>
            <p:cNvSpPr>
              <a:spLocks/>
            </p:cNvSpPr>
            <p:nvPr/>
          </p:nvSpPr>
          <p:spPr bwMode="auto">
            <a:xfrm>
              <a:off x="10523538" y="2790826"/>
              <a:ext cx="38100" cy="228600"/>
            </a:xfrm>
            <a:custGeom>
              <a:avLst/>
              <a:gdLst>
                <a:gd name="T0" fmla="*/ 3 w 10"/>
                <a:gd name="T1" fmla="*/ 60 h 61"/>
                <a:gd name="T2" fmla="*/ 1 w 10"/>
                <a:gd name="T3" fmla="*/ 27 h 61"/>
                <a:gd name="T4" fmla="*/ 4 w 10"/>
                <a:gd name="T5" fmla="*/ 16 h 61"/>
                <a:gd name="T6" fmla="*/ 1 w 10"/>
                <a:gd name="T7" fmla="*/ 16 h 61"/>
                <a:gd name="T8" fmla="*/ 1 w 10"/>
                <a:gd name="T9" fmla="*/ 5 h 61"/>
                <a:gd name="T10" fmla="*/ 10 w 10"/>
                <a:gd name="T11" fmla="*/ 5 h 61"/>
                <a:gd name="T12" fmla="*/ 10 w 10"/>
                <a:gd name="T13" fmla="*/ 10 h 61"/>
                <a:gd name="T14" fmla="*/ 10 w 10"/>
                <a:gd name="T15" fmla="*/ 42 h 61"/>
                <a:gd name="T16" fmla="*/ 5 w 10"/>
                <a:gd name="T17" fmla="*/ 46 h 61"/>
                <a:gd name="T18" fmla="*/ 8 w 10"/>
                <a:gd name="T19" fmla="*/ 58 h 61"/>
                <a:gd name="T20" fmla="*/ 3 w 10"/>
                <a:gd name="T2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1">
                  <a:moveTo>
                    <a:pt x="3" y="60"/>
                  </a:moveTo>
                  <a:cubicBezTo>
                    <a:pt x="0" y="46"/>
                    <a:pt x="3" y="38"/>
                    <a:pt x="1" y="27"/>
                  </a:cubicBezTo>
                  <a:cubicBezTo>
                    <a:pt x="6" y="26"/>
                    <a:pt x="1" y="19"/>
                    <a:pt x="4" y="16"/>
                  </a:cubicBezTo>
                  <a:cubicBezTo>
                    <a:pt x="3" y="15"/>
                    <a:pt x="3" y="17"/>
                    <a:pt x="1" y="16"/>
                  </a:cubicBezTo>
                  <a:cubicBezTo>
                    <a:pt x="3" y="13"/>
                    <a:pt x="8" y="6"/>
                    <a:pt x="1" y="5"/>
                  </a:cubicBezTo>
                  <a:cubicBezTo>
                    <a:pt x="4" y="0"/>
                    <a:pt x="7" y="5"/>
                    <a:pt x="10" y="5"/>
                  </a:cubicBezTo>
                  <a:cubicBezTo>
                    <a:pt x="8" y="6"/>
                    <a:pt x="4" y="10"/>
                    <a:pt x="10" y="10"/>
                  </a:cubicBezTo>
                  <a:cubicBezTo>
                    <a:pt x="5" y="21"/>
                    <a:pt x="7" y="32"/>
                    <a:pt x="10" y="42"/>
                  </a:cubicBezTo>
                  <a:cubicBezTo>
                    <a:pt x="7" y="42"/>
                    <a:pt x="7" y="46"/>
                    <a:pt x="5" y="46"/>
                  </a:cubicBezTo>
                  <a:cubicBezTo>
                    <a:pt x="9" y="51"/>
                    <a:pt x="4" y="54"/>
                    <a:pt x="8" y="58"/>
                  </a:cubicBezTo>
                  <a:cubicBezTo>
                    <a:pt x="8" y="61"/>
                    <a:pt x="5" y="61"/>
                    <a:pt x="3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443"/>
            <p:cNvSpPr>
              <a:spLocks/>
            </p:cNvSpPr>
            <p:nvPr/>
          </p:nvSpPr>
          <p:spPr bwMode="auto">
            <a:xfrm>
              <a:off x="9796463" y="2801938"/>
              <a:ext cx="22225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2 h 14"/>
                <a:gd name="T4" fmla="*/ 4 w 6"/>
                <a:gd name="T5" fmla="*/ 14 h 14"/>
                <a:gd name="T6" fmla="*/ 0 w 6"/>
                <a:gd name="T7" fmla="*/ 12 h 14"/>
                <a:gd name="T8" fmla="*/ 1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3" y="0"/>
                    <a:pt x="6" y="0"/>
                    <a:pt x="6" y="2"/>
                  </a:cubicBezTo>
                  <a:cubicBezTo>
                    <a:pt x="2" y="6"/>
                    <a:pt x="6" y="9"/>
                    <a:pt x="4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1" y="9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444"/>
            <p:cNvSpPr>
              <a:spLocks/>
            </p:cNvSpPr>
            <p:nvPr/>
          </p:nvSpPr>
          <p:spPr bwMode="auto">
            <a:xfrm>
              <a:off x="9747251" y="2805113"/>
              <a:ext cx="34925" cy="33338"/>
            </a:xfrm>
            <a:custGeom>
              <a:avLst/>
              <a:gdLst>
                <a:gd name="T0" fmla="*/ 6 w 9"/>
                <a:gd name="T1" fmla="*/ 0 h 9"/>
                <a:gd name="T2" fmla="*/ 7 w 9"/>
                <a:gd name="T3" fmla="*/ 9 h 9"/>
                <a:gd name="T4" fmla="*/ 3 w 9"/>
                <a:gd name="T5" fmla="*/ 9 h 9"/>
                <a:gd name="T6" fmla="*/ 4 w 9"/>
                <a:gd name="T7" fmla="*/ 8 h 9"/>
                <a:gd name="T8" fmla="*/ 1 w 9"/>
                <a:gd name="T9" fmla="*/ 6 h 9"/>
                <a:gd name="T10" fmla="*/ 0 w 9"/>
                <a:gd name="T11" fmla="*/ 1 h 9"/>
                <a:gd name="T12" fmla="*/ 6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6" y="5"/>
                    <a:pt x="9" y="5"/>
                    <a:pt x="7" y="9"/>
                  </a:cubicBezTo>
                  <a:cubicBezTo>
                    <a:pt x="6" y="9"/>
                    <a:pt x="5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7"/>
                    <a:pt x="1" y="8"/>
                    <a:pt x="1" y="6"/>
                  </a:cubicBezTo>
                  <a:cubicBezTo>
                    <a:pt x="4" y="3"/>
                    <a:pt x="0" y="4"/>
                    <a:pt x="0" y="1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Freeform 445"/>
            <p:cNvSpPr>
              <a:spLocks/>
            </p:cNvSpPr>
            <p:nvPr/>
          </p:nvSpPr>
          <p:spPr bwMode="auto">
            <a:xfrm>
              <a:off x="9950451" y="2805113"/>
              <a:ext cx="26988" cy="30163"/>
            </a:xfrm>
            <a:custGeom>
              <a:avLst/>
              <a:gdLst>
                <a:gd name="T0" fmla="*/ 1 w 7"/>
                <a:gd name="T1" fmla="*/ 0 h 8"/>
                <a:gd name="T2" fmla="*/ 5 w 7"/>
                <a:gd name="T3" fmla="*/ 8 h 8"/>
                <a:gd name="T4" fmla="*/ 1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4" y="1"/>
                    <a:pt x="7" y="6"/>
                    <a:pt x="5" y="8"/>
                  </a:cubicBezTo>
                  <a:cubicBezTo>
                    <a:pt x="0" y="7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446"/>
            <p:cNvSpPr>
              <a:spLocks/>
            </p:cNvSpPr>
            <p:nvPr/>
          </p:nvSpPr>
          <p:spPr bwMode="auto">
            <a:xfrm>
              <a:off x="10320338" y="2808288"/>
              <a:ext cx="25400" cy="57150"/>
            </a:xfrm>
            <a:custGeom>
              <a:avLst/>
              <a:gdLst>
                <a:gd name="T0" fmla="*/ 4 w 7"/>
                <a:gd name="T1" fmla="*/ 0 h 15"/>
                <a:gd name="T2" fmla="*/ 3 w 7"/>
                <a:gd name="T3" fmla="*/ 15 h 15"/>
                <a:gd name="T4" fmla="*/ 2 w 7"/>
                <a:gd name="T5" fmla="*/ 5 h 15"/>
                <a:gd name="T6" fmla="*/ 4 w 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">
                  <a:moveTo>
                    <a:pt x="4" y="0"/>
                  </a:moveTo>
                  <a:cubicBezTo>
                    <a:pt x="7" y="2"/>
                    <a:pt x="6" y="12"/>
                    <a:pt x="3" y="15"/>
                  </a:cubicBezTo>
                  <a:cubicBezTo>
                    <a:pt x="0" y="11"/>
                    <a:pt x="6" y="8"/>
                    <a:pt x="2" y="5"/>
                  </a:cubicBezTo>
                  <a:cubicBezTo>
                    <a:pt x="5" y="5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447"/>
            <p:cNvSpPr>
              <a:spLocks/>
            </p:cNvSpPr>
            <p:nvPr/>
          </p:nvSpPr>
          <p:spPr bwMode="auto">
            <a:xfrm>
              <a:off x="10567988" y="2808288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3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3" y="0"/>
                    <a:pt x="3" y="1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448"/>
            <p:cNvSpPr>
              <a:spLocks/>
            </p:cNvSpPr>
            <p:nvPr/>
          </p:nvSpPr>
          <p:spPr bwMode="auto">
            <a:xfrm>
              <a:off x="9856788" y="2827338"/>
              <a:ext cx="46038" cy="71438"/>
            </a:xfrm>
            <a:custGeom>
              <a:avLst/>
              <a:gdLst>
                <a:gd name="T0" fmla="*/ 8 w 12"/>
                <a:gd name="T1" fmla="*/ 14 h 19"/>
                <a:gd name="T2" fmla="*/ 10 w 12"/>
                <a:gd name="T3" fmla="*/ 13 h 19"/>
                <a:gd name="T4" fmla="*/ 11 w 12"/>
                <a:gd name="T5" fmla="*/ 19 h 19"/>
                <a:gd name="T6" fmla="*/ 9 w 12"/>
                <a:gd name="T7" fmla="*/ 17 h 19"/>
                <a:gd name="T8" fmla="*/ 7 w 12"/>
                <a:gd name="T9" fmla="*/ 19 h 19"/>
                <a:gd name="T10" fmla="*/ 7 w 12"/>
                <a:gd name="T11" fmla="*/ 9 h 19"/>
                <a:gd name="T12" fmla="*/ 2 w 12"/>
                <a:gd name="T13" fmla="*/ 8 h 19"/>
                <a:gd name="T14" fmla="*/ 1 w 12"/>
                <a:gd name="T15" fmla="*/ 0 h 19"/>
                <a:gd name="T16" fmla="*/ 5 w 12"/>
                <a:gd name="T17" fmla="*/ 7 h 19"/>
                <a:gd name="T18" fmla="*/ 11 w 12"/>
                <a:gd name="T19" fmla="*/ 3 h 19"/>
                <a:gd name="T20" fmla="*/ 8 w 12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9">
                  <a:moveTo>
                    <a:pt x="8" y="14"/>
                  </a:moveTo>
                  <a:cubicBezTo>
                    <a:pt x="8" y="15"/>
                    <a:pt x="10" y="14"/>
                    <a:pt x="10" y="13"/>
                  </a:cubicBezTo>
                  <a:cubicBezTo>
                    <a:pt x="12" y="14"/>
                    <a:pt x="12" y="16"/>
                    <a:pt x="11" y="19"/>
                  </a:cubicBezTo>
                  <a:cubicBezTo>
                    <a:pt x="9" y="19"/>
                    <a:pt x="9" y="18"/>
                    <a:pt x="9" y="17"/>
                  </a:cubicBezTo>
                  <a:cubicBezTo>
                    <a:pt x="8" y="17"/>
                    <a:pt x="7" y="18"/>
                    <a:pt x="7" y="19"/>
                  </a:cubicBezTo>
                  <a:cubicBezTo>
                    <a:pt x="5" y="17"/>
                    <a:pt x="8" y="13"/>
                    <a:pt x="7" y="9"/>
                  </a:cubicBezTo>
                  <a:cubicBezTo>
                    <a:pt x="7" y="7"/>
                    <a:pt x="4" y="9"/>
                    <a:pt x="2" y="8"/>
                  </a:cubicBezTo>
                  <a:cubicBezTo>
                    <a:pt x="3" y="5"/>
                    <a:pt x="0" y="3"/>
                    <a:pt x="1" y="0"/>
                  </a:cubicBezTo>
                  <a:cubicBezTo>
                    <a:pt x="4" y="1"/>
                    <a:pt x="4" y="5"/>
                    <a:pt x="5" y="7"/>
                  </a:cubicBezTo>
                  <a:cubicBezTo>
                    <a:pt x="9" y="8"/>
                    <a:pt x="7" y="3"/>
                    <a:pt x="11" y="3"/>
                  </a:cubicBezTo>
                  <a:cubicBezTo>
                    <a:pt x="8" y="6"/>
                    <a:pt x="9" y="11"/>
                    <a:pt x="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449"/>
            <p:cNvSpPr>
              <a:spLocks/>
            </p:cNvSpPr>
            <p:nvPr/>
          </p:nvSpPr>
          <p:spPr bwMode="auto">
            <a:xfrm>
              <a:off x="10621963" y="2827338"/>
              <a:ext cx="17463" cy="60325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6"/>
                    <a:pt x="4" y="9"/>
                    <a:pt x="5" y="16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450"/>
            <p:cNvSpPr>
              <a:spLocks/>
            </p:cNvSpPr>
            <p:nvPr/>
          </p:nvSpPr>
          <p:spPr bwMode="auto">
            <a:xfrm>
              <a:off x="9909176" y="2835276"/>
              <a:ext cx="26988" cy="14288"/>
            </a:xfrm>
            <a:custGeom>
              <a:avLst/>
              <a:gdLst>
                <a:gd name="T0" fmla="*/ 6 w 7"/>
                <a:gd name="T1" fmla="*/ 0 h 4"/>
                <a:gd name="T2" fmla="*/ 3 w 7"/>
                <a:gd name="T3" fmla="*/ 3 h 4"/>
                <a:gd name="T4" fmla="*/ 6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7" y="4"/>
                    <a:pt x="2" y="1"/>
                    <a:pt x="3" y="3"/>
                  </a:cubicBezTo>
                  <a:cubicBezTo>
                    <a:pt x="0" y="2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451"/>
            <p:cNvSpPr>
              <a:spLocks/>
            </p:cNvSpPr>
            <p:nvPr/>
          </p:nvSpPr>
          <p:spPr bwMode="auto">
            <a:xfrm>
              <a:off x="10591801" y="2835276"/>
              <a:ext cx="22225" cy="25400"/>
            </a:xfrm>
            <a:custGeom>
              <a:avLst/>
              <a:gdLst>
                <a:gd name="T0" fmla="*/ 2 w 6"/>
                <a:gd name="T1" fmla="*/ 0 h 7"/>
                <a:gd name="T2" fmla="*/ 6 w 6"/>
                <a:gd name="T3" fmla="*/ 4 h 7"/>
                <a:gd name="T4" fmla="*/ 2 w 6"/>
                <a:gd name="T5" fmla="*/ 6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4" y="1"/>
                    <a:pt x="6" y="2"/>
                    <a:pt x="6" y="4"/>
                  </a:cubicBezTo>
                  <a:cubicBezTo>
                    <a:pt x="3" y="3"/>
                    <a:pt x="5" y="7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452"/>
            <p:cNvSpPr>
              <a:spLocks/>
            </p:cNvSpPr>
            <p:nvPr/>
          </p:nvSpPr>
          <p:spPr bwMode="auto">
            <a:xfrm>
              <a:off x="9829801" y="2838451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5" y="4"/>
                    <a:pt x="4" y="6"/>
                    <a:pt x="1" y="6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Freeform 453"/>
            <p:cNvSpPr>
              <a:spLocks/>
            </p:cNvSpPr>
            <p:nvPr/>
          </p:nvSpPr>
          <p:spPr bwMode="auto">
            <a:xfrm>
              <a:off x="10583863" y="2838451"/>
              <a:ext cx="7938" cy="1587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454"/>
            <p:cNvSpPr>
              <a:spLocks/>
            </p:cNvSpPr>
            <p:nvPr/>
          </p:nvSpPr>
          <p:spPr bwMode="auto">
            <a:xfrm>
              <a:off x="9744076" y="2846388"/>
              <a:ext cx="14288" cy="22225"/>
            </a:xfrm>
            <a:custGeom>
              <a:avLst/>
              <a:gdLst>
                <a:gd name="T0" fmla="*/ 0 w 4"/>
                <a:gd name="T1" fmla="*/ 3 h 6"/>
                <a:gd name="T2" fmla="*/ 2 w 4"/>
                <a:gd name="T3" fmla="*/ 6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1" y="0"/>
                    <a:pt x="4" y="3"/>
                    <a:pt x="2" y="6"/>
                  </a:cubicBezTo>
                  <a:cubicBezTo>
                    <a:pt x="0" y="6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455"/>
            <p:cNvSpPr>
              <a:spLocks/>
            </p:cNvSpPr>
            <p:nvPr/>
          </p:nvSpPr>
          <p:spPr bwMode="auto">
            <a:xfrm>
              <a:off x="9958388" y="285432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Freeform 456"/>
            <p:cNvSpPr>
              <a:spLocks/>
            </p:cNvSpPr>
            <p:nvPr/>
          </p:nvSpPr>
          <p:spPr bwMode="auto">
            <a:xfrm>
              <a:off x="9977438" y="2860676"/>
              <a:ext cx="22225" cy="38100"/>
            </a:xfrm>
            <a:custGeom>
              <a:avLst/>
              <a:gdLst>
                <a:gd name="T0" fmla="*/ 3 w 6"/>
                <a:gd name="T1" fmla="*/ 0 h 10"/>
                <a:gd name="T2" fmla="*/ 2 w 6"/>
                <a:gd name="T3" fmla="*/ 10 h 10"/>
                <a:gd name="T4" fmla="*/ 0 w 6"/>
                <a:gd name="T5" fmla="*/ 5 h 10"/>
                <a:gd name="T6" fmla="*/ 3 w 6"/>
                <a:gd name="T7" fmla="*/ 3 h 10"/>
                <a:gd name="T8" fmla="*/ 3 w 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5" y="9"/>
                    <a:pt x="2" y="10"/>
                  </a:cubicBezTo>
                  <a:cubicBezTo>
                    <a:pt x="2" y="7"/>
                    <a:pt x="4" y="5"/>
                    <a:pt x="0" y="5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457"/>
            <p:cNvSpPr>
              <a:spLocks/>
            </p:cNvSpPr>
            <p:nvPr/>
          </p:nvSpPr>
          <p:spPr bwMode="auto">
            <a:xfrm>
              <a:off x="9788526" y="2868613"/>
              <a:ext cx="23813" cy="19050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5 h 5"/>
                <a:gd name="T4" fmla="*/ 6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2"/>
                    <a:pt x="4" y="2"/>
                    <a:pt x="5" y="5"/>
                  </a:cubicBezTo>
                  <a:cubicBezTo>
                    <a:pt x="0" y="5"/>
                    <a:pt x="3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458"/>
            <p:cNvSpPr>
              <a:spLocks/>
            </p:cNvSpPr>
            <p:nvPr/>
          </p:nvSpPr>
          <p:spPr bwMode="auto">
            <a:xfrm>
              <a:off x="9913938" y="2868613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3 w 4"/>
                <a:gd name="T3" fmla="*/ 6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5"/>
                    <a:pt x="3" y="6"/>
                  </a:cubicBezTo>
                  <a:cubicBezTo>
                    <a:pt x="0" y="6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459"/>
            <p:cNvSpPr>
              <a:spLocks/>
            </p:cNvSpPr>
            <p:nvPr/>
          </p:nvSpPr>
          <p:spPr bwMode="auto">
            <a:xfrm>
              <a:off x="10572751" y="2868613"/>
              <a:ext cx="22225" cy="49213"/>
            </a:xfrm>
            <a:custGeom>
              <a:avLst/>
              <a:gdLst>
                <a:gd name="T0" fmla="*/ 4 w 6"/>
                <a:gd name="T1" fmla="*/ 0 h 13"/>
                <a:gd name="T2" fmla="*/ 5 w 6"/>
                <a:gd name="T3" fmla="*/ 13 h 13"/>
                <a:gd name="T4" fmla="*/ 4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6" y="5"/>
                    <a:pt x="5" y="10"/>
                    <a:pt x="5" y="13"/>
                  </a:cubicBezTo>
                  <a:cubicBezTo>
                    <a:pt x="0" y="11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460"/>
            <p:cNvSpPr>
              <a:spLocks/>
            </p:cNvSpPr>
            <p:nvPr/>
          </p:nvSpPr>
          <p:spPr bwMode="auto">
            <a:xfrm>
              <a:off x="9947276" y="2873376"/>
              <a:ext cx="22225" cy="36513"/>
            </a:xfrm>
            <a:custGeom>
              <a:avLst/>
              <a:gdLst>
                <a:gd name="T0" fmla="*/ 6 w 6"/>
                <a:gd name="T1" fmla="*/ 0 h 10"/>
                <a:gd name="T2" fmla="*/ 4 w 6"/>
                <a:gd name="T3" fmla="*/ 10 h 10"/>
                <a:gd name="T4" fmla="*/ 0 w 6"/>
                <a:gd name="T5" fmla="*/ 8 h 10"/>
                <a:gd name="T6" fmla="*/ 6 w 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4" y="8"/>
                    <a:pt x="0" y="9"/>
                    <a:pt x="0" y="8"/>
                  </a:cubicBezTo>
                  <a:cubicBezTo>
                    <a:pt x="1" y="4"/>
                    <a:pt x="1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461"/>
            <p:cNvSpPr>
              <a:spLocks/>
            </p:cNvSpPr>
            <p:nvPr/>
          </p:nvSpPr>
          <p:spPr bwMode="auto">
            <a:xfrm>
              <a:off x="9732963" y="2876551"/>
              <a:ext cx="19050" cy="85725"/>
            </a:xfrm>
            <a:custGeom>
              <a:avLst/>
              <a:gdLst>
                <a:gd name="T0" fmla="*/ 5 w 5"/>
                <a:gd name="T1" fmla="*/ 0 h 23"/>
                <a:gd name="T2" fmla="*/ 5 w 5"/>
                <a:gd name="T3" fmla="*/ 21 h 23"/>
                <a:gd name="T4" fmla="*/ 1 w 5"/>
                <a:gd name="T5" fmla="*/ 23 h 23"/>
                <a:gd name="T6" fmla="*/ 0 w 5"/>
                <a:gd name="T7" fmla="*/ 9 h 23"/>
                <a:gd name="T8" fmla="*/ 5 w 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5" y="7"/>
                    <a:pt x="2" y="15"/>
                    <a:pt x="5" y="21"/>
                  </a:cubicBezTo>
                  <a:cubicBezTo>
                    <a:pt x="4" y="22"/>
                    <a:pt x="2" y="23"/>
                    <a:pt x="1" y="23"/>
                  </a:cubicBezTo>
                  <a:cubicBezTo>
                    <a:pt x="2" y="16"/>
                    <a:pt x="0" y="16"/>
                    <a:pt x="0" y="9"/>
                  </a:cubicBezTo>
                  <a:cubicBezTo>
                    <a:pt x="3" y="10"/>
                    <a:pt x="1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462"/>
            <p:cNvSpPr>
              <a:spLocks/>
            </p:cNvSpPr>
            <p:nvPr/>
          </p:nvSpPr>
          <p:spPr bwMode="auto">
            <a:xfrm>
              <a:off x="8847138" y="2884488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2"/>
                    <a:pt x="3" y="5"/>
                  </a:cubicBezTo>
                  <a:cubicBezTo>
                    <a:pt x="2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463"/>
            <p:cNvSpPr>
              <a:spLocks/>
            </p:cNvSpPr>
            <p:nvPr/>
          </p:nvSpPr>
          <p:spPr bwMode="auto">
            <a:xfrm>
              <a:off x="8975726" y="288448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0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2" y="2"/>
                    <a:pt x="4" y="1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464"/>
            <p:cNvSpPr>
              <a:spLocks/>
            </p:cNvSpPr>
            <p:nvPr/>
          </p:nvSpPr>
          <p:spPr bwMode="auto">
            <a:xfrm>
              <a:off x="9856788" y="2884488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2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465"/>
            <p:cNvSpPr>
              <a:spLocks/>
            </p:cNvSpPr>
            <p:nvPr/>
          </p:nvSpPr>
          <p:spPr bwMode="auto">
            <a:xfrm>
              <a:off x="10323513" y="2876551"/>
              <a:ext cx="19050" cy="30163"/>
            </a:xfrm>
            <a:custGeom>
              <a:avLst/>
              <a:gdLst>
                <a:gd name="T0" fmla="*/ 1 w 5"/>
                <a:gd name="T1" fmla="*/ 2 h 8"/>
                <a:gd name="T2" fmla="*/ 4 w 5"/>
                <a:gd name="T3" fmla="*/ 5 h 8"/>
                <a:gd name="T4" fmla="*/ 1 w 5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2"/>
                  </a:moveTo>
                  <a:cubicBezTo>
                    <a:pt x="5" y="0"/>
                    <a:pt x="2" y="5"/>
                    <a:pt x="4" y="5"/>
                  </a:cubicBezTo>
                  <a:cubicBezTo>
                    <a:pt x="3" y="8"/>
                    <a:pt x="0" y="5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466"/>
            <p:cNvSpPr>
              <a:spLocks/>
            </p:cNvSpPr>
            <p:nvPr/>
          </p:nvSpPr>
          <p:spPr bwMode="auto">
            <a:xfrm>
              <a:off x="9793288" y="2887663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6 w 6"/>
                <a:gd name="T3" fmla="*/ 7 h 10"/>
                <a:gd name="T4" fmla="*/ 0 w 6"/>
                <a:gd name="T5" fmla="*/ 9 h 10"/>
                <a:gd name="T6" fmla="*/ 1 w 6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6" y="0"/>
                    <a:pt x="3" y="6"/>
                    <a:pt x="6" y="7"/>
                  </a:cubicBezTo>
                  <a:cubicBezTo>
                    <a:pt x="5" y="9"/>
                    <a:pt x="3" y="10"/>
                    <a:pt x="0" y="9"/>
                  </a:cubicBezTo>
                  <a:cubicBezTo>
                    <a:pt x="0" y="7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Freeform 467"/>
            <p:cNvSpPr>
              <a:spLocks/>
            </p:cNvSpPr>
            <p:nvPr/>
          </p:nvSpPr>
          <p:spPr bwMode="auto">
            <a:xfrm>
              <a:off x="9752013" y="2898776"/>
              <a:ext cx="17463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7 h 8"/>
                <a:gd name="T4" fmla="*/ 1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5" y="0"/>
                    <a:pt x="3" y="8"/>
                    <a:pt x="0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Freeform 468"/>
            <p:cNvSpPr>
              <a:spLocks/>
            </p:cNvSpPr>
            <p:nvPr/>
          </p:nvSpPr>
          <p:spPr bwMode="auto">
            <a:xfrm>
              <a:off x="10466388" y="2901951"/>
              <a:ext cx="23813" cy="19050"/>
            </a:xfrm>
            <a:custGeom>
              <a:avLst/>
              <a:gdLst>
                <a:gd name="T0" fmla="*/ 2 w 6"/>
                <a:gd name="T1" fmla="*/ 2 h 5"/>
                <a:gd name="T2" fmla="*/ 4 w 6"/>
                <a:gd name="T3" fmla="*/ 1 h 5"/>
                <a:gd name="T4" fmla="*/ 2 w 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6" y="2"/>
                    <a:pt x="0" y="5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469"/>
            <p:cNvSpPr>
              <a:spLocks/>
            </p:cNvSpPr>
            <p:nvPr/>
          </p:nvSpPr>
          <p:spPr bwMode="auto">
            <a:xfrm>
              <a:off x="10263188" y="2906713"/>
              <a:ext cx="11113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470"/>
            <p:cNvSpPr>
              <a:spLocks/>
            </p:cNvSpPr>
            <p:nvPr/>
          </p:nvSpPr>
          <p:spPr bwMode="auto">
            <a:xfrm>
              <a:off x="9110663" y="2914651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1 w 5"/>
                <a:gd name="T3" fmla="*/ 5 h 7"/>
                <a:gd name="T4" fmla="*/ 2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7"/>
                    <a:pt x="1" y="5"/>
                  </a:cubicBezTo>
                  <a:cubicBezTo>
                    <a:pt x="0" y="3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471"/>
            <p:cNvSpPr>
              <a:spLocks/>
            </p:cNvSpPr>
            <p:nvPr/>
          </p:nvSpPr>
          <p:spPr bwMode="auto">
            <a:xfrm>
              <a:off x="9752013" y="2936876"/>
              <a:ext cx="22225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3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472"/>
            <p:cNvSpPr>
              <a:spLocks/>
            </p:cNvSpPr>
            <p:nvPr/>
          </p:nvSpPr>
          <p:spPr bwMode="auto">
            <a:xfrm>
              <a:off x="10580688" y="2936876"/>
              <a:ext cx="11113" cy="25400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7 h 7"/>
                <a:gd name="T4" fmla="*/ 1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3" y="1"/>
                    <a:pt x="2" y="5"/>
                    <a:pt x="2" y="7"/>
                  </a:cubicBezTo>
                  <a:cubicBezTo>
                    <a:pt x="1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473"/>
            <p:cNvSpPr>
              <a:spLocks/>
            </p:cNvSpPr>
            <p:nvPr/>
          </p:nvSpPr>
          <p:spPr bwMode="auto">
            <a:xfrm>
              <a:off x="9107488" y="2947988"/>
              <a:ext cx="19050" cy="30163"/>
            </a:xfrm>
            <a:custGeom>
              <a:avLst/>
              <a:gdLst>
                <a:gd name="T0" fmla="*/ 3 w 5"/>
                <a:gd name="T1" fmla="*/ 0 h 8"/>
                <a:gd name="T2" fmla="*/ 4 w 5"/>
                <a:gd name="T3" fmla="*/ 8 h 8"/>
                <a:gd name="T4" fmla="*/ 3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5" y="2"/>
                    <a:pt x="5" y="6"/>
                    <a:pt x="4" y="8"/>
                  </a:cubicBezTo>
                  <a:cubicBezTo>
                    <a:pt x="0" y="8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474"/>
            <p:cNvSpPr>
              <a:spLocks/>
            </p:cNvSpPr>
            <p:nvPr/>
          </p:nvSpPr>
          <p:spPr bwMode="auto">
            <a:xfrm>
              <a:off x="9812338" y="2947988"/>
              <a:ext cx="30163" cy="52388"/>
            </a:xfrm>
            <a:custGeom>
              <a:avLst/>
              <a:gdLst>
                <a:gd name="T0" fmla="*/ 5 w 8"/>
                <a:gd name="T1" fmla="*/ 0 h 14"/>
                <a:gd name="T2" fmla="*/ 8 w 8"/>
                <a:gd name="T3" fmla="*/ 6 h 14"/>
                <a:gd name="T4" fmla="*/ 5 w 8"/>
                <a:gd name="T5" fmla="*/ 11 h 14"/>
                <a:gd name="T6" fmla="*/ 0 w 8"/>
                <a:gd name="T7" fmla="*/ 11 h 14"/>
                <a:gd name="T8" fmla="*/ 5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7" y="7"/>
                    <a:pt x="1" y="11"/>
                    <a:pt x="5" y="11"/>
                  </a:cubicBezTo>
                  <a:cubicBezTo>
                    <a:pt x="4" y="14"/>
                    <a:pt x="1" y="12"/>
                    <a:pt x="0" y="11"/>
                  </a:cubicBezTo>
                  <a:cubicBezTo>
                    <a:pt x="2" y="7"/>
                    <a:pt x="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Freeform 475"/>
            <p:cNvSpPr>
              <a:spLocks/>
            </p:cNvSpPr>
            <p:nvPr/>
          </p:nvSpPr>
          <p:spPr bwMode="auto">
            <a:xfrm>
              <a:off x="9913938" y="2962276"/>
              <a:ext cx="22225" cy="19050"/>
            </a:xfrm>
            <a:custGeom>
              <a:avLst/>
              <a:gdLst>
                <a:gd name="T0" fmla="*/ 2 w 6"/>
                <a:gd name="T1" fmla="*/ 0 h 5"/>
                <a:gd name="T2" fmla="*/ 6 w 6"/>
                <a:gd name="T3" fmla="*/ 3 h 5"/>
                <a:gd name="T4" fmla="*/ 5 w 6"/>
                <a:gd name="T5" fmla="*/ 5 h 5"/>
                <a:gd name="T6" fmla="*/ 0 w 6"/>
                <a:gd name="T7" fmla="*/ 4 h 5"/>
                <a:gd name="T8" fmla="*/ 0 w 6"/>
                <a:gd name="T9" fmla="*/ 1 h 5"/>
                <a:gd name="T10" fmla="*/ 2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3" y="2"/>
                    <a:pt x="5" y="2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1" y="5"/>
                    <a:pt x="5" y="2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476"/>
            <p:cNvSpPr>
              <a:spLocks/>
            </p:cNvSpPr>
            <p:nvPr/>
          </p:nvSpPr>
          <p:spPr bwMode="auto">
            <a:xfrm>
              <a:off x="9853613" y="297021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2 h 6"/>
                <a:gd name="T4" fmla="*/ 3 w 4"/>
                <a:gd name="T5" fmla="*/ 6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4" y="4"/>
                    <a:pt x="3" y="4"/>
                    <a:pt x="3" y="6"/>
                  </a:cubicBezTo>
                  <a:cubicBezTo>
                    <a:pt x="0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477"/>
            <p:cNvSpPr>
              <a:spLocks/>
            </p:cNvSpPr>
            <p:nvPr/>
          </p:nvSpPr>
          <p:spPr bwMode="auto">
            <a:xfrm>
              <a:off x="8978901" y="2986088"/>
              <a:ext cx="11113" cy="41275"/>
            </a:xfrm>
            <a:custGeom>
              <a:avLst/>
              <a:gdLst>
                <a:gd name="T0" fmla="*/ 0 w 3"/>
                <a:gd name="T1" fmla="*/ 0 h 11"/>
                <a:gd name="T2" fmla="*/ 3 w 3"/>
                <a:gd name="T3" fmla="*/ 0 h 11"/>
                <a:gd name="T4" fmla="*/ 2 w 3"/>
                <a:gd name="T5" fmla="*/ 11 h 11"/>
                <a:gd name="T6" fmla="*/ 0 w 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5"/>
                    <a:pt x="2" y="6"/>
                    <a:pt x="2" y="11"/>
                  </a:cubicBezTo>
                  <a:cubicBezTo>
                    <a:pt x="1" y="8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478"/>
            <p:cNvSpPr>
              <a:spLocks/>
            </p:cNvSpPr>
            <p:nvPr/>
          </p:nvSpPr>
          <p:spPr bwMode="auto">
            <a:xfrm>
              <a:off x="9732963" y="2986088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1" y="1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Freeform 479"/>
            <p:cNvSpPr>
              <a:spLocks/>
            </p:cNvSpPr>
            <p:nvPr/>
          </p:nvSpPr>
          <p:spPr bwMode="auto">
            <a:xfrm>
              <a:off x="11001376" y="2992438"/>
              <a:ext cx="15875" cy="26988"/>
            </a:xfrm>
            <a:custGeom>
              <a:avLst/>
              <a:gdLst>
                <a:gd name="T0" fmla="*/ 2 w 4"/>
                <a:gd name="T1" fmla="*/ 1 h 7"/>
                <a:gd name="T2" fmla="*/ 1 w 4"/>
                <a:gd name="T3" fmla="*/ 5 h 7"/>
                <a:gd name="T4" fmla="*/ 2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3" y="0"/>
                    <a:pt x="4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480"/>
            <p:cNvSpPr>
              <a:spLocks/>
            </p:cNvSpPr>
            <p:nvPr/>
          </p:nvSpPr>
          <p:spPr bwMode="auto">
            <a:xfrm>
              <a:off x="9906001" y="3003551"/>
              <a:ext cx="38100" cy="87313"/>
            </a:xfrm>
            <a:custGeom>
              <a:avLst/>
              <a:gdLst>
                <a:gd name="T0" fmla="*/ 5 w 10"/>
                <a:gd name="T1" fmla="*/ 0 h 23"/>
                <a:gd name="T2" fmla="*/ 8 w 10"/>
                <a:gd name="T3" fmla="*/ 5 h 23"/>
                <a:gd name="T4" fmla="*/ 3 w 10"/>
                <a:gd name="T5" fmla="*/ 23 h 23"/>
                <a:gd name="T6" fmla="*/ 0 w 10"/>
                <a:gd name="T7" fmla="*/ 18 h 23"/>
                <a:gd name="T8" fmla="*/ 5 w 10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cubicBezTo>
                    <a:pt x="9" y="1"/>
                    <a:pt x="3" y="5"/>
                    <a:pt x="8" y="5"/>
                  </a:cubicBezTo>
                  <a:cubicBezTo>
                    <a:pt x="6" y="10"/>
                    <a:pt x="10" y="22"/>
                    <a:pt x="3" y="23"/>
                  </a:cubicBezTo>
                  <a:cubicBezTo>
                    <a:pt x="1" y="21"/>
                    <a:pt x="5" y="18"/>
                    <a:pt x="0" y="18"/>
                  </a:cubicBezTo>
                  <a:cubicBezTo>
                    <a:pt x="4" y="10"/>
                    <a:pt x="3" y="7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481"/>
            <p:cNvSpPr>
              <a:spLocks/>
            </p:cNvSpPr>
            <p:nvPr/>
          </p:nvSpPr>
          <p:spPr bwMode="auto">
            <a:xfrm>
              <a:off x="10515601" y="3014663"/>
              <a:ext cx="34925" cy="79375"/>
            </a:xfrm>
            <a:custGeom>
              <a:avLst/>
              <a:gdLst>
                <a:gd name="T0" fmla="*/ 7 w 9"/>
                <a:gd name="T1" fmla="*/ 21 h 21"/>
                <a:gd name="T2" fmla="*/ 2 w 9"/>
                <a:gd name="T3" fmla="*/ 21 h 21"/>
                <a:gd name="T4" fmla="*/ 3 w 9"/>
                <a:gd name="T5" fmla="*/ 0 h 21"/>
                <a:gd name="T6" fmla="*/ 7 w 9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7" y="21"/>
                  </a:moveTo>
                  <a:cubicBezTo>
                    <a:pt x="5" y="21"/>
                    <a:pt x="4" y="21"/>
                    <a:pt x="2" y="21"/>
                  </a:cubicBezTo>
                  <a:cubicBezTo>
                    <a:pt x="0" y="13"/>
                    <a:pt x="5" y="7"/>
                    <a:pt x="3" y="0"/>
                  </a:cubicBezTo>
                  <a:cubicBezTo>
                    <a:pt x="9" y="4"/>
                    <a:pt x="9" y="1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482"/>
            <p:cNvSpPr>
              <a:spLocks/>
            </p:cNvSpPr>
            <p:nvPr/>
          </p:nvSpPr>
          <p:spPr bwMode="auto">
            <a:xfrm>
              <a:off x="10594976" y="3014663"/>
              <a:ext cx="15875" cy="15875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483"/>
            <p:cNvSpPr>
              <a:spLocks/>
            </p:cNvSpPr>
            <p:nvPr/>
          </p:nvSpPr>
          <p:spPr bwMode="auto">
            <a:xfrm>
              <a:off x="8851901" y="3022601"/>
              <a:ext cx="14288" cy="15875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3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484"/>
            <p:cNvSpPr>
              <a:spLocks/>
            </p:cNvSpPr>
            <p:nvPr/>
          </p:nvSpPr>
          <p:spPr bwMode="auto">
            <a:xfrm>
              <a:off x="9744076" y="3027363"/>
              <a:ext cx="30163" cy="47625"/>
            </a:xfrm>
            <a:custGeom>
              <a:avLst/>
              <a:gdLst>
                <a:gd name="T0" fmla="*/ 4 w 8"/>
                <a:gd name="T1" fmla="*/ 1 h 13"/>
                <a:gd name="T2" fmla="*/ 3 w 8"/>
                <a:gd name="T3" fmla="*/ 4 h 13"/>
                <a:gd name="T4" fmla="*/ 8 w 8"/>
                <a:gd name="T5" fmla="*/ 1 h 13"/>
                <a:gd name="T6" fmla="*/ 7 w 8"/>
                <a:gd name="T7" fmla="*/ 7 h 13"/>
                <a:gd name="T8" fmla="*/ 4 w 8"/>
                <a:gd name="T9" fmla="*/ 6 h 13"/>
                <a:gd name="T10" fmla="*/ 3 w 8"/>
                <a:gd name="T11" fmla="*/ 13 h 13"/>
                <a:gd name="T12" fmla="*/ 0 w 8"/>
                <a:gd name="T13" fmla="*/ 12 h 13"/>
                <a:gd name="T14" fmla="*/ 0 w 8"/>
                <a:gd name="T15" fmla="*/ 3 h 13"/>
                <a:gd name="T16" fmla="*/ 4 w 8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4" y="1"/>
                  </a:moveTo>
                  <a:cubicBezTo>
                    <a:pt x="5" y="3"/>
                    <a:pt x="4" y="3"/>
                    <a:pt x="3" y="4"/>
                  </a:cubicBezTo>
                  <a:cubicBezTo>
                    <a:pt x="8" y="6"/>
                    <a:pt x="5" y="0"/>
                    <a:pt x="8" y="1"/>
                  </a:cubicBezTo>
                  <a:cubicBezTo>
                    <a:pt x="8" y="3"/>
                    <a:pt x="7" y="4"/>
                    <a:pt x="7" y="7"/>
                  </a:cubicBezTo>
                  <a:cubicBezTo>
                    <a:pt x="6" y="7"/>
                    <a:pt x="6" y="6"/>
                    <a:pt x="4" y="6"/>
                  </a:cubicBezTo>
                  <a:cubicBezTo>
                    <a:pt x="5" y="9"/>
                    <a:pt x="3" y="10"/>
                    <a:pt x="3" y="13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3" y="11"/>
                    <a:pt x="2" y="5"/>
                    <a:pt x="0" y="3"/>
                  </a:cubicBezTo>
                  <a:cubicBezTo>
                    <a:pt x="0" y="1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485"/>
            <p:cNvSpPr>
              <a:spLocks/>
            </p:cNvSpPr>
            <p:nvPr/>
          </p:nvSpPr>
          <p:spPr bwMode="auto">
            <a:xfrm>
              <a:off x="10109201" y="30384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6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5" y="2"/>
                    <a:pt x="4" y="6"/>
                    <a:pt x="0" y="6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486"/>
            <p:cNvSpPr>
              <a:spLocks/>
            </p:cNvSpPr>
            <p:nvPr/>
          </p:nvSpPr>
          <p:spPr bwMode="auto">
            <a:xfrm>
              <a:off x="11420476" y="3030538"/>
              <a:ext cx="14288" cy="25400"/>
            </a:xfrm>
            <a:custGeom>
              <a:avLst/>
              <a:gdLst>
                <a:gd name="T0" fmla="*/ 0 w 4"/>
                <a:gd name="T1" fmla="*/ 3 h 7"/>
                <a:gd name="T2" fmla="*/ 4 w 4"/>
                <a:gd name="T3" fmla="*/ 4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0"/>
                    <a:pt x="3" y="4"/>
                    <a:pt x="4" y="4"/>
                  </a:cubicBezTo>
                  <a:cubicBezTo>
                    <a:pt x="3" y="7"/>
                    <a:pt x="1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487"/>
            <p:cNvSpPr>
              <a:spLocks/>
            </p:cNvSpPr>
            <p:nvPr/>
          </p:nvSpPr>
          <p:spPr bwMode="auto">
            <a:xfrm>
              <a:off x="10226676" y="3041651"/>
              <a:ext cx="22225" cy="30163"/>
            </a:xfrm>
            <a:custGeom>
              <a:avLst/>
              <a:gdLst>
                <a:gd name="T0" fmla="*/ 2 w 6"/>
                <a:gd name="T1" fmla="*/ 0 h 8"/>
                <a:gd name="T2" fmla="*/ 1 w 6"/>
                <a:gd name="T3" fmla="*/ 8 h 8"/>
                <a:gd name="T4" fmla="*/ 2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4" y="1"/>
                    <a:pt x="6" y="8"/>
                    <a:pt x="1" y="8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488"/>
            <p:cNvSpPr>
              <a:spLocks/>
            </p:cNvSpPr>
            <p:nvPr/>
          </p:nvSpPr>
          <p:spPr bwMode="auto">
            <a:xfrm>
              <a:off x="8847138" y="3063876"/>
              <a:ext cx="15875" cy="41275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11 h 11"/>
                <a:gd name="T4" fmla="*/ 1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3" y="3"/>
                    <a:pt x="4" y="11"/>
                    <a:pt x="1" y="11"/>
                  </a:cubicBezTo>
                  <a:cubicBezTo>
                    <a:pt x="1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489"/>
            <p:cNvSpPr>
              <a:spLocks/>
            </p:cNvSpPr>
            <p:nvPr/>
          </p:nvSpPr>
          <p:spPr bwMode="auto">
            <a:xfrm>
              <a:off x="9732963" y="3079751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6 w 8"/>
                <a:gd name="T3" fmla="*/ 7 h 7"/>
                <a:gd name="T4" fmla="*/ 5 w 8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8" y="0"/>
                    <a:pt x="6" y="5"/>
                    <a:pt x="6" y="7"/>
                  </a:cubicBezTo>
                  <a:cubicBezTo>
                    <a:pt x="0" y="7"/>
                    <a:pt x="3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490"/>
            <p:cNvSpPr>
              <a:spLocks/>
            </p:cNvSpPr>
            <p:nvPr/>
          </p:nvSpPr>
          <p:spPr bwMode="auto">
            <a:xfrm>
              <a:off x="10101263" y="3098801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5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2"/>
                    <a:pt x="3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Freeform 491"/>
            <p:cNvSpPr>
              <a:spLocks/>
            </p:cNvSpPr>
            <p:nvPr/>
          </p:nvSpPr>
          <p:spPr bwMode="auto">
            <a:xfrm>
              <a:off x="10515601" y="3101976"/>
              <a:ext cx="30163" cy="71438"/>
            </a:xfrm>
            <a:custGeom>
              <a:avLst/>
              <a:gdLst>
                <a:gd name="T0" fmla="*/ 2 w 8"/>
                <a:gd name="T1" fmla="*/ 0 h 19"/>
                <a:gd name="T2" fmla="*/ 6 w 8"/>
                <a:gd name="T3" fmla="*/ 19 h 19"/>
                <a:gd name="T4" fmla="*/ 0 w 8"/>
                <a:gd name="T5" fmla="*/ 19 h 19"/>
                <a:gd name="T6" fmla="*/ 2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2" y="0"/>
                  </a:moveTo>
                  <a:cubicBezTo>
                    <a:pt x="8" y="4"/>
                    <a:pt x="7" y="11"/>
                    <a:pt x="6" y="19"/>
                  </a:cubicBezTo>
                  <a:cubicBezTo>
                    <a:pt x="2" y="16"/>
                    <a:pt x="5" y="18"/>
                    <a:pt x="0" y="19"/>
                  </a:cubicBezTo>
                  <a:cubicBezTo>
                    <a:pt x="1" y="11"/>
                    <a:pt x="1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492"/>
            <p:cNvSpPr>
              <a:spLocks/>
            </p:cNvSpPr>
            <p:nvPr/>
          </p:nvSpPr>
          <p:spPr bwMode="auto">
            <a:xfrm>
              <a:off x="10353676" y="3109913"/>
              <a:ext cx="19050" cy="33338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9 h 9"/>
                <a:gd name="T4" fmla="*/ 2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5" y="2"/>
                    <a:pt x="4" y="6"/>
                    <a:pt x="3" y="9"/>
                  </a:cubicBezTo>
                  <a:cubicBezTo>
                    <a:pt x="1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493"/>
            <p:cNvSpPr>
              <a:spLocks/>
            </p:cNvSpPr>
            <p:nvPr/>
          </p:nvSpPr>
          <p:spPr bwMode="auto">
            <a:xfrm>
              <a:off x="8828088" y="3124201"/>
              <a:ext cx="41275" cy="228600"/>
            </a:xfrm>
            <a:custGeom>
              <a:avLst/>
              <a:gdLst>
                <a:gd name="T0" fmla="*/ 5 w 11"/>
                <a:gd name="T1" fmla="*/ 0 h 61"/>
                <a:gd name="T2" fmla="*/ 9 w 11"/>
                <a:gd name="T3" fmla="*/ 0 h 61"/>
                <a:gd name="T4" fmla="*/ 11 w 11"/>
                <a:gd name="T5" fmla="*/ 61 h 61"/>
                <a:gd name="T6" fmla="*/ 5 w 11"/>
                <a:gd name="T7" fmla="*/ 26 h 61"/>
                <a:gd name="T8" fmla="*/ 5 w 1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1">
                  <a:moveTo>
                    <a:pt x="5" y="0"/>
                  </a:moveTo>
                  <a:cubicBezTo>
                    <a:pt x="7" y="0"/>
                    <a:pt x="8" y="0"/>
                    <a:pt x="9" y="0"/>
                  </a:cubicBezTo>
                  <a:cubicBezTo>
                    <a:pt x="8" y="17"/>
                    <a:pt x="9" y="43"/>
                    <a:pt x="11" y="61"/>
                  </a:cubicBezTo>
                  <a:cubicBezTo>
                    <a:pt x="0" y="55"/>
                    <a:pt x="9" y="30"/>
                    <a:pt x="5" y="26"/>
                  </a:cubicBezTo>
                  <a:cubicBezTo>
                    <a:pt x="5" y="14"/>
                    <a:pt x="6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494"/>
            <p:cNvSpPr>
              <a:spLocks/>
            </p:cNvSpPr>
            <p:nvPr/>
          </p:nvSpPr>
          <p:spPr bwMode="auto">
            <a:xfrm>
              <a:off x="8990013" y="3124201"/>
              <a:ext cx="12700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495"/>
            <p:cNvSpPr>
              <a:spLocks/>
            </p:cNvSpPr>
            <p:nvPr/>
          </p:nvSpPr>
          <p:spPr bwMode="auto">
            <a:xfrm>
              <a:off x="10545763" y="3132138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3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1"/>
                    <a:pt x="3" y="4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496"/>
            <p:cNvSpPr>
              <a:spLocks/>
            </p:cNvSpPr>
            <p:nvPr/>
          </p:nvSpPr>
          <p:spPr bwMode="auto">
            <a:xfrm>
              <a:off x="8983663" y="3157538"/>
              <a:ext cx="19050" cy="30163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2 h 8"/>
                <a:gd name="T6" fmla="*/ 2 w 5"/>
                <a:gd name="T7" fmla="*/ 8 h 8"/>
                <a:gd name="T8" fmla="*/ 1 w 5"/>
                <a:gd name="T9" fmla="*/ 1 h 8"/>
                <a:gd name="T10" fmla="*/ 5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1"/>
                    <a:pt x="3" y="2"/>
                    <a:pt x="5" y="3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0" y="4"/>
                    <a:pt x="4" y="5"/>
                    <a:pt x="2" y="8"/>
                  </a:cubicBezTo>
                  <a:cubicBezTo>
                    <a:pt x="0" y="7"/>
                    <a:pt x="2" y="3"/>
                    <a:pt x="1" y="1"/>
                  </a:cubicBezTo>
                  <a:cubicBezTo>
                    <a:pt x="3" y="1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Freeform 497"/>
            <p:cNvSpPr>
              <a:spLocks/>
            </p:cNvSpPr>
            <p:nvPr/>
          </p:nvSpPr>
          <p:spPr bwMode="auto">
            <a:xfrm>
              <a:off x="10199688" y="3162301"/>
              <a:ext cx="11113" cy="14288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4 h 4"/>
                <a:gd name="T4" fmla="*/ 1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498"/>
            <p:cNvSpPr>
              <a:spLocks/>
            </p:cNvSpPr>
            <p:nvPr/>
          </p:nvSpPr>
          <p:spPr bwMode="auto">
            <a:xfrm>
              <a:off x="10334626" y="3168651"/>
              <a:ext cx="11113" cy="15875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3 h 4"/>
                <a:gd name="T4" fmla="*/ 2 w 3"/>
                <a:gd name="T5" fmla="*/ 4 h 4"/>
                <a:gd name="T6" fmla="*/ 0 w 3"/>
                <a:gd name="T7" fmla="*/ 4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1" y="3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2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Freeform 499"/>
            <p:cNvSpPr>
              <a:spLocks/>
            </p:cNvSpPr>
            <p:nvPr/>
          </p:nvSpPr>
          <p:spPr bwMode="auto">
            <a:xfrm>
              <a:off x="9055101" y="3176588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3"/>
                    <a:pt x="2" y="4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500"/>
            <p:cNvSpPr>
              <a:spLocks/>
            </p:cNvSpPr>
            <p:nvPr/>
          </p:nvSpPr>
          <p:spPr bwMode="auto">
            <a:xfrm>
              <a:off x="10007601" y="3195638"/>
              <a:ext cx="30163" cy="55563"/>
            </a:xfrm>
            <a:custGeom>
              <a:avLst/>
              <a:gdLst>
                <a:gd name="T0" fmla="*/ 2 w 8"/>
                <a:gd name="T1" fmla="*/ 0 h 15"/>
                <a:gd name="T2" fmla="*/ 7 w 8"/>
                <a:gd name="T3" fmla="*/ 1 h 15"/>
                <a:gd name="T4" fmla="*/ 4 w 8"/>
                <a:gd name="T5" fmla="*/ 9 h 15"/>
                <a:gd name="T6" fmla="*/ 4 w 8"/>
                <a:gd name="T7" fmla="*/ 12 h 15"/>
                <a:gd name="T8" fmla="*/ 7 w 8"/>
                <a:gd name="T9" fmla="*/ 12 h 15"/>
                <a:gd name="T10" fmla="*/ 1 w 8"/>
                <a:gd name="T11" fmla="*/ 14 h 15"/>
                <a:gd name="T12" fmla="*/ 2 w 8"/>
                <a:gd name="T13" fmla="*/ 6 h 15"/>
                <a:gd name="T14" fmla="*/ 5 w 8"/>
                <a:gd name="T15" fmla="*/ 7 h 15"/>
                <a:gd name="T16" fmla="*/ 5 w 8"/>
                <a:gd name="T17" fmla="*/ 4 h 15"/>
                <a:gd name="T18" fmla="*/ 2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6" y="0"/>
                    <a:pt x="4" y="3"/>
                    <a:pt x="7" y="1"/>
                  </a:cubicBezTo>
                  <a:cubicBezTo>
                    <a:pt x="7" y="5"/>
                    <a:pt x="8" y="10"/>
                    <a:pt x="4" y="9"/>
                  </a:cubicBezTo>
                  <a:cubicBezTo>
                    <a:pt x="4" y="10"/>
                    <a:pt x="5" y="11"/>
                    <a:pt x="4" y="12"/>
                  </a:cubicBezTo>
                  <a:cubicBezTo>
                    <a:pt x="5" y="11"/>
                    <a:pt x="7" y="10"/>
                    <a:pt x="7" y="12"/>
                  </a:cubicBezTo>
                  <a:cubicBezTo>
                    <a:pt x="7" y="15"/>
                    <a:pt x="4" y="13"/>
                    <a:pt x="1" y="14"/>
                  </a:cubicBezTo>
                  <a:cubicBezTo>
                    <a:pt x="0" y="10"/>
                    <a:pt x="3" y="10"/>
                    <a:pt x="2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501"/>
            <p:cNvSpPr>
              <a:spLocks/>
            </p:cNvSpPr>
            <p:nvPr/>
          </p:nvSpPr>
          <p:spPr bwMode="auto">
            <a:xfrm>
              <a:off x="11434763" y="3222626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0" y="3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Freeform 502"/>
            <p:cNvSpPr>
              <a:spLocks/>
            </p:cNvSpPr>
            <p:nvPr/>
          </p:nvSpPr>
          <p:spPr bwMode="auto">
            <a:xfrm>
              <a:off x="9050338" y="3228976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6 h 6"/>
                <a:gd name="T4" fmla="*/ 0 w 4"/>
                <a:gd name="T5" fmla="*/ 1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3" y="6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503"/>
            <p:cNvSpPr>
              <a:spLocks/>
            </p:cNvSpPr>
            <p:nvPr/>
          </p:nvSpPr>
          <p:spPr bwMode="auto">
            <a:xfrm>
              <a:off x="9991726" y="3244851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4"/>
                    <a:pt x="3" y="6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504"/>
            <p:cNvSpPr>
              <a:spLocks/>
            </p:cNvSpPr>
            <p:nvPr/>
          </p:nvSpPr>
          <p:spPr bwMode="auto">
            <a:xfrm>
              <a:off x="8975726" y="3255963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2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1"/>
                    <a:pt x="5" y="5"/>
                    <a:pt x="2" y="5"/>
                  </a:cubicBezTo>
                  <a:cubicBezTo>
                    <a:pt x="4" y="3"/>
                    <a:pt x="0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505"/>
            <p:cNvSpPr>
              <a:spLocks/>
            </p:cNvSpPr>
            <p:nvPr/>
          </p:nvSpPr>
          <p:spPr bwMode="auto">
            <a:xfrm>
              <a:off x="9906001" y="3255963"/>
              <a:ext cx="22225" cy="41275"/>
            </a:xfrm>
            <a:custGeom>
              <a:avLst/>
              <a:gdLst>
                <a:gd name="T0" fmla="*/ 3 w 6"/>
                <a:gd name="T1" fmla="*/ 0 h 11"/>
                <a:gd name="T2" fmla="*/ 4 w 6"/>
                <a:gd name="T3" fmla="*/ 11 h 11"/>
                <a:gd name="T4" fmla="*/ 1 w 6"/>
                <a:gd name="T5" fmla="*/ 11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cubicBezTo>
                    <a:pt x="6" y="1"/>
                    <a:pt x="3" y="9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6"/>
                    <a:pt x="1" y="5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506"/>
            <p:cNvSpPr>
              <a:spLocks/>
            </p:cNvSpPr>
            <p:nvPr/>
          </p:nvSpPr>
          <p:spPr bwMode="auto">
            <a:xfrm>
              <a:off x="9043988" y="3263901"/>
              <a:ext cx="17463" cy="115888"/>
            </a:xfrm>
            <a:custGeom>
              <a:avLst/>
              <a:gdLst>
                <a:gd name="T0" fmla="*/ 3 w 5"/>
                <a:gd name="T1" fmla="*/ 0 h 31"/>
                <a:gd name="T2" fmla="*/ 3 w 5"/>
                <a:gd name="T3" fmla="*/ 31 h 31"/>
                <a:gd name="T4" fmla="*/ 3 w 5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1">
                  <a:moveTo>
                    <a:pt x="3" y="0"/>
                  </a:moveTo>
                  <a:cubicBezTo>
                    <a:pt x="5" y="14"/>
                    <a:pt x="4" y="19"/>
                    <a:pt x="3" y="31"/>
                  </a:cubicBezTo>
                  <a:cubicBezTo>
                    <a:pt x="0" y="23"/>
                    <a:pt x="0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507"/>
            <p:cNvSpPr>
              <a:spLocks/>
            </p:cNvSpPr>
            <p:nvPr/>
          </p:nvSpPr>
          <p:spPr bwMode="auto">
            <a:xfrm>
              <a:off x="10339388" y="3275013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2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508"/>
            <p:cNvSpPr>
              <a:spLocks/>
            </p:cNvSpPr>
            <p:nvPr/>
          </p:nvSpPr>
          <p:spPr bwMode="auto">
            <a:xfrm>
              <a:off x="8978901" y="3294063"/>
              <a:ext cx="26988" cy="104775"/>
            </a:xfrm>
            <a:custGeom>
              <a:avLst/>
              <a:gdLst>
                <a:gd name="T0" fmla="*/ 1 w 7"/>
                <a:gd name="T1" fmla="*/ 0 h 28"/>
                <a:gd name="T2" fmla="*/ 5 w 7"/>
                <a:gd name="T3" fmla="*/ 27 h 28"/>
                <a:gd name="T4" fmla="*/ 0 w 7"/>
                <a:gd name="T5" fmla="*/ 25 h 28"/>
                <a:gd name="T6" fmla="*/ 1 w 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8">
                  <a:moveTo>
                    <a:pt x="1" y="0"/>
                  </a:moveTo>
                  <a:cubicBezTo>
                    <a:pt x="7" y="6"/>
                    <a:pt x="2" y="22"/>
                    <a:pt x="5" y="27"/>
                  </a:cubicBezTo>
                  <a:cubicBezTo>
                    <a:pt x="2" y="28"/>
                    <a:pt x="2" y="26"/>
                    <a:pt x="0" y="25"/>
                  </a:cubicBezTo>
                  <a:cubicBezTo>
                    <a:pt x="2" y="17"/>
                    <a:pt x="2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509"/>
            <p:cNvSpPr>
              <a:spLocks/>
            </p:cNvSpPr>
            <p:nvPr/>
          </p:nvSpPr>
          <p:spPr bwMode="auto">
            <a:xfrm>
              <a:off x="10339388" y="3305176"/>
              <a:ext cx="36513" cy="33338"/>
            </a:xfrm>
            <a:custGeom>
              <a:avLst/>
              <a:gdLst>
                <a:gd name="T0" fmla="*/ 0 w 10"/>
                <a:gd name="T1" fmla="*/ 0 h 9"/>
                <a:gd name="T2" fmla="*/ 8 w 10"/>
                <a:gd name="T3" fmla="*/ 3 h 9"/>
                <a:gd name="T4" fmla="*/ 9 w 10"/>
                <a:gd name="T5" fmla="*/ 9 h 9"/>
                <a:gd name="T6" fmla="*/ 1 w 10"/>
                <a:gd name="T7" fmla="*/ 6 h 9"/>
                <a:gd name="T8" fmla="*/ 0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3" y="0"/>
                    <a:pt x="8" y="3"/>
                    <a:pt x="8" y="3"/>
                  </a:cubicBezTo>
                  <a:cubicBezTo>
                    <a:pt x="10" y="3"/>
                    <a:pt x="8" y="7"/>
                    <a:pt x="9" y="9"/>
                  </a:cubicBezTo>
                  <a:cubicBezTo>
                    <a:pt x="6" y="8"/>
                    <a:pt x="5" y="5"/>
                    <a:pt x="1" y="6"/>
                  </a:cubicBezTo>
                  <a:cubicBezTo>
                    <a:pt x="3" y="2"/>
                    <a:pt x="0" y="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0" name="Freeform 510"/>
            <p:cNvSpPr>
              <a:spLocks/>
            </p:cNvSpPr>
            <p:nvPr/>
          </p:nvSpPr>
          <p:spPr bwMode="auto">
            <a:xfrm>
              <a:off x="9909176" y="3319463"/>
              <a:ext cx="15875" cy="19050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4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4" y="1"/>
                    <a:pt x="4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1" name="Freeform 511"/>
            <p:cNvSpPr>
              <a:spLocks/>
            </p:cNvSpPr>
            <p:nvPr/>
          </p:nvSpPr>
          <p:spPr bwMode="auto">
            <a:xfrm>
              <a:off x="10004426" y="3322638"/>
              <a:ext cx="14288" cy="12700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1 h 3"/>
                <a:gd name="T6" fmla="*/ 0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2" name="Freeform 512"/>
            <p:cNvSpPr>
              <a:spLocks/>
            </p:cNvSpPr>
            <p:nvPr/>
          </p:nvSpPr>
          <p:spPr bwMode="auto">
            <a:xfrm>
              <a:off x="9747251" y="3327401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0"/>
                    <a:pt x="3" y="3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3" name="Freeform 513"/>
            <p:cNvSpPr>
              <a:spLocks/>
            </p:cNvSpPr>
            <p:nvPr/>
          </p:nvSpPr>
          <p:spPr bwMode="auto">
            <a:xfrm>
              <a:off x="8945563" y="3341688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4"/>
                    <a:pt x="2" y="5"/>
                  </a:cubicBezTo>
                  <a:cubicBezTo>
                    <a:pt x="0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4" name="Freeform 514"/>
            <p:cNvSpPr>
              <a:spLocks/>
            </p:cNvSpPr>
            <p:nvPr/>
          </p:nvSpPr>
          <p:spPr bwMode="auto">
            <a:xfrm>
              <a:off x="9894888" y="3346451"/>
              <a:ext cx="25400" cy="17463"/>
            </a:xfrm>
            <a:custGeom>
              <a:avLst/>
              <a:gdLst>
                <a:gd name="T0" fmla="*/ 6 w 7"/>
                <a:gd name="T1" fmla="*/ 1 h 5"/>
                <a:gd name="T2" fmla="*/ 7 w 7"/>
                <a:gd name="T3" fmla="*/ 5 h 5"/>
                <a:gd name="T4" fmla="*/ 1 w 7"/>
                <a:gd name="T5" fmla="*/ 2 h 5"/>
                <a:gd name="T6" fmla="*/ 6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3" y="3"/>
                    <a:pt x="7" y="1"/>
                    <a:pt x="7" y="5"/>
                  </a:cubicBezTo>
                  <a:cubicBezTo>
                    <a:pt x="4" y="5"/>
                    <a:pt x="0" y="5"/>
                    <a:pt x="1" y="2"/>
                  </a:cubicBezTo>
                  <a:cubicBezTo>
                    <a:pt x="4" y="2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5" name="Freeform 515"/>
            <p:cNvSpPr>
              <a:spLocks/>
            </p:cNvSpPr>
            <p:nvPr/>
          </p:nvSpPr>
          <p:spPr bwMode="auto">
            <a:xfrm>
              <a:off x="9985376" y="3368676"/>
              <a:ext cx="19050" cy="30163"/>
            </a:xfrm>
            <a:custGeom>
              <a:avLst/>
              <a:gdLst>
                <a:gd name="T0" fmla="*/ 2 w 5"/>
                <a:gd name="T1" fmla="*/ 0 h 8"/>
                <a:gd name="T2" fmla="*/ 2 w 5"/>
                <a:gd name="T3" fmla="*/ 8 h 8"/>
                <a:gd name="T4" fmla="*/ 2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5" y="1"/>
                    <a:pt x="3" y="5"/>
                    <a:pt x="2" y="8"/>
                  </a:cubicBezTo>
                  <a:cubicBezTo>
                    <a:pt x="0" y="7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6" name="Freeform 516"/>
            <p:cNvSpPr>
              <a:spLocks/>
            </p:cNvSpPr>
            <p:nvPr/>
          </p:nvSpPr>
          <p:spPr bwMode="auto">
            <a:xfrm>
              <a:off x="11426826" y="33766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7" name="Freeform 517"/>
            <p:cNvSpPr>
              <a:spLocks/>
            </p:cNvSpPr>
            <p:nvPr/>
          </p:nvSpPr>
          <p:spPr bwMode="auto">
            <a:xfrm>
              <a:off x="9047163" y="3390901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1"/>
                    <a:pt x="2" y="2"/>
                    <a:pt x="2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8" name="Freeform 518"/>
            <p:cNvSpPr>
              <a:spLocks/>
            </p:cNvSpPr>
            <p:nvPr/>
          </p:nvSpPr>
          <p:spPr bwMode="auto">
            <a:xfrm>
              <a:off x="10575926" y="3394076"/>
              <a:ext cx="11113" cy="19050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19" name="Freeform 519"/>
            <p:cNvSpPr>
              <a:spLocks/>
            </p:cNvSpPr>
            <p:nvPr/>
          </p:nvSpPr>
          <p:spPr bwMode="auto">
            <a:xfrm>
              <a:off x="8978901" y="3421063"/>
              <a:ext cx="15875" cy="19050"/>
            </a:xfrm>
            <a:custGeom>
              <a:avLst/>
              <a:gdLst>
                <a:gd name="T0" fmla="*/ 2 w 4"/>
                <a:gd name="T1" fmla="*/ 0 h 5"/>
                <a:gd name="T2" fmla="*/ 3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0"/>
                    <a:pt x="2" y="3"/>
                    <a:pt x="3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0" name="Freeform 520"/>
            <p:cNvSpPr>
              <a:spLocks/>
            </p:cNvSpPr>
            <p:nvPr/>
          </p:nvSpPr>
          <p:spPr bwMode="auto">
            <a:xfrm>
              <a:off x="10542588" y="3421063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0"/>
                    <a:pt x="3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1" name="Freeform 521"/>
            <p:cNvSpPr>
              <a:spLocks/>
            </p:cNvSpPr>
            <p:nvPr/>
          </p:nvSpPr>
          <p:spPr bwMode="auto">
            <a:xfrm>
              <a:off x="9039226" y="3443288"/>
              <a:ext cx="22225" cy="33338"/>
            </a:xfrm>
            <a:custGeom>
              <a:avLst/>
              <a:gdLst>
                <a:gd name="T0" fmla="*/ 3 w 6"/>
                <a:gd name="T1" fmla="*/ 0 h 9"/>
                <a:gd name="T2" fmla="*/ 4 w 6"/>
                <a:gd name="T3" fmla="*/ 9 h 9"/>
                <a:gd name="T4" fmla="*/ 0 w 6"/>
                <a:gd name="T5" fmla="*/ 3 h 9"/>
                <a:gd name="T6" fmla="*/ 3 w 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1"/>
                    <a:pt x="5" y="6"/>
                    <a:pt x="4" y="9"/>
                  </a:cubicBezTo>
                  <a:cubicBezTo>
                    <a:pt x="2" y="8"/>
                    <a:pt x="1" y="5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2" name="Freeform 522"/>
            <p:cNvSpPr>
              <a:spLocks/>
            </p:cNvSpPr>
            <p:nvPr/>
          </p:nvSpPr>
          <p:spPr bwMode="auto">
            <a:xfrm>
              <a:off x="8701088" y="3454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4" y="0"/>
                    <a:pt x="4" y="7"/>
                    <a:pt x="2" y="8"/>
                  </a:cubicBezTo>
                  <a:cubicBezTo>
                    <a:pt x="3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3" name="Freeform 523"/>
            <p:cNvSpPr>
              <a:spLocks/>
            </p:cNvSpPr>
            <p:nvPr/>
          </p:nvSpPr>
          <p:spPr bwMode="auto">
            <a:xfrm>
              <a:off x="10210801" y="3451226"/>
              <a:ext cx="26988" cy="14288"/>
            </a:xfrm>
            <a:custGeom>
              <a:avLst/>
              <a:gdLst>
                <a:gd name="T0" fmla="*/ 0 w 7"/>
                <a:gd name="T1" fmla="*/ 1 h 4"/>
                <a:gd name="T2" fmla="*/ 1 w 7"/>
                <a:gd name="T3" fmla="*/ 2 h 4"/>
                <a:gd name="T4" fmla="*/ 4 w 7"/>
                <a:gd name="T5" fmla="*/ 1 h 4"/>
                <a:gd name="T6" fmla="*/ 0 w 7"/>
                <a:gd name="T7" fmla="*/ 3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4" y="1"/>
                    <a:pt x="4" y="1"/>
                  </a:cubicBezTo>
                  <a:cubicBezTo>
                    <a:pt x="7" y="2"/>
                    <a:pt x="3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4" name="Freeform 524"/>
            <p:cNvSpPr>
              <a:spLocks/>
            </p:cNvSpPr>
            <p:nvPr/>
          </p:nvSpPr>
          <p:spPr bwMode="auto">
            <a:xfrm>
              <a:off x="8945563" y="3462338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2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5" name="Freeform 525"/>
            <p:cNvSpPr>
              <a:spLocks/>
            </p:cNvSpPr>
            <p:nvPr/>
          </p:nvSpPr>
          <p:spPr bwMode="auto">
            <a:xfrm>
              <a:off x="8978901" y="3462338"/>
              <a:ext cx="19050" cy="26988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6 h 7"/>
                <a:gd name="T4" fmla="*/ 3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1"/>
                    <a:pt x="4" y="7"/>
                    <a:pt x="1" y="6"/>
                  </a:cubicBezTo>
                  <a:cubicBezTo>
                    <a:pt x="2" y="4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6" name="Freeform 526"/>
            <p:cNvSpPr>
              <a:spLocks/>
            </p:cNvSpPr>
            <p:nvPr/>
          </p:nvSpPr>
          <p:spPr bwMode="auto">
            <a:xfrm>
              <a:off x="8945563" y="3492501"/>
              <a:ext cx="19050" cy="30163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7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5" y="1"/>
                    <a:pt x="2" y="3"/>
                    <a:pt x="3" y="7"/>
                  </a:cubicBezTo>
                  <a:cubicBezTo>
                    <a:pt x="0" y="8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7" name="Freeform 527"/>
            <p:cNvSpPr>
              <a:spLocks/>
            </p:cNvSpPr>
            <p:nvPr/>
          </p:nvSpPr>
          <p:spPr bwMode="auto">
            <a:xfrm>
              <a:off x="8707438" y="3503613"/>
              <a:ext cx="12700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5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3" y="4"/>
                    <a:pt x="2" y="5"/>
                  </a:cubicBezTo>
                  <a:cubicBezTo>
                    <a:pt x="0" y="5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8" name="Freeform 528"/>
            <p:cNvSpPr>
              <a:spLocks/>
            </p:cNvSpPr>
            <p:nvPr/>
          </p:nvSpPr>
          <p:spPr bwMode="auto">
            <a:xfrm>
              <a:off x="9036051" y="3511551"/>
              <a:ext cx="25400" cy="19050"/>
            </a:xfrm>
            <a:custGeom>
              <a:avLst/>
              <a:gdLst>
                <a:gd name="T0" fmla="*/ 6 w 7"/>
                <a:gd name="T1" fmla="*/ 4 h 5"/>
                <a:gd name="T2" fmla="*/ 1 w 7"/>
                <a:gd name="T3" fmla="*/ 2 h 5"/>
                <a:gd name="T4" fmla="*/ 6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cubicBezTo>
                    <a:pt x="4" y="3"/>
                    <a:pt x="0" y="5"/>
                    <a:pt x="1" y="2"/>
                  </a:cubicBezTo>
                  <a:cubicBezTo>
                    <a:pt x="3" y="0"/>
                    <a:pt x="7" y="0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29" name="Freeform 529"/>
            <p:cNvSpPr>
              <a:spLocks/>
            </p:cNvSpPr>
            <p:nvPr/>
          </p:nvSpPr>
          <p:spPr bwMode="auto">
            <a:xfrm>
              <a:off x="8707438" y="3522663"/>
              <a:ext cx="12700" cy="19050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5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2" y="3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0" name="Freeform 530"/>
            <p:cNvSpPr>
              <a:spLocks/>
            </p:cNvSpPr>
            <p:nvPr/>
          </p:nvSpPr>
          <p:spPr bwMode="auto">
            <a:xfrm>
              <a:off x="9039226" y="3533776"/>
              <a:ext cx="26988" cy="44450"/>
            </a:xfrm>
            <a:custGeom>
              <a:avLst/>
              <a:gdLst>
                <a:gd name="T0" fmla="*/ 2 w 7"/>
                <a:gd name="T1" fmla="*/ 3 h 12"/>
                <a:gd name="T2" fmla="*/ 2 w 7"/>
                <a:gd name="T3" fmla="*/ 10 h 12"/>
                <a:gd name="T4" fmla="*/ 2 w 7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4" y="0"/>
                    <a:pt x="7" y="12"/>
                    <a:pt x="2" y="10"/>
                  </a:cubicBezTo>
                  <a:cubicBezTo>
                    <a:pt x="0" y="6"/>
                    <a:pt x="4" y="5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1" name="Freeform 531"/>
            <p:cNvSpPr>
              <a:spLocks/>
            </p:cNvSpPr>
            <p:nvPr/>
          </p:nvSpPr>
          <p:spPr bwMode="auto">
            <a:xfrm>
              <a:off x="8707438" y="3544888"/>
              <a:ext cx="12700" cy="44450"/>
            </a:xfrm>
            <a:custGeom>
              <a:avLst/>
              <a:gdLst>
                <a:gd name="T0" fmla="*/ 1 w 3"/>
                <a:gd name="T1" fmla="*/ 0 h 12"/>
                <a:gd name="T2" fmla="*/ 2 w 3"/>
                <a:gd name="T3" fmla="*/ 12 h 12"/>
                <a:gd name="T4" fmla="*/ 1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3" y="3"/>
                    <a:pt x="3" y="8"/>
                    <a:pt x="2" y="12"/>
                  </a:cubicBezTo>
                  <a:cubicBezTo>
                    <a:pt x="0" y="9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2" name="Freeform 532"/>
            <p:cNvSpPr>
              <a:spLocks/>
            </p:cNvSpPr>
            <p:nvPr/>
          </p:nvSpPr>
          <p:spPr bwMode="auto">
            <a:xfrm>
              <a:off x="8972551" y="3559176"/>
              <a:ext cx="17463" cy="19050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2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2" y="5"/>
                    <a:pt x="2" y="3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3" name="Freeform 533"/>
            <p:cNvSpPr>
              <a:spLocks/>
            </p:cNvSpPr>
            <p:nvPr/>
          </p:nvSpPr>
          <p:spPr bwMode="auto">
            <a:xfrm>
              <a:off x="8712201" y="3589338"/>
              <a:ext cx="11113" cy="26988"/>
            </a:xfrm>
            <a:custGeom>
              <a:avLst/>
              <a:gdLst>
                <a:gd name="T0" fmla="*/ 0 w 3"/>
                <a:gd name="T1" fmla="*/ 1 h 7"/>
                <a:gd name="T2" fmla="*/ 0 w 3"/>
                <a:gd name="T3" fmla="*/ 6 h 7"/>
                <a:gd name="T4" fmla="*/ 0 w 3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1"/>
                  </a:moveTo>
                  <a:cubicBezTo>
                    <a:pt x="3" y="0"/>
                    <a:pt x="3" y="7"/>
                    <a:pt x="0" y="6"/>
                  </a:cubicBezTo>
                  <a:cubicBezTo>
                    <a:pt x="0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4" name="Freeform 534"/>
            <p:cNvSpPr>
              <a:spLocks/>
            </p:cNvSpPr>
            <p:nvPr/>
          </p:nvSpPr>
          <p:spPr bwMode="auto">
            <a:xfrm>
              <a:off x="9028113" y="3624263"/>
              <a:ext cx="38100" cy="30163"/>
            </a:xfrm>
            <a:custGeom>
              <a:avLst/>
              <a:gdLst>
                <a:gd name="T0" fmla="*/ 5 w 10"/>
                <a:gd name="T1" fmla="*/ 0 h 8"/>
                <a:gd name="T2" fmla="*/ 6 w 10"/>
                <a:gd name="T3" fmla="*/ 8 h 8"/>
                <a:gd name="T4" fmla="*/ 0 w 10"/>
                <a:gd name="T5" fmla="*/ 6 h 8"/>
                <a:gd name="T6" fmla="*/ 5 w 10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10" y="0"/>
                    <a:pt x="7" y="6"/>
                    <a:pt x="6" y="8"/>
                  </a:cubicBezTo>
                  <a:cubicBezTo>
                    <a:pt x="4" y="8"/>
                    <a:pt x="1" y="7"/>
                    <a:pt x="0" y="6"/>
                  </a:cubicBezTo>
                  <a:cubicBezTo>
                    <a:pt x="0" y="3"/>
                    <a:pt x="8" y="8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5" name="Freeform 535"/>
            <p:cNvSpPr>
              <a:spLocks/>
            </p:cNvSpPr>
            <p:nvPr/>
          </p:nvSpPr>
          <p:spPr bwMode="auto">
            <a:xfrm>
              <a:off x="8707438" y="3635376"/>
              <a:ext cx="23813" cy="25400"/>
            </a:xfrm>
            <a:custGeom>
              <a:avLst/>
              <a:gdLst>
                <a:gd name="T0" fmla="*/ 2 w 6"/>
                <a:gd name="T1" fmla="*/ 1 h 7"/>
                <a:gd name="T2" fmla="*/ 3 w 6"/>
                <a:gd name="T3" fmla="*/ 7 h 7"/>
                <a:gd name="T4" fmla="*/ 2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6" y="0"/>
                    <a:pt x="1" y="4"/>
                    <a:pt x="3" y="7"/>
                  </a:cubicBezTo>
                  <a:cubicBezTo>
                    <a:pt x="0" y="7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6" name="Freeform 536"/>
            <p:cNvSpPr>
              <a:spLocks/>
            </p:cNvSpPr>
            <p:nvPr/>
          </p:nvSpPr>
          <p:spPr bwMode="auto">
            <a:xfrm>
              <a:off x="8990013" y="3638551"/>
              <a:ext cx="26988" cy="26988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7 h 7"/>
                <a:gd name="T4" fmla="*/ 4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7" y="2"/>
                    <a:pt x="5" y="4"/>
                    <a:pt x="5" y="7"/>
                  </a:cubicBezTo>
                  <a:cubicBezTo>
                    <a:pt x="0" y="7"/>
                    <a:pt x="2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7" name="Freeform 537"/>
            <p:cNvSpPr>
              <a:spLocks/>
            </p:cNvSpPr>
            <p:nvPr/>
          </p:nvSpPr>
          <p:spPr bwMode="auto">
            <a:xfrm>
              <a:off x="10207626" y="3646488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1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4" y="1"/>
                    <a:pt x="3" y="3"/>
                  </a:cubicBezTo>
                  <a:cubicBezTo>
                    <a:pt x="2" y="3"/>
                    <a:pt x="2" y="2"/>
                    <a:pt x="1" y="3"/>
                  </a:cubicBezTo>
                  <a:cubicBezTo>
                    <a:pt x="0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8" name="Freeform 538"/>
            <p:cNvSpPr>
              <a:spLocks/>
            </p:cNvSpPr>
            <p:nvPr/>
          </p:nvSpPr>
          <p:spPr bwMode="auto">
            <a:xfrm>
              <a:off x="9031288" y="3665538"/>
              <a:ext cx="19050" cy="36513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1 w 5"/>
                <a:gd name="T5" fmla="*/ 10 h 10"/>
                <a:gd name="T6" fmla="*/ 1 w 5"/>
                <a:gd name="T7" fmla="*/ 7 h 10"/>
                <a:gd name="T8" fmla="*/ 5 w 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3" y="4"/>
                    <a:pt x="5" y="6"/>
                    <a:pt x="5" y="10"/>
                  </a:cubicBezTo>
                  <a:cubicBezTo>
                    <a:pt x="4" y="10"/>
                    <a:pt x="3" y="10"/>
                    <a:pt x="1" y="10"/>
                  </a:cubicBezTo>
                  <a:cubicBezTo>
                    <a:pt x="2" y="9"/>
                    <a:pt x="3" y="7"/>
                    <a:pt x="1" y="7"/>
                  </a:cubicBezTo>
                  <a:cubicBezTo>
                    <a:pt x="5" y="5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39" name="Freeform 539"/>
            <p:cNvSpPr>
              <a:spLocks/>
            </p:cNvSpPr>
            <p:nvPr/>
          </p:nvSpPr>
          <p:spPr bwMode="auto">
            <a:xfrm>
              <a:off x="8997951" y="3668713"/>
              <a:ext cx="19050" cy="60325"/>
            </a:xfrm>
            <a:custGeom>
              <a:avLst/>
              <a:gdLst>
                <a:gd name="T0" fmla="*/ 2 w 5"/>
                <a:gd name="T1" fmla="*/ 0 h 16"/>
                <a:gd name="T2" fmla="*/ 4 w 5"/>
                <a:gd name="T3" fmla="*/ 16 h 16"/>
                <a:gd name="T4" fmla="*/ 2 w 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5"/>
                    <a:pt x="2" y="9"/>
                    <a:pt x="4" y="16"/>
                  </a:cubicBezTo>
                  <a:cubicBezTo>
                    <a:pt x="0" y="13"/>
                    <a:pt x="1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0" name="Freeform 540"/>
            <p:cNvSpPr>
              <a:spLocks/>
            </p:cNvSpPr>
            <p:nvPr/>
          </p:nvSpPr>
          <p:spPr bwMode="auto">
            <a:xfrm>
              <a:off x="8712201" y="3676651"/>
              <a:ext cx="33338" cy="315913"/>
            </a:xfrm>
            <a:custGeom>
              <a:avLst/>
              <a:gdLst>
                <a:gd name="T0" fmla="*/ 1 w 9"/>
                <a:gd name="T1" fmla="*/ 0 h 84"/>
                <a:gd name="T2" fmla="*/ 4 w 9"/>
                <a:gd name="T3" fmla="*/ 1 h 84"/>
                <a:gd name="T4" fmla="*/ 9 w 9"/>
                <a:gd name="T5" fmla="*/ 84 h 84"/>
                <a:gd name="T6" fmla="*/ 1 w 9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4">
                  <a:moveTo>
                    <a:pt x="1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5"/>
                    <a:pt x="8" y="55"/>
                    <a:pt x="9" y="84"/>
                  </a:cubicBezTo>
                  <a:cubicBezTo>
                    <a:pt x="0" y="56"/>
                    <a:pt x="2" y="2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1" name="Freeform 541"/>
            <p:cNvSpPr>
              <a:spLocks/>
            </p:cNvSpPr>
            <p:nvPr/>
          </p:nvSpPr>
          <p:spPr bwMode="auto">
            <a:xfrm>
              <a:off x="10202863" y="369093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0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2" name="Freeform 542"/>
            <p:cNvSpPr>
              <a:spLocks/>
            </p:cNvSpPr>
            <p:nvPr/>
          </p:nvSpPr>
          <p:spPr bwMode="auto">
            <a:xfrm>
              <a:off x="8990013" y="3767138"/>
              <a:ext cx="30163" cy="44450"/>
            </a:xfrm>
            <a:custGeom>
              <a:avLst/>
              <a:gdLst>
                <a:gd name="T0" fmla="*/ 0 w 8"/>
                <a:gd name="T1" fmla="*/ 0 h 12"/>
                <a:gd name="T2" fmla="*/ 3 w 8"/>
                <a:gd name="T3" fmla="*/ 6 h 12"/>
                <a:gd name="T4" fmla="*/ 7 w 8"/>
                <a:gd name="T5" fmla="*/ 3 h 12"/>
                <a:gd name="T6" fmla="*/ 6 w 8"/>
                <a:gd name="T7" fmla="*/ 12 h 12"/>
                <a:gd name="T8" fmla="*/ 0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3" y="0"/>
                    <a:pt x="3" y="3"/>
                    <a:pt x="3" y="6"/>
                  </a:cubicBezTo>
                  <a:cubicBezTo>
                    <a:pt x="5" y="6"/>
                    <a:pt x="4" y="2"/>
                    <a:pt x="7" y="3"/>
                  </a:cubicBezTo>
                  <a:cubicBezTo>
                    <a:pt x="8" y="7"/>
                    <a:pt x="7" y="8"/>
                    <a:pt x="6" y="12"/>
                  </a:cubicBezTo>
                  <a:cubicBezTo>
                    <a:pt x="2" y="10"/>
                    <a:pt x="1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3" name="Freeform 543"/>
            <p:cNvSpPr>
              <a:spLocks/>
            </p:cNvSpPr>
            <p:nvPr/>
          </p:nvSpPr>
          <p:spPr bwMode="auto">
            <a:xfrm>
              <a:off x="11276013" y="3762376"/>
              <a:ext cx="15875" cy="22225"/>
            </a:xfrm>
            <a:custGeom>
              <a:avLst/>
              <a:gdLst>
                <a:gd name="T0" fmla="*/ 1 w 4"/>
                <a:gd name="T1" fmla="*/ 1 h 6"/>
                <a:gd name="T2" fmla="*/ 3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2" y="4"/>
                    <a:pt x="3" y="6"/>
                  </a:cubicBezTo>
                  <a:cubicBezTo>
                    <a:pt x="0" y="6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4" name="Freeform 544"/>
            <p:cNvSpPr>
              <a:spLocks/>
            </p:cNvSpPr>
            <p:nvPr/>
          </p:nvSpPr>
          <p:spPr bwMode="auto">
            <a:xfrm>
              <a:off x="8948738" y="3770313"/>
              <a:ext cx="15875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5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4" y="0"/>
                    <a:pt x="4" y="5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5" name="Freeform 545"/>
            <p:cNvSpPr>
              <a:spLocks/>
            </p:cNvSpPr>
            <p:nvPr/>
          </p:nvSpPr>
          <p:spPr bwMode="auto">
            <a:xfrm>
              <a:off x="10213976" y="3797301"/>
              <a:ext cx="15875" cy="25400"/>
            </a:xfrm>
            <a:custGeom>
              <a:avLst/>
              <a:gdLst>
                <a:gd name="T0" fmla="*/ 0 w 4"/>
                <a:gd name="T1" fmla="*/ 1 h 7"/>
                <a:gd name="T2" fmla="*/ 3 w 4"/>
                <a:gd name="T3" fmla="*/ 7 h 7"/>
                <a:gd name="T4" fmla="*/ 0 w 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1"/>
                  </a:moveTo>
                  <a:cubicBezTo>
                    <a:pt x="4" y="0"/>
                    <a:pt x="4" y="6"/>
                    <a:pt x="3" y="7"/>
                  </a:cubicBezTo>
                  <a:cubicBezTo>
                    <a:pt x="1" y="6"/>
                    <a:pt x="0" y="4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6" name="Freeform 546"/>
            <p:cNvSpPr>
              <a:spLocks/>
            </p:cNvSpPr>
            <p:nvPr/>
          </p:nvSpPr>
          <p:spPr bwMode="auto">
            <a:xfrm>
              <a:off x="11122026" y="3800476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3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7" name="Freeform 547"/>
            <p:cNvSpPr>
              <a:spLocks/>
            </p:cNvSpPr>
            <p:nvPr/>
          </p:nvSpPr>
          <p:spPr bwMode="auto">
            <a:xfrm>
              <a:off x="11272838" y="3800476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4 w 5"/>
                <a:gd name="T3" fmla="*/ 6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1"/>
                    <a:pt x="2" y="3"/>
                    <a:pt x="4" y="6"/>
                  </a:cubicBezTo>
                  <a:cubicBezTo>
                    <a:pt x="0" y="7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8" name="Freeform 548"/>
            <p:cNvSpPr>
              <a:spLocks/>
            </p:cNvSpPr>
            <p:nvPr/>
          </p:nvSpPr>
          <p:spPr bwMode="auto">
            <a:xfrm>
              <a:off x="10229851" y="3819526"/>
              <a:ext cx="14288" cy="47625"/>
            </a:xfrm>
            <a:custGeom>
              <a:avLst/>
              <a:gdLst>
                <a:gd name="T0" fmla="*/ 2 w 4"/>
                <a:gd name="T1" fmla="*/ 0 h 13"/>
                <a:gd name="T2" fmla="*/ 2 w 4"/>
                <a:gd name="T3" fmla="*/ 13 h 13"/>
                <a:gd name="T4" fmla="*/ 2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4" y="1"/>
                    <a:pt x="1" y="10"/>
                    <a:pt x="2" y="13"/>
                  </a:cubicBezTo>
                  <a:cubicBezTo>
                    <a:pt x="0" y="11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49" name="Freeform 549"/>
            <p:cNvSpPr>
              <a:spLocks/>
            </p:cNvSpPr>
            <p:nvPr/>
          </p:nvSpPr>
          <p:spPr bwMode="auto">
            <a:xfrm>
              <a:off x="8907463" y="3844926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6 h 6"/>
                <a:gd name="T4" fmla="*/ 0 w 8"/>
                <a:gd name="T5" fmla="*/ 3 h 6"/>
                <a:gd name="T6" fmla="*/ 8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5"/>
                    <a:pt x="5" y="5"/>
                    <a:pt x="0" y="6"/>
                  </a:cubicBezTo>
                  <a:cubicBezTo>
                    <a:pt x="0" y="4"/>
                    <a:pt x="1" y="3"/>
                    <a:pt x="0" y="3"/>
                  </a:cubicBezTo>
                  <a:cubicBezTo>
                    <a:pt x="2" y="0"/>
                    <a:pt x="5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0" name="Freeform 550"/>
            <p:cNvSpPr>
              <a:spLocks/>
            </p:cNvSpPr>
            <p:nvPr/>
          </p:nvSpPr>
          <p:spPr bwMode="auto">
            <a:xfrm>
              <a:off x="8948738" y="3856038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1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1"/>
                    <a:pt x="3" y="0"/>
                    <a:pt x="5" y="1"/>
                  </a:cubicBezTo>
                  <a:cubicBezTo>
                    <a:pt x="5" y="4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1" name="Freeform 551"/>
            <p:cNvSpPr>
              <a:spLocks/>
            </p:cNvSpPr>
            <p:nvPr/>
          </p:nvSpPr>
          <p:spPr bwMode="auto">
            <a:xfrm>
              <a:off x="8948738" y="3890963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5 h 7"/>
                <a:gd name="T4" fmla="*/ 0 w 5"/>
                <a:gd name="T5" fmla="*/ 6 h 7"/>
                <a:gd name="T6" fmla="*/ 0 w 5"/>
                <a:gd name="T7" fmla="*/ 1 h 7"/>
                <a:gd name="T8" fmla="*/ 3 w 5"/>
                <a:gd name="T9" fmla="*/ 2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5" y="0"/>
                    <a:pt x="4" y="4"/>
                    <a:pt x="4" y="5"/>
                  </a:cubicBezTo>
                  <a:cubicBezTo>
                    <a:pt x="2" y="3"/>
                    <a:pt x="3" y="7"/>
                    <a:pt x="0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2" name="Freeform 552"/>
            <p:cNvSpPr>
              <a:spLocks/>
            </p:cNvSpPr>
            <p:nvPr/>
          </p:nvSpPr>
          <p:spPr bwMode="auto">
            <a:xfrm>
              <a:off x="9036051" y="3890963"/>
              <a:ext cx="30163" cy="77788"/>
            </a:xfrm>
            <a:custGeom>
              <a:avLst/>
              <a:gdLst>
                <a:gd name="T0" fmla="*/ 4 w 8"/>
                <a:gd name="T1" fmla="*/ 0 h 21"/>
                <a:gd name="T2" fmla="*/ 8 w 8"/>
                <a:gd name="T3" fmla="*/ 5 h 21"/>
                <a:gd name="T4" fmla="*/ 4 w 8"/>
                <a:gd name="T5" fmla="*/ 6 h 21"/>
                <a:gd name="T6" fmla="*/ 6 w 8"/>
                <a:gd name="T7" fmla="*/ 11 h 21"/>
                <a:gd name="T8" fmla="*/ 0 w 8"/>
                <a:gd name="T9" fmla="*/ 21 h 21"/>
                <a:gd name="T10" fmla="*/ 4 w 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4" y="0"/>
                  </a:moveTo>
                  <a:cubicBezTo>
                    <a:pt x="6" y="2"/>
                    <a:pt x="7" y="3"/>
                    <a:pt x="8" y="5"/>
                  </a:cubicBezTo>
                  <a:cubicBezTo>
                    <a:pt x="5" y="5"/>
                    <a:pt x="6" y="5"/>
                    <a:pt x="4" y="6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2" y="12"/>
                    <a:pt x="5" y="20"/>
                    <a:pt x="0" y="21"/>
                  </a:cubicBezTo>
                  <a:cubicBezTo>
                    <a:pt x="1" y="13"/>
                    <a:pt x="0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3" name="Freeform 553"/>
            <p:cNvSpPr>
              <a:spLocks/>
            </p:cNvSpPr>
            <p:nvPr/>
          </p:nvSpPr>
          <p:spPr bwMode="auto">
            <a:xfrm>
              <a:off x="8945563" y="3921126"/>
              <a:ext cx="33338" cy="250825"/>
            </a:xfrm>
            <a:custGeom>
              <a:avLst/>
              <a:gdLst>
                <a:gd name="T0" fmla="*/ 3 w 9"/>
                <a:gd name="T1" fmla="*/ 0 h 67"/>
                <a:gd name="T2" fmla="*/ 6 w 9"/>
                <a:gd name="T3" fmla="*/ 1 h 67"/>
                <a:gd name="T4" fmla="*/ 3 w 9"/>
                <a:gd name="T5" fmla="*/ 6 h 67"/>
                <a:gd name="T6" fmla="*/ 5 w 9"/>
                <a:gd name="T7" fmla="*/ 67 h 67"/>
                <a:gd name="T8" fmla="*/ 3 w 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7">
                  <a:moveTo>
                    <a:pt x="3" y="0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7" y="5"/>
                    <a:pt x="4" y="4"/>
                    <a:pt x="3" y="6"/>
                  </a:cubicBezTo>
                  <a:cubicBezTo>
                    <a:pt x="9" y="23"/>
                    <a:pt x="8" y="52"/>
                    <a:pt x="5" y="67"/>
                  </a:cubicBezTo>
                  <a:cubicBezTo>
                    <a:pt x="1" y="48"/>
                    <a:pt x="0" y="2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4" name="Freeform 554"/>
            <p:cNvSpPr>
              <a:spLocks/>
            </p:cNvSpPr>
            <p:nvPr/>
          </p:nvSpPr>
          <p:spPr bwMode="auto">
            <a:xfrm>
              <a:off x="11152188" y="3938588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5" name="Freeform 555"/>
            <p:cNvSpPr>
              <a:spLocks/>
            </p:cNvSpPr>
            <p:nvPr/>
          </p:nvSpPr>
          <p:spPr bwMode="auto">
            <a:xfrm>
              <a:off x="9055101" y="3965576"/>
              <a:ext cx="19050" cy="41275"/>
            </a:xfrm>
            <a:custGeom>
              <a:avLst/>
              <a:gdLst>
                <a:gd name="T0" fmla="*/ 1 w 5"/>
                <a:gd name="T1" fmla="*/ 5 h 11"/>
                <a:gd name="T2" fmla="*/ 0 w 5"/>
                <a:gd name="T3" fmla="*/ 9 h 11"/>
                <a:gd name="T4" fmla="*/ 1 w 5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3" y="0"/>
                    <a:pt x="5" y="11"/>
                    <a:pt x="0" y="9"/>
                  </a:cubicBezTo>
                  <a:cubicBezTo>
                    <a:pt x="0" y="7"/>
                    <a:pt x="4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6" name="Freeform 556"/>
            <p:cNvSpPr>
              <a:spLocks/>
            </p:cNvSpPr>
            <p:nvPr/>
          </p:nvSpPr>
          <p:spPr bwMode="auto">
            <a:xfrm>
              <a:off x="11137901" y="3979863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5 h 9"/>
                <a:gd name="T4" fmla="*/ 1 w 11"/>
                <a:gd name="T5" fmla="*/ 6 h 9"/>
                <a:gd name="T6" fmla="*/ 0 w 11"/>
                <a:gd name="T7" fmla="*/ 3 h 9"/>
                <a:gd name="T8" fmla="*/ 2 w 11"/>
                <a:gd name="T9" fmla="*/ 5 h 9"/>
                <a:gd name="T10" fmla="*/ 5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8" y="1"/>
                    <a:pt x="7" y="5"/>
                    <a:pt x="11" y="5"/>
                  </a:cubicBezTo>
                  <a:cubicBezTo>
                    <a:pt x="9" y="9"/>
                    <a:pt x="6" y="6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5" y="5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7" name="Freeform 557"/>
            <p:cNvSpPr>
              <a:spLocks/>
            </p:cNvSpPr>
            <p:nvPr/>
          </p:nvSpPr>
          <p:spPr bwMode="auto">
            <a:xfrm>
              <a:off x="8912226" y="3995738"/>
              <a:ext cx="17463" cy="14288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2 w 5"/>
                <a:gd name="T5" fmla="*/ 4 h 4"/>
                <a:gd name="T6" fmla="*/ 0 w 5"/>
                <a:gd name="T7" fmla="*/ 4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0" y="2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8" name="Freeform 558"/>
            <p:cNvSpPr>
              <a:spLocks/>
            </p:cNvSpPr>
            <p:nvPr/>
          </p:nvSpPr>
          <p:spPr bwMode="auto">
            <a:xfrm>
              <a:off x="8904288" y="4014788"/>
              <a:ext cx="19050" cy="22225"/>
            </a:xfrm>
            <a:custGeom>
              <a:avLst/>
              <a:gdLst>
                <a:gd name="T0" fmla="*/ 4 w 5"/>
                <a:gd name="T1" fmla="*/ 6 h 6"/>
                <a:gd name="T2" fmla="*/ 1 w 5"/>
                <a:gd name="T3" fmla="*/ 5 h 6"/>
                <a:gd name="T4" fmla="*/ 3 w 5"/>
                <a:gd name="T5" fmla="*/ 0 h 6"/>
                <a:gd name="T6" fmla="*/ 4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2" y="6"/>
                    <a:pt x="2" y="5"/>
                    <a:pt x="1" y="5"/>
                  </a:cubicBezTo>
                  <a:cubicBezTo>
                    <a:pt x="0" y="2"/>
                    <a:pt x="2" y="2"/>
                    <a:pt x="3" y="0"/>
                  </a:cubicBezTo>
                  <a:cubicBezTo>
                    <a:pt x="5" y="0"/>
                    <a:pt x="3" y="4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59" name="Freeform 559"/>
            <p:cNvSpPr>
              <a:spLocks/>
            </p:cNvSpPr>
            <p:nvPr/>
          </p:nvSpPr>
          <p:spPr bwMode="auto">
            <a:xfrm>
              <a:off x="8731251" y="4033838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2" y="3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0" name="Freeform 560"/>
            <p:cNvSpPr>
              <a:spLocks/>
            </p:cNvSpPr>
            <p:nvPr/>
          </p:nvSpPr>
          <p:spPr bwMode="auto">
            <a:xfrm>
              <a:off x="8912226" y="4033838"/>
              <a:ext cx="22225" cy="17463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2"/>
                    <a:pt x="2" y="5"/>
                    <a:pt x="0" y="3"/>
                  </a:cubicBezTo>
                  <a:cubicBezTo>
                    <a:pt x="2" y="1"/>
                    <a:pt x="3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1" name="Freeform 561"/>
            <p:cNvSpPr>
              <a:spLocks/>
            </p:cNvSpPr>
            <p:nvPr/>
          </p:nvSpPr>
          <p:spPr bwMode="auto">
            <a:xfrm>
              <a:off x="8904288" y="4051301"/>
              <a:ext cx="22225" cy="49213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11 h 13"/>
                <a:gd name="T4" fmla="*/ 3 w 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2"/>
                    <a:pt x="6" y="13"/>
                    <a:pt x="0" y="11"/>
                  </a:cubicBezTo>
                  <a:cubicBezTo>
                    <a:pt x="2" y="7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2" name="Freeform 562"/>
            <p:cNvSpPr>
              <a:spLocks/>
            </p:cNvSpPr>
            <p:nvPr/>
          </p:nvSpPr>
          <p:spPr bwMode="auto">
            <a:xfrm>
              <a:off x="8731251" y="40671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4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0"/>
                    <a:pt x="5" y="4"/>
                    <a:pt x="4" y="6"/>
                  </a:cubicBezTo>
                  <a:cubicBezTo>
                    <a:pt x="0" y="5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3" name="Freeform 563"/>
            <p:cNvSpPr>
              <a:spLocks/>
            </p:cNvSpPr>
            <p:nvPr/>
          </p:nvSpPr>
          <p:spPr bwMode="auto">
            <a:xfrm>
              <a:off x="8923338" y="4070351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2 w 6"/>
                <a:gd name="T3" fmla="*/ 6 h 8"/>
                <a:gd name="T4" fmla="*/ 3 w 6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6" y="0"/>
                    <a:pt x="5" y="8"/>
                    <a:pt x="2" y="6"/>
                  </a:cubicBezTo>
                  <a:cubicBezTo>
                    <a:pt x="0" y="4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4" name="Freeform 564"/>
            <p:cNvSpPr>
              <a:spLocks/>
            </p:cNvSpPr>
            <p:nvPr/>
          </p:nvSpPr>
          <p:spPr bwMode="auto">
            <a:xfrm>
              <a:off x="11163301" y="4075113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2"/>
                    <a:pt x="4" y="4"/>
                  </a:cubicBezTo>
                  <a:cubicBezTo>
                    <a:pt x="2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5" name="Freeform 565"/>
            <p:cNvSpPr>
              <a:spLocks/>
            </p:cNvSpPr>
            <p:nvPr/>
          </p:nvSpPr>
          <p:spPr bwMode="auto">
            <a:xfrm>
              <a:off x="9055101" y="4078288"/>
              <a:ext cx="14288" cy="26988"/>
            </a:xfrm>
            <a:custGeom>
              <a:avLst/>
              <a:gdLst>
                <a:gd name="T0" fmla="*/ 2 w 4"/>
                <a:gd name="T1" fmla="*/ 0 h 7"/>
                <a:gd name="T2" fmla="*/ 4 w 4"/>
                <a:gd name="T3" fmla="*/ 6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4" y="3"/>
                    <a:pt x="4" y="6"/>
                  </a:cubicBezTo>
                  <a:cubicBezTo>
                    <a:pt x="0" y="7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6" name="Freeform 566"/>
            <p:cNvSpPr>
              <a:spLocks/>
            </p:cNvSpPr>
            <p:nvPr/>
          </p:nvSpPr>
          <p:spPr bwMode="auto">
            <a:xfrm>
              <a:off x="8734426" y="4092576"/>
              <a:ext cx="38100" cy="439738"/>
            </a:xfrm>
            <a:custGeom>
              <a:avLst/>
              <a:gdLst>
                <a:gd name="T0" fmla="*/ 3 w 10"/>
                <a:gd name="T1" fmla="*/ 0 h 117"/>
                <a:gd name="T2" fmla="*/ 6 w 10"/>
                <a:gd name="T3" fmla="*/ 2 h 117"/>
                <a:gd name="T4" fmla="*/ 6 w 10"/>
                <a:gd name="T5" fmla="*/ 46 h 117"/>
                <a:gd name="T6" fmla="*/ 7 w 10"/>
                <a:gd name="T7" fmla="*/ 57 h 117"/>
                <a:gd name="T8" fmla="*/ 9 w 10"/>
                <a:gd name="T9" fmla="*/ 68 h 117"/>
                <a:gd name="T10" fmla="*/ 9 w 10"/>
                <a:gd name="T11" fmla="*/ 90 h 117"/>
                <a:gd name="T12" fmla="*/ 9 w 10"/>
                <a:gd name="T13" fmla="*/ 117 h 117"/>
                <a:gd name="T14" fmla="*/ 6 w 10"/>
                <a:gd name="T15" fmla="*/ 85 h 117"/>
                <a:gd name="T16" fmla="*/ 5 w 10"/>
                <a:gd name="T17" fmla="*/ 80 h 117"/>
                <a:gd name="T18" fmla="*/ 6 w 10"/>
                <a:gd name="T19" fmla="*/ 53 h 117"/>
                <a:gd name="T20" fmla="*/ 3 w 10"/>
                <a:gd name="T21" fmla="*/ 42 h 117"/>
                <a:gd name="T22" fmla="*/ 1 w 10"/>
                <a:gd name="T23" fmla="*/ 3 h 117"/>
                <a:gd name="T24" fmla="*/ 3 w 10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17">
                  <a:moveTo>
                    <a:pt x="3" y="0"/>
                  </a:moveTo>
                  <a:cubicBezTo>
                    <a:pt x="4" y="1"/>
                    <a:pt x="4" y="3"/>
                    <a:pt x="6" y="2"/>
                  </a:cubicBezTo>
                  <a:cubicBezTo>
                    <a:pt x="3" y="16"/>
                    <a:pt x="8" y="33"/>
                    <a:pt x="6" y="46"/>
                  </a:cubicBezTo>
                  <a:cubicBezTo>
                    <a:pt x="6" y="50"/>
                    <a:pt x="8" y="53"/>
                    <a:pt x="7" y="57"/>
                  </a:cubicBezTo>
                  <a:cubicBezTo>
                    <a:pt x="7" y="61"/>
                    <a:pt x="9" y="64"/>
                    <a:pt x="9" y="68"/>
                  </a:cubicBezTo>
                  <a:cubicBezTo>
                    <a:pt x="10" y="75"/>
                    <a:pt x="9" y="82"/>
                    <a:pt x="9" y="90"/>
                  </a:cubicBezTo>
                  <a:cubicBezTo>
                    <a:pt x="10" y="99"/>
                    <a:pt x="10" y="109"/>
                    <a:pt x="9" y="117"/>
                  </a:cubicBezTo>
                  <a:cubicBezTo>
                    <a:pt x="6" y="107"/>
                    <a:pt x="8" y="96"/>
                    <a:pt x="6" y="85"/>
                  </a:cubicBezTo>
                  <a:cubicBezTo>
                    <a:pt x="6" y="83"/>
                    <a:pt x="5" y="82"/>
                    <a:pt x="5" y="80"/>
                  </a:cubicBezTo>
                  <a:cubicBezTo>
                    <a:pt x="3" y="72"/>
                    <a:pt x="6" y="62"/>
                    <a:pt x="6" y="53"/>
                  </a:cubicBezTo>
                  <a:cubicBezTo>
                    <a:pt x="5" y="49"/>
                    <a:pt x="3" y="46"/>
                    <a:pt x="3" y="42"/>
                  </a:cubicBezTo>
                  <a:cubicBezTo>
                    <a:pt x="1" y="29"/>
                    <a:pt x="6" y="17"/>
                    <a:pt x="1" y="3"/>
                  </a:cubicBez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7" name="Freeform 567"/>
            <p:cNvSpPr>
              <a:spLocks/>
            </p:cNvSpPr>
            <p:nvPr/>
          </p:nvSpPr>
          <p:spPr bwMode="auto">
            <a:xfrm>
              <a:off x="9024938" y="4130676"/>
              <a:ext cx="14288" cy="49213"/>
            </a:xfrm>
            <a:custGeom>
              <a:avLst/>
              <a:gdLst>
                <a:gd name="T0" fmla="*/ 1 w 4"/>
                <a:gd name="T1" fmla="*/ 0 h 13"/>
                <a:gd name="T2" fmla="*/ 2 w 4"/>
                <a:gd name="T3" fmla="*/ 13 h 13"/>
                <a:gd name="T4" fmla="*/ 1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4" y="0"/>
                    <a:pt x="4" y="9"/>
                    <a:pt x="2" y="13"/>
                  </a:cubicBezTo>
                  <a:cubicBezTo>
                    <a:pt x="0" y="9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8" name="Freeform 568"/>
            <p:cNvSpPr>
              <a:spLocks/>
            </p:cNvSpPr>
            <p:nvPr/>
          </p:nvSpPr>
          <p:spPr bwMode="auto">
            <a:xfrm>
              <a:off x="8907463" y="4157663"/>
              <a:ext cx="15875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5 h 6"/>
                <a:gd name="T4" fmla="*/ 2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0"/>
                    <a:pt x="4" y="6"/>
                    <a:pt x="0" y="5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69" name="Freeform 569"/>
            <p:cNvSpPr>
              <a:spLocks/>
            </p:cNvSpPr>
            <p:nvPr/>
          </p:nvSpPr>
          <p:spPr bwMode="auto">
            <a:xfrm>
              <a:off x="11149013" y="4183063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0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0" name="Freeform 570"/>
            <p:cNvSpPr>
              <a:spLocks/>
            </p:cNvSpPr>
            <p:nvPr/>
          </p:nvSpPr>
          <p:spPr bwMode="auto">
            <a:xfrm>
              <a:off x="9058276" y="4194176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3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0"/>
                    <a:pt x="0" y="3"/>
                    <a:pt x="3" y="3"/>
                  </a:cubicBezTo>
                  <a:cubicBezTo>
                    <a:pt x="1" y="7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1" name="Freeform 571"/>
            <p:cNvSpPr>
              <a:spLocks/>
            </p:cNvSpPr>
            <p:nvPr/>
          </p:nvSpPr>
          <p:spPr bwMode="auto">
            <a:xfrm>
              <a:off x="10237788" y="4194176"/>
              <a:ext cx="11113" cy="22225"/>
            </a:xfrm>
            <a:custGeom>
              <a:avLst/>
              <a:gdLst>
                <a:gd name="T0" fmla="*/ 0 w 3"/>
                <a:gd name="T1" fmla="*/ 1 h 6"/>
                <a:gd name="T2" fmla="*/ 0 w 3"/>
                <a:gd name="T3" fmla="*/ 4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2" name="Freeform 572"/>
            <p:cNvSpPr>
              <a:spLocks/>
            </p:cNvSpPr>
            <p:nvPr/>
          </p:nvSpPr>
          <p:spPr bwMode="auto">
            <a:xfrm>
              <a:off x="9024938" y="4202113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4 w 6"/>
                <a:gd name="T3" fmla="*/ 5 h 7"/>
                <a:gd name="T4" fmla="*/ 1 w 6"/>
                <a:gd name="T5" fmla="*/ 2 h 7"/>
                <a:gd name="T6" fmla="*/ 4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3"/>
                    <a:pt x="2" y="5"/>
                    <a:pt x="4" y="5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2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3" name="Freeform 573"/>
            <p:cNvSpPr>
              <a:spLocks/>
            </p:cNvSpPr>
            <p:nvPr/>
          </p:nvSpPr>
          <p:spPr bwMode="auto">
            <a:xfrm>
              <a:off x="10229851" y="4229101"/>
              <a:ext cx="19050" cy="22225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5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3" y="0"/>
                    <a:pt x="5" y="4"/>
                    <a:pt x="3" y="6"/>
                  </a:cubicBezTo>
                  <a:cubicBezTo>
                    <a:pt x="2" y="5"/>
                    <a:pt x="2" y="5"/>
                    <a:pt x="0" y="5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4" name="Freeform 574"/>
            <p:cNvSpPr>
              <a:spLocks/>
            </p:cNvSpPr>
            <p:nvPr/>
          </p:nvSpPr>
          <p:spPr bwMode="auto">
            <a:xfrm>
              <a:off x="9028113" y="42465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3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5" y="2"/>
                    <a:pt x="4" y="4"/>
                    <a:pt x="3" y="7"/>
                  </a:cubicBezTo>
                  <a:cubicBezTo>
                    <a:pt x="0" y="7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5" name="Freeform 575"/>
            <p:cNvSpPr>
              <a:spLocks/>
            </p:cNvSpPr>
            <p:nvPr/>
          </p:nvSpPr>
          <p:spPr bwMode="auto">
            <a:xfrm>
              <a:off x="8907463" y="4270376"/>
              <a:ext cx="11113" cy="17463"/>
            </a:xfrm>
            <a:custGeom>
              <a:avLst/>
              <a:gdLst>
                <a:gd name="T0" fmla="*/ 0 w 3"/>
                <a:gd name="T1" fmla="*/ 0 h 5"/>
                <a:gd name="T2" fmla="*/ 2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3" y="0"/>
                    <a:pt x="3" y="4"/>
                    <a:pt x="2" y="5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6" name="Freeform 576"/>
            <p:cNvSpPr>
              <a:spLocks/>
            </p:cNvSpPr>
            <p:nvPr/>
          </p:nvSpPr>
          <p:spPr bwMode="auto">
            <a:xfrm>
              <a:off x="11261726" y="4281488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4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6" y="1"/>
                    <a:pt x="1" y="7"/>
                    <a:pt x="4" y="7"/>
                  </a:cubicBezTo>
                  <a:cubicBezTo>
                    <a:pt x="0" y="10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7" name="Freeform 577"/>
            <p:cNvSpPr>
              <a:spLocks/>
            </p:cNvSpPr>
            <p:nvPr/>
          </p:nvSpPr>
          <p:spPr bwMode="auto">
            <a:xfrm>
              <a:off x="9028113" y="4292601"/>
              <a:ext cx="15875" cy="66675"/>
            </a:xfrm>
            <a:custGeom>
              <a:avLst/>
              <a:gdLst>
                <a:gd name="T0" fmla="*/ 1 w 4"/>
                <a:gd name="T1" fmla="*/ 0 h 18"/>
                <a:gd name="T2" fmla="*/ 4 w 4"/>
                <a:gd name="T3" fmla="*/ 0 h 18"/>
                <a:gd name="T4" fmla="*/ 4 w 4"/>
                <a:gd name="T5" fmla="*/ 18 h 18"/>
                <a:gd name="T6" fmla="*/ 1 w 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7"/>
                    <a:pt x="4" y="9"/>
                    <a:pt x="4" y="18"/>
                  </a:cubicBezTo>
                  <a:cubicBezTo>
                    <a:pt x="0" y="15"/>
                    <a:pt x="3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8" name="Freeform 578"/>
            <p:cNvSpPr>
              <a:spLocks/>
            </p:cNvSpPr>
            <p:nvPr/>
          </p:nvSpPr>
          <p:spPr bwMode="auto">
            <a:xfrm>
              <a:off x="11209338" y="4311651"/>
              <a:ext cx="14288" cy="36513"/>
            </a:xfrm>
            <a:custGeom>
              <a:avLst/>
              <a:gdLst>
                <a:gd name="T0" fmla="*/ 1 w 4"/>
                <a:gd name="T1" fmla="*/ 0 h 10"/>
                <a:gd name="T2" fmla="*/ 2 w 4"/>
                <a:gd name="T3" fmla="*/ 10 h 10"/>
                <a:gd name="T4" fmla="*/ 1 w 4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4" y="1"/>
                    <a:pt x="3" y="7"/>
                    <a:pt x="2" y="10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79" name="Freeform 579"/>
            <p:cNvSpPr>
              <a:spLocks/>
            </p:cNvSpPr>
            <p:nvPr/>
          </p:nvSpPr>
          <p:spPr bwMode="auto">
            <a:xfrm>
              <a:off x="11209338" y="4460876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3 h 6"/>
                <a:gd name="T4" fmla="*/ 2 w 5"/>
                <a:gd name="T5" fmla="*/ 6 h 6"/>
                <a:gd name="T6" fmla="*/ 3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5" y="1"/>
                    <a:pt x="4" y="3"/>
                    <a:pt x="5" y="3"/>
                  </a:cubicBezTo>
                  <a:cubicBezTo>
                    <a:pt x="5" y="5"/>
                    <a:pt x="2" y="4"/>
                    <a:pt x="2" y="6"/>
                  </a:cubicBezTo>
                  <a:cubicBezTo>
                    <a:pt x="0" y="5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0" name="Freeform 580"/>
            <p:cNvSpPr>
              <a:spLocks/>
            </p:cNvSpPr>
            <p:nvPr/>
          </p:nvSpPr>
          <p:spPr bwMode="auto">
            <a:xfrm>
              <a:off x="11253788" y="4468813"/>
              <a:ext cx="15875" cy="1428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1" y="3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1" name="Freeform 581"/>
            <p:cNvSpPr>
              <a:spLocks/>
            </p:cNvSpPr>
            <p:nvPr/>
          </p:nvSpPr>
          <p:spPr bwMode="auto">
            <a:xfrm>
              <a:off x="11239501" y="4600576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4 w 7"/>
                <a:gd name="T3" fmla="*/ 8 h 8"/>
                <a:gd name="T4" fmla="*/ 3 w 7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6" y="1"/>
                    <a:pt x="7" y="6"/>
                    <a:pt x="4" y="8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2" name="Freeform 582"/>
            <p:cNvSpPr>
              <a:spLocks/>
            </p:cNvSpPr>
            <p:nvPr/>
          </p:nvSpPr>
          <p:spPr bwMode="auto">
            <a:xfrm>
              <a:off x="8813801" y="4589463"/>
              <a:ext cx="7938" cy="55563"/>
            </a:xfrm>
            <a:custGeom>
              <a:avLst/>
              <a:gdLst>
                <a:gd name="T0" fmla="*/ 0 w 2"/>
                <a:gd name="T1" fmla="*/ 6 h 15"/>
                <a:gd name="T2" fmla="*/ 1 w 2"/>
                <a:gd name="T3" fmla="*/ 7 h 15"/>
                <a:gd name="T4" fmla="*/ 0 w 2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0" y="6"/>
                  </a:moveTo>
                  <a:cubicBezTo>
                    <a:pt x="1" y="0"/>
                    <a:pt x="2" y="15"/>
                    <a:pt x="1" y="7"/>
                  </a:cubicBezTo>
                  <a:cubicBezTo>
                    <a:pt x="1" y="6"/>
                    <a:pt x="0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3" name="Freeform 583"/>
            <p:cNvSpPr>
              <a:spLocks/>
            </p:cNvSpPr>
            <p:nvPr/>
          </p:nvSpPr>
          <p:spPr bwMode="auto">
            <a:xfrm>
              <a:off x="11239501" y="46339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5 w 5"/>
                <a:gd name="T3" fmla="*/ 4 h 9"/>
                <a:gd name="T4" fmla="*/ 4 w 5"/>
                <a:gd name="T5" fmla="*/ 8 h 9"/>
                <a:gd name="T6" fmla="*/ 1 w 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2" y="2"/>
                    <a:pt x="2" y="4"/>
                    <a:pt x="5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0" y="9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4" name="Freeform 584"/>
            <p:cNvSpPr>
              <a:spLocks/>
            </p:cNvSpPr>
            <p:nvPr/>
          </p:nvSpPr>
          <p:spPr bwMode="auto">
            <a:xfrm>
              <a:off x="8810626" y="4672013"/>
              <a:ext cx="14288" cy="22225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6 h 6"/>
                <a:gd name="T4" fmla="*/ 1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4" y="0"/>
                    <a:pt x="3" y="5"/>
                    <a:pt x="2" y="6"/>
                  </a:cubicBezTo>
                  <a:cubicBezTo>
                    <a:pt x="0" y="6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5" name="Freeform 585"/>
            <p:cNvSpPr>
              <a:spLocks/>
            </p:cNvSpPr>
            <p:nvPr/>
          </p:nvSpPr>
          <p:spPr bwMode="auto">
            <a:xfrm>
              <a:off x="11239501" y="4683126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5"/>
                    <a:pt x="1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6" name="Freeform 586"/>
            <p:cNvSpPr>
              <a:spLocks/>
            </p:cNvSpPr>
            <p:nvPr/>
          </p:nvSpPr>
          <p:spPr bwMode="auto">
            <a:xfrm>
              <a:off x="8723313" y="4691063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6"/>
                    <a:pt x="2" y="8"/>
                  </a:cubicBezTo>
                  <a:cubicBezTo>
                    <a:pt x="0" y="11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7" name="Freeform 587"/>
            <p:cNvSpPr>
              <a:spLocks/>
            </p:cNvSpPr>
            <p:nvPr/>
          </p:nvSpPr>
          <p:spPr bwMode="auto">
            <a:xfrm>
              <a:off x="11215688" y="4697413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5" y="1"/>
                    <a:pt x="3" y="5"/>
                    <a:pt x="0" y="5"/>
                  </a:cubicBezTo>
                  <a:cubicBezTo>
                    <a:pt x="1" y="3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8" name="Freeform 588"/>
            <p:cNvSpPr>
              <a:spLocks/>
            </p:cNvSpPr>
            <p:nvPr/>
          </p:nvSpPr>
          <p:spPr bwMode="auto">
            <a:xfrm>
              <a:off x="11239501" y="4705351"/>
              <a:ext cx="19050" cy="41275"/>
            </a:xfrm>
            <a:custGeom>
              <a:avLst/>
              <a:gdLst>
                <a:gd name="T0" fmla="*/ 2 w 5"/>
                <a:gd name="T1" fmla="*/ 0 h 11"/>
                <a:gd name="T2" fmla="*/ 3 w 5"/>
                <a:gd name="T3" fmla="*/ 11 h 11"/>
                <a:gd name="T4" fmla="*/ 2 w 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0"/>
                  </a:moveTo>
                  <a:cubicBezTo>
                    <a:pt x="5" y="4"/>
                    <a:pt x="3" y="5"/>
                    <a:pt x="3" y="11"/>
                  </a:cubicBezTo>
                  <a:cubicBezTo>
                    <a:pt x="0" y="8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89" name="Freeform 589"/>
            <p:cNvSpPr>
              <a:spLocks/>
            </p:cNvSpPr>
            <p:nvPr/>
          </p:nvSpPr>
          <p:spPr bwMode="auto">
            <a:xfrm>
              <a:off x="11223626" y="4757738"/>
              <a:ext cx="34925" cy="146050"/>
            </a:xfrm>
            <a:custGeom>
              <a:avLst/>
              <a:gdLst>
                <a:gd name="T0" fmla="*/ 6 w 9"/>
                <a:gd name="T1" fmla="*/ 0 h 39"/>
                <a:gd name="T2" fmla="*/ 6 w 9"/>
                <a:gd name="T3" fmla="*/ 14 h 39"/>
                <a:gd name="T4" fmla="*/ 3 w 9"/>
                <a:gd name="T5" fmla="*/ 39 h 39"/>
                <a:gd name="T6" fmla="*/ 6 w 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0"/>
                  </a:moveTo>
                  <a:cubicBezTo>
                    <a:pt x="9" y="5"/>
                    <a:pt x="6" y="10"/>
                    <a:pt x="6" y="14"/>
                  </a:cubicBezTo>
                  <a:cubicBezTo>
                    <a:pt x="6" y="24"/>
                    <a:pt x="7" y="33"/>
                    <a:pt x="3" y="39"/>
                  </a:cubicBezTo>
                  <a:cubicBezTo>
                    <a:pt x="4" y="24"/>
                    <a:pt x="0" y="1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0" name="Freeform 590"/>
            <p:cNvSpPr>
              <a:spLocks/>
            </p:cNvSpPr>
            <p:nvPr/>
          </p:nvSpPr>
          <p:spPr bwMode="auto">
            <a:xfrm>
              <a:off x="8915401" y="4784726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3"/>
                    <a:pt x="3" y="4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1" name="Freeform 591"/>
            <p:cNvSpPr>
              <a:spLocks/>
            </p:cNvSpPr>
            <p:nvPr/>
          </p:nvSpPr>
          <p:spPr bwMode="auto">
            <a:xfrm>
              <a:off x="11156951" y="4829176"/>
              <a:ext cx="17463" cy="26988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6 h 7"/>
                <a:gd name="T4" fmla="*/ 1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4" y="1"/>
                    <a:pt x="5" y="3"/>
                    <a:pt x="5" y="6"/>
                  </a:cubicBezTo>
                  <a:cubicBezTo>
                    <a:pt x="3" y="6"/>
                    <a:pt x="3" y="7"/>
                    <a:pt x="1" y="7"/>
                  </a:cubicBezTo>
                  <a:cubicBezTo>
                    <a:pt x="0" y="4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2" name="Freeform 592"/>
            <p:cNvSpPr>
              <a:spLocks/>
            </p:cNvSpPr>
            <p:nvPr/>
          </p:nvSpPr>
          <p:spPr bwMode="auto">
            <a:xfrm>
              <a:off x="11171238" y="4870451"/>
              <a:ext cx="7938" cy="15875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0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3" name="Freeform 593"/>
            <p:cNvSpPr>
              <a:spLocks/>
            </p:cNvSpPr>
            <p:nvPr/>
          </p:nvSpPr>
          <p:spPr bwMode="auto">
            <a:xfrm>
              <a:off x="11220451" y="4922838"/>
              <a:ext cx="30163" cy="76200"/>
            </a:xfrm>
            <a:custGeom>
              <a:avLst/>
              <a:gdLst>
                <a:gd name="T0" fmla="*/ 8 w 8"/>
                <a:gd name="T1" fmla="*/ 2 h 20"/>
                <a:gd name="T2" fmla="*/ 4 w 8"/>
                <a:gd name="T3" fmla="*/ 20 h 20"/>
                <a:gd name="T4" fmla="*/ 0 w 8"/>
                <a:gd name="T5" fmla="*/ 15 h 20"/>
                <a:gd name="T6" fmla="*/ 1 w 8"/>
                <a:gd name="T7" fmla="*/ 3 h 20"/>
                <a:gd name="T8" fmla="*/ 8 w 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8" y="2"/>
                  </a:moveTo>
                  <a:cubicBezTo>
                    <a:pt x="3" y="7"/>
                    <a:pt x="6" y="14"/>
                    <a:pt x="4" y="20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5" y="16"/>
                    <a:pt x="4" y="3"/>
                    <a:pt x="1" y="3"/>
                  </a:cubicBezTo>
                  <a:cubicBezTo>
                    <a:pt x="3" y="0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4" name="Freeform 594"/>
            <p:cNvSpPr>
              <a:spLocks/>
            </p:cNvSpPr>
            <p:nvPr/>
          </p:nvSpPr>
          <p:spPr bwMode="auto">
            <a:xfrm>
              <a:off x="9043988" y="4957763"/>
              <a:ext cx="25400" cy="22225"/>
            </a:xfrm>
            <a:custGeom>
              <a:avLst/>
              <a:gdLst>
                <a:gd name="T0" fmla="*/ 2 w 7"/>
                <a:gd name="T1" fmla="*/ 0 h 6"/>
                <a:gd name="T2" fmla="*/ 2 w 7"/>
                <a:gd name="T3" fmla="*/ 6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1"/>
                    <a:pt x="7" y="6"/>
                    <a:pt x="2" y="6"/>
                  </a:cubicBezTo>
                  <a:cubicBezTo>
                    <a:pt x="0" y="4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5" name="Freeform 595"/>
            <p:cNvSpPr>
              <a:spLocks/>
            </p:cNvSpPr>
            <p:nvPr/>
          </p:nvSpPr>
          <p:spPr bwMode="auto">
            <a:xfrm>
              <a:off x="9058276" y="5081588"/>
              <a:ext cx="30163" cy="36513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5 h 10"/>
                <a:gd name="T4" fmla="*/ 1 w 8"/>
                <a:gd name="T5" fmla="*/ 1 h 10"/>
                <a:gd name="T6" fmla="*/ 3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cubicBezTo>
                    <a:pt x="8" y="2"/>
                    <a:pt x="1" y="6"/>
                    <a:pt x="5" y="5"/>
                  </a:cubicBezTo>
                  <a:cubicBezTo>
                    <a:pt x="4" y="10"/>
                    <a:pt x="0" y="5"/>
                    <a:pt x="1" y="1"/>
                  </a:cubicBezTo>
                  <a:cubicBezTo>
                    <a:pt x="2" y="2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6" name="Freeform 596"/>
            <p:cNvSpPr>
              <a:spLocks/>
            </p:cNvSpPr>
            <p:nvPr/>
          </p:nvSpPr>
          <p:spPr bwMode="auto">
            <a:xfrm>
              <a:off x="8737601" y="5084763"/>
              <a:ext cx="19050" cy="74613"/>
            </a:xfrm>
            <a:custGeom>
              <a:avLst/>
              <a:gdLst>
                <a:gd name="T0" fmla="*/ 3 w 5"/>
                <a:gd name="T1" fmla="*/ 0 h 20"/>
                <a:gd name="T2" fmla="*/ 5 w 5"/>
                <a:gd name="T3" fmla="*/ 20 h 20"/>
                <a:gd name="T4" fmla="*/ 3 w 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0">
                  <a:moveTo>
                    <a:pt x="3" y="0"/>
                  </a:moveTo>
                  <a:cubicBezTo>
                    <a:pt x="4" y="5"/>
                    <a:pt x="4" y="13"/>
                    <a:pt x="5" y="20"/>
                  </a:cubicBezTo>
                  <a:cubicBezTo>
                    <a:pt x="0" y="17"/>
                    <a:pt x="2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7" name="Freeform 597"/>
            <p:cNvSpPr>
              <a:spLocks/>
            </p:cNvSpPr>
            <p:nvPr/>
          </p:nvSpPr>
          <p:spPr bwMode="auto">
            <a:xfrm>
              <a:off x="11283951" y="5208588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1" y="5"/>
                  </a:cubicBezTo>
                  <a:cubicBezTo>
                    <a:pt x="0" y="2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8" name="Freeform 598"/>
            <p:cNvSpPr>
              <a:spLocks/>
            </p:cNvSpPr>
            <p:nvPr/>
          </p:nvSpPr>
          <p:spPr bwMode="auto">
            <a:xfrm>
              <a:off x="8666163" y="5216526"/>
              <a:ext cx="23813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9 h 9"/>
                <a:gd name="T4" fmla="*/ 2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6" y="1"/>
                    <a:pt x="3" y="4"/>
                    <a:pt x="3" y="9"/>
                  </a:cubicBezTo>
                  <a:cubicBezTo>
                    <a:pt x="0" y="8"/>
                    <a:pt x="4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99" name="Freeform 599"/>
            <p:cNvSpPr>
              <a:spLocks/>
            </p:cNvSpPr>
            <p:nvPr/>
          </p:nvSpPr>
          <p:spPr bwMode="auto">
            <a:xfrm>
              <a:off x="11171238" y="5257801"/>
              <a:ext cx="22225" cy="36513"/>
            </a:xfrm>
            <a:custGeom>
              <a:avLst/>
              <a:gdLst>
                <a:gd name="T0" fmla="*/ 3 w 6"/>
                <a:gd name="T1" fmla="*/ 0 h 10"/>
                <a:gd name="T2" fmla="*/ 6 w 6"/>
                <a:gd name="T3" fmla="*/ 7 h 10"/>
                <a:gd name="T4" fmla="*/ 3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3" y="0"/>
                  </a:moveTo>
                  <a:cubicBezTo>
                    <a:pt x="5" y="0"/>
                    <a:pt x="1" y="7"/>
                    <a:pt x="6" y="7"/>
                  </a:cubicBezTo>
                  <a:cubicBezTo>
                    <a:pt x="1" y="10"/>
                    <a:pt x="0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0" name="Freeform 600"/>
            <p:cNvSpPr>
              <a:spLocks/>
            </p:cNvSpPr>
            <p:nvPr/>
          </p:nvSpPr>
          <p:spPr bwMode="auto">
            <a:xfrm>
              <a:off x="8761413" y="5268913"/>
              <a:ext cx="19050" cy="1428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5" y="1"/>
                    <a:pt x="3" y="4"/>
                    <a:pt x="2" y="4"/>
                  </a:cubicBezTo>
                  <a:cubicBezTo>
                    <a:pt x="0" y="4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1" name="Freeform 601"/>
            <p:cNvSpPr>
              <a:spLocks/>
            </p:cNvSpPr>
            <p:nvPr/>
          </p:nvSpPr>
          <p:spPr bwMode="auto">
            <a:xfrm>
              <a:off x="11253788" y="5299076"/>
              <a:ext cx="19050" cy="2222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4 h 6"/>
                <a:gd name="T4" fmla="*/ 2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4" y="0"/>
                    <a:pt x="3" y="4"/>
                    <a:pt x="5" y="4"/>
                  </a:cubicBezTo>
                  <a:cubicBezTo>
                    <a:pt x="4" y="6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2" name="Freeform 602"/>
            <p:cNvSpPr>
              <a:spLocks/>
            </p:cNvSpPr>
            <p:nvPr/>
          </p:nvSpPr>
          <p:spPr bwMode="auto">
            <a:xfrm>
              <a:off x="8767763" y="5302251"/>
              <a:ext cx="12700" cy="15875"/>
            </a:xfrm>
            <a:custGeom>
              <a:avLst/>
              <a:gdLst>
                <a:gd name="T0" fmla="*/ 0 w 3"/>
                <a:gd name="T1" fmla="*/ 0 h 4"/>
                <a:gd name="T2" fmla="*/ 2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2" y="4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3" name="Freeform 603"/>
            <p:cNvSpPr>
              <a:spLocks/>
            </p:cNvSpPr>
            <p:nvPr/>
          </p:nvSpPr>
          <p:spPr bwMode="auto">
            <a:xfrm>
              <a:off x="11149013" y="5343526"/>
              <a:ext cx="49213" cy="30163"/>
            </a:xfrm>
            <a:custGeom>
              <a:avLst/>
              <a:gdLst>
                <a:gd name="T0" fmla="*/ 13 w 13"/>
                <a:gd name="T1" fmla="*/ 4 h 8"/>
                <a:gd name="T2" fmla="*/ 8 w 13"/>
                <a:gd name="T3" fmla="*/ 8 h 8"/>
                <a:gd name="T4" fmla="*/ 0 w 13"/>
                <a:gd name="T5" fmla="*/ 2 h 8"/>
                <a:gd name="T6" fmla="*/ 13 w 13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cubicBezTo>
                    <a:pt x="11" y="6"/>
                    <a:pt x="10" y="8"/>
                    <a:pt x="8" y="8"/>
                  </a:cubicBezTo>
                  <a:cubicBezTo>
                    <a:pt x="5" y="7"/>
                    <a:pt x="1" y="6"/>
                    <a:pt x="0" y="2"/>
                  </a:cubicBezTo>
                  <a:cubicBezTo>
                    <a:pt x="4" y="0"/>
                    <a:pt x="10" y="2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4" name="Freeform 604"/>
            <p:cNvSpPr>
              <a:spLocks/>
            </p:cNvSpPr>
            <p:nvPr/>
          </p:nvSpPr>
          <p:spPr bwMode="auto">
            <a:xfrm>
              <a:off x="8772526" y="5351463"/>
              <a:ext cx="11113" cy="1428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1 h 4"/>
                <a:gd name="T4" fmla="*/ 3 w 3"/>
                <a:gd name="T5" fmla="*/ 3 h 4"/>
                <a:gd name="T6" fmla="*/ 1 w 3"/>
                <a:gd name="T7" fmla="*/ 4 h 4"/>
                <a:gd name="T8" fmla="*/ 0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4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5" name="Freeform 605"/>
            <p:cNvSpPr>
              <a:spLocks/>
            </p:cNvSpPr>
            <p:nvPr/>
          </p:nvSpPr>
          <p:spPr bwMode="auto">
            <a:xfrm>
              <a:off x="11283951" y="5354638"/>
              <a:ext cx="22225" cy="109538"/>
            </a:xfrm>
            <a:custGeom>
              <a:avLst/>
              <a:gdLst>
                <a:gd name="T0" fmla="*/ 2 w 6"/>
                <a:gd name="T1" fmla="*/ 0 h 29"/>
                <a:gd name="T2" fmla="*/ 5 w 6"/>
                <a:gd name="T3" fmla="*/ 1 h 29"/>
                <a:gd name="T4" fmla="*/ 5 w 6"/>
                <a:gd name="T5" fmla="*/ 14 h 29"/>
                <a:gd name="T6" fmla="*/ 2 w 6"/>
                <a:gd name="T7" fmla="*/ 16 h 29"/>
                <a:gd name="T8" fmla="*/ 0 w 6"/>
                <a:gd name="T9" fmla="*/ 28 h 29"/>
                <a:gd name="T10" fmla="*/ 2 w 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9">
                  <a:moveTo>
                    <a:pt x="2" y="0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5" y="5"/>
                    <a:pt x="1" y="11"/>
                    <a:pt x="5" y="14"/>
                  </a:cubicBezTo>
                  <a:cubicBezTo>
                    <a:pt x="5" y="18"/>
                    <a:pt x="4" y="14"/>
                    <a:pt x="2" y="16"/>
                  </a:cubicBezTo>
                  <a:cubicBezTo>
                    <a:pt x="2" y="20"/>
                    <a:pt x="6" y="29"/>
                    <a:pt x="0" y="28"/>
                  </a:cubicBezTo>
                  <a:cubicBezTo>
                    <a:pt x="2" y="17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6" name="Freeform 606"/>
            <p:cNvSpPr>
              <a:spLocks/>
            </p:cNvSpPr>
            <p:nvPr/>
          </p:nvSpPr>
          <p:spPr bwMode="auto">
            <a:xfrm>
              <a:off x="11253788" y="5362576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7 h 8"/>
                <a:gd name="T4" fmla="*/ 2 w 5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5" y="0"/>
                    <a:pt x="3" y="5"/>
                    <a:pt x="4" y="7"/>
                  </a:cubicBezTo>
                  <a:cubicBezTo>
                    <a:pt x="0" y="8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7" name="Freeform 608"/>
            <p:cNvSpPr>
              <a:spLocks/>
            </p:cNvSpPr>
            <p:nvPr/>
          </p:nvSpPr>
          <p:spPr bwMode="auto">
            <a:xfrm>
              <a:off x="8775701" y="5384800"/>
              <a:ext cx="19050" cy="26988"/>
            </a:xfrm>
            <a:custGeom>
              <a:avLst/>
              <a:gdLst>
                <a:gd name="T0" fmla="*/ 1 w 5"/>
                <a:gd name="T1" fmla="*/ 1 h 7"/>
                <a:gd name="T2" fmla="*/ 4 w 5"/>
                <a:gd name="T3" fmla="*/ 4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4"/>
                    <a:pt x="4" y="4"/>
                  </a:cubicBezTo>
                  <a:cubicBezTo>
                    <a:pt x="3" y="7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8" name="Freeform 609"/>
            <p:cNvSpPr>
              <a:spLocks/>
            </p:cNvSpPr>
            <p:nvPr/>
          </p:nvSpPr>
          <p:spPr bwMode="auto">
            <a:xfrm>
              <a:off x="11283951" y="55022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4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4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09" name="Freeform 610"/>
            <p:cNvSpPr>
              <a:spLocks/>
            </p:cNvSpPr>
            <p:nvPr/>
          </p:nvSpPr>
          <p:spPr bwMode="auto">
            <a:xfrm>
              <a:off x="8753476" y="5519738"/>
              <a:ext cx="33338" cy="57150"/>
            </a:xfrm>
            <a:custGeom>
              <a:avLst/>
              <a:gdLst>
                <a:gd name="T0" fmla="*/ 4 w 9"/>
                <a:gd name="T1" fmla="*/ 0 h 15"/>
                <a:gd name="T2" fmla="*/ 6 w 9"/>
                <a:gd name="T3" fmla="*/ 15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9" y="2"/>
                    <a:pt x="7" y="10"/>
                    <a:pt x="6" y="15"/>
                  </a:cubicBezTo>
                  <a:cubicBezTo>
                    <a:pt x="0" y="15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0" name="Freeform 611"/>
            <p:cNvSpPr>
              <a:spLocks/>
            </p:cNvSpPr>
            <p:nvPr/>
          </p:nvSpPr>
          <p:spPr bwMode="auto">
            <a:xfrm>
              <a:off x="11291888" y="5524500"/>
              <a:ext cx="11113" cy="22225"/>
            </a:xfrm>
            <a:custGeom>
              <a:avLst/>
              <a:gdLst>
                <a:gd name="T0" fmla="*/ 0 w 3"/>
                <a:gd name="T1" fmla="*/ 2 h 6"/>
                <a:gd name="T2" fmla="*/ 0 w 3"/>
                <a:gd name="T3" fmla="*/ 4 h 6"/>
                <a:gd name="T4" fmla="*/ 0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cubicBezTo>
                    <a:pt x="3" y="0"/>
                    <a:pt x="3" y="6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1" name="Freeform 612"/>
            <p:cNvSpPr>
              <a:spLocks/>
            </p:cNvSpPr>
            <p:nvPr/>
          </p:nvSpPr>
          <p:spPr bwMode="auto">
            <a:xfrm>
              <a:off x="8794751" y="5554663"/>
              <a:ext cx="11113" cy="142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4 h 4"/>
                <a:gd name="T4" fmla="*/ 0 w 3"/>
                <a:gd name="T5" fmla="*/ 3 h 4"/>
                <a:gd name="T6" fmla="*/ 0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2" name="Freeform 613"/>
            <p:cNvSpPr>
              <a:spLocks/>
            </p:cNvSpPr>
            <p:nvPr/>
          </p:nvSpPr>
          <p:spPr bwMode="auto">
            <a:xfrm>
              <a:off x="11283951" y="5613400"/>
              <a:ext cx="22225" cy="38100"/>
            </a:xfrm>
            <a:custGeom>
              <a:avLst/>
              <a:gdLst>
                <a:gd name="T0" fmla="*/ 2 w 6"/>
                <a:gd name="T1" fmla="*/ 0 h 10"/>
                <a:gd name="T2" fmla="*/ 4 w 6"/>
                <a:gd name="T3" fmla="*/ 10 h 10"/>
                <a:gd name="T4" fmla="*/ 2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6" y="0"/>
                    <a:pt x="4" y="7"/>
                    <a:pt x="4" y="10"/>
                  </a:cubicBezTo>
                  <a:cubicBezTo>
                    <a:pt x="3" y="7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3" name="Freeform 614"/>
            <p:cNvSpPr>
              <a:spLocks/>
            </p:cNvSpPr>
            <p:nvPr/>
          </p:nvSpPr>
          <p:spPr bwMode="auto">
            <a:xfrm>
              <a:off x="8723313" y="5648325"/>
              <a:ext cx="3175" cy="36513"/>
            </a:xfrm>
            <a:custGeom>
              <a:avLst/>
              <a:gdLst>
                <a:gd name="T0" fmla="*/ 0 w 1"/>
                <a:gd name="T1" fmla="*/ 3 h 10"/>
                <a:gd name="T2" fmla="*/ 1 w 1"/>
                <a:gd name="T3" fmla="*/ 7 h 10"/>
                <a:gd name="T4" fmla="*/ 0 w 1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0">
                  <a:moveTo>
                    <a:pt x="0" y="3"/>
                  </a:moveTo>
                  <a:cubicBezTo>
                    <a:pt x="1" y="0"/>
                    <a:pt x="1" y="6"/>
                    <a:pt x="1" y="7"/>
                  </a:cubicBezTo>
                  <a:cubicBezTo>
                    <a:pt x="0" y="10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4" name="Freeform 615"/>
            <p:cNvSpPr>
              <a:spLocks/>
            </p:cNvSpPr>
            <p:nvPr/>
          </p:nvSpPr>
          <p:spPr bwMode="auto">
            <a:xfrm>
              <a:off x="8723313" y="5700713"/>
              <a:ext cx="11113" cy="30163"/>
            </a:xfrm>
            <a:custGeom>
              <a:avLst/>
              <a:gdLst>
                <a:gd name="T0" fmla="*/ 1 w 3"/>
                <a:gd name="T1" fmla="*/ 0 h 8"/>
                <a:gd name="T2" fmla="*/ 3 w 3"/>
                <a:gd name="T3" fmla="*/ 8 h 8"/>
                <a:gd name="T4" fmla="*/ 1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3" y="1"/>
                    <a:pt x="3" y="5"/>
                    <a:pt x="3" y="8"/>
                  </a:cubicBezTo>
                  <a:cubicBezTo>
                    <a:pt x="0" y="7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5" name="Freeform 616"/>
            <p:cNvSpPr>
              <a:spLocks/>
            </p:cNvSpPr>
            <p:nvPr/>
          </p:nvSpPr>
          <p:spPr bwMode="auto">
            <a:xfrm>
              <a:off x="8764588" y="5753100"/>
              <a:ext cx="26988" cy="192088"/>
            </a:xfrm>
            <a:custGeom>
              <a:avLst/>
              <a:gdLst>
                <a:gd name="T0" fmla="*/ 2 w 7"/>
                <a:gd name="T1" fmla="*/ 0 h 51"/>
                <a:gd name="T2" fmla="*/ 6 w 7"/>
                <a:gd name="T3" fmla="*/ 51 h 51"/>
                <a:gd name="T4" fmla="*/ 2 w 7"/>
                <a:gd name="T5" fmla="*/ 25 h 51"/>
                <a:gd name="T6" fmla="*/ 2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2" y="0"/>
                  </a:moveTo>
                  <a:cubicBezTo>
                    <a:pt x="7" y="18"/>
                    <a:pt x="5" y="35"/>
                    <a:pt x="6" y="51"/>
                  </a:cubicBezTo>
                  <a:cubicBezTo>
                    <a:pt x="0" y="47"/>
                    <a:pt x="3" y="34"/>
                    <a:pt x="2" y="25"/>
                  </a:cubicBezTo>
                  <a:cubicBezTo>
                    <a:pt x="2" y="18"/>
                    <a:pt x="1" y="8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6" name="Freeform 617"/>
            <p:cNvSpPr>
              <a:spLocks/>
            </p:cNvSpPr>
            <p:nvPr/>
          </p:nvSpPr>
          <p:spPr bwMode="auto">
            <a:xfrm>
              <a:off x="11393488" y="5761038"/>
              <a:ext cx="22225" cy="22225"/>
            </a:xfrm>
            <a:custGeom>
              <a:avLst/>
              <a:gdLst>
                <a:gd name="T0" fmla="*/ 3 w 6"/>
                <a:gd name="T1" fmla="*/ 0 h 6"/>
                <a:gd name="T2" fmla="*/ 6 w 6"/>
                <a:gd name="T3" fmla="*/ 1 h 6"/>
                <a:gd name="T4" fmla="*/ 1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0"/>
                    <a:pt x="5" y="1"/>
                    <a:pt x="6" y="1"/>
                  </a:cubicBezTo>
                  <a:cubicBezTo>
                    <a:pt x="6" y="5"/>
                    <a:pt x="4" y="6"/>
                    <a:pt x="1" y="5"/>
                  </a:cubicBezTo>
                  <a:cubicBezTo>
                    <a:pt x="0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7" name="Freeform 618"/>
            <p:cNvSpPr>
              <a:spLocks/>
            </p:cNvSpPr>
            <p:nvPr/>
          </p:nvSpPr>
          <p:spPr bwMode="auto">
            <a:xfrm>
              <a:off x="11288713" y="5780088"/>
              <a:ext cx="17463" cy="58738"/>
            </a:xfrm>
            <a:custGeom>
              <a:avLst/>
              <a:gdLst>
                <a:gd name="T0" fmla="*/ 2 w 5"/>
                <a:gd name="T1" fmla="*/ 0 h 16"/>
                <a:gd name="T2" fmla="*/ 5 w 5"/>
                <a:gd name="T3" fmla="*/ 12 h 16"/>
                <a:gd name="T4" fmla="*/ 0 w 5"/>
                <a:gd name="T5" fmla="*/ 12 h 16"/>
                <a:gd name="T6" fmla="*/ 2 w 5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5" y="4"/>
                    <a:pt x="0" y="10"/>
                    <a:pt x="5" y="12"/>
                  </a:cubicBezTo>
                  <a:cubicBezTo>
                    <a:pt x="5" y="16"/>
                    <a:pt x="2" y="13"/>
                    <a:pt x="0" y="12"/>
                  </a:cubicBezTo>
                  <a:cubicBezTo>
                    <a:pt x="2" y="9"/>
                    <a:pt x="1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8" name="Freeform 619"/>
            <p:cNvSpPr>
              <a:spLocks/>
            </p:cNvSpPr>
            <p:nvPr/>
          </p:nvSpPr>
          <p:spPr bwMode="auto">
            <a:xfrm>
              <a:off x="11396663" y="5797550"/>
              <a:ext cx="19050" cy="23813"/>
            </a:xfrm>
            <a:custGeom>
              <a:avLst/>
              <a:gdLst>
                <a:gd name="T0" fmla="*/ 2 w 5"/>
                <a:gd name="T1" fmla="*/ 1 h 6"/>
                <a:gd name="T2" fmla="*/ 5 w 5"/>
                <a:gd name="T3" fmla="*/ 4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5" y="0"/>
                    <a:pt x="5" y="3"/>
                    <a:pt x="5" y="4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0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19" name="Freeform 620"/>
            <p:cNvSpPr>
              <a:spLocks/>
            </p:cNvSpPr>
            <p:nvPr/>
          </p:nvSpPr>
          <p:spPr bwMode="auto">
            <a:xfrm>
              <a:off x="8734426" y="5821363"/>
              <a:ext cx="19050" cy="146050"/>
            </a:xfrm>
            <a:custGeom>
              <a:avLst/>
              <a:gdLst>
                <a:gd name="T0" fmla="*/ 1 w 5"/>
                <a:gd name="T1" fmla="*/ 0 h 39"/>
                <a:gd name="T2" fmla="*/ 4 w 5"/>
                <a:gd name="T3" fmla="*/ 39 h 39"/>
                <a:gd name="T4" fmla="*/ 1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1" y="0"/>
                  </a:moveTo>
                  <a:cubicBezTo>
                    <a:pt x="4" y="10"/>
                    <a:pt x="5" y="28"/>
                    <a:pt x="4" y="39"/>
                  </a:cubicBezTo>
                  <a:cubicBezTo>
                    <a:pt x="1" y="26"/>
                    <a:pt x="0" y="1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0" name="Freeform 621"/>
            <p:cNvSpPr>
              <a:spLocks/>
            </p:cNvSpPr>
            <p:nvPr/>
          </p:nvSpPr>
          <p:spPr bwMode="auto">
            <a:xfrm>
              <a:off x="11393488" y="5824538"/>
              <a:ext cx="26988" cy="68263"/>
            </a:xfrm>
            <a:custGeom>
              <a:avLst/>
              <a:gdLst>
                <a:gd name="T0" fmla="*/ 5 w 7"/>
                <a:gd name="T1" fmla="*/ 0 h 18"/>
                <a:gd name="T2" fmla="*/ 5 w 7"/>
                <a:gd name="T3" fmla="*/ 18 h 18"/>
                <a:gd name="T4" fmla="*/ 1 w 7"/>
                <a:gd name="T5" fmla="*/ 18 h 18"/>
                <a:gd name="T6" fmla="*/ 5 w 7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7" y="6"/>
                    <a:pt x="5" y="11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3" y="12"/>
                    <a:pt x="0" y="6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1" name="Freeform 622"/>
            <p:cNvSpPr>
              <a:spLocks/>
            </p:cNvSpPr>
            <p:nvPr/>
          </p:nvSpPr>
          <p:spPr bwMode="auto">
            <a:xfrm>
              <a:off x="11291888" y="5846763"/>
              <a:ext cx="14288" cy="19050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0"/>
                    <a:pt x="4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2" name="Freeform 623"/>
            <p:cNvSpPr>
              <a:spLocks/>
            </p:cNvSpPr>
            <p:nvPr/>
          </p:nvSpPr>
          <p:spPr bwMode="auto">
            <a:xfrm>
              <a:off x="11291888" y="5884863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624"/>
            <p:cNvSpPr>
              <a:spLocks/>
            </p:cNvSpPr>
            <p:nvPr/>
          </p:nvSpPr>
          <p:spPr bwMode="auto">
            <a:xfrm>
              <a:off x="11272838" y="5892800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625"/>
            <p:cNvSpPr>
              <a:spLocks/>
            </p:cNvSpPr>
            <p:nvPr/>
          </p:nvSpPr>
          <p:spPr bwMode="auto">
            <a:xfrm>
              <a:off x="11272838" y="5903913"/>
              <a:ext cx="38100" cy="93663"/>
            </a:xfrm>
            <a:custGeom>
              <a:avLst/>
              <a:gdLst>
                <a:gd name="T0" fmla="*/ 6 w 10"/>
                <a:gd name="T1" fmla="*/ 0 h 25"/>
                <a:gd name="T2" fmla="*/ 9 w 10"/>
                <a:gd name="T3" fmla="*/ 6 h 25"/>
                <a:gd name="T4" fmla="*/ 7 w 10"/>
                <a:gd name="T5" fmla="*/ 25 h 25"/>
                <a:gd name="T6" fmla="*/ 6 w 1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6" y="0"/>
                  </a:moveTo>
                  <a:cubicBezTo>
                    <a:pt x="9" y="1"/>
                    <a:pt x="6" y="12"/>
                    <a:pt x="9" y="6"/>
                  </a:cubicBezTo>
                  <a:cubicBezTo>
                    <a:pt x="7" y="12"/>
                    <a:pt x="10" y="19"/>
                    <a:pt x="7" y="25"/>
                  </a:cubicBezTo>
                  <a:cubicBezTo>
                    <a:pt x="0" y="22"/>
                    <a:pt x="7" y="7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626"/>
            <p:cNvSpPr>
              <a:spLocks/>
            </p:cNvSpPr>
            <p:nvPr/>
          </p:nvSpPr>
          <p:spPr bwMode="auto">
            <a:xfrm>
              <a:off x="11272838" y="5907088"/>
              <a:ext cx="7938" cy="41275"/>
            </a:xfrm>
            <a:custGeom>
              <a:avLst/>
              <a:gdLst>
                <a:gd name="T0" fmla="*/ 1 w 2"/>
                <a:gd name="T1" fmla="*/ 3 h 11"/>
                <a:gd name="T2" fmla="*/ 2 w 2"/>
                <a:gd name="T3" fmla="*/ 8 h 11"/>
                <a:gd name="T4" fmla="*/ 1 w 2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3"/>
                  </a:moveTo>
                  <a:cubicBezTo>
                    <a:pt x="2" y="0"/>
                    <a:pt x="2" y="7"/>
                    <a:pt x="2" y="8"/>
                  </a:cubicBezTo>
                  <a:cubicBezTo>
                    <a:pt x="0" y="11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627"/>
            <p:cNvSpPr>
              <a:spLocks/>
            </p:cNvSpPr>
            <p:nvPr/>
          </p:nvSpPr>
          <p:spPr bwMode="auto">
            <a:xfrm>
              <a:off x="8659813" y="5921375"/>
              <a:ext cx="22225" cy="23813"/>
            </a:xfrm>
            <a:custGeom>
              <a:avLst/>
              <a:gdLst>
                <a:gd name="T0" fmla="*/ 2 w 6"/>
                <a:gd name="T1" fmla="*/ 0 h 6"/>
                <a:gd name="T2" fmla="*/ 5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4" y="1"/>
                    <a:pt x="6" y="2"/>
                    <a:pt x="5" y="6"/>
                  </a:cubicBezTo>
                  <a:cubicBezTo>
                    <a:pt x="0" y="6"/>
                    <a:pt x="3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628"/>
            <p:cNvSpPr>
              <a:spLocks/>
            </p:cNvSpPr>
            <p:nvPr/>
          </p:nvSpPr>
          <p:spPr bwMode="auto">
            <a:xfrm>
              <a:off x="11276013" y="5964238"/>
              <a:ext cx="12700" cy="28575"/>
            </a:xfrm>
            <a:custGeom>
              <a:avLst/>
              <a:gdLst>
                <a:gd name="T0" fmla="*/ 0 w 3"/>
                <a:gd name="T1" fmla="*/ 2 h 8"/>
                <a:gd name="T2" fmla="*/ 0 w 3"/>
                <a:gd name="T3" fmla="*/ 6 h 8"/>
                <a:gd name="T4" fmla="*/ 0 w 3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2"/>
                  </a:moveTo>
                  <a:cubicBezTo>
                    <a:pt x="3" y="0"/>
                    <a:pt x="3" y="8"/>
                    <a:pt x="0" y="6"/>
                  </a:cubicBezTo>
                  <a:cubicBezTo>
                    <a:pt x="0" y="3"/>
                    <a:pt x="0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629"/>
            <p:cNvSpPr>
              <a:spLocks/>
            </p:cNvSpPr>
            <p:nvPr/>
          </p:nvSpPr>
          <p:spPr bwMode="auto">
            <a:xfrm>
              <a:off x="11310938" y="5975350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4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3" y="0"/>
                    <a:pt x="3" y="2"/>
                    <a:pt x="3" y="4"/>
                  </a:cubicBezTo>
                  <a:cubicBezTo>
                    <a:pt x="2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630"/>
            <p:cNvSpPr>
              <a:spLocks/>
            </p:cNvSpPr>
            <p:nvPr/>
          </p:nvSpPr>
          <p:spPr bwMode="auto">
            <a:xfrm>
              <a:off x="11288713" y="6011863"/>
              <a:ext cx="25400" cy="93663"/>
            </a:xfrm>
            <a:custGeom>
              <a:avLst/>
              <a:gdLst>
                <a:gd name="T0" fmla="*/ 2 w 7"/>
                <a:gd name="T1" fmla="*/ 0 h 25"/>
                <a:gd name="T2" fmla="*/ 4 w 7"/>
                <a:gd name="T3" fmla="*/ 25 h 25"/>
                <a:gd name="T4" fmla="*/ 2 w 7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5">
                  <a:moveTo>
                    <a:pt x="2" y="0"/>
                  </a:moveTo>
                  <a:cubicBezTo>
                    <a:pt x="7" y="6"/>
                    <a:pt x="3" y="13"/>
                    <a:pt x="4" y="25"/>
                  </a:cubicBezTo>
                  <a:cubicBezTo>
                    <a:pt x="0" y="20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631"/>
            <p:cNvSpPr>
              <a:spLocks/>
            </p:cNvSpPr>
            <p:nvPr/>
          </p:nvSpPr>
          <p:spPr bwMode="auto">
            <a:xfrm>
              <a:off x="8761413" y="6034088"/>
              <a:ext cx="25400" cy="53975"/>
            </a:xfrm>
            <a:custGeom>
              <a:avLst/>
              <a:gdLst>
                <a:gd name="T0" fmla="*/ 4 w 7"/>
                <a:gd name="T1" fmla="*/ 0 h 14"/>
                <a:gd name="T2" fmla="*/ 3 w 7"/>
                <a:gd name="T3" fmla="*/ 14 h 14"/>
                <a:gd name="T4" fmla="*/ 4 w 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7" y="3"/>
                    <a:pt x="5" y="12"/>
                    <a:pt x="3" y="14"/>
                  </a:cubicBezTo>
                  <a:cubicBezTo>
                    <a:pt x="0" y="10"/>
                    <a:pt x="5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632"/>
            <p:cNvSpPr>
              <a:spLocks/>
            </p:cNvSpPr>
            <p:nvPr/>
          </p:nvSpPr>
          <p:spPr bwMode="auto">
            <a:xfrm>
              <a:off x="11310938" y="6046788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4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633"/>
            <p:cNvSpPr>
              <a:spLocks/>
            </p:cNvSpPr>
            <p:nvPr/>
          </p:nvSpPr>
          <p:spPr bwMode="auto">
            <a:xfrm>
              <a:off x="8791576" y="6057900"/>
              <a:ext cx="6350" cy="17463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634"/>
            <p:cNvSpPr>
              <a:spLocks/>
            </p:cNvSpPr>
            <p:nvPr/>
          </p:nvSpPr>
          <p:spPr bwMode="auto">
            <a:xfrm>
              <a:off x="8745538" y="6102350"/>
              <a:ext cx="15875" cy="22225"/>
            </a:xfrm>
            <a:custGeom>
              <a:avLst/>
              <a:gdLst>
                <a:gd name="T0" fmla="*/ 3 w 4"/>
                <a:gd name="T1" fmla="*/ 0 h 6"/>
                <a:gd name="T2" fmla="*/ 3 w 4"/>
                <a:gd name="T3" fmla="*/ 6 h 6"/>
                <a:gd name="T4" fmla="*/ 0 w 4"/>
                <a:gd name="T5" fmla="*/ 4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3"/>
                    <a:pt x="3" y="4"/>
                    <a:pt x="3" y="6"/>
                  </a:cubicBezTo>
                  <a:cubicBezTo>
                    <a:pt x="2" y="5"/>
                    <a:pt x="2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635"/>
            <p:cNvSpPr>
              <a:spLocks/>
            </p:cNvSpPr>
            <p:nvPr/>
          </p:nvSpPr>
          <p:spPr bwMode="auto">
            <a:xfrm>
              <a:off x="11314113" y="6110288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2 h 7"/>
                <a:gd name="T4" fmla="*/ 5 w 5"/>
                <a:gd name="T5" fmla="*/ 7 h 7"/>
                <a:gd name="T6" fmla="*/ 2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1"/>
                    <a:pt x="3" y="2"/>
                    <a:pt x="5" y="2"/>
                  </a:cubicBezTo>
                  <a:cubicBezTo>
                    <a:pt x="4" y="5"/>
                    <a:pt x="4" y="4"/>
                    <a:pt x="5" y="7"/>
                  </a:cubicBezTo>
                  <a:cubicBezTo>
                    <a:pt x="0" y="7"/>
                    <a:pt x="2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636"/>
            <p:cNvSpPr>
              <a:spLocks/>
            </p:cNvSpPr>
            <p:nvPr/>
          </p:nvSpPr>
          <p:spPr bwMode="auto">
            <a:xfrm>
              <a:off x="11280776" y="6154738"/>
              <a:ext cx="7938" cy="41275"/>
            </a:xfrm>
            <a:custGeom>
              <a:avLst/>
              <a:gdLst>
                <a:gd name="T0" fmla="*/ 1 w 2"/>
                <a:gd name="T1" fmla="*/ 2 h 11"/>
                <a:gd name="T2" fmla="*/ 2 w 2"/>
                <a:gd name="T3" fmla="*/ 8 h 11"/>
                <a:gd name="T4" fmla="*/ 1 w 2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2"/>
                  </a:moveTo>
                  <a:cubicBezTo>
                    <a:pt x="2" y="0"/>
                    <a:pt x="1" y="7"/>
                    <a:pt x="2" y="8"/>
                  </a:cubicBezTo>
                  <a:cubicBezTo>
                    <a:pt x="0" y="11"/>
                    <a:pt x="1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637"/>
            <p:cNvSpPr>
              <a:spLocks/>
            </p:cNvSpPr>
            <p:nvPr/>
          </p:nvSpPr>
          <p:spPr bwMode="auto">
            <a:xfrm>
              <a:off x="11295063" y="6200775"/>
              <a:ext cx="23813" cy="52388"/>
            </a:xfrm>
            <a:custGeom>
              <a:avLst/>
              <a:gdLst>
                <a:gd name="T0" fmla="*/ 1 w 6"/>
                <a:gd name="T1" fmla="*/ 0 h 14"/>
                <a:gd name="T2" fmla="*/ 6 w 6"/>
                <a:gd name="T3" fmla="*/ 1 h 14"/>
                <a:gd name="T4" fmla="*/ 3 w 6"/>
                <a:gd name="T5" fmla="*/ 14 h 14"/>
                <a:gd name="T6" fmla="*/ 1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5" y="0"/>
                    <a:pt x="3" y="3"/>
                    <a:pt x="6" y="1"/>
                  </a:cubicBezTo>
                  <a:cubicBezTo>
                    <a:pt x="5" y="5"/>
                    <a:pt x="4" y="10"/>
                    <a:pt x="3" y="14"/>
                  </a:cubicBezTo>
                  <a:cubicBezTo>
                    <a:pt x="0" y="12"/>
                    <a:pt x="3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7" name="Freeform 638"/>
            <p:cNvSpPr>
              <a:spLocks/>
            </p:cNvSpPr>
            <p:nvPr/>
          </p:nvSpPr>
          <p:spPr bwMode="auto">
            <a:xfrm>
              <a:off x="11420476" y="6223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8" name="Freeform 639"/>
            <p:cNvSpPr>
              <a:spLocks/>
            </p:cNvSpPr>
            <p:nvPr/>
          </p:nvSpPr>
          <p:spPr bwMode="auto">
            <a:xfrm>
              <a:off x="11280776" y="6229350"/>
              <a:ext cx="11113" cy="19050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4 h 5"/>
                <a:gd name="T4" fmla="*/ 1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3" y="1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9" name="Freeform 640"/>
            <p:cNvSpPr>
              <a:spLocks/>
            </p:cNvSpPr>
            <p:nvPr/>
          </p:nvSpPr>
          <p:spPr bwMode="auto">
            <a:xfrm>
              <a:off x="8737601" y="6300788"/>
              <a:ext cx="68263" cy="431800"/>
            </a:xfrm>
            <a:custGeom>
              <a:avLst/>
              <a:gdLst>
                <a:gd name="T0" fmla="*/ 7 w 18"/>
                <a:gd name="T1" fmla="*/ 0 h 115"/>
                <a:gd name="T2" fmla="*/ 7 w 18"/>
                <a:gd name="T3" fmla="*/ 74 h 115"/>
                <a:gd name="T4" fmla="*/ 13 w 18"/>
                <a:gd name="T5" fmla="*/ 59 h 115"/>
                <a:gd name="T6" fmla="*/ 12 w 18"/>
                <a:gd name="T7" fmla="*/ 80 h 115"/>
                <a:gd name="T8" fmla="*/ 8 w 18"/>
                <a:gd name="T9" fmla="*/ 75 h 115"/>
                <a:gd name="T10" fmla="*/ 6 w 18"/>
                <a:gd name="T11" fmla="*/ 111 h 115"/>
                <a:gd name="T12" fmla="*/ 9 w 18"/>
                <a:gd name="T13" fmla="*/ 107 h 115"/>
                <a:gd name="T14" fmla="*/ 5 w 18"/>
                <a:gd name="T15" fmla="*/ 115 h 115"/>
                <a:gd name="T16" fmla="*/ 4 w 18"/>
                <a:gd name="T17" fmla="*/ 49 h 115"/>
                <a:gd name="T18" fmla="*/ 7 w 18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15">
                  <a:moveTo>
                    <a:pt x="7" y="0"/>
                  </a:moveTo>
                  <a:cubicBezTo>
                    <a:pt x="10" y="22"/>
                    <a:pt x="6" y="50"/>
                    <a:pt x="7" y="74"/>
                  </a:cubicBezTo>
                  <a:cubicBezTo>
                    <a:pt x="12" y="71"/>
                    <a:pt x="9" y="64"/>
                    <a:pt x="13" y="59"/>
                  </a:cubicBezTo>
                  <a:cubicBezTo>
                    <a:pt x="13" y="67"/>
                    <a:pt x="18" y="74"/>
                    <a:pt x="12" y="80"/>
                  </a:cubicBezTo>
                  <a:cubicBezTo>
                    <a:pt x="9" y="80"/>
                    <a:pt x="9" y="77"/>
                    <a:pt x="8" y="75"/>
                  </a:cubicBezTo>
                  <a:cubicBezTo>
                    <a:pt x="8" y="86"/>
                    <a:pt x="9" y="95"/>
                    <a:pt x="6" y="111"/>
                  </a:cubicBezTo>
                  <a:cubicBezTo>
                    <a:pt x="9" y="112"/>
                    <a:pt x="6" y="106"/>
                    <a:pt x="9" y="107"/>
                  </a:cubicBezTo>
                  <a:cubicBezTo>
                    <a:pt x="12" y="113"/>
                    <a:pt x="6" y="111"/>
                    <a:pt x="5" y="115"/>
                  </a:cubicBezTo>
                  <a:cubicBezTo>
                    <a:pt x="0" y="90"/>
                    <a:pt x="9" y="65"/>
                    <a:pt x="4" y="49"/>
                  </a:cubicBezTo>
                  <a:cubicBezTo>
                    <a:pt x="8" y="32"/>
                    <a:pt x="1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0" name="Freeform 641"/>
            <p:cNvSpPr>
              <a:spLocks/>
            </p:cNvSpPr>
            <p:nvPr/>
          </p:nvSpPr>
          <p:spPr bwMode="auto">
            <a:xfrm>
              <a:off x="11322051" y="6300788"/>
              <a:ext cx="14288" cy="15875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4" y="0"/>
                    <a:pt x="1" y="2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1" name="Freeform 642"/>
            <p:cNvSpPr>
              <a:spLocks/>
            </p:cNvSpPr>
            <p:nvPr/>
          </p:nvSpPr>
          <p:spPr bwMode="auto">
            <a:xfrm>
              <a:off x="8674101" y="6313488"/>
              <a:ext cx="15875" cy="1746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3" y="4"/>
                  </a:cubicBezTo>
                  <a:cubicBezTo>
                    <a:pt x="0" y="5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2" name="Freeform 643"/>
            <p:cNvSpPr>
              <a:spLocks/>
            </p:cNvSpPr>
            <p:nvPr/>
          </p:nvSpPr>
          <p:spPr bwMode="auto">
            <a:xfrm>
              <a:off x="8805863" y="6319838"/>
              <a:ext cx="19050" cy="203200"/>
            </a:xfrm>
            <a:custGeom>
              <a:avLst/>
              <a:gdLst>
                <a:gd name="T0" fmla="*/ 0 w 5"/>
                <a:gd name="T1" fmla="*/ 0 h 54"/>
                <a:gd name="T2" fmla="*/ 4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4" y="15"/>
                    <a:pt x="5" y="40"/>
                    <a:pt x="4" y="54"/>
                  </a:cubicBezTo>
                  <a:cubicBezTo>
                    <a:pt x="0" y="38"/>
                    <a:pt x="1" y="2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3" name="Freeform 644"/>
            <p:cNvSpPr>
              <a:spLocks/>
            </p:cNvSpPr>
            <p:nvPr/>
          </p:nvSpPr>
          <p:spPr bwMode="auto">
            <a:xfrm>
              <a:off x="11390313" y="6372225"/>
              <a:ext cx="17463" cy="19050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5 h 5"/>
                <a:gd name="T4" fmla="*/ 4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3"/>
                    <a:pt x="3" y="3"/>
                    <a:pt x="3" y="5"/>
                  </a:cubicBezTo>
                  <a:cubicBezTo>
                    <a:pt x="2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4" name="Freeform 645"/>
            <p:cNvSpPr>
              <a:spLocks/>
            </p:cNvSpPr>
            <p:nvPr/>
          </p:nvSpPr>
          <p:spPr bwMode="auto">
            <a:xfrm>
              <a:off x="11276013" y="6380163"/>
              <a:ext cx="23813" cy="22225"/>
            </a:xfrm>
            <a:custGeom>
              <a:avLst/>
              <a:gdLst>
                <a:gd name="T0" fmla="*/ 3 w 6"/>
                <a:gd name="T1" fmla="*/ 0 h 6"/>
                <a:gd name="T2" fmla="*/ 3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6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5" name="Freeform 646"/>
            <p:cNvSpPr>
              <a:spLocks/>
            </p:cNvSpPr>
            <p:nvPr/>
          </p:nvSpPr>
          <p:spPr bwMode="auto">
            <a:xfrm>
              <a:off x="11366501" y="6432550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3 w 8"/>
                <a:gd name="T3" fmla="*/ 9 h 9"/>
                <a:gd name="T4" fmla="*/ 0 w 8"/>
                <a:gd name="T5" fmla="*/ 7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2"/>
                    <a:pt x="4" y="6"/>
                    <a:pt x="3" y="9"/>
                  </a:cubicBezTo>
                  <a:cubicBezTo>
                    <a:pt x="2" y="9"/>
                    <a:pt x="2" y="6"/>
                    <a:pt x="0" y="7"/>
                  </a:cubicBezTo>
                  <a:cubicBezTo>
                    <a:pt x="0" y="3"/>
                    <a:pt x="5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6" name="Freeform 647"/>
            <p:cNvSpPr>
              <a:spLocks/>
            </p:cNvSpPr>
            <p:nvPr/>
          </p:nvSpPr>
          <p:spPr bwMode="auto">
            <a:xfrm>
              <a:off x="11349038" y="6459538"/>
              <a:ext cx="17463" cy="25400"/>
            </a:xfrm>
            <a:custGeom>
              <a:avLst/>
              <a:gdLst>
                <a:gd name="T0" fmla="*/ 2 w 5"/>
                <a:gd name="T1" fmla="*/ 0 h 7"/>
                <a:gd name="T2" fmla="*/ 5 w 5"/>
                <a:gd name="T3" fmla="*/ 5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3" y="2"/>
                    <a:pt x="5" y="2"/>
                    <a:pt x="5" y="5"/>
                  </a:cubicBezTo>
                  <a:cubicBezTo>
                    <a:pt x="0" y="7"/>
                    <a:pt x="2" y="5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7" name="Freeform 648"/>
            <p:cNvSpPr>
              <a:spLocks/>
            </p:cNvSpPr>
            <p:nvPr/>
          </p:nvSpPr>
          <p:spPr bwMode="auto">
            <a:xfrm>
              <a:off x="11360151" y="6481763"/>
              <a:ext cx="22225" cy="19050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1"/>
                    <a:pt x="3" y="5"/>
                    <a:pt x="1" y="5"/>
                  </a:cubicBezTo>
                  <a:cubicBezTo>
                    <a:pt x="0" y="1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8" name="Freeform 649"/>
            <p:cNvSpPr>
              <a:spLocks/>
            </p:cNvSpPr>
            <p:nvPr/>
          </p:nvSpPr>
          <p:spPr bwMode="auto">
            <a:xfrm>
              <a:off x="8689976" y="6545263"/>
              <a:ext cx="17463" cy="38100"/>
            </a:xfrm>
            <a:custGeom>
              <a:avLst/>
              <a:gdLst>
                <a:gd name="T0" fmla="*/ 2 w 5"/>
                <a:gd name="T1" fmla="*/ 0 h 10"/>
                <a:gd name="T2" fmla="*/ 3 w 5"/>
                <a:gd name="T3" fmla="*/ 10 h 10"/>
                <a:gd name="T4" fmla="*/ 2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5" y="3"/>
                    <a:pt x="4" y="6"/>
                    <a:pt x="3" y="10"/>
                  </a:cubicBezTo>
                  <a:cubicBezTo>
                    <a:pt x="0" y="8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49" name="Freeform 650"/>
            <p:cNvSpPr>
              <a:spLocks/>
            </p:cNvSpPr>
            <p:nvPr/>
          </p:nvSpPr>
          <p:spPr bwMode="auto">
            <a:xfrm>
              <a:off x="8813801" y="6550025"/>
              <a:ext cx="11113" cy="33338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2"/>
                    <a:pt x="3" y="5"/>
                    <a:pt x="3" y="9"/>
                  </a:cubicBezTo>
                  <a:cubicBezTo>
                    <a:pt x="0" y="8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0" name="Freeform 651"/>
            <p:cNvSpPr>
              <a:spLocks/>
            </p:cNvSpPr>
            <p:nvPr/>
          </p:nvSpPr>
          <p:spPr bwMode="auto">
            <a:xfrm>
              <a:off x="11288713" y="6572250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6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1" name="Freeform 652"/>
            <p:cNvSpPr>
              <a:spLocks/>
            </p:cNvSpPr>
            <p:nvPr/>
          </p:nvSpPr>
          <p:spPr bwMode="auto">
            <a:xfrm>
              <a:off x="8689976" y="6602413"/>
              <a:ext cx="25400" cy="77788"/>
            </a:xfrm>
            <a:custGeom>
              <a:avLst/>
              <a:gdLst>
                <a:gd name="T0" fmla="*/ 2 w 7"/>
                <a:gd name="T1" fmla="*/ 0 h 21"/>
                <a:gd name="T2" fmla="*/ 4 w 7"/>
                <a:gd name="T3" fmla="*/ 21 h 21"/>
                <a:gd name="T4" fmla="*/ 2 w 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3"/>
                    <a:pt x="5" y="13"/>
                    <a:pt x="4" y="21"/>
                  </a:cubicBezTo>
                  <a:cubicBezTo>
                    <a:pt x="0" y="16"/>
                    <a:pt x="4" y="7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2" name="Freeform 653"/>
            <p:cNvSpPr>
              <a:spLocks/>
            </p:cNvSpPr>
            <p:nvPr/>
          </p:nvSpPr>
          <p:spPr bwMode="auto">
            <a:xfrm>
              <a:off x="11291888" y="6616700"/>
              <a:ext cx="11113" cy="22225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1"/>
                    <a:pt x="3" y="3"/>
                    <a:pt x="3" y="5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3" name="Freeform 654"/>
            <p:cNvSpPr>
              <a:spLocks/>
            </p:cNvSpPr>
            <p:nvPr/>
          </p:nvSpPr>
          <p:spPr bwMode="auto">
            <a:xfrm>
              <a:off x="11325226" y="6619875"/>
              <a:ext cx="23813" cy="38100"/>
            </a:xfrm>
            <a:custGeom>
              <a:avLst/>
              <a:gdLst>
                <a:gd name="T0" fmla="*/ 2 w 6"/>
                <a:gd name="T1" fmla="*/ 10 h 10"/>
                <a:gd name="T2" fmla="*/ 5 w 6"/>
                <a:gd name="T3" fmla="*/ 0 h 10"/>
                <a:gd name="T4" fmla="*/ 5 w 6"/>
                <a:gd name="T5" fmla="*/ 5 h 10"/>
                <a:gd name="T6" fmla="*/ 2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2" y="10"/>
                  </a:moveTo>
                  <a:cubicBezTo>
                    <a:pt x="1" y="8"/>
                    <a:pt x="1" y="0"/>
                    <a:pt x="5" y="0"/>
                  </a:cubicBezTo>
                  <a:cubicBezTo>
                    <a:pt x="6" y="3"/>
                    <a:pt x="0" y="5"/>
                    <a:pt x="5" y="5"/>
                  </a:cubicBezTo>
                  <a:cubicBezTo>
                    <a:pt x="5" y="8"/>
                    <a:pt x="2" y="8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4" name="Freeform 655"/>
            <p:cNvSpPr>
              <a:spLocks/>
            </p:cNvSpPr>
            <p:nvPr/>
          </p:nvSpPr>
          <p:spPr bwMode="auto">
            <a:xfrm>
              <a:off x="11291888" y="6643688"/>
              <a:ext cx="30163" cy="123825"/>
            </a:xfrm>
            <a:custGeom>
              <a:avLst/>
              <a:gdLst>
                <a:gd name="T0" fmla="*/ 4 w 8"/>
                <a:gd name="T1" fmla="*/ 0 h 33"/>
                <a:gd name="T2" fmla="*/ 3 w 8"/>
                <a:gd name="T3" fmla="*/ 24 h 33"/>
                <a:gd name="T4" fmla="*/ 0 w 8"/>
                <a:gd name="T5" fmla="*/ 32 h 33"/>
                <a:gd name="T6" fmla="*/ 4 w 8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3">
                  <a:moveTo>
                    <a:pt x="4" y="0"/>
                  </a:moveTo>
                  <a:cubicBezTo>
                    <a:pt x="8" y="5"/>
                    <a:pt x="4" y="17"/>
                    <a:pt x="3" y="24"/>
                  </a:cubicBezTo>
                  <a:cubicBezTo>
                    <a:pt x="3" y="27"/>
                    <a:pt x="6" y="33"/>
                    <a:pt x="0" y="32"/>
                  </a:cubicBezTo>
                  <a:cubicBezTo>
                    <a:pt x="4" y="18"/>
                    <a:pt x="0" y="1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5" name="Freeform 656"/>
            <p:cNvSpPr>
              <a:spLocks/>
            </p:cNvSpPr>
            <p:nvPr/>
          </p:nvSpPr>
          <p:spPr bwMode="auto">
            <a:xfrm>
              <a:off x="8753476" y="6745288"/>
              <a:ext cx="11113" cy="41275"/>
            </a:xfrm>
            <a:custGeom>
              <a:avLst/>
              <a:gdLst>
                <a:gd name="T0" fmla="*/ 1 w 3"/>
                <a:gd name="T1" fmla="*/ 0 h 11"/>
                <a:gd name="T2" fmla="*/ 1 w 3"/>
                <a:gd name="T3" fmla="*/ 11 h 11"/>
                <a:gd name="T4" fmla="*/ 1 w 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3" y="2"/>
                    <a:pt x="3" y="9"/>
                    <a:pt x="1" y="11"/>
                  </a:cubicBezTo>
                  <a:cubicBezTo>
                    <a:pt x="0" y="9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6" name="Freeform 657"/>
            <p:cNvSpPr>
              <a:spLocks/>
            </p:cNvSpPr>
            <p:nvPr/>
          </p:nvSpPr>
          <p:spPr bwMode="auto">
            <a:xfrm>
              <a:off x="8764588" y="6748463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2 w 5"/>
                <a:gd name="T3" fmla="*/ 6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0"/>
                    <a:pt x="2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7" name="Freeform 658"/>
            <p:cNvSpPr>
              <a:spLocks/>
            </p:cNvSpPr>
            <p:nvPr/>
          </p:nvSpPr>
          <p:spPr bwMode="auto">
            <a:xfrm>
              <a:off x="11283951" y="6773863"/>
              <a:ext cx="19050" cy="49213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0 h 13"/>
                <a:gd name="T4" fmla="*/ 5 w 5"/>
                <a:gd name="T5" fmla="*/ 13 h 13"/>
                <a:gd name="T6" fmla="*/ 1 w 5"/>
                <a:gd name="T7" fmla="*/ 13 h 13"/>
                <a:gd name="T8" fmla="*/ 1 w 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5"/>
                    <a:pt x="4" y="6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0" y="9"/>
                    <a:pt x="4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8" name="Freeform 659"/>
            <p:cNvSpPr>
              <a:spLocks/>
            </p:cNvSpPr>
            <p:nvPr/>
          </p:nvSpPr>
          <p:spPr bwMode="auto">
            <a:xfrm>
              <a:off x="8745538" y="6789738"/>
              <a:ext cx="22225" cy="22225"/>
            </a:xfrm>
            <a:custGeom>
              <a:avLst/>
              <a:gdLst>
                <a:gd name="T0" fmla="*/ 3 w 6"/>
                <a:gd name="T1" fmla="*/ 1 h 6"/>
                <a:gd name="T2" fmla="*/ 4 w 6"/>
                <a:gd name="T3" fmla="*/ 6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6" y="0"/>
                    <a:pt x="4" y="4"/>
                    <a:pt x="4" y="6"/>
                  </a:cubicBezTo>
                  <a:cubicBezTo>
                    <a:pt x="0" y="6"/>
                    <a:pt x="3" y="4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59" name="Freeform 660"/>
            <p:cNvSpPr>
              <a:spLocks/>
            </p:cNvSpPr>
            <p:nvPr/>
          </p:nvSpPr>
          <p:spPr bwMode="auto">
            <a:xfrm>
              <a:off x="8693151" y="6808788"/>
              <a:ext cx="22225" cy="55563"/>
            </a:xfrm>
            <a:custGeom>
              <a:avLst/>
              <a:gdLst>
                <a:gd name="T0" fmla="*/ 2 w 6"/>
                <a:gd name="T1" fmla="*/ 0 h 15"/>
                <a:gd name="T2" fmla="*/ 2 w 6"/>
                <a:gd name="T3" fmla="*/ 15 h 15"/>
                <a:gd name="T4" fmla="*/ 2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2" y="0"/>
                  </a:moveTo>
                  <a:cubicBezTo>
                    <a:pt x="6" y="4"/>
                    <a:pt x="3" y="10"/>
                    <a:pt x="2" y="15"/>
                  </a:cubicBezTo>
                  <a:cubicBezTo>
                    <a:pt x="0" y="12"/>
                    <a:pt x="3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0" name="Freeform 661"/>
            <p:cNvSpPr>
              <a:spLocks/>
            </p:cNvSpPr>
            <p:nvPr/>
          </p:nvSpPr>
          <p:spPr bwMode="auto">
            <a:xfrm>
              <a:off x="11280776" y="6827838"/>
              <a:ext cx="11113" cy="47625"/>
            </a:xfrm>
            <a:custGeom>
              <a:avLst/>
              <a:gdLst>
                <a:gd name="T0" fmla="*/ 1 w 3"/>
                <a:gd name="T1" fmla="*/ 0 h 13"/>
                <a:gd name="T2" fmla="*/ 3 w 3"/>
                <a:gd name="T3" fmla="*/ 10 h 13"/>
                <a:gd name="T4" fmla="*/ 1 w 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3" y="2"/>
                    <a:pt x="3" y="5"/>
                    <a:pt x="3" y="10"/>
                  </a:cubicBezTo>
                  <a:cubicBezTo>
                    <a:pt x="0" y="13"/>
                    <a:pt x="1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1" name="Freeform 662"/>
            <p:cNvSpPr>
              <a:spLocks/>
            </p:cNvSpPr>
            <p:nvPr/>
          </p:nvSpPr>
          <p:spPr bwMode="auto">
            <a:xfrm>
              <a:off x="8753476" y="6831013"/>
              <a:ext cx="14288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2" y="8"/>
                    <a:pt x="2" y="12"/>
                  </a:cubicBezTo>
                  <a:cubicBezTo>
                    <a:pt x="0" y="10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2" name="Freeform 663"/>
            <p:cNvSpPr>
              <a:spLocks/>
            </p:cNvSpPr>
            <p:nvPr/>
          </p:nvSpPr>
          <p:spPr bwMode="auto">
            <a:xfrm>
              <a:off x="11295063" y="6834188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0 w 3"/>
                <a:gd name="T3" fmla="*/ 5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0"/>
                    <a:pt x="3" y="6"/>
                    <a:pt x="0" y="5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3" name="Freeform 664"/>
            <p:cNvSpPr>
              <a:spLocks/>
            </p:cNvSpPr>
            <p:nvPr/>
          </p:nvSpPr>
          <p:spPr bwMode="auto">
            <a:xfrm>
              <a:off x="10753726" y="6858000"/>
              <a:ext cx="25400" cy="36513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7 h 10"/>
                <a:gd name="T4" fmla="*/ 1 w 7"/>
                <a:gd name="T5" fmla="*/ 9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7" y="0"/>
                    <a:pt x="6" y="4"/>
                    <a:pt x="6" y="7"/>
                  </a:cubicBezTo>
                  <a:cubicBezTo>
                    <a:pt x="4" y="8"/>
                    <a:pt x="4" y="10"/>
                    <a:pt x="1" y="9"/>
                  </a:cubicBezTo>
                  <a:cubicBezTo>
                    <a:pt x="0" y="7"/>
                    <a:pt x="2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4" name="Freeform 665"/>
            <p:cNvSpPr>
              <a:spLocks/>
            </p:cNvSpPr>
            <p:nvPr/>
          </p:nvSpPr>
          <p:spPr bwMode="auto">
            <a:xfrm>
              <a:off x="11291888" y="6872288"/>
              <a:ext cx="14288" cy="96838"/>
            </a:xfrm>
            <a:custGeom>
              <a:avLst/>
              <a:gdLst>
                <a:gd name="T0" fmla="*/ 1 w 4"/>
                <a:gd name="T1" fmla="*/ 1 h 26"/>
                <a:gd name="T2" fmla="*/ 3 w 4"/>
                <a:gd name="T3" fmla="*/ 2 h 26"/>
                <a:gd name="T4" fmla="*/ 2 w 4"/>
                <a:gd name="T5" fmla="*/ 26 h 26"/>
                <a:gd name="T6" fmla="*/ 1 w 4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6">
                  <a:moveTo>
                    <a:pt x="1" y="1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12"/>
                    <a:pt x="2" y="16"/>
                    <a:pt x="2" y="26"/>
                  </a:cubicBezTo>
                  <a:cubicBezTo>
                    <a:pt x="0" y="19"/>
                    <a:pt x="2" y="9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5" name="Freeform 666"/>
            <p:cNvSpPr>
              <a:spLocks/>
            </p:cNvSpPr>
            <p:nvPr/>
          </p:nvSpPr>
          <p:spPr bwMode="auto">
            <a:xfrm>
              <a:off x="8753476" y="6880225"/>
              <a:ext cx="11113" cy="22225"/>
            </a:xfrm>
            <a:custGeom>
              <a:avLst/>
              <a:gdLst>
                <a:gd name="T0" fmla="*/ 1 w 3"/>
                <a:gd name="T1" fmla="*/ 1 h 6"/>
                <a:gd name="T2" fmla="*/ 1 w 3"/>
                <a:gd name="T3" fmla="*/ 4 h 6"/>
                <a:gd name="T4" fmla="*/ 1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cubicBezTo>
                    <a:pt x="3" y="0"/>
                    <a:pt x="3" y="6"/>
                    <a:pt x="1" y="4"/>
                  </a:cubicBezTo>
                  <a:cubicBezTo>
                    <a:pt x="0" y="3"/>
                    <a:pt x="2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6" name="Freeform 667"/>
            <p:cNvSpPr>
              <a:spLocks/>
            </p:cNvSpPr>
            <p:nvPr/>
          </p:nvSpPr>
          <p:spPr bwMode="auto">
            <a:xfrm>
              <a:off x="10718801" y="6921500"/>
              <a:ext cx="41275" cy="52388"/>
            </a:xfrm>
            <a:custGeom>
              <a:avLst/>
              <a:gdLst>
                <a:gd name="T0" fmla="*/ 7 w 11"/>
                <a:gd name="T1" fmla="*/ 0 h 14"/>
                <a:gd name="T2" fmla="*/ 11 w 11"/>
                <a:gd name="T3" fmla="*/ 8 h 14"/>
                <a:gd name="T4" fmla="*/ 2 w 11"/>
                <a:gd name="T5" fmla="*/ 14 h 14"/>
                <a:gd name="T6" fmla="*/ 7 w 1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cubicBezTo>
                    <a:pt x="9" y="1"/>
                    <a:pt x="4" y="8"/>
                    <a:pt x="11" y="8"/>
                  </a:cubicBezTo>
                  <a:cubicBezTo>
                    <a:pt x="10" y="12"/>
                    <a:pt x="4" y="10"/>
                    <a:pt x="2" y="14"/>
                  </a:cubicBezTo>
                  <a:cubicBezTo>
                    <a:pt x="0" y="10"/>
                    <a:pt x="6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7" name="Freeform 668"/>
            <p:cNvSpPr>
              <a:spLocks/>
            </p:cNvSpPr>
            <p:nvPr/>
          </p:nvSpPr>
          <p:spPr bwMode="auto">
            <a:xfrm>
              <a:off x="8693151" y="6924675"/>
              <a:ext cx="14288" cy="30163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4" y="2"/>
                    <a:pt x="4" y="6"/>
                    <a:pt x="0" y="8"/>
                  </a:cubicBezTo>
                  <a:cubicBezTo>
                    <a:pt x="1" y="5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8" name="Freeform 669"/>
            <p:cNvSpPr>
              <a:spLocks/>
            </p:cNvSpPr>
            <p:nvPr/>
          </p:nvSpPr>
          <p:spPr bwMode="auto">
            <a:xfrm>
              <a:off x="8685213" y="6962775"/>
              <a:ext cx="19050" cy="107950"/>
            </a:xfrm>
            <a:custGeom>
              <a:avLst/>
              <a:gdLst>
                <a:gd name="T0" fmla="*/ 0 w 5"/>
                <a:gd name="T1" fmla="*/ 29 h 29"/>
                <a:gd name="T2" fmla="*/ 3 w 5"/>
                <a:gd name="T3" fmla="*/ 0 h 29"/>
                <a:gd name="T4" fmla="*/ 0 w 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9">
                  <a:moveTo>
                    <a:pt x="0" y="29"/>
                  </a:moveTo>
                  <a:cubicBezTo>
                    <a:pt x="4" y="19"/>
                    <a:pt x="0" y="8"/>
                    <a:pt x="3" y="0"/>
                  </a:cubicBezTo>
                  <a:cubicBezTo>
                    <a:pt x="5" y="8"/>
                    <a:pt x="4" y="23"/>
                    <a:pt x="0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69" name="Freeform 670"/>
            <p:cNvSpPr>
              <a:spLocks/>
            </p:cNvSpPr>
            <p:nvPr/>
          </p:nvSpPr>
          <p:spPr bwMode="auto">
            <a:xfrm>
              <a:off x="11264901" y="6962775"/>
              <a:ext cx="19050" cy="25400"/>
            </a:xfrm>
            <a:custGeom>
              <a:avLst/>
              <a:gdLst>
                <a:gd name="T0" fmla="*/ 1 w 5"/>
                <a:gd name="T1" fmla="*/ 1 h 7"/>
                <a:gd name="T2" fmla="*/ 0 w 5"/>
                <a:gd name="T3" fmla="*/ 6 h 7"/>
                <a:gd name="T4" fmla="*/ 1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1"/>
                  </a:moveTo>
                  <a:cubicBezTo>
                    <a:pt x="5" y="0"/>
                    <a:pt x="2" y="7"/>
                    <a:pt x="0" y="6"/>
                  </a:cubicBezTo>
                  <a:cubicBezTo>
                    <a:pt x="1" y="5"/>
                    <a:pt x="1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0" name="Freeform 671"/>
            <p:cNvSpPr>
              <a:spLocks/>
            </p:cNvSpPr>
            <p:nvPr/>
          </p:nvSpPr>
          <p:spPr bwMode="auto">
            <a:xfrm>
              <a:off x="10790238" y="6969125"/>
              <a:ext cx="7938" cy="12700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2"/>
                    <a:pt x="1" y="3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1" name="Freeform 672"/>
            <p:cNvSpPr>
              <a:spLocks/>
            </p:cNvSpPr>
            <p:nvPr/>
          </p:nvSpPr>
          <p:spPr bwMode="auto">
            <a:xfrm>
              <a:off x="11291888" y="6973888"/>
              <a:ext cx="14288" cy="33338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8 h 9"/>
                <a:gd name="T4" fmla="*/ 1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3" y="1"/>
                    <a:pt x="4" y="9"/>
                    <a:pt x="0" y="8"/>
                  </a:cubicBezTo>
                  <a:cubicBezTo>
                    <a:pt x="1" y="6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2" name="Freeform 673"/>
            <p:cNvSpPr>
              <a:spLocks/>
            </p:cNvSpPr>
            <p:nvPr/>
          </p:nvSpPr>
          <p:spPr bwMode="auto">
            <a:xfrm>
              <a:off x="11258551" y="700405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7 h 7"/>
                <a:gd name="T4" fmla="*/ 2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4" y="1"/>
                    <a:pt x="2" y="7"/>
                    <a:pt x="0" y="7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3" name="Freeform 674"/>
            <p:cNvSpPr>
              <a:spLocks/>
            </p:cNvSpPr>
            <p:nvPr/>
          </p:nvSpPr>
          <p:spPr bwMode="auto">
            <a:xfrm>
              <a:off x="11283951" y="7011988"/>
              <a:ext cx="15875" cy="69850"/>
            </a:xfrm>
            <a:custGeom>
              <a:avLst/>
              <a:gdLst>
                <a:gd name="T0" fmla="*/ 2 w 4"/>
                <a:gd name="T1" fmla="*/ 0 h 19"/>
                <a:gd name="T2" fmla="*/ 2 w 4"/>
                <a:gd name="T3" fmla="*/ 19 h 19"/>
                <a:gd name="T4" fmla="*/ 2 w 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9">
                  <a:moveTo>
                    <a:pt x="2" y="0"/>
                  </a:moveTo>
                  <a:cubicBezTo>
                    <a:pt x="4" y="4"/>
                    <a:pt x="4" y="15"/>
                    <a:pt x="2" y="19"/>
                  </a:cubicBezTo>
                  <a:cubicBezTo>
                    <a:pt x="0" y="14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4" name="Freeform 675"/>
            <p:cNvSpPr>
              <a:spLocks/>
            </p:cNvSpPr>
            <p:nvPr/>
          </p:nvSpPr>
          <p:spPr bwMode="auto">
            <a:xfrm>
              <a:off x="10693401" y="7011988"/>
              <a:ext cx="11113" cy="17463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5" name="Freeform 676"/>
            <p:cNvSpPr>
              <a:spLocks/>
            </p:cNvSpPr>
            <p:nvPr/>
          </p:nvSpPr>
          <p:spPr bwMode="auto">
            <a:xfrm>
              <a:off x="8780463" y="7048500"/>
              <a:ext cx="30163" cy="120650"/>
            </a:xfrm>
            <a:custGeom>
              <a:avLst/>
              <a:gdLst>
                <a:gd name="T0" fmla="*/ 0 w 8"/>
                <a:gd name="T1" fmla="*/ 0 h 32"/>
                <a:gd name="T2" fmla="*/ 0 w 8"/>
                <a:gd name="T3" fmla="*/ 32 h 32"/>
                <a:gd name="T4" fmla="*/ 0 w 8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2">
                  <a:moveTo>
                    <a:pt x="0" y="0"/>
                  </a:moveTo>
                  <a:cubicBezTo>
                    <a:pt x="3" y="8"/>
                    <a:pt x="8" y="25"/>
                    <a:pt x="0" y="32"/>
                  </a:cubicBezTo>
                  <a:cubicBezTo>
                    <a:pt x="0" y="20"/>
                    <a:pt x="0" y="1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6" name="Freeform 677"/>
            <p:cNvSpPr>
              <a:spLocks/>
            </p:cNvSpPr>
            <p:nvPr/>
          </p:nvSpPr>
          <p:spPr bwMode="auto">
            <a:xfrm>
              <a:off x="9134476" y="7059613"/>
              <a:ext cx="25400" cy="52388"/>
            </a:xfrm>
            <a:custGeom>
              <a:avLst/>
              <a:gdLst>
                <a:gd name="T0" fmla="*/ 2 w 7"/>
                <a:gd name="T1" fmla="*/ 0 h 14"/>
                <a:gd name="T2" fmla="*/ 4 w 7"/>
                <a:gd name="T3" fmla="*/ 14 h 14"/>
                <a:gd name="T4" fmla="*/ 0 w 7"/>
                <a:gd name="T5" fmla="*/ 14 h 14"/>
                <a:gd name="T6" fmla="*/ 2 w 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2" y="0"/>
                  </a:moveTo>
                  <a:cubicBezTo>
                    <a:pt x="7" y="1"/>
                    <a:pt x="2" y="9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0" y="6"/>
                    <a:pt x="2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7" name="Freeform 678"/>
            <p:cNvSpPr>
              <a:spLocks/>
            </p:cNvSpPr>
            <p:nvPr/>
          </p:nvSpPr>
          <p:spPr bwMode="auto">
            <a:xfrm>
              <a:off x="11242676" y="7064375"/>
              <a:ext cx="19050" cy="14288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3" y="4"/>
                    <a:pt x="3" y="4"/>
                  </a:cubicBezTo>
                  <a:cubicBezTo>
                    <a:pt x="0" y="3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8" name="Freeform 679"/>
            <p:cNvSpPr>
              <a:spLocks/>
            </p:cNvSpPr>
            <p:nvPr/>
          </p:nvSpPr>
          <p:spPr bwMode="auto">
            <a:xfrm>
              <a:off x="11283951" y="7086600"/>
              <a:ext cx="15875" cy="44450"/>
            </a:xfrm>
            <a:custGeom>
              <a:avLst/>
              <a:gdLst>
                <a:gd name="T0" fmla="*/ 1 w 4"/>
                <a:gd name="T1" fmla="*/ 0 h 12"/>
                <a:gd name="T2" fmla="*/ 2 w 4"/>
                <a:gd name="T3" fmla="*/ 12 h 12"/>
                <a:gd name="T4" fmla="*/ 1 w 4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4" y="2"/>
                    <a:pt x="4" y="7"/>
                    <a:pt x="2" y="12"/>
                  </a:cubicBezTo>
                  <a:cubicBezTo>
                    <a:pt x="0" y="10"/>
                    <a:pt x="2" y="4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79" name="Freeform 680"/>
            <p:cNvSpPr>
              <a:spLocks/>
            </p:cNvSpPr>
            <p:nvPr/>
          </p:nvSpPr>
          <p:spPr bwMode="auto">
            <a:xfrm>
              <a:off x="11122026" y="7100888"/>
              <a:ext cx="26988" cy="106363"/>
            </a:xfrm>
            <a:custGeom>
              <a:avLst/>
              <a:gdLst>
                <a:gd name="T0" fmla="*/ 2 w 7"/>
                <a:gd name="T1" fmla="*/ 0 h 28"/>
                <a:gd name="T2" fmla="*/ 3 w 7"/>
                <a:gd name="T3" fmla="*/ 28 h 28"/>
                <a:gd name="T4" fmla="*/ 2 w 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7"/>
                    <a:pt x="5" y="19"/>
                    <a:pt x="3" y="28"/>
                  </a:cubicBezTo>
                  <a:cubicBezTo>
                    <a:pt x="0" y="19"/>
                    <a:pt x="3" y="1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0" name="Freeform 681"/>
            <p:cNvSpPr>
              <a:spLocks/>
            </p:cNvSpPr>
            <p:nvPr/>
          </p:nvSpPr>
          <p:spPr bwMode="auto">
            <a:xfrm>
              <a:off x="9118601" y="7135813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10 w 10"/>
                <a:gd name="T3" fmla="*/ 5 h 10"/>
                <a:gd name="T4" fmla="*/ 9 w 10"/>
                <a:gd name="T5" fmla="*/ 9 h 10"/>
                <a:gd name="T6" fmla="*/ 1 w 10"/>
                <a:gd name="T7" fmla="*/ 8 h 10"/>
                <a:gd name="T8" fmla="*/ 2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7" y="2"/>
                    <a:pt x="5" y="4"/>
                    <a:pt x="10" y="5"/>
                  </a:cubicBezTo>
                  <a:cubicBezTo>
                    <a:pt x="10" y="7"/>
                    <a:pt x="8" y="7"/>
                    <a:pt x="9" y="9"/>
                  </a:cubicBezTo>
                  <a:cubicBezTo>
                    <a:pt x="5" y="10"/>
                    <a:pt x="4" y="10"/>
                    <a:pt x="1" y="8"/>
                  </a:cubicBezTo>
                  <a:cubicBezTo>
                    <a:pt x="0" y="3"/>
                    <a:pt x="2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1" name="Freeform 682"/>
            <p:cNvSpPr>
              <a:spLocks/>
            </p:cNvSpPr>
            <p:nvPr/>
          </p:nvSpPr>
          <p:spPr bwMode="auto">
            <a:xfrm>
              <a:off x="11269663" y="7153275"/>
              <a:ext cx="30163" cy="161925"/>
            </a:xfrm>
            <a:custGeom>
              <a:avLst/>
              <a:gdLst>
                <a:gd name="T0" fmla="*/ 5 w 8"/>
                <a:gd name="T1" fmla="*/ 0 h 43"/>
                <a:gd name="T2" fmla="*/ 5 w 8"/>
                <a:gd name="T3" fmla="*/ 43 h 43"/>
                <a:gd name="T4" fmla="*/ 5 w 8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3">
                  <a:moveTo>
                    <a:pt x="5" y="0"/>
                  </a:moveTo>
                  <a:cubicBezTo>
                    <a:pt x="8" y="10"/>
                    <a:pt x="4" y="31"/>
                    <a:pt x="5" y="43"/>
                  </a:cubicBezTo>
                  <a:cubicBezTo>
                    <a:pt x="0" y="30"/>
                    <a:pt x="7" y="15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2" name="Freeform 683"/>
            <p:cNvSpPr>
              <a:spLocks/>
            </p:cNvSpPr>
            <p:nvPr/>
          </p:nvSpPr>
          <p:spPr bwMode="auto">
            <a:xfrm>
              <a:off x="10391776" y="7158038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3" name="Freeform 684"/>
            <p:cNvSpPr>
              <a:spLocks/>
            </p:cNvSpPr>
            <p:nvPr/>
          </p:nvSpPr>
          <p:spPr bwMode="auto">
            <a:xfrm>
              <a:off x="9525001" y="7161213"/>
              <a:ext cx="15875" cy="22225"/>
            </a:xfrm>
            <a:custGeom>
              <a:avLst/>
              <a:gdLst>
                <a:gd name="T0" fmla="*/ 1 w 4"/>
                <a:gd name="T1" fmla="*/ 0 h 6"/>
                <a:gd name="T2" fmla="*/ 2 w 4"/>
                <a:gd name="T3" fmla="*/ 6 h 6"/>
                <a:gd name="T4" fmla="*/ 1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4" y="1"/>
                    <a:pt x="2" y="4"/>
                    <a:pt x="2" y="6"/>
                  </a:cubicBezTo>
                  <a:cubicBezTo>
                    <a:pt x="0" y="5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4" name="Freeform 685"/>
            <p:cNvSpPr>
              <a:spLocks/>
            </p:cNvSpPr>
            <p:nvPr/>
          </p:nvSpPr>
          <p:spPr bwMode="auto">
            <a:xfrm>
              <a:off x="9931401" y="7177088"/>
              <a:ext cx="49213" cy="184150"/>
            </a:xfrm>
            <a:custGeom>
              <a:avLst/>
              <a:gdLst>
                <a:gd name="T0" fmla="*/ 9 w 13"/>
                <a:gd name="T1" fmla="*/ 0 h 49"/>
                <a:gd name="T2" fmla="*/ 9 w 13"/>
                <a:gd name="T3" fmla="*/ 49 h 49"/>
                <a:gd name="T4" fmla="*/ 0 w 13"/>
                <a:gd name="T5" fmla="*/ 39 h 49"/>
                <a:gd name="T6" fmla="*/ 9 w 13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9" y="0"/>
                  </a:moveTo>
                  <a:cubicBezTo>
                    <a:pt x="10" y="19"/>
                    <a:pt x="13" y="38"/>
                    <a:pt x="9" y="49"/>
                  </a:cubicBezTo>
                  <a:cubicBezTo>
                    <a:pt x="6" y="46"/>
                    <a:pt x="3" y="42"/>
                    <a:pt x="0" y="39"/>
                  </a:cubicBezTo>
                  <a:cubicBezTo>
                    <a:pt x="5" y="28"/>
                    <a:pt x="8" y="15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5" name="Freeform 686"/>
            <p:cNvSpPr>
              <a:spLocks/>
            </p:cNvSpPr>
            <p:nvPr/>
          </p:nvSpPr>
          <p:spPr bwMode="auto">
            <a:xfrm>
              <a:off x="10334626" y="71802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3 w 5"/>
                <a:gd name="T3" fmla="*/ 12 h 12"/>
                <a:gd name="T4" fmla="*/ 3 w 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2"/>
                    <a:pt x="4" y="10"/>
                    <a:pt x="3" y="12"/>
                  </a:cubicBezTo>
                  <a:cubicBezTo>
                    <a:pt x="0" y="11"/>
                    <a:pt x="3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6" name="Freeform 687"/>
            <p:cNvSpPr>
              <a:spLocks/>
            </p:cNvSpPr>
            <p:nvPr/>
          </p:nvSpPr>
          <p:spPr bwMode="auto">
            <a:xfrm>
              <a:off x="10112376" y="7180263"/>
              <a:ext cx="19050" cy="14288"/>
            </a:xfrm>
            <a:custGeom>
              <a:avLst/>
              <a:gdLst>
                <a:gd name="T0" fmla="*/ 4 w 5"/>
                <a:gd name="T1" fmla="*/ 4 h 4"/>
                <a:gd name="T2" fmla="*/ 0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0" y="4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7" name="Freeform 688"/>
            <p:cNvSpPr>
              <a:spLocks/>
            </p:cNvSpPr>
            <p:nvPr/>
          </p:nvSpPr>
          <p:spPr bwMode="auto">
            <a:xfrm>
              <a:off x="10768013" y="7207250"/>
              <a:ext cx="22225" cy="28575"/>
            </a:xfrm>
            <a:custGeom>
              <a:avLst/>
              <a:gdLst>
                <a:gd name="T0" fmla="*/ 3 w 6"/>
                <a:gd name="T1" fmla="*/ 0 h 8"/>
                <a:gd name="T2" fmla="*/ 3 w 6"/>
                <a:gd name="T3" fmla="*/ 8 h 8"/>
                <a:gd name="T4" fmla="*/ 3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2"/>
                    <a:pt x="2" y="4"/>
                    <a:pt x="3" y="8"/>
                  </a:cubicBezTo>
                  <a:cubicBezTo>
                    <a:pt x="0" y="6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8" name="Freeform 689"/>
            <p:cNvSpPr>
              <a:spLocks/>
            </p:cNvSpPr>
            <p:nvPr/>
          </p:nvSpPr>
          <p:spPr bwMode="auto">
            <a:xfrm>
              <a:off x="11050588" y="7210425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2 w 5"/>
                <a:gd name="T3" fmla="*/ 9 h 9"/>
                <a:gd name="T4" fmla="*/ 1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4" y="2"/>
                    <a:pt x="5" y="7"/>
                    <a:pt x="2" y="9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89" name="Freeform 690"/>
            <p:cNvSpPr>
              <a:spLocks/>
            </p:cNvSpPr>
            <p:nvPr/>
          </p:nvSpPr>
          <p:spPr bwMode="auto">
            <a:xfrm>
              <a:off x="10466388" y="7221538"/>
              <a:ext cx="23813" cy="19050"/>
            </a:xfrm>
            <a:custGeom>
              <a:avLst/>
              <a:gdLst>
                <a:gd name="T0" fmla="*/ 3 w 6"/>
                <a:gd name="T1" fmla="*/ 0 h 5"/>
                <a:gd name="T2" fmla="*/ 2 w 6"/>
                <a:gd name="T3" fmla="*/ 4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6" y="0"/>
                    <a:pt x="4" y="5"/>
                    <a:pt x="2" y="4"/>
                  </a:cubicBezTo>
                  <a:cubicBezTo>
                    <a:pt x="0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0" name="Freeform 691"/>
            <p:cNvSpPr>
              <a:spLocks/>
            </p:cNvSpPr>
            <p:nvPr/>
          </p:nvSpPr>
          <p:spPr bwMode="auto">
            <a:xfrm>
              <a:off x="9777413" y="7224713"/>
              <a:ext cx="11113" cy="23813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0" y="6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1" name="Freeform 692"/>
            <p:cNvSpPr>
              <a:spLocks/>
            </p:cNvSpPr>
            <p:nvPr/>
          </p:nvSpPr>
          <p:spPr bwMode="auto">
            <a:xfrm>
              <a:off x="9845676" y="72247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3" y="5"/>
                    <a:pt x="0" y="5"/>
                  </a:cubicBezTo>
                  <a:cubicBezTo>
                    <a:pt x="0" y="2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2" name="Freeform 693"/>
            <p:cNvSpPr>
              <a:spLocks/>
            </p:cNvSpPr>
            <p:nvPr/>
          </p:nvSpPr>
          <p:spPr bwMode="auto">
            <a:xfrm>
              <a:off x="10120313" y="7224713"/>
              <a:ext cx="46038" cy="101600"/>
            </a:xfrm>
            <a:custGeom>
              <a:avLst/>
              <a:gdLst>
                <a:gd name="T0" fmla="*/ 6 w 12"/>
                <a:gd name="T1" fmla="*/ 3 h 27"/>
                <a:gd name="T2" fmla="*/ 12 w 12"/>
                <a:gd name="T3" fmla="*/ 12 h 27"/>
                <a:gd name="T4" fmla="*/ 7 w 12"/>
                <a:gd name="T5" fmla="*/ 27 h 27"/>
                <a:gd name="T6" fmla="*/ 0 w 12"/>
                <a:gd name="T7" fmla="*/ 14 h 27"/>
                <a:gd name="T8" fmla="*/ 3 w 12"/>
                <a:gd name="T9" fmla="*/ 4 h 27"/>
                <a:gd name="T10" fmla="*/ 4 w 12"/>
                <a:gd name="T11" fmla="*/ 7 h 27"/>
                <a:gd name="T12" fmla="*/ 6 w 12"/>
                <a:gd name="T1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6" y="3"/>
                  </a:moveTo>
                  <a:cubicBezTo>
                    <a:pt x="9" y="2"/>
                    <a:pt x="5" y="15"/>
                    <a:pt x="12" y="12"/>
                  </a:cubicBezTo>
                  <a:cubicBezTo>
                    <a:pt x="11" y="18"/>
                    <a:pt x="10" y="20"/>
                    <a:pt x="7" y="27"/>
                  </a:cubicBezTo>
                  <a:cubicBezTo>
                    <a:pt x="2" y="25"/>
                    <a:pt x="0" y="21"/>
                    <a:pt x="0" y="14"/>
                  </a:cubicBezTo>
                  <a:cubicBezTo>
                    <a:pt x="5" y="12"/>
                    <a:pt x="1" y="8"/>
                    <a:pt x="3" y="4"/>
                  </a:cubicBezTo>
                  <a:cubicBezTo>
                    <a:pt x="4" y="0"/>
                    <a:pt x="4" y="6"/>
                    <a:pt x="4" y="7"/>
                  </a:cubicBezTo>
                  <a:cubicBezTo>
                    <a:pt x="6" y="7"/>
                    <a:pt x="6" y="5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3" name="Freeform 694"/>
            <p:cNvSpPr>
              <a:spLocks/>
            </p:cNvSpPr>
            <p:nvPr/>
          </p:nvSpPr>
          <p:spPr bwMode="auto">
            <a:xfrm>
              <a:off x="10320338" y="7265988"/>
              <a:ext cx="11113" cy="23813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0"/>
                    <a:pt x="3" y="4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0" y="2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4" name="Freeform 695"/>
            <p:cNvSpPr>
              <a:spLocks/>
            </p:cNvSpPr>
            <p:nvPr/>
          </p:nvSpPr>
          <p:spPr bwMode="auto">
            <a:xfrm>
              <a:off x="9280526" y="7315200"/>
              <a:ext cx="22225" cy="46038"/>
            </a:xfrm>
            <a:custGeom>
              <a:avLst/>
              <a:gdLst>
                <a:gd name="T0" fmla="*/ 3 w 6"/>
                <a:gd name="T1" fmla="*/ 0 h 12"/>
                <a:gd name="T2" fmla="*/ 2 w 6"/>
                <a:gd name="T3" fmla="*/ 12 h 12"/>
                <a:gd name="T4" fmla="*/ 3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5" y="2"/>
                    <a:pt x="6" y="11"/>
                    <a:pt x="2" y="12"/>
                  </a:cubicBezTo>
                  <a:cubicBezTo>
                    <a:pt x="0" y="8"/>
                    <a:pt x="2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5" name="Freeform 696"/>
            <p:cNvSpPr>
              <a:spLocks/>
            </p:cNvSpPr>
            <p:nvPr/>
          </p:nvSpPr>
          <p:spPr bwMode="auto">
            <a:xfrm>
              <a:off x="11276013" y="7319963"/>
              <a:ext cx="15875" cy="82550"/>
            </a:xfrm>
            <a:custGeom>
              <a:avLst/>
              <a:gdLst>
                <a:gd name="T0" fmla="*/ 1 w 4"/>
                <a:gd name="T1" fmla="*/ 0 h 22"/>
                <a:gd name="T2" fmla="*/ 3 w 4"/>
                <a:gd name="T3" fmla="*/ 22 h 22"/>
                <a:gd name="T4" fmla="*/ 1 w 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2">
                  <a:moveTo>
                    <a:pt x="1" y="0"/>
                  </a:moveTo>
                  <a:cubicBezTo>
                    <a:pt x="4" y="4"/>
                    <a:pt x="3" y="16"/>
                    <a:pt x="3" y="22"/>
                  </a:cubicBezTo>
                  <a:cubicBezTo>
                    <a:pt x="0" y="15"/>
                    <a:pt x="1" y="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6" name="Freeform 697"/>
            <p:cNvSpPr>
              <a:spLocks/>
            </p:cNvSpPr>
            <p:nvPr/>
          </p:nvSpPr>
          <p:spPr bwMode="auto">
            <a:xfrm>
              <a:off x="10139363" y="7367588"/>
              <a:ext cx="14288" cy="26988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6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4" y="0"/>
                    <a:pt x="3" y="3"/>
                    <a:pt x="3" y="6"/>
                  </a:cubicBezTo>
                  <a:cubicBezTo>
                    <a:pt x="0" y="7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7" name="Freeform 698"/>
            <p:cNvSpPr>
              <a:spLocks/>
            </p:cNvSpPr>
            <p:nvPr/>
          </p:nvSpPr>
          <p:spPr bwMode="auto">
            <a:xfrm>
              <a:off x="8937626" y="7394575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3 w 6"/>
                <a:gd name="T3" fmla="*/ 6 h 6"/>
                <a:gd name="T4" fmla="*/ 0 w 6"/>
                <a:gd name="T5" fmla="*/ 1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1"/>
                    <a:pt x="3" y="3"/>
                    <a:pt x="3" y="6"/>
                  </a:cubicBezTo>
                  <a:cubicBezTo>
                    <a:pt x="2" y="5"/>
                    <a:pt x="0" y="4"/>
                    <a:pt x="0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8" name="Freeform 699"/>
            <p:cNvSpPr>
              <a:spLocks/>
            </p:cNvSpPr>
            <p:nvPr/>
          </p:nvSpPr>
          <p:spPr bwMode="auto">
            <a:xfrm>
              <a:off x="9110663" y="7397750"/>
              <a:ext cx="30163" cy="82550"/>
            </a:xfrm>
            <a:custGeom>
              <a:avLst/>
              <a:gdLst>
                <a:gd name="T0" fmla="*/ 5 w 8"/>
                <a:gd name="T1" fmla="*/ 0 h 22"/>
                <a:gd name="T2" fmla="*/ 7 w 8"/>
                <a:gd name="T3" fmla="*/ 22 h 22"/>
                <a:gd name="T4" fmla="*/ 5 w 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2"/>
                    <a:pt x="7" y="15"/>
                    <a:pt x="7" y="22"/>
                  </a:cubicBezTo>
                  <a:cubicBezTo>
                    <a:pt x="0" y="19"/>
                    <a:pt x="7" y="9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99" name="Freeform 700"/>
            <p:cNvSpPr>
              <a:spLocks/>
            </p:cNvSpPr>
            <p:nvPr/>
          </p:nvSpPr>
          <p:spPr bwMode="auto">
            <a:xfrm>
              <a:off x="9217026" y="7469188"/>
              <a:ext cx="41275" cy="63500"/>
            </a:xfrm>
            <a:custGeom>
              <a:avLst/>
              <a:gdLst>
                <a:gd name="T0" fmla="*/ 6 w 11"/>
                <a:gd name="T1" fmla="*/ 0 h 17"/>
                <a:gd name="T2" fmla="*/ 10 w 11"/>
                <a:gd name="T3" fmla="*/ 17 h 17"/>
                <a:gd name="T4" fmla="*/ 6 w 11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10" y="3"/>
                    <a:pt x="11" y="13"/>
                    <a:pt x="10" y="17"/>
                  </a:cubicBezTo>
                  <a:cubicBezTo>
                    <a:pt x="0" y="17"/>
                    <a:pt x="8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0" name="Freeform 701"/>
            <p:cNvSpPr>
              <a:spLocks/>
            </p:cNvSpPr>
            <p:nvPr/>
          </p:nvSpPr>
          <p:spPr bwMode="auto">
            <a:xfrm>
              <a:off x="9612313" y="7499350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5 h 8"/>
                <a:gd name="T4" fmla="*/ 4 w 7"/>
                <a:gd name="T5" fmla="*/ 7 h 8"/>
                <a:gd name="T6" fmla="*/ 0 w 7"/>
                <a:gd name="T7" fmla="*/ 5 h 8"/>
                <a:gd name="T8" fmla="*/ 5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2" y="5"/>
                    <a:pt x="0" y="5"/>
                  </a:cubicBezTo>
                  <a:cubicBezTo>
                    <a:pt x="0" y="2"/>
                    <a:pt x="3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1" name="Freeform 702"/>
            <p:cNvSpPr>
              <a:spLocks/>
            </p:cNvSpPr>
            <p:nvPr/>
          </p:nvSpPr>
          <p:spPr bwMode="auto">
            <a:xfrm>
              <a:off x="10079038" y="7510463"/>
              <a:ext cx="19050" cy="33338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5" y="8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2" name="Freeform 703"/>
            <p:cNvSpPr>
              <a:spLocks/>
            </p:cNvSpPr>
            <p:nvPr/>
          </p:nvSpPr>
          <p:spPr bwMode="auto">
            <a:xfrm>
              <a:off x="9593263" y="638175"/>
              <a:ext cx="11113" cy="85725"/>
            </a:xfrm>
            <a:custGeom>
              <a:avLst/>
              <a:gdLst>
                <a:gd name="T0" fmla="*/ 3 w 3"/>
                <a:gd name="T1" fmla="*/ 0 h 23"/>
                <a:gd name="T2" fmla="*/ 3 w 3"/>
                <a:gd name="T3" fmla="*/ 23 h 23"/>
                <a:gd name="T4" fmla="*/ 3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7"/>
                    <a:pt x="3" y="12"/>
                    <a:pt x="3" y="23"/>
                  </a:cubicBezTo>
                  <a:cubicBezTo>
                    <a:pt x="0" y="17"/>
                    <a:pt x="0" y="7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3" name="Freeform 704"/>
            <p:cNvSpPr>
              <a:spLocks/>
            </p:cNvSpPr>
            <p:nvPr/>
          </p:nvSpPr>
          <p:spPr bwMode="auto">
            <a:xfrm>
              <a:off x="9540876" y="960438"/>
              <a:ext cx="30163" cy="19050"/>
            </a:xfrm>
            <a:custGeom>
              <a:avLst/>
              <a:gdLst>
                <a:gd name="T0" fmla="*/ 5 w 8"/>
                <a:gd name="T1" fmla="*/ 0 h 5"/>
                <a:gd name="T2" fmla="*/ 4 w 8"/>
                <a:gd name="T3" fmla="*/ 5 h 5"/>
                <a:gd name="T4" fmla="*/ 4 w 8"/>
                <a:gd name="T5" fmla="*/ 2 h 5"/>
                <a:gd name="T6" fmla="*/ 5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6" y="2"/>
                    <a:pt x="8" y="5"/>
                    <a:pt x="4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0" y="4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4" name="Freeform 705"/>
            <p:cNvSpPr>
              <a:spLocks/>
            </p:cNvSpPr>
            <p:nvPr/>
          </p:nvSpPr>
          <p:spPr bwMode="auto">
            <a:xfrm>
              <a:off x="9491663" y="1028700"/>
              <a:ext cx="19050" cy="22225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0"/>
                    <a:pt x="5" y="3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5" name="Freeform 706"/>
            <p:cNvSpPr>
              <a:spLocks/>
            </p:cNvSpPr>
            <p:nvPr/>
          </p:nvSpPr>
          <p:spPr bwMode="auto">
            <a:xfrm>
              <a:off x="9604376" y="1058863"/>
              <a:ext cx="26988" cy="38100"/>
            </a:xfrm>
            <a:custGeom>
              <a:avLst/>
              <a:gdLst>
                <a:gd name="T0" fmla="*/ 0 w 7"/>
                <a:gd name="T1" fmla="*/ 0 h 10"/>
                <a:gd name="T2" fmla="*/ 1 w 7"/>
                <a:gd name="T3" fmla="*/ 4 h 10"/>
                <a:gd name="T4" fmla="*/ 7 w 7"/>
                <a:gd name="T5" fmla="*/ 4 h 10"/>
                <a:gd name="T6" fmla="*/ 3 w 7"/>
                <a:gd name="T7" fmla="*/ 10 h 10"/>
                <a:gd name="T8" fmla="*/ 0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4" y="5"/>
                    <a:pt x="5" y="2"/>
                    <a:pt x="7" y="4"/>
                  </a:cubicBezTo>
                  <a:cubicBezTo>
                    <a:pt x="6" y="6"/>
                    <a:pt x="4" y="7"/>
                    <a:pt x="3" y="10"/>
                  </a:cubicBezTo>
                  <a:cubicBezTo>
                    <a:pt x="0" y="9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6" name="Freeform 707"/>
            <p:cNvSpPr>
              <a:spLocks/>
            </p:cNvSpPr>
            <p:nvPr/>
          </p:nvSpPr>
          <p:spPr bwMode="auto">
            <a:xfrm>
              <a:off x="10406063" y="1103313"/>
              <a:ext cx="23813" cy="34925"/>
            </a:xfrm>
            <a:custGeom>
              <a:avLst/>
              <a:gdLst>
                <a:gd name="T0" fmla="*/ 3 w 6"/>
                <a:gd name="T1" fmla="*/ 0 h 9"/>
                <a:gd name="T2" fmla="*/ 1 w 6"/>
                <a:gd name="T3" fmla="*/ 9 h 9"/>
                <a:gd name="T4" fmla="*/ 3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6" y="2"/>
                    <a:pt x="2" y="7"/>
                    <a:pt x="1" y="9"/>
                  </a:cubicBezTo>
                  <a:cubicBezTo>
                    <a:pt x="0" y="6"/>
                    <a:pt x="4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7" name="Freeform 708"/>
            <p:cNvSpPr>
              <a:spLocks/>
            </p:cNvSpPr>
            <p:nvPr/>
          </p:nvSpPr>
          <p:spPr bwMode="auto">
            <a:xfrm>
              <a:off x="11069638" y="1231900"/>
              <a:ext cx="14288" cy="25400"/>
            </a:xfrm>
            <a:custGeom>
              <a:avLst/>
              <a:gdLst>
                <a:gd name="T0" fmla="*/ 2 w 4"/>
                <a:gd name="T1" fmla="*/ 6 h 7"/>
                <a:gd name="T2" fmla="*/ 3 w 4"/>
                <a:gd name="T3" fmla="*/ 6 h 7"/>
                <a:gd name="T4" fmla="*/ 2 w 4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cubicBezTo>
                    <a:pt x="0" y="0"/>
                    <a:pt x="4" y="4"/>
                    <a:pt x="3" y="6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8" name="Freeform 709"/>
            <p:cNvSpPr>
              <a:spLocks/>
            </p:cNvSpPr>
            <p:nvPr/>
          </p:nvSpPr>
          <p:spPr bwMode="auto">
            <a:xfrm>
              <a:off x="9464676" y="1328738"/>
              <a:ext cx="26988" cy="11113"/>
            </a:xfrm>
            <a:custGeom>
              <a:avLst/>
              <a:gdLst>
                <a:gd name="T0" fmla="*/ 6 w 7"/>
                <a:gd name="T1" fmla="*/ 0 h 3"/>
                <a:gd name="T2" fmla="*/ 3 w 7"/>
                <a:gd name="T3" fmla="*/ 3 h 3"/>
                <a:gd name="T4" fmla="*/ 6 w 7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7" y="3"/>
                    <a:pt x="3" y="1"/>
                    <a:pt x="3" y="3"/>
                  </a:cubicBezTo>
                  <a:cubicBezTo>
                    <a:pt x="0" y="2"/>
                    <a:pt x="5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09" name="Freeform 710"/>
            <p:cNvSpPr>
              <a:spLocks/>
            </p:cNvSpPr>
            <p:nvPr/>
          </p:nvSpPr>
          <p:spPr bwMode="auto">
            <a:xfrm>
              <a:off x="9502776" y="1350963"/>
              <a:ext cx="26988" cy="12700"/>
            </a:xfrm>
            <a:custGeom>
              <a:avLst/>
              <a:gdLst>
                <a:gd name="T0" fmla="*/ 1 w 7"/>
                <a:gd name="T1" fmla="*/ 2 h 3"/>
                <a:gd name="T2" fmla="*/ 7 w 7"/>
                <a:gd name="T3" fmla="*/ 1 h 3"/>
                <a:gd name="T4" fmla="*/ 1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1"/>
                    <a:pt x="6" y="0"/>
                    <a:pt x="7" y="1"/>
                  </a:cubicBezTo>
                  <a:cubicBezTo>
                    <a:pt x="6" y="2"/>
                    <a:pt x="3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0" name="Freeform 711"/>
            <p:cNvSpPr>
              <a:spLocks noEditPoints="1"/>
            </p:cNvSpPr>
            <p:nvPr/>
          </p:nvSpPr>
          <p:spPr bwMode="auto">
            <a:xfrm>
              <a:off x="8753476" y="1374775"/>
              <a:ext cx="2522538" cy="6196013"/>
            </a:xfrm>
            <a:custGeom>
              <a:avLst/>
              <a:gdLst>
                <a:gd name="T0" fmla="*/ 189 w 670"/>
                <a:gd name="T1" fmla="*/ 185 h 1650"/>
                <a:gd name="T2" fmla="*/ 206 w 670"/>
                <a:gd name="T3" fmla="*/ 206 h 1650"/>
                <a:gd name="T4" fmla="*/ 227 w 670"/>
                <a:gd name="T5" fmla="*/ 361 h 1650"/>
                <a:gd name="T6" fmla="*/ 248 w 670"/>
                <a:gd name="T7" fmla="*/ 321 h 1650"/>
                <a:gd name="T8" fmla="*/ 244 w 670"/>
                <a:gd name="T9" fmla="*/ 464 h 1650"/>
                <a:gd name="T10" fmla="*/ 271 w 670"/>
                <a:gd name="T11" fmla="*/ 474 h 1650"/>
                <a:gd name="T12" fmla="*/ 286 w 670"/>
                <a:gd name="T13" fmla="*/ 434 h 1650"/>
                <a:gd name="T14" fmla="*/ 298 w 670"/>
                <a:gd name="T15" fmla="*/ 689 h 1650"/>
                <a:gd name="T16" fmla="*/ 329 w 670"/>
                <a:gd name="T17" fmla="*/ 450 h 1650"/>
                <a:gd name="T18" fmla="*/ 333 w 670"/>
                <a:gd name="T19" fmla="*/ 468 h 1650"/>
                <a:gd name="T20" fmla="*/ 351 w 670"/>
                <a:gd name="T21" fmla="*/ 486 h 1650"/>
                <a:gd name="T22" fmla="*/ 372 w 670"/>
                <a:gd name="T23" fmla="*/ 430 h 1650"/>
                <a:gd name="T24" fmla="*/ 385 w 670"/>
                <a:gd name="T25" fmla="*/ 460 h 1650"/>
                <a:gd name="T26" fmla="*/ 400 w 670"/>
                <a:gd name="T27" fmla="*/ 454 h 1650"/>
                <a:gd name="T28" fmla="*/ 432 w 670"/>
                <a:gd name="T29" fmla="*/ 492 h 1650"/>
                <a:gd name="T30" fmla="*/ 480 w 670"/>
                <a:gd name="T31" fmla="*/ 530 h 1650"/>
                <a:gd name="T32" fmla="*/ 494 w 670"/>
                <a:gd name="T33" fmla="*/ 450 h 1650"/>
                <a:gd name="T34" fmla="*/ 536 w 670"/>
                <a:gd name="T35" fmla="*/ 366 h 1650"/>
                <a:gd name="T36" fmla="*/ 594 w 670"/>
                <a:gd name="T37" fmla="*/ 202 h 1650"/>
                <a:gd name="T38" fmla="*/ 603 w 670"/>
                <a:gd name="T39" fmla="*/ 529 h 1650"/>
                <a:gd name="T40" fmla="*/ 629 w 670"/>
                <a:gd name="T41" fmla="*/ 338 h 1650"/>
                <a:gd name="T42" fmla="*/ 629 w 670"/>
                <a:gd name="T43" fmla="*/ 701 h 1650"/>
                <a:gd name="T44" fmla="*/ 643 w 670"/>
                <a:gd name="T45" fmla="*/ 939 h 1650"/>
                <a:gd name="T46" fmla="*/ 663 w 670"/>
                <a:gd name="T47" fmla="*/ 1033 h 1650"/>
                <a:gd name="T48" fmla="*/ 631 w 670"/>
                <a:gd name="T49" fmla="*/ 1466 h 1650"/>
                <a:gd name="T50" fmla="*/ 481 w 670"/>
                <a:gd name="T51" fmla="*/ 1533 h 1650"/>
                <a:gd name="T52" fmla="*/ 339 w 670"/>
                <a:gd name="T53" fmla="*/ 1496 h 1650"/>
                <a:gd name="T54" fmla="*/ 218 w 670"/>
                <a:gd name="T55" fmla="*/ 1522 h 1650"/>
                <a:gd name="T56" fmla="*/ 108 w 670"/>
                <a:gd name="T57" fmla="*/ 1478 h 1650"/>
                <a:gd name="T58" fmla="*/ 20 w 670"/>
                <a:gd name="T59" fmla="*/ 1170 h 1650"/>
                <a:gd name="T60" fmla="*/ 40 w 670"/>
                <a:gd name="T61" fmla="*/ 782 h 1650"/>
                <a:gd name="T62" fmla="*/ 64 w 670"/>
                <a:gd name="T63" fmla="*/ 700 h 1650"/>
                <a:gd name="T64" fmla="*/ 88 w 670"/>
                <a:gd name="T65" fmla="*/ 608 h 1650"/>
                <a:gd name="T66" fmla="*/ 100 w 670"/>
                <a:gd name="T67" fmla="*/ 466 h 1650"/>
                <a:gd name="T68" fmla="*/ 162 w 670"/>
                <a:gd name="T69" fmla="*/ 211 h 1650"/>
                <a:gd name="T70" fmla="*/ 211 w 670"/>
                <a:gd name="T71" fmla="*/ 147 h 1650"/>
                <a:gd name="T72" fmla="*/ 198 w 670"/>
                <a:gd name="T73" fmla="*/ 237 h 1650"/>
                <a:gd name="T74" fmla="*/ 139 w 670"/>
                <a:gd name="T75" fmla="*/ 272 h 1650"/>
                <a:gd name="T76" fmla="*/ 524 w 670"/>
                <a:gd name="T77" fmla="*/ 352 h 1650"/>
                <a:gd name="T78" fmla="*/ 461 w 670"/>
                <a:gd name="T79" fmla="*/ 419 h 1650"/>
                <a:gd name="T80" fmla="*/ 240 w 670"/>
                <a:gd name="T81" fmla="*/ 427 h 1650"/>
                <a:gd name="T82" fmla="*/ 278 w 670"/>
                <a:gd name="T83" fmla="*/ 452 h 1650"/>
                <a:gd name="T84" fmla="*/ 466 w 670"/>
                <a:gd name="T85" fmla="*/ 521 h 1650"/>
                <a:gd name="T86" fmla="*/ 386 w 670"/>
                <a:gd name="T87" fmla="*/ 723 h 1650"/>
                <a:gd name="T88" fmla="*/ 381 w 670"/>
                <a:gd name="T89" fmla="*/ 639 h 1650"/>
                <a:gd name="T90" fmla="*/ 256 w 670"/>
                <a:gd name="T91" fmla="*/ 521 h 1650"/>
                <a:gd name="T92" fmla="*/ 282 w 670"/>
                <a:gd name="T93" fmla="*/ 541 h 1650"/>
                <a:gd name="T94" fmla="*/ 280 w 670"/>
                <a:gd name="T95" fmla="*/ 542 h 1650"/>
                <a:gd name="T96" fmla="*/ 245 w 670"/>
                <a:gd name="T97" fmla="*/ 559 h 1650"/>
                <a:gd name="T98" fmla="*/ 242 w 670"/>
                <a:gd name="T99" fmla="*/ 603 h 1650"/>
                <a:gd name="T100" fmla="*/ 357 w 670"/>
                <a:gd name="T101" fmla="*/ 644 h 1650"/>
                <a:gd name="T102" fmla="*/ 424 w 670"/>
                <a:gd name="T103" fmla="*/ 705 h 1650"/>
                <a:gd name="T104" fmla="*/ 331 w 670"/>
                <a:gd name="T105" fmla="*/ 747 h 1650"/>
                <a:gd name="T106" fmla="*/ 87 w 670"/>
                <a:gd name="T107" fmla="*/ 866 h 1650"/>
                <a:gd name="T108" fmla="*/ 89 w 670"/>
                <a:gd name="T109" fmla="*/ 984 h 1650"/>
                <a:gd name="T110" fmla="*/ 49 w 670"/>
                <a:gd name="T111" fmla="*/ 882 h 1650"/>
                <a:gd name="T112" fmla="*/ 52 w 670"/>
                <a:gd name="T113" fmla="*/ 909 h 1650"/>
                <a:gd name="T114" fmla="*/ 637 w 670"/>
                <a:gd name="T115" fmla="*/ 979 h 1650"/>
                <a:gd name="T116" fmla="*/ 655 w 670"/>
                <a:gd name="T117" fmla="*/ 1074 h 1650"/>
                <a:gd name="T118" fmla="*/ 540 w 670"/>
                <a:gd name="T119" fmla="*/ 1413 h 1650"/>
                <a:gd name="T120" fmla="*/ 125 w 670"/>
                <a:gd name="T121" fmla="*/ 1469 h 1650"/>
                <a:gd name="T122" fmla="*/ 208 w 670"/>
                <a:gd name="T123" fmla="*/ 1521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1650">
                  <a:moveTo>
                    <a:pt x="187" y="219"/>
                  </a:moveTo>
                  <a:cubicBezTo>
                    <a:pt x="190" y="217"/>
                    <a:pt x="191" y="210"/>
                    <a:pt x="190" y="206"/>
                  </a:cubicBezTo>
                  <a:cubicBezTo>
                    <a:pt x="186" y="208"/>
                    <a:pt x="182" y="207"/>
                    <a:pt x="176" y="206"/>
                  </a:cubicBezTo>
                  <a:cubicBezTo>
                    <a:pt x="176" y="210"/>
                    <a:pt x="171" y="210"/>
                    <a:pt x="170" y="218"/>
                  </a:cubicBezTo>
                  <a:cubicBezTo>
                    <a:pt x="165" y="215"/>
                    <a:pt x="169" y="208"/>
                    <a:pt x="169" y="204"/>
                  </a:cubicBezTo>
                  <a:cubicBezTo>
                    <a:pt x="171" y="190"/>
                    <a:pt x="171" y="174"/>
                    <a:pt x="172" y="162"/>
                  </a:cubicBezTo>
                  <a:cubicBezTo>
                    <a:pt x="174" y="150"/>
                    <a:pt x="178" y="138"/>
                    <a:pt x="176" y="127"/>
                  </a:cubicBezTo>
                  <a:cubicBezTo>
                    <a:pt x="176" y="126"/>
                    <a:pt x="174" y="124"/>
                    <a:pt x="174" y="123"/>
                  </a:cubicBezTo>
                  <a:cubicBezTo>
                    <a:pt x="174" y="119"/>
                    <a:pt x="177" y="116"/>
                    <a:pt x="178" y="112"/>
                  </a:cubicBezTo>
                  <a:cubicBezTo>
                    <a:pt x="179" y="108"/>
                    <a:pt x="177" y="103"/>
                    <a:pt x="177" y="99"/>
                  </a:cubicBezTo>
                  <a:cubicBezTo>
                    <a:pt x="178" y="95"/>
                    <a:pt x="181" y="85"/>
                    <a:pt x="182" y="77"/>
                  </a:cubicBezTo>
                  <a:cubicBezTo>
                    <a:pt x="183" y="67"/>
                    <a:pt x="184" y="56"/>
                    <a:pt x="185" y="45"/>
                  </a:cubicBezTo>
                  <a:cubicBezTo>
                    <a:pt x="191" y="39"/>
                    <a:pt x="188" y="29"/>
                    <a:pt x="188" y="18"/>
                  </a:cubicBezTo>
                  <a:cubicBezTo>
                    <a:pt x="192" y="14"/>
                    <a:pt x="191" y="6"/>
                    <a:pt x="190" y="3"/>
                  </a:cubicBezTo>
                  <a:cubicBezTo>
                    <a:pt x="190" y="0"/>
                    <a:pt x="194" y="1"/>
                    <a:pt x="197" y="1"/>
                  </a:cubicBezTo>
                  <a:cubicBezTo>
                    <a:pt x="198" y="4"/>
                    <a:pt x="194" y="2"/>
                    <a:pt x="193" y="3"/>
                  </a:cubicBezTo>
                  <a:cubicBezTo>
                    <a:pt x="194" y="24"/>
                    <a:pt x="189" y="43"/>
                    <a:pt x="192" y="54"/>
                  </a:cubicBezTo>
                  <a:cubicBezTo>
                    <a:pt x="188" y="58"/>
                    <a:pt x="192" y="63"/>
                    <a:pt x="188" y="67"/>
                  </a:cubicBezTo>
                  <a:cubicBezTo>
                    <a:pt x="188" y="68"/>
                    <a:pt x="189" y="68"/>
                    <a:pt x="191" y="68"/>
                  </a:cubicBezTo>
                  <a:cubicBezTo>
                    <a:pt x="188" y="71"/>
                    <a:pt x="188" y="76"/>
                    <a:pt x="187" y="80"/>
                  </a:cubicBezTo>
                  <a:cubicBezTo>
                    <a:pt x="187" y="82"/>
                    <a:pt x="188" y="80"/>
                    <a:pt x="190" y="80"/>
                  </a:cubicBezTo>
                  <a:cubicBezTo>
                    <a:pt x="187" y="88"/>
                    <a:pt x="184" y="103"/>
                    <a:pt x="186" y="111"/>
                  </a:cubicBezTo>
                  <a:cubicBezTo>
                    <a:pt x="181" y="114"/>
                    <a:pt x="185" y="121"/>
                    <a:pt x="183" y="127"/>
                  </a:cubicBezTo>
                  <a:cubicBezTo>
                    <a:pt x="182" y="130"/>
                    <a:pt x="180" y="131"/>
                    <a:pt x="180" y="132"/>
                  </a:cubicBezTo>
                  <a:cubicBezTo>
                    <a:pt x="180" y="134"/>
                    <a:pt x="181" y="154"/>
                    <a:pt x="182" y="156"/>
                  </a:cubicBezTo>
                  <a:cubicBezTo>
                    <a:pt x="183" y="158"/>
                    <a:pt x="185" y="158"/>
                    <a:pt x="187" y="159"/>
                  </a:cubicBezTo>
                  <a:cubicBezTo>
                    <a:pt x="186" y="163"/>
                    <a:pt x="182" y="157"/>
                    <a:pt x="180" y="161"/>
                  </a:cubicBezTo>
                  <a:cubicBezTo>
                    <a:pt x="180" y="166"/>
                    <a:pt x="179" y="172"/>
                    <a:pt x="179" y="178"/>
                  </a:cubicBezTo>
                  <a:cubicBezTo>
                    <a:pt x="185" y="178"/>
                    <a:pt x="184" y="170"/>
                    <a:pt x="186" y="166"/>
                  </a:cubicBezTo>
                  <a:cubicBezTo>
                    <a:pt x="190" y="166"/>
                    <a:pt x="184" y="174"/>
                    <a:pt x="190" y="171"/>
                  </a:cubicBezTo>
                  <a:cubicBezTo>
                    <a:pt x="190" y="174"/>
                    <a:pt x="186" y="173"/>
                    <a:pt x="187" y="178"/>
                  </a:cubicBezTo>
                  <a:cubicBezTo>
                    <a:pt x="189" y="176"/>
                    <a:pt x="191" y="181"/>
                    <a:pt x="189" y="185"/>
                  </a:cubicBezTo>
                  <a:cubicBezTo>
                    <a:pt x="186" y="180"/>
                    <a:pt x="184" y="191"/>
                    <a:pt x="186" y="193"/>
                  </a:cubicBezTo>
                  <a:cubicBezTo>
                    <a:pt x="188" y="192"/>
                    <a:pt x="186" y="187"/>
                    <a:pt x="190" y="188"/>
                  </a:cubicBezTo>
                  <a:cubicBezTo>
                    <a:pt x="189" y="189"/>
                    <a:pt x="189" y="190"/>
                    <a:pt x="191" y="190"/>
                  </a:cubicBezTo>
                  <a:cubicBezTo>
                    <a:pt x="196" y="163"/>
                    <a:pt x="195" y="128"/>
                    <a:pt x="203" y="99"/>
                  </a:cubicBezTo>
                  <a:cubicBezTo>
                    <a:pt x="206" y="100"/>
                    <a:pt x="205" y="103"/>
                    <a:pt x="204" y="105"/>
                  </a:cubicBezTo>
                  <a:cubicBezTo>
                    <a:pt x="206" y="105"/>
                    <a:pt x="207" y="105"/>
                    <a:pt x="209" y="105"/>
                  </a:cubicBezTo>
                  <a:cubicBezTo>
                    <a:pt x="209" y="102"/>
                    <a:pt x="209" y="98"/>
                    <a:pt x="210" y="96"/>
                  </a:cubicBezTo>
                  <a:cubicBezTo>
                    <a:pt x="211" y="96"/>
                    <a:pt x="211" y="99"/>
                    <a:pt x="212" y="100"/>
                  </a:cubicBezTo>
                  <a:cubicBezTo>
                    <a:pt x="214" y="101"/>
                    <a:pt x="212" y="97"/>
                    <a:pt x="213" y="96"/>
                  </a:cubicBezTo>
                  <a:cubicBezTo>
                    <a:pt x="212" y="94"/>
                    <a:pt x="208" y="95"/>
                    <a:pt x="209" y="93"/>
                  </a:cubicBezTo>
                  <a:cubicBezTo>
                    <a:pt x="208" y="88"/>
                    <a:pt x="215" y="91"/>
                    <a:pt x="215" y="86"/>
                  </a:cubicBezTo>
                  <a:cubicBezTo>
                    <a:pt x="213" y="101"/>
                    <a:pt x="215" y="126"/>
                    <a:pt x="214" y="150"/>
                  </a:cubicBezTo>
                  <a:cubicBezTo>
                    <a:pt x="214" y="150"/>
                    <a:pt x="215" y="149"/>
                    <a:pt x="216" y="149"/>
                  </a:cubicBezTo>
                  <a:cubicBezTo>
                    <a:pt x="218" y="148"/>
                    <a:pt x="214" y="146"/>
                    <a:pt x="215" y="144"/>
                  </a:cubicBezTo>
                  <a:cubicBezTo>
                    <a:pt x="224" y="147"/>
                    <a:pt x="213" y="150"/>
                    <a:pt x="216" y="159"/>
                  </a:cubicBezTo>
                  <a:cubicBezTo>
                    <a:pt x="216" y="161"/>
                    <a:pt x="219" y="160"/>
                    <a:pt x="218" y="164"/>
                  </a:cubicBezTo>
                  <a:cubicBezTo>
                    <a:pt x="217" y="166"/>
                    <a:pt x="218" y="159"/>
                    <a:pt x="216" y="160"/>
                  </a:cubicBezTo>
                  <a:cubicBezTo>
                    <a:pt x="210" y="165"/>
                    <a:pt x="215" y="166"/>
                    <a:pt x="215" y="172"/>
                  </a:cubicBezTo>
                  <a:cubicBezTo>
                    <a:pt x="218" y="171"/>
                    <a:pt x="216" y="173"/>
                    <a:pt x="218" y="174"/>
                  </a:cubicBezTo>
                  <a:cubicBezTo>
                    <a:pt x="216" y="174"/>
                    <a:pt x="213" y="177"/>
                    <a:pt x="213" y="182"/>
                  </a:cubicBezTo>
                  <a:cubicBezTo>
                    <a:pt x="212" y="180"/>
                    <a:pt x="207" y="185"/>
                    <a:pt x="208" y="179"/>
                  </a:cubicBezTo>
                  <a:cubicBezTo>
                    <a:pt x="212" y="180"/>
                    <a:pt x="210" y="178"/>
                    <a:pt x="213" y="173"/>
                  </a:cubicBezTo>
                  <a:cubicBezTo>
                    <a:pt x="212" y="174"/>
                    <a:pt x="211" y="173"/>
                    <a:pt x="211" y="172"/>
                  </a:cubicBezTo>
                  <a:cubicBezTo>
                    <a:pt x="208" y="176"/>
                    <a:pt x="209" y="177"/>
                    <a:pt x="205" y="173"/>
                  </a:cubicBezTo>
                  <a:cubicBezTo>
                    <a:pt x="203" y="175"/>
                    <a:pt x="200" y="175"/>
                    <a:pt x="197" y="176"/>
                  </a:cubicBezTo>
                  <a:cubicBezTo>
                    <a:pt x="198" y="182"/>
                    <a:pt x="199" y="189"/>
                    <a:pt x="198" y="195"/>
                  </a:cubicBezTo>
                  <a:cubicBezTo>
                    <a:pt x="200" y="197"/>
                    <a:pt x="202" y="194"/>
                    <a:pt x="204" y="195"/>
                  </a:cubicBezTo>
                  <a:cubicBezTo>
                    <a:pt x="204" y="198"/>
                    <a:pt x="201" y="196"/>
                    <a:pt x="199" y="196"/>
                  </a:cubicBezTo>
                  <a:cubicBezTo>
                    <a:pt x="200" y="200"/>
                    <a:pt x="198" y="200"/>
                    <a:pt x="199" y="203"/>
                  </a:cubicBezTo>
                  <a:cubicBezTo>
                    <a:pt x="201" y="202"/>
                    <a:pt x="205" y="203"/>
                    <a:pt x="204" y="199"/>
                  </a:cubicBezTo>
                  <a:cubicBezTo>
                    <a:pt x="208" y="199"/>
                    <a:pt x="206" y="205"/>
                    <a:pt x="211" y="204"/>
                  </a:cubicBezTo>
                  <a:cubicBezTo>
                    <a:pt x="211" y="206"/>
                    <a:pt x="208" y="206"/>
                    <a:pt x="206" y="206"/>
                  </a:cubicBezTo>
                  <a:cubicBezTo>
                    <a:pt x="206" y="213"/>
                    <a:pt x="212" y="218"/>
                    <a:pt x="211" y="226"/>
                  </a:cubicBezTo>
                  <a:cubicBezTo>
                    <a:pt x="213" y="227"/>
                    <a:pt x="213" y="224"/>
                    <a:pt x="216" y="225"/>
                  </a:cubicBezTo>
                  <a:cubicBezTo>
                    <a:pt x="216" y="227"/>
                    <a:pt x="216" y="228"/>
                    <a:pt x="216" y="230"/>
                  </a:cubicBezTo>
                  <a:cubicBezTo>
                    <a:pt x="214" y="232"/>
                    <a:pt x="213" y="230"/>
                    <a:pt x="211" y="230"/>
                  </a:cubicBezTo>
                  <a:cubicBezTo>
                    <a:pt x="211" y="234"/>
                    <a:pt x="217" y="233"/>
                    <a:pt x="215" y="240"/>
                  </a:cubicBezTo>
                  <a:cubicBezTo>
                    <a:pt x="217" y="240"/>
                    <a:pt x="218" y="238"/>
                    <a:pt x="219" y="238"/>
                  </a:cubicBezTo>
                  <a:cubicBezTo>
                    <a:pt x="218" y="234"/>
                    <a:pt x="220" y="232"/>
                    <a:pt x="220" y="229"/>
                  </a:cubicBezTo>
                  <a:cubicBezTo>
                    <a:pt x="221" y="226"/>
                    <a:pt x="216" y="229"/>
                    <a:pt x="217" y="225"/>
                  </a:cubicBezTo>
                  <a:cubicBezTo>
                    <a:pt x="218" y="223"/>
                    <a:pt x="219" y="226"/>
                    <a:pt x="222" y="225"/>
                  </a:cubicBezTo>
                  <a:cubicBezTo>
                    <a:pt x="224" y="222"/>
                    <a:pt x="218" y="225"/>
                    <a:pt x="219" y="221"/>
                  </a:cubicBezTo>
                  <a:cubicBezTo>
                    <a:pt x="222" y="222"/>
                    <a:pt x="223" y="221"/>
                    <a:pt x="223" y="219"/>
                  </a:cubicBezTo>
                  <a:cubicBezTo>
                    <a:pt x="223" y="218"/>
                    <a:pt x="222" y="217"/>
                    <a:pt x="222" y="216"/>
                  </a:cubicBezTo>
                  <a:cubicBezTo>
                    <a:pt x="221" y="216"/>
                    <a:pt x="222" y="217"/>
                    <a:pt x="221" y="218"/>
                  </a:cubicBezTo>
                  <a:cubicBezTo>
                    <a:pt x="223" y="212"/>
                    <a:pt x="224" y="206"/>
                    <a:pt x="222" y="203"/>
                  </a:cubicBezTo>
                  <a:cubicBezTo>
                    <a:pt x="221" y="203"/>
                    <a:pt x="220" y="203"/>
                    <a:pt x="219" y="203"/>
                  </a:cubicBezTo>
                  <a:cubicBezTo>
                    <a:pt x="218" y="204"/>
                    <a:pt x="225" y="202"/>
                    <a:pt x="227" y="199"/>
                  </a:cubicBezTo>
                  <a:cubicBezTo>
                    <a:pt x="227" y="221"/>
                    <a:pt x="226" y="240"/>
                    <a:pt x="225" y="267"/>
                  </a:cubicBezTo>
                  <a:cubicBezTo>
                    <a:pt x="227" y="266"/>
                    <a:pt x="227" y="263"/>
                    <a:pt x="227" y="262"/>
                  </a:cubicBezTo>
                  <a:cubicBezTo>
                    <a:pt x="232" y="267"/>
                    <a:pt x="223" y="268"/>
                    <a:pt x="225" y="274"/>
                  </a:cubicBezTo>
                  <a:cubicBezTo>
                    <a:pt x="226" y="276"/>
                    <a:pt x="231" y="274"/>
                    <a:pt x="229" y="279"/>
                  </a:cubicBezTo>
                  <a:cubicBezTo>
                    <a:pt x="227" y="279"/>
                    <a:pt x="228" y="276"/>
                    <a:pt x="226" y="276"/>
                  </a:cubicBezTo>
                  <a:cubicBezTo>
                    <a:pt x="225" y="277"/>
                    <a:pt x="224" y="279"/>
                    <a:pt x="224" y="282"/>
                  </a:cubicBezTo>
                  <a:cubicBezTo>
                    <a:pt x="227" y="283"/>
                    <a:pt x="225" y="279"/>
                    <a:pt x="228" y="280"/>
                  </a:cubicBezTo>
                  <a:cubicBezTo>
                    <a:pt x="228" y="284"/>
                    <a:pt x="227" y="283"/>
                    <a:pt x="228" y="286"/>
                  </a:cubicBezTo>
                  <a:cubicBezTo>
                    <a:pt x="223" y="286"/>
                    <a:pt x="226" y="289"/>
                    <a:pt x="224" y="291"/>
                  </a:cubicBezTo>
                  <a:cubicBezTo>
                    <a:pt x="225" y="294"/>
                    <a:pt x="226" y="291"/>
                    <a:pt x="228" y="291"/>
                  </a:cubicBezTo>
                  <a:cubicBezTo>
                    <a:pt x="224" y="295"/>
                    <a:pt x="224" y="304"/>
                    <a:pt x="225" y="308"/>
                  </a:cubicBezTo>
                  <a:cubicBezTo>
                    <a:pt x="229" y="309"/>
                    <a:pt x="229" y="308"/>
                    <a:pt x="233" y="309"/>
                  </a:cubicBezTo>
                  <a:cubicBezTo>
                    <a:pt x="231" y="312"/>
                    <a:pt x="230" y="308"/>
                    <a:pt x="224" y="310"/>
                  </a:cubicBezTo>
                  <a:cubicBezTo>
                    <a:pt x="226" y="316"/>
                    <a:pt x="224" y="322"/>
                    <a:pt x="227" y="324"/>
                  </a:cubicBezTo>
                  <a:cubicBezTo>
                    <a:pt x="222" y="334"/>
                    <a:pt x="223" y="348"/>
                    <a:pt x="222" y="362"/>
                  </a:cubicBezTo>
                  <a:cubicBezTo>
                    <a:pt x="224" y="359"/>
                    <a:pt x="224" y="360"/>
                    <a:pt x="227" y="361"/>
                  </a:cubicBezTo>
                  <a:cubicBezTo>
                    <a:pt x="226" y="362"/>
                    <a:pt x="225" y="364"/>
                    <a:pt x="222" y="363"/>
                  </a:cubicBezTo>
                  <a:cubicBezTo>
                    <a:pt x="224" y="371"/>
                    <a:pt x="218" y="378"/>
                    <a:pt x="224" y="381"/>
                  </a:cubicBezTo>
                  <a:cubicBezTo>
                    <a:pt x="222" y="385"/>
                    <a:pt x="220" y="389"/>
                    <a:pt x="223" y="396"/>
                  </a:cubicBezTo>
                  <a:cubicBezTo>
                    <a:pt x="224" y="394"/>
                    <a:pt x="229" y="390"/>
                    <a:pt x="228" y="388"/>
                  </a:cubicBezTo>
                  <a:cubicBezTo>
                    <a:pt x="227" y="385"/>
                    <a:pt x="224" y="389"/>
                    <a:pt x="226" y="386"/>
                  </a:cubicBezTo>
                  <a:cubicBezTo>
                    <a:pt x="229" y="382"/>
                    <a:pt x="227" y="374"/>
                    <a:pt x="228" y="366"/>
                  </a:cubicBezTo>
                  <a:cubicBezTo>
                    <a:pt x="229" y="367"/>
                    <a:pt x="232" y="367"/>
                    <a:pt x="231" y="370"/>
                  </a:cubicBezTo>
                  <a:cubicBezTo>
                    <a:pt x="233" y="366"/>
                    <a:pt x="235" y="359"/>
                    <a:pt x="229" y="358"/>
                  </a:cubicBezTo>
                  <a:cubicBezTo>
                    <a:pt x="230" y="354"/>
                    <a:pt x="232" y="360"/>
                    <a:pt x="235" y="356"/>
                  </a:cubicBezTo>
                  <a:cubicBezTo>
                    <a:pt x="233" y="345"/>
                    <a:pt x="237" y="339"/>
                    <a:pt x="234" y="332"/>
                  </a:cubicBezTo>
                  <a:cubicBezTo>
                    <a:pt x="231" y="335"/>
                    <a:pt x="233" y="334"/>
                    <a:pt x="228" y="333"/>
                  </a:cubicBezTo>
                  <a:cubicBezTo>
                    <a:pt x="232" y="332"/>
                    <a:pt x="231" y="326"/>
                    <a:pt x="235" y="329"/>
                  </a:cubicBezTo>
                  <a:cubicBezTo>
                    <a:pt x="236" y="310"/>
                    <a:pt x="238" y="302"/>
                    <a:pt x="237" y="287"/>
                  </a:cubicBezTo>
                  <a:cubicBezTo>
                    <a:pt x="234" y="286"/>
                    <a:pt x="237" y="291"/>
                    <a:pt x="234" y="290"/>
                  </a:cubicBezTo>
                  <a:cubicBezTo>
                    <a:pt x="235" y="285"/>
                    <a:pt x="239" y="283"/>
                    <a:pt x="238" y="276"/>
                  </a:cubicBezTo>
                  <a:cubicBezTo>
                    <a:pt x="238" y="273"/>
                    <a:pt x="232" y="277"/>
                    <a:pt x="233" y="274"/>
                  </a:cubicBezTo>
                  <a:cubicBezTo>
                    <a:pt x="232" y="271"/>
                    <a:pt x="236" y="273"/>
                    <a:pt x="237" y="273"/>
                  </a:cubicBezTo>
                  <a:cubicBezTo>
                    <a:pt x="239" y="268"/>
                    <a:pt x="243" y="255"/>
                    <a:pt x="235" y="253"/>
                  </a:cubicBezTo>
                  <a:cubicBezTo>
                    <a:pt x="238" y="253"/>
                    <a:pt x="239" y="247"/>
                    <a:pt x="238" y="241"/>
                  </a:cubicBezTo>
                  <a:cubicBezTo>
                    <a:pt x="242" y="247"/>
                    <a:pt x="239" y="236"/>
                    <a:pt x="246" y="241"/>
                  </a:cubicBezTo>
                  <a:cubicBezTo>
                    <a:pt x="246" y="244"/>
                    <a:pt x="243" y="240"/>
                    <a:pt x="241" y="243"/>
                  </a:cubicBezTo>
                  <a:cubicBezTo>
                    <a:pt x="247" y="246"/>
                    <a:pt x="248" y="256"/>
                    <a:pt x="241" y="259"/>
                  </a:cubicBezTo>
                  <a:cubicBezTo>
                    <a:pt x="242" y="261"/>
                    <a:pt x="246" y="259"/>
                    <a:pt x="245" y="258"/>
                  </a:cubicBezTo>
                  <a:cubicBezTo>
                    <a:pt x="248" y="260"/>
                    <a:pt x="244" y="268"/>
                    <a:pt x="251" y="266"/>
                  </a:cubicBezTo>
                  <a:cubicBezTo>
                    <a:pt x="251" y="275"/>
                    <a:pt x="251" y="283"/>
                    <a:pt x="248" y="296"/>
                  </a:cubicBezTo>
                  <a:cubicBezTo>
                    <a:pt x="246" y="296"/>
                    <a:pt x="248" y="293"/>
                    <a:pt x="246" y="292"/>
                  </a:cubicBezTo>
                  <a:cubicBezTo>
                    <a:pt x="242" y="296"/>
                    <a:pt x="245" y="302"/>
                    <a:pt x="243" y="306"/>
                  </a:cubicBezTo>
                  <a:cubicBezTo>
                    <a:pt x="247" y="306"/>
                    <a:pt x="246" y="301"/>
                    <a:pt x="247" y="299"/>
                  </a:cubicBezTo>
                  <a:cubicBezTo>
                    <a:pt x="250" y="302"/>
                    <a:pt x="246" y="312"/>
                    <a:pt x="250" y="314"/>
                  </a:cubicBezTo>
                  <a:cubicBezTo>
                    <a:pt x="248" y="313"/>
                    <a:pt x="249" y="316"/>
                    <a:pt x="246" y="316"/>
                  </a:cubicBezTo>
                  <a:cubicBezTo>
                    <a:pt x="245" y="313"/>
                    <a:pt x="248" y="311"/>
                    <a:pt x="245" y="308"/>
                  </a:cubicBezTo>
                  <a:cubicBezTo>
                    <a:pt x="241" y="312"/>
                    <a:pt x="245" y="318"/>
                    <a:pt x="248" y="321"/>
                  </a:cubicBezTo>
                  <a:cubicBezTo>
                    <a:pt x="248" y="323"/>
                    <a:pt x="247" y="325"/>
                    <a:pt x="247" y="328"/>
                  </a:cubicBezTo>
                  <a:cubicBezTo>
                    <a:pt x="246" y="328"/>
                    <a:pt x="246" y="327"/>
                    <a:pt x="244" y="327"/>
                  </a:cubicBezTo>
                  <a:cubicBezTo>
                    <a:pt x="238" y="335"/>
                    <a:pt x="254" y="349"/>
                    <a:pt x="242" y="350"/>
                  </a:cubicBezTo>
                  <a:cubicBezTo>
                    <a:pt x="242" y="354"/>
                    <a:pt x="246" y="353"/>
                    <a:pt x="246" y="356"/>
                  </a:cubicBezTo>
                  <a:cubicBezTo>
                    <a:pt x="242" y="366"/>
                    <a:pt x="247" y="371"/>
                    <a:pt x="241" y="380"/>
                  </a:cubicBezTo>
                  <a:cubicBezTo>
                    <a:pt x="240" y="384"/>
                    <a:pt x="245" y="381"/>
                    <a:pt x="243" y="386"/>
                  </a:cubicBezTo>
                  <a:cubicBezTo>
                    <a:pt x="243" y="388"/>
                    <a:pt x="239" y="387"/>
                    <a:pt x="241" y="393"/>
                  </a:cubicBezTo>
                  <a:cubicBezTo>
                    <a:pt x="241" y="395"/>
                    <a:pt x="242" y="393"/>
                    <a:pt x="243" y="393"/>
                  </a:cubicBezTo>
                  <a:cubicBezTo>
                    <a:pt x="241" y="398"/>
                    <a:pt x="248" y="402"/>
                    <a:pt x="242" y="401"/>
                  </a:cubicBezTo>
                  <a:cubicBezTo>
                    <a:pt x="243" y="402"/>
                    <a:pt x="244" y="403"/>
                    <a:pt x="243" y="406"/>
                  </a:cubicBezTo>
                  <a:cubicBezTo>
                    <a:pt x="246" y="406"/>
                    <a:pt x="244" y="402"/>
                    <a:pt x="247" y="403"/>
                  </a:cubicBezTo>
                  <a:cubicBezTo>
                    <a:pt x="248" y="407"/>
                    <a:pt x="243" y="404"/>
                    <a:pt x="244" y="409"/>
                  </a:cubicBezTo>
                  <a:cubicBezTo>
                    <a:pt x="245" y="412"/>
                    <a:pt x="249" y="406"/>
                    <a:pt x="248" y="411"/>
                  </a:cubicBezTo>
                  <a:cubicBezTo>
                    <a:pt x="245" y="410"/>
                    <a:pt x="242" y="411"/>
                    <a:pt x="241" y="413"/>
                  </a:cubicBezTo>
                  <a:cubicBezTo>
                    <a:pt x="241" y="417"/>
                    <a:pt x="243" y="413"/>
                    <a:pt x="244" y="415"/>
                  </a:cubicBezTo>
                  <a:cubicBezTo>
                    <a:pt x="246" y="417"/>
                    <a:pt x="242" y="419"/>
                    <a:pt x="244" y="419"/>
                  </a:cubicBezTo>
                  <a:cubicBezTo>
                    <a:pt x="243" y="423"/>
                    <a:pt x="242" y="417"/>
                    <a:pt x="241" y="417"/>
                  </a:cubicBezTo>
                  <a:cubicBezTo>
                    <a:pt x="242" y="419"/>
                    <a:pt x="239" y="421"/>
                    <a:pt x="239" y="424"/>
                  </a:cubicBezTo>
                  <a:cubicBezTo>
                    <a:pt x="242" y="425"/>
                    <a:pt x="243" y="429"/>
                    <a:pt x="247" y="429"/>
                  </a:cubicBezTo>
                  <a:cubicBezTo>
                    <a:pt x="246" y="431"/>
                    <a:pt x="242" y="432"/>
                    <a:pt x="246" y="434"/>
                  </a:cubicBezTo>
                  <a:cubicBezTo>
                    <a:pt x="245" y="435"/>
                    <a:pt x="243" y="436"/>
                    <a:pt x="240" y="435"/>
                  </a:cubicBezTo>
                  <a:cubicBezTo>
                    <a:pt x="239" y="437"/>
                    <a:pt x="240" y="438"/>
                    <a:pt x="241" y="439"/>
                  </a:cubicBezTo>
                  <a:cubicBezTo>
                    <a:pt x="244" y="437"/>
                    <a:pt x="245" y="439"/>
                    <a:pt x="249" y="439"/>
                  </a:cubicBezTo>
                  <a:cubicBezTo>
                    <a:pt x="247" y="440"/>
                    <a:pt x="246" y="442"/>
                    <a:pt x="245" y="444"/>
                  </a:cubicBezTo>
                  <a:cubicBezTo>
                    <a:pt x="243" y="444"/>
                    <a:pt x="243" y="442"/>
                    <a:pt x="241" y="441"/>
                  </a:cubicBezTo>
                  <a:cubicBezTo>
                    <a:pt x="240" y="441"/>
                    <a:pt x="241" y="444"/>
                    <a:pt x="240" y="445"/>
                  </a:cubicBezTo>
                  <a:cubicBezTo>
                    <a:pt x="242" y="445"/>
                    <a:pt x="244" y="445"/>
                    <a:pt x="246" y="446"/>
                  </a:cubicBezTo>
                  <a:cubicBezTo>
                    <a:pt x="246" y="453"/>
                    <a:pt x="244" y="458"/>
                    <a:pt x="243" y="462"/>
                  </a:cubicBezTo>
                  <a:cubicBezTo>
                    <a:pt x="240" y="462"/>
                    <a:pt x="241" y="461"/>
                    <a:pt x="242" y="459"/>
                  </a:cubicBezTo>
                  <a:cubicBezTo>
                    <a:pt x="241" y="460"/>
                    <a:pt x="241" y="459"/>
                    <a:pt x="241" y="459"/>
                  </a:cubicBezTo>
                  <a:cubicBezTo>
                    <a:pt x="239" y="459"/>
                    <a:pt x="240" y="462"/>
                    <a:pt x="238" y="461"/>
                  </a:cubicBezTo>
                  <a:cubicBezTo>
                    <a:pt x="239" y="466"/>
                    <a:pt x="242" y="463"/>
                    <a:pt x="244" y="464"/>
                  </a:cubicBezTo>
                  <a:cubicBezTo>
                    <a:pt x="246" y="467"/>
                    <a:pt x="244" y="469"/>
                    <a:pt x="245" y="471"/>
                  </a:cubicBezTo>
                  <a:cubicBezTo>
                    <a:pt x="244" y="474"/>
                    <a:pt x="240" y="471"/>
                    <a:pt x="239" y="470"/>
                  </a:cubicBezTo>
                  <a:cubicBezTo>
                    <a:pt x="237" y="474"/>
                    <a:pt x="241" y="473"/>
                    <a:pt x="243" y="474"/>
                  </a:cubicBezTo>
                  <a:cubicBezTo>
                    <a:pt x="244" y="476"/>
                    <a:pt x="240" y="474"/>
                    <a:pt x="239" y="475"/>
                  </a:cubicBezTo>
                  <a:cubicBezTo>
                    <a:pt x="238" y="477"/>
                    <a:pt x="237" y="481"/>
                    <a:pt x="239" y="484"/>
                  </a:cubicBezTo>
                  <a:cubicBezTo>
                    <a:pt x="244" y="485"/>
                    <a:pt x="239" y="481"/>
                    <a:pt x="241" y="479"/>
                  </a:cubicBezTo>
                  <a:cubicBezTo>
                    <a:pt x="243" y="481"/>
                    <a:pt x="245" y="483"/>
                    <a:pt x="245" y="486"/>
                  </a:cubicBezTo>
                  <a:cubicBezTo>
                    <a:pt x="238" y="487"/>
                    <a:pt x="245" y="494"/>
                    <a:pt x="245" y="497"/>
                  </a:cubicBezTo>
                  <a:cubicBezTo>
                    <a:pt x="244" y="499"/>
                    <a:pt x="242" y="496"/>
                    <a:pt x="241" y="499"/>
                  </a:cubicBezTo>
                  <a:cubicBezTo>
                    <a:pt x="241" y="503"/>
                    <a:pt x="244" y="503"/>
                    <a:pt x="245" y="505"/>
                  </a:cubicBezTo>
                  <a:cubicBezTo>
                    <a:pt x="245" y="508"/>
                    <a:pt x="243" y="511"/>
                    <a:pt x="242" y="514"/>
                  </a:cubicBezTo>
                  <a:cubicBezTo>
                    <a:pt x="243" y="515"/>
                    <a:pt x="243" y="516"/>
                    <a:pt x="244" y="516"/>
                  </a:cubicBezTo>
                  <a:cubicBezTo>
                    <a:pt x="248" y="516"/>
                    <a:pt x="248" y="513"/>
                    <a:pt x="248" y="510"/>
                  </a:cubicBezTo>
                  <a:cubicBezTo>
                    <a:pt x="244" y="506"/>
                    <a:pt x="250" y="502"/>
                    <a:pt x="246" y="496"/>
                  </a:cubicBezTo>
                  <a:cubicBezTo>
                    <a:pt x="252" y="491"/>
                    <a:pt x="245" y="486"/>
                    <a:pt x="250" y="480"/>
                  </a:cubicBezTo>
                  <a:cubicBezTo>
                    <a:pt x="253" y="481"/>
                    <a:pt x="257" y="483"/>
                    <a:pt x="259" y="486"/>
                  </a:cubicBezTo>
                  <a:cubicBezTo>
                    <a:pt x="256" y="487"/>
                    <a:pt x="257" y="484"/>
                    <a:pt x="255" y="484"/>
                  </a:cubicBezTo>
                  <a:cubicBezTo>
                    <a:pt x="254" y="486"/>
                    <a:pt x="256" y="490"/>
                    <a:pt x="254" y="490"/>
                  </a:cubicBezTo>
                  <a:cubicBezTo>
                    <a:pt x="254" y="491"/>
                    <a:pt x="256" y="491"/>
                    <a:pt x="258" y="491"/>
                  </a:cubicBezTo>
                  <a:cubicBezTo>
                    <a:pt x="257" y="497"/>
                    <a:pt x="253" y="500"/>
                    <a:pt x="254" y="505"/>
                  </a:cubicBezTo>
                  <a:cubicBezTo>
                    <a:pt x="254" y="506"/>
                    <a:pt x="256" y="505"/>
                    <a:pt x="258" y="506"/>
                  </a:cubicBezTo>
                  <a:cubicBezTo>
                    <a:pt x="259" y="507"/>
                    <a:pt x="255" y="509"/>
                    <a:pt x="258" y="509"/>
                  </a:cubicBezTo>
                  <a:cubicBezTo>
                    <a:pt x="254" y="512"/>
                    <a:pt x="255" y="510"/>
                    <a:pt x="253" y="514"/>
                  </a:cubicBezTo>
                  <a:cubicBezTo>
                    <a:pt x="255" y="515"/>
                    <a:pt x="255" y="518"/>
                    <a:pt x="257" y="520"/>
                  </a:cubicBezTo>
                  <a:cubicBezTo>
                    <a:pt x="261" y="519"/>
                    <a:pt x="260" y="512"/>
                    <a:pt x="262" y="509"/>
                  </a:cubicBezTo>
                  <a:cubicBezTo>
                    <a:pt x="263" y="509"/>
                    <a:pt x="264" y="510"/>
                    <a:pt x="265" y="508"/>
                  </a:cubicBezTo>
                  <a:cubicBezTo>
                    <a:pt x="267" y="514"/>
                    <a:pt x="262" y="522"/>
                    <a:pt x="264" y="531"/>
                  </a:cubicBezTo>
                  <a:cubicBezTo>
                    <a:pt x="267" y="527"/>
                    <a:pt x="265" y="524"/>
                    <a:pt x="269" y="524"/>
                  </a:cubicBezTo>
                  <a:cubicBezTo>
                    <a:pt x="267" y="517"/>
                    <a:pt x="267" y="515"/>
                    <a:pt x="269" y="508"/>
                  </a:cubicBezTo>
                  <a:cubicBezTo>
                    <a:pt x="267" y="504"/>
                    <a:pt x="265" y="509"/>
                    <a:pt x="261" y="508"/>
                  </a:cubicBezTo>
                  <a:cubicBezTo>
                    <a:pt x="254" y="497"/>
                    <a:pt x="265" y="489"/>
                    <a:pt x="261" y="477"/>
                  </a:cubicBezTo>
                  <a:cubicBezTo>
                    <a:pt x="265" y="474"/>
                    <a:pt x="270" y="482"/>
                    <a:pt x="271" y="474"/>
                  </a:cubicBezTo>
                  <a:cubicBezTo>
                    <a:pt x="267" y="471"/>
                    <a:pt x="261" y="478"/>
                    <a:pt x="258" y="472"/>
                  </a:cubicBezTo>
                  <a:cubicBezTo>
                    <a:pt x="256" y="474"/>
                    <a:pt x="256" y="479"/>
                    <a:pt x="250" y="478"/>
                  </a:cubicBezTo>
                  <a:cubicBezTo>
                    <a:pt x="250" y="476"/>
                    <a:pt x="251" y="472"/>
                    <a:pt x="249" y="472"/>
                  </a:cubicBezTo>
                  <a:cubicBezTo>
                    <a:pt x="249" y="471"/>
                    <a:pt x="251" y="471"/>
                    <a:pt x="252" y="471"/>
                  </a:cubicBezTo>
                  <a:cubicBezTo>
                    <a:pt x="251" y="468"/>
                    <a:pt x="250" y="466"/>
                    <a:pt x="248" y="466"/>
                  </a:cubicBezTo>
                  <a:cubicBezTo>
                    <a:pt x="248" y="464"/>
                    <a:pt x="250" y="464"/>
                    <a:pt x="251" y="464"/>
                  </a:cubicBezTo>
                  <a:cubicBezTo>
                    <a:pt x="249" y="458"/>
                    <a:pt x="252" y="455"/>
                    <a:pt x="250" y="448"/>
                  </a:cubicBezTo>
                  <a:cubicBezTo>
                    <a:pt x="249" y="448"/>
                    <a:pt x="249" y="449"/>
                    <a:pt x="249" y="450"/>
                  </a:cubicBezTo>
                  <a:cubicBezTo>
                    <a:pt x="253" y="438"/>
                    <a:pt x="249" y="423"/>
                    <a:pt x="257" y="412"/>
                  </a:cubicBezTo>
                  <a:cubicBezTo>
                    <a:pt x="256" y="410"/>
                    <a:pt x="255" y="414"/>
                    <a:pt x="255" y="414"/>
                  </a:cubicBezTo>
                  <a:cubicBezTo>
                    <a:pt x="253" y="405"/>
                    <a:pt x="256" y="395"/>
                    <a:pt x="257" y="384"/>
                  </a:cubicBezTo>
                  <a:cubicBezTo>
                    <a:pt x="257" y="383"/>
                    <a:pt x="255" y="383"/>
                    <a:pt x="254" y="383"/>
                  </a:cubicBezTo>
                  <a:cubicBezTo>
                    <a:pt x="256" y="381"/>
                    <a:pt x="257" y="378"/>
                    <a:pt x="258" y="375"/>
                  </a:cubicBezTo>
                  <a:cubicBezTo>
                    <a:pt x="260" y="375"/>
                    <a:pt x="259" y="378"/>
                    <a:pt x="262" y="377"/>
                  </a:cubicBezTo>
                  <a:cubicBezTo>
                    <a:pt x="256" y="404"/>
                    <a:pt x="259" y="418"/>
                    <a:pt x="257" y="451"/>
                  </a:cubicBezTo>
                  <a:cubicBezTo>
                    <a:pt x="257" y="453"/>
                    <a:pt x="259" y="453"/>
                    <a:pt x="261" y="453"/>
                  </a:cubicBezTo>
                  <a:cubicBezTo>
                    <a:pt x="258" y="456"/>
                    <a:pt x="256" y="458"/>
                    <a:pt x="255" y="462"/>
                  </a:cubicBezTo>
                  <a:cubicBezTo>
                    <a:pt x="262" y="462"/>
                    <a:pt x="253" y="467"/>
                    <a:pt x="256" y="471"/>
                  </a:cubicBezTo>
                  <a:cubicBezTo>
                    <a:pt x="259" y="471"/>
                    <a:pt x="259" y="469"/>
                    <a:pt x="259" y="466"/>
                  </a:cubicBezTo>
                  <a:cubicBezTo>
                    <a:pt x="263" y="469"/>
                    <a:pt x="262" y="464"/>
                    <a:pt x="266" y="464"/>
                  </a:cubicBezTo>
                  <a:cubicBezTo>
                    <a:pt x="264" y="467"/>
                    <a:pt x="270" y="470"/>
                    <a:pt x="265" y="472"/>
                  </a:cubicBezTo>
                  <a:cubicBezTo>
                    <a:pt x="270" y="473"/>
                    <a:pt x="269" y="469"/>
                    <a:pt x="271" y="468"/>
                  </a:cubicBezTo>
                  <a:cubicBezTo>
                    <a:pt x="275" y="468"/>
                    <a:pt x="277" y="470"/>
                    <a:pt x="279" y="471"/>
                  </a:cubicBezTo>
                  <a:cubicBezTo>
                    <a:pt x="277" y="468"/>
                    <a:pt x="278" y="466"/>
                    <a:pt x="272" y="466"/>
                  </a:cubicBezTo>
                  <a:cubicBezTo>
                    <a:pt x="273" y="461"/>
                    <a:pt x="270" y="462"/>
                    <a:pt x="268" y="461"/>
                  </a:cubicBezTo>
                  <a:cubicBezTo>
                    <a:pt x="269" y="460"/>
                    <a:pt x="270" y="459"/>
                    <a:pt x="272" y="459"/>
                  </a:cubicBezTo>
                  <a:cubicBezTo>
                    <a:pt x="275" y="452"/>
                    <a:pt x="266" y="452"/>
                    <a:pt x="269" y="448"/>
                  </a:cubicBezTo>
                  <a:cubicBezTo>
                    <a:pt x="272" y="448"/>
                    <a:pt x="268" y="453"/>
                    <a:pt x="272" y="452"/>
                  </a:cubicBezTo>
                  <a:cubicBezTo>
                    <a:pt x="275" y="446"/>
                    <a:pt x="272" y="437"/>
                    <a:pt x="276" y="436"/>
                  </a:cubicBezTo>
                  <a:cubicBezTo>
                    <a:pt x="274" y="435"/>
                    <a:pt x="274" y="423"/>
                    <a:pt x="278" y="419"/>
                  </a:cubicBezTo>
                  <a:cubicBezTo>
                    <a:pt x="281" y="423"/>
                    <a:pt x="278" y="427"/>
                    <a:pt x="279" y="434"/>
                  </a:cubicBezTo>
                  <a:cubicBezTo>
                    <a:pt x="280" y="435"/>
                    <a:pt x="283" y="431"/>
                    <a:pt x="286" y="434"/>
                  </a:cubicBezTo>
                  <a:cubicBezTo>
                    <a:pt x="283" y="441"/>
                    <a:pt x="286" y="441"/>
                    <a:pt x="288" y="448"/>
                  </a:cubicBezTo>
                  <a:cubicBezTo>
                    <a:pt x="283" y="451"/>
                    <a:pt x="285" y="461"/>
                    <a:pt x="289" y="465"/>
                  </a:cubicBezTo>
                  <a:cubicBezTo>
                    <a:pt x="285" y="464"/>
                    <a:pt x="284" y="471"/>
                    <a:pt x="286" y="473"/>
                  </a:cubicBezTo>
                  <a:cubicBezTo>
                    <a:pt x="285" y="475"/>
                    <a:pt x="283" y="475"/>
                    <a:pt x="282" y="474"/>
                  </a:cubicBezTo>
                  <a:cubicBezTo>
                    <a:pt x="282" y="475"/>
                    <a:pt x="279" y="484"/>
                    <a:pt x="284" y="485"/>
                  </a:cubicBezTo>
                  <a:cubicBezTo>
                    <a:pt x="281" y="488"/>
                    <a:pt x="276" y="485"/>
                    <a:pt x="275" y="489"/>
                  </a:cubicBezTo>
                  <a:cubicBezTo>
                    <a:pt x="276" y="492"/>
                    <a:pt x="278" y="489"/>
                    <a:pt x="280" y="489"/>
                  </a:cubicBezTo>
                  <a:cubicBezTo>
                    <a:pt x="283" y="493"/>
                    <a:pt x="281" y="495"/>
                    <a:pt x="281" y="502"/>
                  </a:cubicBezTo>
                  <a:cubicBezTo>
                    <a:pt x="281" y="505"/>
                    <a:pt x="286" y="502"/>
                    <a:pt x="285" y="507"/>
                  </a:cubicBezTo>
                  <a:cubicBezTo>
                    <a:pt x="281" y="504"/>
                    <a:pt x="279" y="510"/>
                    <a:pt x="280" y="517"/>
                  </a:cubicBezTo>
                  <a:cubicBezTo>
                    <a:pt x="280" y="518"/>
                    <a:pt x="282" y="518"/>
                    <a:pt x="283" y="518"/>
                  </a:cubicBezTo>
                  <a:cubicBezTo>
                    <a:pt x="282" y="520"/>
                    <a:pt x="279" y="523"/>
                    <a:pt x="282" y="526"/>
                  </a:cubicBezTo>
                  <a:cubicBezTo>
                    <a:pt x="283" y="523"/>
                    <a:pt x="282" y="521"/>
                    <a:pt x="286" y="524"/>
                  </a:cubicBezTo>
                  <a:cubicBezTo>
                    <a:pt x="286" y="513"/>
                    <a:pt x="287" y="502"/>
                    <a:pt x="288" y="493"/>
                  </a:cubicBezTo>
                  <a:cubicBezTo>
                    <a:pt x="291" y="496"/>
                    <a:pt x="291" y="491"/>
                    <a:pt x="292" y="489"/>
                  </a:cubicBezTo>
                  <a:cubicBezTo>
                    <a:pt x="292" y="486"/>
                    <a:pt x="288" y="488"/>
                    <a:pt x="287" y="486"/>
                  </a:cubicBezTo>
                  <a:cubicBezTo>
                    <a:pt x="287" y="485"/>
                    <a:pt x="289" y="484"/>
                    <a:pt x="289" y="481"/>
                  </a:cubicBezTo>
                  <a:cubicBezTo>
                    <a:pt x="290" y="478"/>
                    <a:pt x="292" y="483"/>
                    <a:pt x="293" y="480"/>
                  </a:cubicBezTo>
                  <a:cubicBezTo>
                    <a:pt x="294" y="476"/>
                    <a:pt x="291" y="479"/>
                    <a:pt x="289" y="479"/>
                  </a:cubicBezTo>
                  <a:cubicBezTo>
                    <a:pt x="289" y="467"/>
                    <a:pt x="292" y="459"/>
                    <a:pt x="290" y="446"/>
                  </a:cubicBezTo>
                  <a:cubicBezTo>
                    <a:pt x="293" y="446"/>
                    <a:pt x="294" y="445"/>
                    <a:pt x="297" y="445"/>
                  </a:cubicBezTo>
                  <a:cubicBezTo>
                    <a:pt x="294" y="442"/>
                    <a:pt x="293" y="437"/>
                    <a:pt x="291" y="433"/>
                  </a:cubicBezTo>
                  <a:cubicBezTo>
                    <a:pt x="294" y="432"/>
                    <a:pt x="295" y="434"/>
                    <a:pt x="298" y="434"/>
                  </a:cubicBezTo>
                  <a:cubicBezTo>
                    <a:pt x="293" y="430"/>
                    <a:pt x="303" y="427"/>
                    <a:pt x="302" y="421"/>
                  </a:cubicBezTo>
                  <a:cubicBezTo>
                    <a:pt x="303" y="423"/>
                    <a:pt x="305" y="424"/>
                    <a:pt x="307" y="425"/>
                  </a:cubicBezTo>
                  <a:cubicBezTo>
                    <a:pt x="303" y="467"/>
                    <a:pt x="299" y="524"/>
                    <a:pt x="298" y="561"/>
                  </a:cubicBezTo>
                  <a:cubicBezTo>
                    <a:pt x="298" y="563"/>
                    <a:pt x="304" y="559"/>
                    <a:pt x="303" y="564"/>
                  </a:cubicBezTo>
                  <a:cubicBezTo>
                    <a:pt x="301" y="566"/>
                    <a:pt x="300" y="564"/>
                    <a:pt x="297" y="564"/>
                  </a:cubicBezTo>
                  <a:cubicBezTo>
                    <a:pt x="298" y="592"/>
                    <a:pt x="295" y="604"/>
                    <a:pt x="298" y="627"/>
                  </a:cubicBezTo>
                  <a:cubicBezTo>
                    <a:pt x="301" y="622"/>
                    <a:pt x="300" y="628"/>
                    <a:pt x="301" y="629"/>
                  </a:cubicBezTo>
                  <a:cubicBezTo>
                    <a:pt x="298" y="628"/>
                    <a:pt x="297" y="638"/>
                    <a:pt x="300" y="641"/>
                  </a:cubicBezTo>
                  <a:cubicBezTo>
                    <a:pt x="297" y="656"/>
                    <a:pt x="301" y="675"/>
                    <a:pt x="298" y="689"/>
                  </a:cubicBezTo>
                  <a:cubicBezTo>
                    <a:pt x="300" y="689"/>
                    <a:pt x="301" y="689"/>
                    <a:pt x="303" y="689"/>
                  </a:cubicBezTo>
                  <a:cubicBezTo>
                    <a:pt x="302" y="682"/>
                    <a:pt x="305" y="670"/>
                    <a:pt x="300" y="665"/>
                  </a:cubicBezTo>
                  <a:cubicBezTo>
                    <a:pt x="306" y="661"/>
                    <a:pt x="302" y="651"/>
                    <a:pt x="302" y="643"/>
                  </a:cubicBezTo>
                  <a:cubicBezTo>
                    <a:pt x="302" y="639"/>
                    <a:pt x="304" y="636"/>
                    <a:pt x="304" y="632"/>
                  </a:cubicBezTo>
                  <a:cubicBezTo>
                    <a:pt x="304" y="632"/>
                    <a:pt x="301" y="629"/>
                    <a:pt x="301" y="628"/>
                  </a:cubicBezTo>
                  <a:cubicBezTo>
                    <a:pt x="301" y="626"/>
                    <a:pt x="303" y="629"/>
                    <a:pt x="304" y="626"/>
                  </a:cubicBezTo>
                  <a:cubicBezTo>
                    <a:pt x="304" y="624"/>
                    <a:pt x="302" y="623"/>
                    <a:pt x="303" y="622"/>
                  </a:cubicBezTo>
                  <a:cubicBezTo>
                    <a:pt x="304" y="620"/>
                    <a:pt x="307" y="618"/>
                    <a:pt x="306" y="614"/>
                  </a:cubicBezTo>
                  <a:cubicBezTo>
                    <a:pt x="314" y="624"/>
                    <a:pt x="306" y="644"/>
                    <a:pt x="310" y="656"/>
                  </a:cubicBezTo>
                  <a:cubicBezTo>
                    <a:pt x="314" y="624"/>
                    <a:pt x="311" y="584"/>
                    <a:pt x="314" y="552"/>
                  </a:cubicBezTo>
                  <a:cubicBezTo>
                    <a:pt x="316" y="550"/>
                    <a:pt x="316" y="552"/>
                    <a:pt x="319" y="552"/>
                  </a:cubicBezTo>
                  <a:cubicBezTo>
                    <a:pt x="319" y="548"/>
                    <a:pt x="319" y="545"/>
                    <a:pt x="319" y="542"/>
                  </a:cubicBezTo>
                  <a:cubicBezTo>
                    <a:pt x="317" y="540"/>
                    <a:pt x="315" y="543"/>
                    <a:pt x="313" y="541"/>
                  </a:cubicBezTo>
                  <a:cubicBezTo>
                    <a:pt x="318" y="531"/>
                    <a:pt x="312" y="522"/>
                    <a:pt x="317" y="514"/>
                  </a:cubicBezTo>
                  <a:cubicBezTo>
                    <a:pt x="316" y="520"/>
                    <a:pt x="319" y="521"/>
                    <a:pt x="320" y="525"/>
                  </a:cubicBezTo>
                  <a:cubicBezTo>
                    <a:pt x="323" y="519"/>
                    <a:pt x="321" y="513"/>
                    <a:pt x="322" y="505"/>
                  </a:cubicBezTo>
                  <a:cubicBezTo>
                    <a:pt x="319" y="504"/>
                    <a:pt x="317" y="505"/>
                    <a:pt x="317" y="508"/>
                  </a:cubicBezTo>
                  <a:cubicBezTo>
                    <a:pt x="312" y="504"/>
                    <a:pt x="320" y="502"/>
                    <a:pt x="321" y="498"/>
                  </a:cubicBezTo>
                  <a:cubicBezTo>
                    <a:pt x="321" y="496"/>
                    <a:pt x="320" y="496"/>
                    <a:pt x="317" y="496"/>
                  </a:cubicBezTo>
                  <a:cubicBezTo>
                    <a:pt x="318" y="496"/>
                    <a:pt x="325" y="493"/>
                    <a:pt x="323" y="486"/>
                  </a:cubicBezTo>
                  <a:cubicBezTo>
                    <a:pt x="320" y="486"/>
                    <a:pt x="318" y="487"/>
                    <a:pt x="318" y="490"/>
                  </a:cubicBezTo>
                  <a:cubicBezTo>
                    <a:pt x="316" y="490"/>
                    <a:pt x="316" y="487"/>
                    <a:pt x="316" y="484"/>
                  </a:cubicBezTo>
                  <a:cubicBezTo>
                    <a:pt x="319" y="485"/>
                    <a:pt x="321" y="483"/>
                    <a:pt x="323" y="483"/>
                  </a:cubicBezTo>
                  <a:cubicBezTo>
                    <a:pt x="323" y="478"/>
                    <a:pt x="323" y="473"/>
                    <a:pt x="323" y="468"/>
                  </a:cubicBezTo>
                  <a:cubicBezTo>
                    <a:pt x="316" y="470"/>
                    <a:pt x="323" y="480"/>
                    <a:pt x="318" y="483"/>
                  </a:cubicBezTo>
                  <a:cubicBezTo>
                    <a:pt x="316" y="459"/>
                    <a:pt x="319" y="439"/>
                    <a:pt x="319" y="411"/>
                  </a:cubicBezTo>
                  <a:cubicBezTo>
                    <a:pt x="321" y="411"/>
                    <a:pt x="321" y="413"/>
                    <a:pt x="323" y="412"/>
                  </a:cubicBezTo>
                  <a:cubicBezTo>
                    <a:pt x="322" y="429"/>
                    <a:pt x="321" y="442"/>
                    <a:pt x="323" y="455"/>
                  </a:cubicBezTo>
                  <a:cubicBezTo>
                    <a:pt x="326" y="452"/>
                    <a:pt x="320" y="444"/>
                    <a:pt x="326" y="442"/>
                  </a:cubicBezTo>
                  <a:cubicBezTo>
                    <a:pt x="322" y="436"/>
                    <a:pt x="328" y="436"/>
                    <a:pt x="327" y="431"/>
                  </a:cubicBezTo>
                  <a:cubicBezTo>
                    <a:pt x="329" y="431"/>
                    <a:pt x="326" y="437"/>
                    <a:pt x="331" y="435"/>
                  </a:cubicBezTo>
                  <a:cubicBezTo>
                    <a:pt x="328" y="440"/>
                    <a:pt x="331" y="444"/>
                    <a:pt x="329" y="450"/>
                  </a:cubicBezTo>
                  <a:cubicBezTo>
                    <a:pt x="330" y="451"/>
                    <a:pt x="331" y="452"/>
                    <a:pt x="332" y="454"/>
                  </a:cubicBezTo>
                  <a:cubicBezTo>
                    <a:pt x="335" y="451"/>
                    <a:pt x="335" y="444"/>
                    <a:pt x="333" y="439"/>
                  </a:cubicBezTo>
                  <a:cubicBezTo>
                    <a:pt x="333" y="437"/>
                    <a:pt x="336" y="437"/>
                    <a:pt x="337" y="435"/>
                  </a:cubicBezTo>
                  <a:cubicBezTo>
                    <a:pt x="333" y="433"/>
                    <a:pt x="336" y="431"/>
                    <a:pt x="335" y="428"/>
                  </a:cubicBezTo>
                  <a:cubicBezTo>
                    <a:pt x="336" y="429"/>
                    <a:pt x="337" y="431"/>
                    <a:pt x="338" y="432"/>
                  </a:cubicBezTo>
                  <a:cubicBezTo>
                    <a:pt x="340" y="429"/>
                    <a:pt x="339" y="422"/>
                    <a:pt x="339" y="418"/>
                  </a:cubicBezTo>
                  <a:cubicBezTo>
                    <a:pt x="338" y="415"/>
                    <a:pt x="337" y="418"/>
                    <a:pt x="334" y="416"/>
                  </a:cubicBezTo>
                  <a:cubicBezTo>
                    <a:pt x="331" y="417"/>
                    <a:pt x="334" y="420"/>
                    <a:pt x="334" y="422"/>
                  </a:cubicBezTo>
                  <a:cubicBezTo>
                    <a:pt x="333" y="421"/>
                    <a:pt x="331" y="421"/>
                    <a:pt x="330" y="421"/>
                  </a:cubicBezTo>
                  <a:cubicBezTo>
                    <a:pt x="330" y="424"/>
                    <a:pt x="330" y="426"/>
                    <a:pt x="333" y="426"/>
                  </a:cubicBezTo>
                  <a:cubicBezTo>
                    <a:pt x="331" y="427"/>
                    <a:pt x="329" y="429"/>
                    <a:pt x="326" y="429"/>
                  </a:cubicBezTo>
                  <a:cubicBezTo>
                    <a:pt x="326" y="424"/>
                    <a:pt x="322" y="414"/>
                    <a:pt x="329" y="410"/>
                  </a:cubicBezTo>
                  <a:cubicBezTo>
                    <a:pt x="329" y="414"/>
                    <a:pt x="334" y="412"/>
                    <a:pt x="337" y="415"/>
                  </a:cubicBezTo>
                  <a:cubicBezTo>
                    <a:pt x="338" y="415"/>
                    <a:pt x="339" y="413"/>
                    <a:pt x="339" y="411"/>
                  </a:cubicBezTo>
                  <a:cubicBezTo>
                    <a:pt x="340" y="409"/>
                    <a:pt x="336" y="407"/>
                    <a:pt x="336" y="410"/>
                  </a:cubicBezTo>
                  <a:cubicBezTo>
                    <a:pt x="332" y="407"/>
                    <a:pt x="340" y="408"/>
                    <a:pt x="338" y="404"/>
                  </a:cubicBezTo>
                  <a:cubicBezTo>
                    <a:pt x="337" y="402"/>
                    <a:pt x="333" y="403"/>
                    <a:pt x="332" y="400"/>
                  </a:cubicBezTo>
                  <a:cubicBezTo>
                    <a:pt x="331" y="398"/>
                    <a:pt x="336" y="400"/>
                    <a:pt x="335" y="397"/>
                  </a:cubicBezTo>
                  <a:cubicBezTo>
                    <a:pt x="337" y="397"/>
                    <a:pt x="335" y="401"/>
                    <a:pt x="337" y="401"/>
                  </a:cubicBezTo>
                  <a:cubicBezTo>
                    <a:pt x="342" y="399"/>
                    <a:pt x="336" y="394"/>
                    <a:pt x="338" y="391"/>
                  </a:cubicBezTo>
                  <a:cubicBezTo>
                    <a:pt x="343" y="391"/>
                    <a:pt x="343" y="395"/>
                    <a:pt x="340" y="397"/>
                  </a:cubicBezTo>
                  <a:cubicBezTo>
                    <a:pt x="340" y="415"/>
                    <a:pt x="351" y="434"/>
                    <a:pt x="341" y="450"/>
                  </a:cubicBezTo>
                  <a:cubicBezTo>
                    <a:pt x="350" y="459"/>
                    <a:pt x="339" y="464"/>
                    <a:pt x="341" y="475"/>
                  </a:cubicBezTo>
                  <a:cubicBezTo>
                    <a:pt x="346" y="472"/>
                    <a:pt x="343" y="469"/>
                    <a:pt x="343" y="463"/>
                  </a:cubicBezTo>
                  <a:cubicBezTo>
                    <a:pt x="346" y="466"/>
                    <a:pt x="344" y="467"/>
                    <a:pt x="345" y="472"/>
                  </a:cubicBezTo>
                  <a:cubicBezTo>
                    <a:pt x="348" y="471"/>
                    <a:pt x="348" y="467"/>
                    <a:pt x="353" y="468"/>
                  </a:cubicBezTo>
                  <a:cubicBezTo>
                    <a:pt x="353" y="472"/>
                    <a:pt x="348" y="472"/>
                    <a:pt x="345" y="473"/>
                  </a:cubicBezTo>
                  <a:cubicBezTo>
                    <a:pt x="345" y="474"/>
                    <a:pt x="347" y="474"/>
                    <a:pt x="348" y="474"/>
                  </a:cubicBezTo>
                  <a:cubicBezTo>
                    <a:pt x="347" y="479"/>
                    <a:pt x="342" y="475"/>
                    <a:pt x="339" y="479"/>
                  </a:cubicBezTo>
                  <a:cubicBezTo>
                    <a:pt x="339" y="471"/>
                    <a:pt x="338" y="467"/>
                    <a:pt x="340" y="463"/>
                  </a:cubicBezTo>
                  <a:cubicBezTo>
                    <a:pt x="340" y="462"/>
                    <a:pt x="338" y="463"/>
                    <a:pt x="337" y="462"/>
                  </a:cubicBezTo>
                  <a:cubicBezTo>
                    <a:pt x="340" y="466"/>
                    <a:pt x="336" y="466"/>
                    <a:pt x="333" y="468"/>
                  </a:cubicBezTo>
                  <a:cubicBezTo>
                    <a:pt x="333" y="466"/>
                    <a:pt x="336" y="461"/>
                    <a:pt x="334" y="463"/>
                  </a:cubicBezTo>
                  <a:cubicBezTo>
                    <a:pt x="333" y="459"/>
                    <a:pt x="340" y="461"/>
                    <a:pt x="343" y="459"/>
                  </a:cubicBezTo>
                  <a:cubicBezTo>
                    <a:pt x="343" y="458"/>
                    <a:pt x="343" y="457"/>
                    <a:pt x="343" y="456"/>
                  </a:cubicBezTo>
                  <a:cubicBezTo>
                    <a:pt x="340" y="454"/>
                    <a:pt x="343" y="459"/>
                    <a:pt x="339" y="458"/>
                  </a:cubicBezTo>
                  <a:cubicBezTo>
                    <a:pt x="340" y="456"/>
                    <a:pt x="339" y="456"/>
                    <a:pt x="337" y="456"/>
                  </a:cubicBezTo>
                  <a:cubicBezTo>
                    <a:pt x="341" y="448"/>
                    <a:pt x="339" y="442"/>
                    <a:pt x="338" y="433"/>
                  </a:cubicBezTo>
                  <a:cubicBezTo>
                    <a:pt x="336" y="441"/>
                    <a:pt x="336" y="443"/>
                    <a:pt x="337" y="458"/>
                  </a:cubicBezTo>
                  <a:cubicBezTo>
                    <a:pt x="335" y="459"/>
                    <a:pt x="332" y="456"/>
                    <a:pt x="330" y="455"/>
                  </a:cubicBezTo>
                  <a:cubicBezTo>
                    <a:pt x="329" y="457"/>
                    <a:pt x="327" y="469"/>
                    <a:pt x="330" y="472"/>
                  </a:cubicBezTo>
                  <a:cubicBezTo>
                    <a:pt x="326" y="478"/>
                    <a:pt x="326" y="489"/>
                    <a:pt x="329" y="497"/>
                  </a:cubicBezTo>
                  <a:cubicBezTo>
                    <a:pt x="325" y="509"/>
                    <a:pt x="325" y="528"/>
                    <a:pt x="327" y="539"/>
                  </a:cubicBezTo>
                  <a:cubicBezTo>
                    <a:pt x="322" y="566"/>
                    <a:pt x="331" y="581"/>
                    <a:pt x="325" y="606"/>
                  </a:cubicBezTo>
                  <a:cubicBezTo>
                    <a:pt x="325" y="607"/>
                    <a:pt x="327" y="607"/>
                    <a:pt x="327" y="608"/>
                  </a:cubicBezTo>
                  <a:cubicBezTo>
                    <a:pt x="326" y="613"/>
                    <a:pt x="325" y="621"/>
                    <a:pt x="326" y="627"/>
                  </a:cubicBezTo>
                  <a:cubicBezTo>
                    <a:pt x="327" y="633"/>
                    <a:pt x="324" y="662"/>
                    <a:pt x="327" y="679"/>
                  </a:cubicBezTo>
                  <a:cubicBezTo>
                    <a:pt x="329" y="694"/>
                    <a:pt x="323" y="717"/>
                    <a:pt x="332" y="729"/>
                  </a:cubicBezTo>
                  <a:cubicBezTo>
                    <a:pt x="326" y="732"/>
                    <a:pt x="330" y="740"/>
                    <a:pt x="332" y="745"/>
                  </a:cubicBezTo>
                  <a:cubicBezTo>
                    <a:pt x="334" y="737"/>
                    <a:pt x="335" y="728"/>
                    <a:pt x="331" y="723"/>
                  </a:cubicBezTo>
                  <a:cubicBezTo>
                    <a:pt x="334" y="701"/>
                    <a:pt x="331" y="669"/>
                    <a:pt x="332" y="631"/>
                  </a:cubicBezTo>
                  <a:cubicBezTo>
                    <a:pt x="332" y="630"/>
                    <a:pt x="330" y="631"/>
                    <a:pt x="329" y="630"/>
                  </a:cubicBezTo>
                  <a:cubicBezTo>
                    <a:pt x="334" y="623"/>
                    <a:pt x="330" y="603"/>
                    <a:pt x="331" y="598"/>
                  </a:cubicBezTo>
                  <a:cubicBezTo>
                    <a:pt x="332" y="580"/>
                    <a:pt x="334" y="554"/>
                    <a:pt x="331" y="539"/>
                  </a:cubicBezTo>
                  <a:cubicBezTo>
                    <a:pt x="335" y="536"/>
                    <a:pt x="330" y="530"/>
                    <a:pt x="333" y="526"/>
                  </a:cubicBezTo>
                  <a:cubicBezTo>
                    <a:pt x="336" y="525"/>
                    <a:pt x="335" y="528"/>
                    <a:pt x="337" y="530"/>
                  </a:cubicBezTo>
                  <a:cubicBezTo>
                    <a:pt x="341" y="530"/>
                    <a:pt x="336" y="522"/>
                    <a:pt x="340" y="523"/>
                  </a:cubicBezTo>
                  <a:cubicBezTo>
                    <a:pt x="342" y="520"/>
                    <a:pt x="337" y="522"/>
                    <a:pt x="338" y="519"/>
                  </a:cubicBezTo>
                  <a:cubicBezTo>
                    <a:pt x="342" y="519"/>
                    <a:pt x="341" y="514"/>
                    <a:pt x="340" y="511"/>
                  </a:cubicBezTo>
                  <a:cubicBezTo>
                    <a:pt x="339" y="512"/>
                    <a:pt x="338" y="513"/>
                    <a:pt x="336" y="512"/>
                  </a:cubicBezTo>
                  <a:cubicBezTo>
                    <a:pt x="335" y="512"/>
                    <a:pt x="339" y="510"/>
                    <a:pt x="340" y="508"/>
                  </a:cubicBezTo>
                  <a:cubicBezTo>
                    <a:pt x="337" y="506"/>
                    <a:pt x="343" y="503"/>
                    <a:pt x="343" y="497"/>
                  </a:cubicBezTo>
                  <a:cubicBezTo>
                    <a:pt x="344" y="490"/>
                    <a:pt x="340" y="481"/>
                    <a:pt x="346" y="482"/>
                  </a:cubicBezTo>
                  <a:cubicBezTo>
                    <a:pt x="348" y="484"/>
                    <a:pt x="346" y="489"/>
                    <a:pt x="351" y="486"/>
                  </a:cubicBezTo>
                  <a:cubicBezTo>
                    <a:pt x="347" y="499"/>
                    <a:pt x="351" y="504"/>
                    <a:pt x="347" y="518"/>
                  </a:cubicBezTo>
                  <a:cubicBezTo>
                    <a:pt x="350" y="518"/>
                    <a:pt x="352" y="517"/>
                    <a:pt x="354" y="515"/>
                  </a:cubicBezTo>
                  <a:cubicBezTo>
                    <a:pt x="354" y="512"/>
                    <a:pt x="350" y="513"/>
                    <a:pt x="349" y="511"/>
                  </a:cubicBezTo>
                  <a:cubicBezTo>
                    <a:pt x="349" y="509"/>
                    <a:pt x="353" y="509"/>
                    <a:pt x="355" y="506"/>
                  </a:cubicBezTo>
                  <a:cubicBezTo>
                    <a:pt x="353" y="496"/>
                    <a:pt x="356" y="492"/>
                    <a:pt x="355" y="483"/>
                  </a:cubicBezTo>
                  <a:cubicBezTo>
                    <a:pt x="356" y="485"/>
                    <a:pt x="356" y="484"/>
                    <a:pt x="358" y="483"/>
                  </a:cubicBezTo>
                  <a:cubicBezTo>
                    <a:pt x="356" y="479"/>
                    <a:pt x="356" y="479"/>
                    <a:pt x="358" y="475"/>
                  </a:cubicBezTo>
                  <a:cubicBezTo>
                    <a:pt x="359" y="472"/>
                    <a:pt x="351" y="470"/>
                    <a:pt x="356" y="469"/>
                  </a:cubicBezTo>
                  <a:cubicBezTo>
                    <a:pt x="356" y="471"/>
                    <a:pt x="361" y="471"/>
                    <a:pt x="363" y="473"/>
                  </a:cubicBezTo>
                  <a:cubicBezTo>
                    <a:pt x="359" y="475"/>
                    <a:pt x="360" y="482"/>
                    <a:pt x="359" y="487"/>
                  </a:cubicBezTo>
                  <a:cubicBezTo>
                    <a:pt x="363" y="483"/>
                    <a:pt x="359" y="494"/>
                    <a:pt x="361" y="496"/>
                  </a:cubicBezTo>
                  <a:cubicBezTo>
                    <a:pt x="359" y="496"/>
                    <a:pt x="358" y="496"/>
                    <a:pt x="358" y="497"/>
                  </a:cubicBezTo>
                  <a:cubicBezTo>
                    <a:pt x="356" y="500"/>
                    <a:pt x="361" y="498"/>
                    <a:pt x="360" y="501"/>
                  </a:cubicBezTo>
                  <a:cubicBezTo>
                    <a:pt x="357" y="501"/>
                    <a:pt x="358" y="502"/>
                    <a:pt x="360" y="502"/>
                  </a:cubicBezTo>
                  <a:cubicBezTo>
                    <a:pt x="359" y="503"/>
                    <a:pt x="358" y="504"/>
                    <a:pt x="357" y="504"/>
                  </a:cubicBezTo>
                  <a:cubicBezTo>
                    <a:pt x="357" y="506"/>
                    <a:pt x="359" y="506"/>
                    <a:pt x="360" y="507"/>
                  </a:cubicBezTo>
                  <a:cubicBezTo>
                    <a:pt x="359" y="509"/>
                    <a:pt x="358" y="509"/>
                    <a:pt x="357" y="509"/>
                  </a:cubicBezTo>
                  <a:cubicBezTo>
                    <a:pt x="357" y="515"/>
                    <a:pt x="357" y="527"/>
                    <a:pt x="356" y="534"/>
                  </a:cubicBezTo>
                  <a:cubicBezTo>
                    <a:pt x="356" y="537"/>
                    <a:pt x="359" y="536"/>
                    <a:pt x="360" y="538"/>
                  </a:cubicBezTo>
                  <a:cubicBezTo>
                    <a:pt x="361" y="537"/>
                    <a:pt x="364" y="532"/>
                    <a:pt x="361" y="531"/>
                  </a:cubicBezTo>
                  <a:cubicBezTo>
                    <a:pt x="365" y="520"/>
                    <a:pt x="362" y="513"/>
                    <a:pt x="365" y="501"/>
                  </a:cubicBezTo>
                  <a:cubicBezTo>
                    <a:pt x="366" y="499"/>
                    <a:pt x="365" y="498"/>
                    <a:pt x="362" y="498"/>
                  </a:cubicBezTo>
                  <a:cubicBezTo>
                    <a:pt x="366" y="495"/>
                    <a:pt x="367" y="492"/>
                    <a:pt x="364" y="488"/>
                  </a:cubicBezTo>
                  <a:cubicBezTo>
                    <a:pt x="367" y="483"/>
                    <a:pt x="374" y="471"/>
                    <a:pt x="366" y="469"/>
                  </a:cubicBezTo>
                  <a:cubicBezTo>
                    <a:pt x="372" y="460"/>
                    <a:pt x="368" y="452"/>
                    <a:pt x="373" y="443"/>
                  </a:cubicBezTo>
                  <a:cubicBezTo>
                    <a:pt x="373" y="441"/>
                    <a:pt x="369" y="442"/>
                    <a:pt x="370" y="439"/>
                  </a:cubicBezTo>
                  <a:cubicBezTo>
                    <a:pt x="375" y="440"/>
                    <a:pt x="373" y="434"/>
                    <a:pt x="374" y="431"/>
                  </a:cubicBezTo>
                  <a:cubicBezTo>
                    <a:pt x="369" y="431"/>
                    <a:pt x="373" y="433"/>
                    <a:pt x="372" y="436"/>
                  </a:cubicBezTo>
                  <a:cubicBezTo>
                    <a:pt x="371" y="438"/>
                    <a:pt x="368" y="437"/>
                    <a:pt x="368" y="438"/>
                  </a:cubicBezTo>
                  <a:cubicBezTo>
                    <a:pt x="368" y="436"/>
                    <a:pt x="370" y="429"/>
                    <a:pt x="367" y="425"/>
                  </a:cubicBezTo>
                  <a:cubicBezTo>
                    <a:pt x="368" y="423"/>
                    <a:pt x="370" y="423"/>
                    <a:pt x="372" y="423"/>
                  </a:cubicBezTo>
                  <a:cubicBezTo>
                    <a:pt x="373" y="426"/>
                    <a:pt x="372" y="426"/>
                    <a:pt x="372" y="430"/>
                  </a:cubicBezTo>
                  <a:cubicBezTo>
                    <a:pt x="376" y="427"/>
                    <a:pt x="374" y="421"/>
                    <a:pt x="375" y="415"/>
                  </a:cubicBezTo>
                  <a:cubicBezTo>
                    <a:pt x="371" y="416"/>
                    <a:pt x="373" y="420"/>
                    <a:pt x="371" y="422"/>
                  </a:cubicBezTo>
                  <a:cubicBezTo>
                    <a:pt x="366" y="416"/>
                    <a:pt x="372" y="412"/>
                    <a:pt x="369" y="404"/>
                  </a:cubicBezTo>
                  <a:cubicBezTo>
                    <a:pt x="366" y="403"/>
                    <a:pt x="367" y="407"/>
                    <a:pt x="363" y="406"/>
                  </a:cubicBezTo>
                  <a:cubicBezTo>
                    <a:pt x="364" y="403"/>
                    <a:pt x="364" y="401"/>
                    <a:pt x="361" y="401"/>
                  </a:cubicBezTo>
                  <a:cubicBezTo>
                    <a:pt x="367" y="398"/>
                    <a:pt x="366" y="390"/>
                    <a:pt x="364" y="385"/>
                  </a:cubicBezTo>
                  <a:cubicBezTo>
                    <a:pt x="369" y="369"/>
                    <a:pt x="366" y="337"/>
                    <a:pt x="370" y="327"/>
                  </a:cubicBezTo>
                  <a:cubicBezTo>
                    <a:pt x="374" y="329"/>
                    <a:pt x="372" y="330"/>
                    <a:pt x="375" y="334"/>
                  </a:cubicBezTo>
                  <a:cubicBezTo>
                    <a:pt x="374" y="333"/>
                    <a:pt x="373" y="332"/>
                    <a:pt x="372" y="332"/>
                  </a:cubicBezTo>
                  <a:cubicBezTo>
                    <a:pt x="371" y="352"/>
                    <a:pt x="371" y="363"/>
                    <a:pt x="369" y="382"/>
                  </a:cubicBezTo>
                  <a:cubicBezTo>
                    <a:pt x="370" y="383"/>
                    <a:pt x="372" y="383"/>
                    <a:pt x="374" y="384"/>
                  </a:cubicBezTo>
                  <a:cubicBezTo>
                    <a:pt x="370" y="386"/>
                    <a:pt x="375" y="391"/>
                    <a:pt x="370" y="391"/>
                  </a:cubicBezTo>
                  <a:cubicBezTo>
                    <a:pt x="369" y="388"/>
                    <a:pt x="372" y="388"/>
                    <a:pt x="371" y="386"/>
                  </a:cubicBezTo>
                  <a:cubicBezTo>
                    <a:pt x="367" y="388"/>
                    <a:pt x="369" y="393"/>
                    <a:pt x="368" y="400"/>
                  </a:cubicBezTo>
                  <a:cubicBezTo>
                    <a:pt x="370" y="398"/>
                    <a:pt x="372" y="397"/>
                    <a:pt x="372" y="393"/>
                  </a:cubicBezTo>
                  <a:cubicBezTo>
                    <a:pt x="376" y="398"/>
                    <a:pt x="371" y="407"/>
                    <a:pt x="374" y="413"/>
                  </a:cubicBezTo>
                  <a:cubicBezTo>
                    <a:pt x="379" y="411"/>
                    <a:pt x="375" y="407"/>
                    <a:pt x="375" y="403"/>
                  </a:cubicBezTo>
                  <a:cubicBezTo>
                    <a:pt x="380" y="407"/>
                    <a:pt x="376" y="390"/>
                    <a:pt x="376" y="389"/>
                  </a:cubicBezTo>
                  <a:cubicBezTo>
                    <a:pt x="376" y="382"/>
                    <a:pt x="383" y="375"/>
                    <a:pt x="378" y="371"/>
                  </a:cubicBezTo>
                  <a:cubicBezTo>
                    <a:pt x="384" y="355"/>
                    <a:pt x="388" y="334"/>
                    <a:pt x="383" y="318"/>
                  </a:cubicBezTo>
                  <a:cubicBezTo>
                    <a:pt x="385" y="321"/>
                    <a:pt x="386" y="318"/>
                    <a:pt x="385" y="315"/>
                  </a:cubicBezTo>
                  <a:cubicBezTo>
                    <a:pt x="385" y="313"/>
                    <a:pt x="384" y="314"/>
                    <a:pt x="383" y="314"/>
                  </a:cubicBezTo>
                  <a:cubicBezTo>
                    <a:pt x="385" y="310"/>
                    <a:pt x="381" y="310"/>
                    <a:pt x="383" y="308"/>
                  </a:cubicBezTo>
                  <a:cubicBezTo>
                    <a:pt x="386" y="307"/>
                    <a:pt x="384" y="310"/>
                    <a:pt x="385" y="312"/>
                  </a:cubicBezTo>
                  <a:cubicBezTo>
                    <a:pt x="387" y="308"/>
                    <a:pt x="385" y="300"/>
                    <a:pt x="390" y="299"/>
                  </a:cubicBezTo>
                  <a:cubicBezTo>
                    <a:pt x="394" y="316"/>
                    <a:pt x="385" y="327"/>
                    <a:pt x="389" y="339"/>
                  </a:cubicBezTo>
                  <a:cubicBezTo>
                    <a:pt x="387" y="369"/>
                    <a:pt x="386" y="421"/>
                    <a:pt x="385" y="443"/>
                  </a:cubicBezTo>
                  <a:cubicBezTo>
                    <a:pt x="388" y="442"/>
                    <a:pt x="387" y="449"/>
                    <a:pt x="389" y="450"/>
                  </a:cubicBezTo>
                  <a:cubicBezTo>
                    <a:pt x="389" y="452"/>
                    <a:pt x="386" y="450"/>
                    <a:pt x="385" y="451"/>
                  </a:cubicBezTo>
                  <a:cubicBezTo>
                    <a:pt x="385" y="453"/>
                    <a:pt x="385" y="456"/>
                    <a:pt x="385" y="459"/>
                  </a:cubicBezTo>
                  <a:cubicBezTo>
                    <a:pt x="388" y="454"/>
                    <a:pt x="387" y="459"/>
                    <a:pt x="389" y="458"/>
                  </a:cubicBezTo>
                  <a:cubicBezTo>
                    <a:pt x="391" y="459"/>
                    <a:pt x="387" y="461"/>
                    <a:pt x="385" y="460"/>
                  </a:cubicBezTo>
                  <a:cubicBezTo>
                    <a:pt x="385" y="463"/>
                    <a:pt x="385" y="465"/>
                    <a:pt x="384" y="466"/>
                  </a:cubicBezTo>
                  <a:cubicBezTo>
                    <a:pt x="387" y="467"/>
                    <a:pt x="387" y="464"/>
                    <a:pt x="390" y="465"/>
                  </a:cubicBezTo>
                  <a:cubicBezTo>
                    <a:pt x="385" y="469"/>
                    <a:pt x="392" y="470"/>
                    <a:pt x="389" y="474"/>
                  </a:cubicBezTo>
                  <a:cubicBezTo>
                    <a:pt x="387" y="473"/>
                    <a:pt x="387" y="472"/>
                    <a:pt x="388" y="471"/>
                  </a:cubicBezTo>
                  <a:cubicBezTo>
                    <a:pt x="387" y="472"/>
                    <a:pt x="386" y="474"/>
                    <a:pt x="384" y="472"/>
                  </a:cubicBezTo>
                  <a:cubicBezTo>
                    <a:pt x="383" y="476"/>
                    <a:pt x="383" y="476"/>
                    <a:pt x="383" y="479"/>
                  </a:cubicBezTo>
                  <a:cubicBezTo>
                    <a:pt x="383" y="480"/>
                    <a:pt x="384" y="482"/>
                    <a:pt x="387" y="482"/>
                  </a:cubicBezTo>
                  <a:cubicBezTo>
                    <a:pt x="387" y="485"/>
                    <a:pt x="385" y="481"/>
                    <a:pt x="383" y="483"/>
                  </a:cubicBezTo>
                  <a:cubicBezTo>
                    <a:pt x="384" y="487"/>
                    <a:pt x="388" y="484"/>
                    <a:pt x="388" y="489"/>
                  </a:cubicBezTo>
                  <a:cubicBezTo>
                    <a:pt x="387" y="491"/>
                    <a:pt x="384" y="490"/>
                    <a:pt x="383" y="491"/>
                  </a:cubicBezTo>
                  <a:cubicBezTo>
                    <a:pt x="382" y="499"/>
                    <a:pt x="383" y="502"/>
                    <a:pt x="382" y="507"/>
                  </a:cubicBezTo>
                  <a:cubicBezTo>
                    <a:pt x="385" y="506"/>
                    <a:pt x="383" y="499"/>
                    <a:pt x="385" y="496"/>
                  </a:cubicBezTo>
                  <a:cubicBezTo>
                    <a:pt x="389" y="497"/>
                    <a:pt x="387" y="501"/>
                    <a:pt x="385" y="503"/>
                  </a:cubicBezTo>
                  <a:cubicBezTo>
                    <a:pt x="389" y="504"/>
                    <a:pt x="386" y="505"/>
                    <a:pt x="388" y="508"/>
                  </a:cubicBezTo>
                  <a:cubicBezTo>
                    <a:pt x="389" y="505"/>
                    <a:pt x="392" y="507"/>
                    <a:pt x="390" y="501"/>
                  </a:cubicBezTo>
                  <a:cubicBezTo>
                    <a:pt x="396" y="506"/>
                    <a:pt x="390" y="514"/>
                    <a:pt x="392" y="523"/>
                  </a:cubicBezTo>
                  <a:cubicBezTo>
                    <a:pt x="395" y="523"/>
                    <a:pt x="395" y="520"/>
                    <a:pt x="399" y="521"/>
                  </a:cubicBezTo>
                  <a:cubicBezTo>
                    <a:pt x="399" y="518"/>
                    <a:pt x="399" y="516"/>
                    <a:pt x="399" y="513"/>
                  </a:cubicBezTo>
                  <a:cubicBezTo>
                    <a:pt x="398" y="511"/>
                    <a:pt x="397" y="516"/>
                    <a:pt x="395" y="513"/>
                  </a:cubicBezTo>
                  <a:cubicBezTo>
                    <a:pt x="393" y="507"/>
                    <a:pt x="397" y="503"/>
                    <a:pt x="395" y="499"/>
                  </a:cubicBezTo>
                  <a:cubicBezTo>
                    <a:pt x="398" y="496"/>
                    <a:pt x="396" y="507"/>
                    <a:pt x="399" y="507"/>
                  </a:cubicBezTo>
                  <a:cubicBezTo>
                    <a:pt x="401" y="502"/>
                    <a:pt x="398" y="497"/>
                    <a:pt x="400" y="493"/>
                  </a:cubicBezTo>
                  <a:cubicBezTo>
                    <a:pt x="400" y="492"/>
                    <a:pt x="397" y="492"/>
                    <a:pt x="397" y="493"/>
                  </a:cubicBezTo>
                  <a:cubicBezTo>
                    <a:pt x="395" y="491"/>
                    <a:pt x="397" y="488"/>
                    <a:pt x="397" y="485"/>
                  </a:cubicBezTo>
                  <a:cubicBezTo>
                    <a:pt x="398" y="486"/>
                    <a:pt x="398" y="487"/>
                    <a:pt x="399" y="488"/>
                  </a:cubicBezTo>
                  <a:cubicBezTo>
                    <a:pt x="404" y="485"/>
                    <a:pt x="394" y="477"/>
                    <a:pt x="400" y="479"/>
                  </a:cubicBezTo>
                  <a:cubicBezTo>
                    <a:pt x="400" y="477"/>
                    <a:pt x="397" y="478"/>
                    <a:pt x="396" y="478"/>
                  </a:cubicBezTo>
                  <a:cubicBezTo>
                    <a:pt x="398" y="474"/>
                    <a:pt x="397" y="468"/>
                    <a:pt x="397" y="463"/>
                  </a:cubicBezTo>
                  <a:cubicBezTo>
                    <a:pt x="399" y="463"/>
                    <a:pt x="400" y="464"/>
                    <a:pt x="401" y="464"/>
                  </a:cubicBezTo>
                  <a:cubicBezTo>
                    <a:pt x="403" y="464"/>
                    <a:pt x="401" y="461"/>
                    <a:pt x="403" y="460"/>
                  </a:cubicBezTo>
                  <a:cubicBezTo>
                    <a:pt x="401" y="459"/>
                    <a:pt x="400" y="456"/>
                    <a:pt x="398" y="455"/>
                  </a:cubicBezTo>
                  <a:cubicBezTo>
                    <a:pt x="398" y="452"/>
                    <a:pt x="399" y="454"/>
                    <a:pt x="400" y="454"/>
                  </a:cubicBezTo>
                  <a:cubicBezTo>
                    <a:pt x="394" y="445"/>
                    <a:pt x="402" y="433"/>
                    <a:pt x="399" y="424"/>
                  </a:cubicBezTo>
                  <a:cubicBezTo>
                    <a:pt x="401" y="424"/>
                    <a:pt x="401" y="423"/>
                    <a:pt x="402" y="422"/>
                  </a:cubicBezTo>
                  <a:cubicBezTo>
                    <a:pt x="404" y="423"/>
                    <a:pt x="405" y="424"/>
                    <a:pt x="407" y="425"/>
                  </a:cubicBezTo>
                  <a:cubicBezTo>
                    <a:pt x="410" y="423"/>
                    <a:pt x="409" y="410"/>
                    <a:pt x="406" y="411"/>
                  </a:cubicBezTo>
                  <a:cubicBezTo>
                    <a:pt x="406" y="411"/>
                    <a:pt x="408" y="412"/>
                    <a:pt x="408" y="411"/>
                  </a:cubicBezTo>
                  <a:cubicBezTo>
                    <a:pt x="413" y="394"/>
                    <a:pt x="409" y="367"/>
                    <a:pt x="409" y="339"/>
                  </a:cubicBezTo>
                  <a:cubicBezTo>
                    <a:pt x="412" y="340"/>
                    <a:pt x="409" y="348"/>
                    <a:pt x="414" y="346"/>
                  </a:cubicBezTo>
                  <a:cubicBezTo>
                    <a:pt x="415" y="349"/>
                    <a:pt x="412" y="348"/>
                    <a:pt x="411" y="349"/>
                  </a:cubicBezTo>
                  <a:cubicBezTo>
                    <a:pt x="412" y="352"/>
                    <a:pt x="414" y="355"/>
                    <a:pt x="415" y="358"/>
                  </a:cubicBezTo>
                  <a:cubicBezTo>
                    <a:pt x="414" y="359"/>
                    <a:pt x="414" y="361"/>
                    <a:pt x="412" y="363"/>
                  </a:cubicBezTo>
                  <a:cubicBezTo>
                    <a:pt x="415" y="382"/>
                    <a:pt x="409" y="406"/>
                    <a:pt x="419" y="423"/>
                  </a:cubicBezTo>
                  <a:cubicBezTo>
                    <a:pt x="417" y="428"/>
                    <a:pt x="418" y="434"/>
                    <a:pt x="420" y="438"/>
                  </a:cubicBezTo>
                  <a:cubicBezTo>
                    <a:pt x="417" y="443"/>
                    <a:pt x="417" y="449"/>
                    <a:pt x="417" y="455"/>
                  </a:cubicBezTo>
                  <a:cubicBezTo>
                    <a:pt x="417" y="480"/>
                    <a:pt x="419" y="514"/>
                    <a:pt x="419" y="542"/>
                  </a:cubicBezTo>
                  <a:cubicBezTo>
                    <a:pt x="422" y="543"/>
                    <a:pt x="422" y="541"/>
                    <a:pt x="424" y="540"/>
                  </a:cubicBezTo>
                  <a:cubicBezTo>
                    <a:pt x="424" y="538"/>
                    <a:pt x="419" y="541"/>
                    <a:pt x="420" y="537"/>
                  </a:cubicBezTo>
                  <a:cubicBezTo>
                    <a:pt x="422" y="537"/>
                    <a:pt x="422" y="538"/>
                    <a:pt x="424" y="538"/>
                  </a:cubicBezTo>
                  <a:cubicBezTo>
                    <a:pt x="426" y="537"/>
                    <a:pt x="423" y="535"/>
                    <a:pt x="424" y="531"/>
                  </a:cubicBezTo>
                  <a:cubicBezTo>
                    <a:pt x="423" y="532"/>
                    <a:pt x="422" y="533"/>
                    <a:pt x="420" y="532"/>
                  </a:cubicBezTo>
                  <a:cubicBezTo>
                    <a:pt x="421" y="531"/>
                    <a:pt x="422" y="530"/>
                    <a:pt x="425" y="531"/>
                  </a:cubicBezTo>
                  <a:cubicBezTo>
                    <a:pt x="424" y="529"/>
                    <a:pt x="424" y="528"/>
                    <a:pt x="424" y="526"/>
                  </a:cubicBezTo>
                  <a:cubicBezTo>
                    <a:pt x="427" y="525"/>
                    <a:pt x="426" y="525"/>
                    <a:pt x="429" y="524"/>
                  </a:cubicBezTo>
                  <a:cubicBezTo>
                    <a:pt x="432" y="527"/>
                    <a:pt x="427" y="528"/>
                    <a:pt x="428" y="531"/>
                  </a:cubicBezTo>
                  <a:cubicBezTo>
                    <a:pt x="429" y="531"/>
                    <a:pt x="428" y="530"/>
                    <a:pt x="429" y="530"/>
                  </a:cubicBezTo>
                  <a:cubicBezTo>
                    <a:pt x="430" y="530"/>
                    <a:pt x="429" y="533"/>
                    <a:pt x="431" y="533"/>
                  </a:cubicBezTo>
                  <a:cubicBezTo>
                    <a:pt x="432" y="530"/>
                    <a:pt x="435" y="521"/>
                    <a:pt x="432" y="520"/>
                  </a:cubicBezTo>
                  <a:cubicBezTo>
                    <a:pt x="436" y="513"/>
                    <a:pt x="436" y="504"/>
                    <a:pt x="435" y="497"/>
                  </a:cubicBezTo>
                  <a:cubicBezTo>
                    <a:pt x="435" y="498"/>
                    <a:pt x="430" y="501"/>
                    <a:pt x="434" y="501"/>
                  </a:cubicBezTo>
                  <a:cubicBezTo>
                    <a:pt x="433" y="504"/>
                    <a:pt x="426" y="504"/>
                    <a:pt x="424" y="502"/>
                  </a:cubicBezTo>
                  <a:cubicBezTo>
                    <a:pt x="424" y="500"/>
                    <a:pt x="426" y="501"/>
                    <a:pt x="428" y="501"/>
                  </a:cubicBezTo>
                  <a:cubicBezTo>
                    <a:pt x="426" y="500"/>
                    <a:pt x="424" y="499"/>
                    <a:pt x="423" y="497"/>
                  </a:cubicBezTo>
                  <a:cubicBezTo>
                    <a:pt x="425" y="496"/>
                    <a:pt x="432" y="497"/>
                    <a:pt x="432" y="492"/>
                  </a:cubicBezTo>
                  <a:cubicBezTo>
                    <a:pt x="432" y="490"/>
                    <a:pt x="430" y="490"/>
                    <a:pt x="429" y="490"/>
                  </a:cubicBezTo>
                  <a:cubicBezTo>
                    <a:pt x="430" y="488"/>
                    <a:pt x="431" y="484"/>
                    <a:pt x="433" y="486"/>
                  </a:cubicBezTo>
                  <a:cubicBezTo>
                    <a:pt x="434" y="484"/>
                    <a:pt x="434" y="482"/>
                    <a:pt x="432" y="482"/>
                  </a:cubicBezTo>
                  <a:cubicBezTo>
                    <a:pt x="442" y="464"/>
                    <a:pt x="438" y="441"/>
                    <a:pt x="442" y="418"/>
                  </a:cubicBezTo>
                  <a:cubicBezTo>
                    <a:pt x="442" y="417"/>
                    <a:pt x="440" y="417"/>
                    <a:pt x="439" y="417"/>
                  </a:cubicBezTo>
                  <a:cubicBezTo>
                    <a:pt x="442" y="412"/>
                    <a:pt x="446" y="401"/>
                    <a:pt x="442" y="396"/>
                  </a:cubicBezTo>
                  <a:cubicBezTo>
                    <a:pt x="448" y="388"/>
                    <a:pt x="445" y="376"/>
                    <a:pt x="447" y="370"/>
                  </a:cubicBezTo>
                  <a:cubicBezTo>
                    <a:pt x="450" y="371"/>
                    <a:pt x="449" y="369"/>
                    <a:pt x="453" y="367"/>
                  </a:cubicBezTo>
                  <a:cubicBezTo>
                    <a:pt x="452" y="368"/>
                    <a:pt x="452" y="371"/>
                    <a:pt x="452" y="373"/>
                  </a:cubicBezTo>
                  <a:cubicBezTo>
                    <a:pt x="453" y="373"/>
                    <a:pt x="454" y="373"/>
                    <a:pt x="455" y="372"/>
                  </a:cubicBezTo>
                  <a:cubicBezTo>
                    <a:pt x="456" y="373"/>
                    <a:pt x="455" y="377"/>
                    <a:pt x="457" y="379"/>
                  </a:cubicBezTo>
                  <a:cubicBezTo>
                    <a:pt x="454" y="378"/>
                    <a:pt x="454" y="380"/>
                    <a:pt x="452" y="380"/>
                  </a:cubicBezTo>
                  <a:cubicBezTo>
                    <a:pt x="452" y="385"/>
                    <a:pt x="454" y="388"/>
                    <a:pt x="455" y="395"/>
                  </a:cubicBezTo>
                  <a:cubicBezTo>
                    <a:pt x="459" y="393"/>
                    <a:pt x="457" y="392"/>
                    <a:pt x="461" y="394"/>
                  </a:cubicBezTo>
                  <a:cubicBezTo>
                    <a:pt x="468" y="388"/>
                    <a:pt x="459" y="382"/>
                    <a:pt x="466" y="378"/>
                  </a:cubicBezTo>
                  <a:cubicBezTo>
                    <a:pt x="465" y="376"/>
                    <a:pt x="463" y="375"/>
                    <a:pt x="464" y="372"/>
                  </a:cubicBezTo>
                  <a:cubicBezTo>
                    <a:pt x="469" y="374"/>
                    <a:pt x="467" y="367"/>
                    <a:pt x="468" y="364"/>
                  </a:cubicBezTo>
                  <a:cubicBezTo>
                    <a:pt x="472" y="406"/>
                    <a:pt x="462" y="440"/>
                    <a:pt x="467" y="473"/>
                  </a:cubicBezTo>
                  <a:cubicBezTo>
                    <a:pt x="465" y="476"/>
                    <a:pt x="464" y="486"/>
                    <a:pt x="465" y="489"/>
                  </a:cubicBezTo>
                  <a:cubicBezTo>
                    <a:pt x="468" y="488"/>
                    <a:pt x="469" y="485"/>
                    <a:pt x="469" y="481"/>
                  </a:cubicBezTo>
                  <a:cubicBezTo>
                    <a:pt x="472" y="481"/>
                    <a:pt x="473" y="479"/>
                    <a:pt x="475" y="481"/>
                  </a:cubicBezTo>
                  <a:cubicBezTo>
                    <a:pt x="474" y="486"/>
                    <a:pt x="477" y="486"/>
                    <a:pt x="477" y="490"/>
                  </a:cubicBezTo>
                  <a:cubicBezTo>
                    <a:pt x="479" y="491"/>
                    <a:pt x="479" y="488"/>
                    <a:pt x="481" y="489"/>
                  </a:cubicBezTo>
                  <a:cubicBezTo>
                    <a:pt x="481" y="491"/>
                    <a:pt x="478" y="493"/>
                    <a:pt x="476" y="491"/>
                  </a:cubicBezTo>
                  <a:cubicBezTo>
                    <a:pt x="475" y="497"/>
                    <a:pt x="473" y="500"/>
                    <a:pt x="475" y="507"/>
                  </a:cubicBezTo>
                  <a:cubicBezTo>
                    <a:pt x="476" y="508"/>
                    <a:pt x="477" y="507"/>
                    <a:pt x="477" y="506"/>
                  </a:cubicBezTo>
                  <a:cubicBezTo>
                    <a:pt x="479" y="506"/>
                    <a:pt x="480" y="509"/>
                    <a:pt x="480" y="512"/>
                  </a:cubicBezTo>
                  <a:cubicBezTo>
                    <a:pt x="476" y="514"/>
                    <a:pt x="478" y="510"/>
                    <a:pt x="475" y="510"/>
                  </a:cubicBezTo>
                  <a:cubicBezTo>
                    <a:pt x="473" y="512"/>
                    <a:pt x="476" y="517"/>
                    <a:pt x="475" y="521"/>
                  </a:cubicBezTo>
                  <a:cubicBezTo>
                    <a:pt x="476" y="521"/>
                    <a:pt x="476" y="519"/>
                    <a:pt x="476" y="517"/>
                  </a:cubicBezTo>
                  <a:cubicBezTo>
                    <a:pt x="478" y="516"/>
                    <a:pt x="478" y="518"/>
                    <a:pt x="481" y="518"/>
                  </a:cubicBezTo>
                  <a:cubicBezTo>
                    <a:pt x="479" y="520"/>
                    <a:pt x="474" y="529"/>
                    <a:pt x="480" y="530"/>
                  </a:cubicBezTo>
                  <a:cubicBezTo>
                    <a:pt x="479" y="531"/>
                    <a:pt x="477" y="535"/>
                    <a:pt x="479" y="535"/>
                  </a:cubicBezTo>
                  <a:cubicBezTo>
                    <a:pt x="478" y="539"/>
                    <a:pt x="477" y="536"/>
                    <a:pt x="474" y="536"/>
                  </a:cubicBezTo>
                  <a:cubicBezTo>
                    <a:pt x="474" y="538"/>
                    <a:pt x="474" y="540"/>
                    <a:pt x="474" y="542"/>
                  </a:cubicBezTo>
                  <a:cubicBezTo>
                    <a:pt x="475" y="542"/>
                    <a:pt x="477" y="537"/>
                    <a:pt x="478" y="539"/>
                  </a:cubicBezTo>
                  <a:cubicBezTo>
                    <a:pt x="478" y="540"/>
                    <a:pt x="478" y="541"/>
                    <a:pt x="479" y="541"/>
                  </a:cubicBezTo>
                  <a:cubicBezTo>
                    <a:pt x="478" y="543"/>
                    <a:pt x="474" y="541"/>
                    <a:pt x="474" y="543"/>
                  </a:cubicBezTo>
                  <a:cubicBezTo>
                    <a:pt x="476" y="546"/>
                    <a:pt x="471" y="555"/>
                    <a:pt x="478" y="555"/>
                  </a:cubicBezTo>
                  <a:cubicBezTo>
                    <a:pt x="473" y="558"/>
                    <a:pt x="474" y="563"/>
                    <a:pt x="475" y="570"/>
                  </a:cubicBezTo>
                  <a:cubicBezTo>
                    <a:pt x="476" y="569"/>
                    <a:pt x="476" y="569"/>
                    <a:pt x="478" y="569"/>
                  </a:cubicBezTo>
                  <a:cubicBezTo>
                    <a:pt x="478" y="573"/>
                    <a:pt x="474" y="568"/>
                    <a:pt x="475" y="573"/>
                  </a:cubicBezTo>
                  <a:cubicBezTo>
                    <a:pt x="475" y="575"/>
                    <a:pt x="476" y="572"/>
                    <a:pt x="478" y="574"/>
                  </a:cubicBezTo>
                  <a:cubicBezTo>
                    <a:pt x="477" y="586"/>
                    <a:pt x="478" y="594"/>
                    <a:pt x="481" y="598"/>
                  </a:cubicBezTo>
                  <a:cubicBezTo>
                    <a:pt x="481" y="600"/>
                    <a:pt x="479" y="600"/>
                    <a:pt x="477" y="601"/>
                  </a:cubicBezTo>
                  <a:cubicBezTo>
                    <a:pt x="477" y="603"/>
                    <a:pt x="479" y="603"/>
                    <a:pt x="481" y="603"/>
                  </a:cubicBezTo>
                  <a:cubicBezTo>
                    <a:pt x="483" y="600"/>
                    <a:pt x="482" y="596"/>
                    <a:pt x="483" y="593"/>
                  </a:cubicBezTo>
                  <a:cubicBezTo>
                    <a:pt x="485" y="595"/>
                    <a:pt x="487" y="599"/>
                    <a:pt x="483" y="601"/>
                  </a:cubicBezTo>
                  <a:cubicBezTo>
                    <a:pt x="484" y="602"/>
                    <a:pt x="484" y="605"/>
                    <a:pt x="486" y="604"/>
                  </a:cubicBezTo>
                  <a:cubicBezTo>
                    <a:pt x="483" y="615"/>
                    <a:pt x="485" y="630"/>
                    <a:pt x="485" y="642"/>
                  </a:cubicBezTo>
                  <a:cubicBezTo>
                    <a:pt x="492" y="637"/>
                    <a:pt x="486" y="626"/>
                    <a:pt x="489" y="620"/>
                  </a:cubicBezTo>
                  <a:cubicBezTo>
                    <a:pt x="489" y="618"/>
                    <a:pt x="487" y="617"/>
                    <a:pt x="486" y="616"/>
                  </a:cubicBezTo>
                  <a:cubicBezTo>
                    <a:pt x="486" y="612"/>
                    <a:pt x="487" y="616"/>
                    <a:pt x="489" y="615"/>
                  </a:cubicBezTo>
                  <a:cubicBezTo>
                    <a:pt x="486" y="609"/>
                    <a:pt x="491" y="604"/>
                    <a:pt x="487" y="600"/>
                  </a:cubicBezTo>
                  <a:cubicBezTo>
                    <a:pt x="491" y="596"/>
                    <a:pt x="492" y="582"/>
                    <a:pt x="487" y="579"/>
                  </a:cubicBezTo>
                  <a:cubicBezTo>
                    <a:pt x="487" y="577"/>
                    <a:pt x="489" y="578"/>
                    <a:pt x="490" y="578"/>
                  </a:cubicBezTo>
                  <a:cubicBezTo>
                    <a:pt x="489" y="560"/>
                    <a:pt x="495" y="534"/>
                    <a:pt x="489" y="518"/>
                  </a:cubicBezTo>
                  <a:cubicBezTo>
                    <a:pt x="490" y="518"/>
                    <a:pt x="490" y="520"/>
                    <a:pt x="491" y="520"/>
                  </a:cubicBezTo>
                  <a:cubicBezTo>
                    <a:pt x="494" y="511"/>
                    <a:pt x="492" y="497"/>
                    <a:pt x="494" y="489"/>
                  </a:cubicBezTo>
                  <a:cubicBezTo>
                    <a:pt x="492" y="486"/>
                    <a:pt x="491" y="489"/>
                    <a:pt x="489" y="487"/>
                  </a:cubicBezTo>
                  <a:cubicBezTo>
                    <a:pt x="491" y="486"/>
                    <a:pt x="493" y="485"/>
                    <a:pt x="495" y="484"/>
                  </a:cubicBezTo>
                  <a:cubicBezTo>
                    <a:pt x="494" y="474"/>
                    <a:pt x="494" y="467"/>
                    <a:pt x="490" y="460"/>
                  </a:cubicBezTo>
                  <a:cubicBezTo>
                    <a:pt x="494" y="458"/>
                    <a:pt x="495" y="452"/>
                    <a:pt x="490" y="450"/>
                  </a:cubicBezTo>
                  <a:cubicBezTo>
                    <a:pt x="490" y="447"/>
                    <a:pt x="493" y="450"/>
                    <a:pt x="494" y="450"/>
                  </a:cubicBezTo>
                  <a:cubicBezTo>
                    <a:pt x="495" y="447"/>
                    <a:pt x="497" y="441"/>
                    <a:pt x="494" y="440"/>
                  </a:cubicBezTo>
                  <a:cubicBezTo>
                    <a:pt x="493" y="437"/>
                    <a:pt x="497" y="439"/>
                    <a:pt x="496" y="435"/>
                  </a:cubicBezTo>
                  <a:cubicBezTo>
                    <a:pt x="498" y="435"/>
                    <a:pt x="498" y="436"/>
                    <a:pt x="498" y="437"/>
                  </a:cubicBezTo>
                  <a:cubicBezTo>
                    <a:pt x="500" y="437"/>
                    <a:pt x="498" y="433"/>
                    <a:pt x="499" y="432"/>
                  </a:cubicBezTo>
                  <a:cubicBezTo>
                    <a:pt x="499" y="429"/>
                    <a:pt x="494" y="431"/>
                    <a:pt x="494" y="428"/>
                  </a:cubicBezTo>
                  <a:cubicBezTo>
                    <a:pt x="492" y="427"/>
                    <a:pt x="495" y="432"/>
                    <a:pt x="491" y="431"/>
                  </a:cubicBezTo>
                  <a:cubicBezTo>
                    <a:pt x="491" y="429"/>
                    <a:pt x="491" y="427"/>
                    <a:pt x="491" y="426"/>
                  </a:cubicBezTo>
                  <a:cubicBezTo>
                    <a:pt x="493" y="425"/>
                    <a:pt x="495" y="426"/>
                    <a:pt x="496" y="423"/>
                  </a:cubicBezTo>
                  <a:cubicBezTo>
                    <a:pt x="494" y="419"/>
                    <a:pt x="492" y="426"/>
                    <a:pt x="490" y="423"/>
                  </a:cubicBezTo>
                  <a:cubicBezTo>
                    <a:pt x="491" y="419"/>
                    <a:pt x="490" y="419"/>
                    <a:pt x="491" y="416"/>
                  </a:cubicBezTo>
                  <a:cubicBezTo>
                    <a:pt x="494" y="416"/>
                    <a:pt x="493" y="418"/>
                    <a:pt x="495" y="419"/>
                  </a:cubicBezTo>
                  <a:cubicBezTo>
                    <a:pt x="495" y="416"/>
                    <a:pt x="500" y="407"/>
                    <a:pt x="496" y="407"/>
                  </a:cubicBezTo>
                  <a:cubicBezTo>
                    <a:pt x="497" y="404"/>
                    <a:pt x="498" y="406"/>
                    <a:pt x="502" y="405"/>
                  </a:cubicBezTo>
                  <a:cubicBezTo>
                    <a:pt x="502" y="384"/>
                    <a:pt x="508" y="367"/>
                    <a:pt x="506" y="346"/>
                  </a:cubicBezTo>
                  <a:cubicBezTo>
                    <a:pt x="512" y="351"/>
                    <a:pt x="511" y="339"/>
                    <a:pt x="510" y="335"/>
                  </a:cubicBezTo>
                  <a:cubicBezTo>
                    <a:pt x="508" y="337"/>
                    <a:pt x="508" y="341"/>
                    <a:pt x="508" y="342"/>
                  </a:cubicBezTo>
                  <a:cubicBezTo>
                    <a:pt x="504" y="342"/>
                    <a:pt x="508" y="328"/>
                    <a:pt x="505" y="326"/>
                  </a:cubicBezTo>
                  <a:cubicBezTo>
                    <a:pt x="507" y="324"/>
                    <a:pt x="505" y="323"/>
                    <a:pt x="507" y="321"/>
                  </a:cubicBezTo>
                  <a:cubicBezTo>
                    <a:pt x="513" y="324"/>
                    <a:pt x="507" y="329"/>
                    <a:pt x="510" y="334"/>
                  </a:cubicBezTo>
                  <a:cubicBezTo>
                    <a:pt x="513" y="306"/>
                    <a:pt x="514" y="279"/>
                    <a:pt x="515" y="256"/>
                  </a:cubicBezTo>
                  <a:cubicBezTo>
                    <a:pt x="517" y="257"/>
                    <a:pt x="521" y="255"/>
                    <a:pt x="525" y="256"/>
                  </a:cubicBezTo>
                  <a:cubicBezTo>
                    <a:pt x="525" y="270"/>
                    <a:pt x="524" y="279"/>
                    <a:pt x="524" y="292"/>
                  </a:cubicBezTo>
                  <a:cubicBezTo>
                    <a:pt x="520" y="289"/>
                    <a:pt x="520" y="294"/>
                    <a:pt x="516" y="295"/>
                  </a:cubicBezTo>
                  <a:cubicBezTo>
                    <a:pt x="517" y="298"/>
                    <a:pt x="519" y="305"/>
                    <a:pt x="522" y="302"/>
                  </a:cubicBezTo>
                  <a:cubicBezTo>
                    <a:pt x="524" y="302"/>
                    <a:pt x="522" y="307"/>
                    <a:pt x="523" y="309"/>
                  </a:cubicBezTo>
                  <a:cubicBezTo>
                    <a:pt x="521" y="307"/>
                    <a:pt x="520" y="309"/>
                    <a:pt x="519" y="311"/>
                  </a:cubicBezTo>
                  <a:cubicBezTo>
                    <a:pt x="520" y="313"/>
                    <a:pt x="520" y="312"/>
                    <a:pt x="523" y="312"/>
                  </a:cubicBezTo>
                  <a:cubicBezTo>
                    <a:pt x="522" y="318"/>
                    <a:pt x="521" y="325"/>
                    <a:pt x="523" y="333"/>
                  </a:cubicBezTo>
                  <a:cubicBezTo>
                    <a:pt x="529" y="326"/>
                    <a:pt x="524" y="317"/>
                    <a:pt x="527" y="311"/>
                  </a:cubicBezTo>
                  <a:cubicBezTo>
                    <a:pt x="540" y="310"/>
                    <a:pt x="532" y="323"/>
                    <a:pt x="537" y="329"/>
                  </a:cubicBezTo>
                  <a:cubicBezTo>
                    <a:pt x="534" y="338"/>
                    <a:pt x="537" y="352"/>
                    <a:pt x="534" y="361"/>
                  </a:cubicBezTo>
                  <a:cubicBezTo>
                    <a:pt x="536" y="361"/>
                    <a:pt x="537" y="362"/>
                    <a:pt x="536" y="366"/>
                  </a:cubicBezTo>
                  <a:cubicBezTo>
                    <a:pt x="535" y="362"/>
                    <a:pt x="533" y="364"/>
                    <a:pt x="530" y="366"/>
                  </a:cubicBezTo>
                  <a:cubicBezTo>
                    <a:pt x="535" y="373"/>
                    <a:pt x="529" y="384"/>
                    <a:pt x="538" y="382"/>
                  </a:cubicBezTo>
                  <a:cubicBezTo>
                    <a:pt x="538" y="376"/>
                    <a:pt x="538" y="375"/>
                    <a:pt x="538" y="369"/>
                  </a:cubicBezTo>
                  <a:cubicBezTo>
                    <a:pt x="538" y="368"/>
                    <a:pt x="536" y="369"/>
                    <a:pt x="536" y="370"/>
                  </a:cubicBezTo>
                  <a:cubicBezTo>
                    <a:pt x="539" y="360"/>
                    <a:pt x="540" y="343"/>
                    <a:pt x="540" y="330"/>
                  </a:cubicBezTo>
                  <a:cubicBezTo>
                    <a:pt x="546" y="316"/>
                    <a:pt x="549" y="291"/>
                    <a:pt x="546" y="275"/>
                  </a:cubicBezTo>
                  <a:cubicBezTo>
                    <a:pt x="549" y="275"/>
                    <a:pt x="550" y="277"/>
                    <a:pt x="553" y="276"/>
                  </a:cubicBezTo>
                  <a:cubicBezTo>
                    <a:pt x="555" y="278"/>
                    <a:pt x="553" y="280"/>
                    <a:pt x="554" y="283"/>
                  </a:cubicBezTo>
                  <a:cubicBezTo>
                    <a:pt x="542" y="280"/>
                    <a:pt x="556" y="296"/>
                    <a:pt x="552" y="298"/>
                  </a:cubicBezTo>
                  <a:cubicBezTo>
                    <a:pt x="552" y="301"/>
                    <a:pt x="554" y="302"/>
                    <a:pt x="555" y="303"/>
                  </a:cubicBezTo>
                  <a:cubicBezTo>
                    <a:pt x="557" y="303"/>
                    <a:pt x="558" y="301"/>
                    <a:pt x="557" y="299"/>
                  </a:cubicBezTo>
                  <a:cubicBezTo>
                    <a:pt x="553" y="298"/>
                    <a:pt x="559" y="303"/>
                    <a:pt x="554" y="302"/>
                  </a:cubicBezTo>
                  <a:cubicBezTo>
                    <a:pt x="553" y="299"/>
                    <a:pt x="553" y="298"/>
                    <a:pt x="556" y="297"/>
                  </a:cubicBezTo>
                  <a:cubicBezTo>
                    <a:pt x="556" y="295"/>
                    <a:pt x="554" y="294"/>
                    <a:pt x="553" y="291"/>
                  </a:cubicBezTo>
                  <a:cubicBezTo>
                    <a:pt x="557" y="292"/>
                    <a:pt x="556" y="289"/>
                    <a:pt x="559" y="290"/>
                  </a:cubicBezTo>
                  <a:cubicBezTo>
                    <a:pt x="563" y="296"/>
                    <a:pt x="557" y="309"/>
                    <a:pt x="563" y="318"/>
                  </a:cubicBezTo>
                  <a:cubicBezTo>
                    <a:pt x="568" y="299"/>
                    <a:pt x="570" y="290"/>
                    <a:pt x="567" y="269"/>
                  </a:cubicBezTo>
                  <a:cubicBezTo>
                    <a:pt x="573" y="260"/>
                    <a:pt x="571" y="240"/>
                    <a:pt x="573" y="229"/>
                  </a:cubicBezTo>
                  <a:cubicBezTo>
                    <a:pt x="574" y="228"/>
                    <a:pt x="576" y="232"/>
                    <a:pt x="577" y="229"/>
                  </a:cubicBezTo>
                  <a:cubicBezTo>
                    <a:pt x="577" y="225"/>
                    <a:pt x="576" y="229"/>
                    <a:pt x="574" y="228"/>
                  </a:cubicBezTo>
                  <a:cubicBezTo>
                    <a:pt x="575" y="226"/>
                    <a:pt x="573" y="225"/>
                    <a:pt x="575" y="222"/>
                  </a:cubicBezTo>
                  <a:cubicBezTo>
                    <a:pt x="576" y="223"/>
                    <a:pt x="575" y="225"/>
                    <a:pt x="576" y="226"/>
                  </a:cubicBezTo>
                  <a:cubicBezTo>
                    <a:pt x="580" y="222"/>
                    <a:pt x="575" y="219"/>
                    <a:pt x="577" y="214"/>
                  </a:cubicBezTo>
                  <a:cubicBezTo>
                    <a:pt x="579" y="214"/>
                    <a:pt x="581" y="214"/>
                    <a:pt x="582" y="214"/>
                  </a:cubicBezTo>
                  <a:cubicBezTo>
                    <a:pt x="577" y="218"/>
                    <a:pt x="586" y="234"/>
                    <a:pt x="578" y="237"/>
                  </a:cubicBezTo>
                  <a:cubicBezTo>
                    <a:pt x="582" y="241"/>
                    <a:pt x="579" y="242"/>
                    <a:pt x="578" y="247"/>
                  </a:cubicBezTo>
                  <a:cubicBezTo>
                    <a:pt x="581" y="255"/>
                    <a:pt x="578" y="256"/>
                    <a:pt x="578" y="267"/>
                  </a:cubicBezTo>
                  <a:cubicBezTo>
                    <a:pt x="579" y="267"/>
                    <a:pt x="580" y="266"/>
                    <a:pt x="580" y="267"/>
                  </a:cubicBezTo>
                  <a:cubicBezTo>
                    <a:pt x="586" y="230"/>
                    <a:pt x="586" y="181"/>
                    <a:pt x="591" y="150"/>
                  </a:cubicBezTo>
                  <a:cubicBezTo>
                    <a:pt x="595" y="164"/>
                    <a:pt x="592" y="175"/>
                    <a:pt x="591" y="190"/>
                  </a:cubicBezTo>
                  <a:cubicBezTo>
                    <a:pt x="591" y="192"/>
                    <a:pt x="592" y="193"/>
                    <a:pt x="595" y="194"/>
                  </a:cubicBezTo>
                  <a:cubicBezTo>
                    <a:pt x="594" y="195"/>
                    <a:pt x="587" y="201"/>
                    <a:pt x="594" y="202"/>
                  </a:cubicBezTo>
                  <a:cubicBezTo>
                    <a:pt x="592" y="204"/>
                    <a:pt x="590" y="205"/>
                    <a:pt x="590" y="208"/>
                  </a:cubicBezTo>
                  <a:cubicBezTo>
                    <a:pt x="590" y="210"/>
                    <a:pt x="593" y="209"/>
                    <a:pt x="594" y="210"/>
                  </a:cubicBezTo>
                  <a:cubicBezTo>
                    <a:pt x="587" y="212"/>
                    <a:pt x="591" y="225"/>
                    <a:pt x="589" y="233"/>
                  </a:cubicBezTo>
                  <a:cubicBezTo>
                    <a:pt x="589" y="234"/>
                    <a:pt x="590" y="233"/>
                    <a:pt x="592" y="233"/>
                  </a:cubicBezTo>
                  <a:cubicBezTo>
                    <a:pt x="592" y="236"/>
                    <a:pt x="591" y="237"/>
                    <a:pt x="592" y="240"/>
                  </a:cubicBezTo>
                  <a:cubicBezTo>
                    <a:pt x="590" y="239"/>
                    <a:pt x="589" y="240"/>
                    <a:pt x="588" y="241"/>
                  </a:cubicBezTo>
                  <a:cubicBezTo>
                    <a:pt x="589" y="242"/>
                    <a:pt x="590" y="243"/>
                    <a:pt x="591" y="243"/>
                  </a:cubicBezTo>
                  <a:cubicBezTo>
                    <a:pt x="591" y="258"/>
                    <a:pt x="592" y="273"/>
                    <a:pt x="588" y="289"/>
                  </a:cubicBezTo>
                  <a:cubicBezTo>
                    <a:pt x="588" y="290"/>
                    <a:pt x="589" y="292"/>
                    <a:pt x="590" y="292"/>
                  </a:cubicBezTo>
                  <a:cubicBezTo>
                    <a:pt x="585" y="301"/>
                    <a:pt x="593" y="315"/>
                    <a:pt x="584" y="318"/>
                  </a:cubicBezTo>
                  <a:cubicBezTo>
                    <a:pt x="591" y="332"/>
                    <a:pt x="586" y="358"/>
                    <a:pt x="588" y="375"/>
                  </a:cubicBezTo>
                  <a:cubicBezTo>
                    <a:pt x="591" y="365"/>
                    <a:pt x="591" y="355"/>
                    <a:pt x="591" y="345"/>
                  </a:cubicBezTo>
                  <a:cubicBezTo>
                    <a:pt x="595" y="344"/>
                    <a:pt x="594" y="348"/>
                    <a:pt x="597" y="348"/>
                  </a:cubicBezTo>
                  <a:cubicBezTo>
                    <a:pt x="596" y="381"/>
                    <a:pt x="594" y="403"/>
                    <a:pt x="596" y="436"/>
                  </a:cubicBezTo>
                  <a:cubicBezTo>
                    <a:pt x="594" y="437"/>
                    <a:pt x="592" y="439"/>
                    <a:pt x="590" y="437"/>
                  </a:cubicBezTo>
                  <a:cubicBezTo>
                    <a:pt x="590" y="438"/>
                    <a:pt x="590" y="439"/>
                    <a:pt x="590" y="440"/>
                  </a:cubicBezTo>
                  <a:cubicBezTo>
                    <a:pt x="590" y="442"/>
                    <a:pt x="591" y="440"/>
                    <a:pt x="591" y="439"/>
                  </a:cubicBezTo>
                  <a:cubicBezTo>
                    <a:pt x="594" y="440"/>
                    <a:pt x="594" y="443"/>
                    <a:pt x="595" y="446"/>
                  </a:cubicBezTo>
                  <a:cubicBezTo>
                    <a:pt x="592" y="447"/>
                    <a:pt x="592" y="445"/>
                    <a:pt x="591" y="444"/>
                  </a:cubicBezTo>
                  <a:cubicBezTo>
                    <a:pt x="587" y="446"/>
                    <a:pt x="591" y="450"/>
                    <a:pt x="590" y="455"/>
                  </a:cubicBezTo>
                  <a:cubicBezTo>
                    <a:pt x="593" y="454"/>
                    <a:pt x="590" y="450"/>
                    <a:pt x="593" y="448"/>
                  </a:cubicBezTo>
                  <a:cubicBezTo>
                    <a:pt x="596" y="452"/>
                    <a:pt x="595" y="461"/>
                    <a:pt x="593" y="468"/>
                  </a:cubicBezTo>
                  <a:cubicBezTo>
                    <a:pt x="590" y="468"/>
                    <a:pt x="591" y="464"/>
                    <a:pt x="591" y="461"/>
                  </a:cubicBezTo>
                  <a:cubicBezTo>
                    <a:pt x="589" y="472"/>
                    <a:pt x="587" y="481"/>
                    <a:pt x="587" y="491"/>
                  </a:cubicBezTo>
                  <a:cubicBezTo>
                    <a:pt x="586" y="492"/>
                    <a:pt x="585" y="492"/>
                    <a:pt x="583" y="492"/>
                  </a:cubicBezTo>
                  <a:cubicBezTo>
                    <a:pt x="588" y="497"/>
                    <a:pt x="583" y="504"/>
                    <a:pt x="586" y="511"/>
                  </a:cubicBezTo>
                  <a:cubicBezTo>
                    <a:pt x="590" y="500"/>
                    <a:pt x="591" y="489"/>
                    <a:pt x="590" y="477"/>
                  </a:cubicBezTo>
                  <a:cubicBezTo>
                    <a:pt x="594" y="475"/>
                    <a:pt x="592" y="478"/>
                    <a:pt x="597" y="478"/>
                  </a:cubicBezTo>
                  <a:cubicBezTo>
                    <a:pt x="596" y="481"/>
                    <a:pt x="592" y="480"/>
                    <a:pt x="592" y="483"/>
                  </a:cubicBezTo>
                  <a:cubicBezTo>
                    <a:pt x="593" y="487"/>
                    <a:pt x="594" y="484"/>
                    <a:pt x="596" y="485"/>
                  </a:cubicBezTo>
                  <a:cubicBezTo>
                    <a:pt x="597" y="515"/>
                    <a:pt x="592" y="556"/>
                    <a:pt x="595" y="592"/>
                  </a:cubicBezTo>
                  <a:cubicBezTo>
                    <a:pt x="600" y="575"/>
                    <a:pt x="599" y="546"/>
                    <a:pt x="603" y="529"/>
                  </a:cubicBezTo>
                  <a:cubicBezTo>
                    <a:pt x="603" y="528"/>
                    <a:pt x="602" y="528"/>
                    <a:pt x="601" y="527"/>
                  </a:cubicBezTo>
                  <a:cubicBezTo>
                    <a:pt x="604" y="514"/>
                    <a:pt x="601" y="495"/>
                    <a:pt x="608" y="486"/>
                  </a:cubicBezTo>
                  <a:cubicBezTo>
                    <a:pt x="608" y="485"/>
                    <a:pt x="607" y="486"/>
                    <a:pt x="606" y="485"/>
                  </a:cubicBezTo>
                  <a:cubicBezTo>
                    <a:pt x="608" y="482"/>
                    <a:pt x="613" y="482"/>
                    <a:pt x="615" y="484"/>
                  </a:cubicBezTo>
                  <a:cubicBezTo>
                    <a:pt x="614" y="485"/>
                    <a:pt x="614" y="487"/>
                    <a:pt x="614" y="488"/>
                  </a:cubicBezTo>
                  <a:cubicBezTo>
                    <a:pt x="612" y="488"/>
                    <a:pt x="613" y="485"/>
                    <a:pt x="610" y="486"/>
                  </a:cubicBezTo>
                  <a:cubicBezTo>
                    <a:pt x="609" y="491"/>
                    <a:pt x="614" y="490"/>
                    <a:pt x="614" y="494"/>
                  </a:cubicBezTo>
                  <a:cubicBezTo>
                    <a:pt x="615" y="498"/>
                    <a:pt x="610" y="496"/>
                    <a:pt x="610" y="499"/>
                  </a:cubicBezTo>
                  <a:cubicBezTo>
                    <a:pt x="611" y="500"/>
                    <a:pt x="614" y="500"/>
                    <a:pt x="615" y="502"/>
                  </a:cubicBezTo>
                  <a:cubicBezTo>
                    <a:pt x="614" y="504"/>
                    <a:pt x="613" y="508"/>
                    <a:pt x="609" y="506"/>
                  </a:cubicBezTo>
                  <a:cubicBezTo>
                    <a:pt x="609" y="510"/>
                    <a:pt x="611" y="510"/>
                    <a:pt x="613" y="512"/>
                  </a:cubicBezTo>
                  <a:cubicBezTo>
                    <a:pt x="610" y="519"/>
                    <a:pt x="616" y="530"/>
                    <a:pt x="609" y="531"/>
                  </a:cubicBezTo>
                  <a:cubicBezTo>
                    <a:pt x="611" y="535"/>
                    <a:pt x="611" y="540"/>
                    <a:pt x="609" y="544"/>
                  </a:cubicBezTo>
                  <a:cubicBezTo>
                    <a:pt x="613" y="545"/>
                    <a:pt x="612" y="541"/>
                    <a:pt x="612" y="538"/>
                  </a:cubicBezTo>
                  <a:cubicBezTo>
                    <a:pt x="615" y="538"/>
                    <a:pt x="616" y="541"/>
                    <a:pt x="616" y="545"/>
                  </a:cubicBezTo>
                  <a:cubicBezTo>
                    <a:pt x="625" y="543"/>
                    <a:pt x="622" y="530"/>
                    <a:pt x="623" y="520"/>
                  </a:cubicBezTo>
                  <a:cubicBezTo>
                    <a:pt x="624" y="508"/>
                    <a:pt x="628" y="489"/>
                    <a:pt x="623" y="478"/>
                  </a:cubicBezTo>
                  <a:cubicBezTo>
                    <a:pt x="623" y="476"/>
                    <a:pt x="629" y="470"/>
                    <a:pt x="623" y="470"/>
                  </a:cubicBezTo>
                  <a:cubicBezTo>
                    <a:pt x="624" y="468"/>
                    <a:pt x="622" y="463"/>
                    <a:pt x="626" y="464"/>
                  </a:cubicBezTo>
                  <a:cubicBezTo>
                    <a:pt x="624" y="457"/>
                    <a:pt x="630" y="452"/>
                    <a:pt x="628" y="443"/>
                  </a:cubicBezTo>
                  <a:cubicBezTo>
                    <a:pt x="628" y="441"/>
                    <a:pt x="625" y="444"/>
                    <a:pt x="625" y="446"/>
                  </a:cubicBezTo>
                  <a:cubicBezTo>
                    <a:pt x="622" y="435"/>
                    <a:pt x="630" y="423"/>
                    <a:pt x="630" y="407"/>
                  </a:cubicBezTo>
                  <a:cubicBezTo>
                    <a:pt x="629" y="405"/>
                    <a:pt x="630" y="401"/>
                    <a:pt x="626" y="402"/>
                  </a:cubicBezTo>
                  <a:cubicBezTo>
                    <a:pt x="628" y="394"/>
                    <a:pt x="629" y="391"/>
                    <a:pt x="630" y="384"/>
                  </a:cubicBezTo>
                  <a:cubicBezTo>
                    <a:pt x="630" y="382"/>
                    <a:pt x="629" y="384"/>
                    <a:pt x="627" y="384"/>
                  </a:cubicBezTo>
                  <a:cubicBezTo>
                    <a:pt x="627" y="381"/>
                    <a:pt x="631" y="382"/>
                    <a:pt x="630" y="380"/>
                  </a:cubicBezTo>
                  <a:cubicBezTo>
                    <a:pt x="625" y="380"/>
                    <a:pt x="633" y="376"/>
                    <a:pt x="628" y="375"/>
                  </a:cubicBezTo>
                  <a:cubicBezTo>
                    <a:pt x="629" y="373"/>
                    <a:pt x="629" y="371"/>
                    <a:pt x="631" y="370"/>
                  </a:cubicBezTo>
                  <a:cubicBezTo>
                    <a:pt x="631" y="367"/>
                    <a:pt x="629" y="370"/>
                    <a:pt x="628" y="368"/>
                  </a:cubicBezTo>
                  <a:cubicBezTo>
                    <a:pt x="628" y="367"/>
                    <a:pt x="628" y="366"/>
                    <a:pt x="628" y="364"/>
                  </a:cubicBezTo>
                  <a:cubicBezTo>
                    <a:pt x="630" y="364"/>
                    <a:pt x="631" y="365"/>
                    <a:pt x="632" y="365"/>
                  </a:cubicBezTo>
                  <a:cubicBezTo>
                    <a:pt x="631" y="354"/>
                    <a:pt x="636" y="343"/>
                    <a:pt x="629" y="338"/>
                  </a:cubicBezTo>
                  <a:cubicBezTo>
                    <a:pt x="631" y="335"/>
                    <a:pt x="634" y="334"/>
                    <a:pt x="634" y="331"/>
                  </a:cubicBezTo>
                  <a:cubicBezTo>
                    <a:pt x="634" y="329"/>
                    <a:pt x="632" y="329"/>
                    <a:pt x="630" y="329"/>
                  </a:cubicBezTo>
                  <a:cubicBezTo>
                    <a:pt x="632" y="311"/>
                    <a:pt x="629" y="296"/>
                    <a:pt x="632" y="278"/>
                  </a:cubicBezTo>
                  <a:cubicBezTo>
                    <a:pt x="634" y="280"/>
                    <a:pt x="637" y="279"/>
                    <a:pt x="640" y="279"/>
                  </a:cubicBezTo>
                  <a:cubicBezTo>
                    <a:pt x="638" y="281"/>
                    <a:pt x="636" y="283"/>
                    <a:pt x="633" y="285"/>
                  </a:cubicBezTo>
                  <a:cubicBezTo>
                    <a:pt x="638" y="284"/>
                    <a:pt x="639" y="291"/>
                    <a:pt x="640" y="296"/>
                  </a:cubicBezTo>
                  <a:cubicBezTo>
                    <a:pt x="639" y="297"/>
                    <a:pt x="638" y="297"/>
                    <a:pt x="636" y="297"/>
                  </a:cubicBezTo>
                  <a:cubicBezTo>
                    <a:pt x="636" y="301"/>
                    <a:pt x="639" y="299"/>
                    <a:pt x="636" y="301"/>
                  </a:cubicBezTo>
                  <a:cubicBezTo>
                    <a:pt x="636" y="302"/>
                    <a:pt x="638" y="302"/>
                    <a:pt x="639" y="302"/>
                  </a:cubicBezTo>
                  <a:cubicBezTo>
                    <a:pt x="640" y="318"/>
                    <a:pt x="639" y="352"/>
                    <a:pt x="637" y="367"/>
                  </a:cubicBezTo>
                  <a:cubicBezTo>
                    <a:pt x="635" y="361"/>
                    <a:pt x="637" y="356"/>
                    <a:pt x="636" y="349"/>
                  </a:cubicBezTo>
                  <a:cubicBezTo>
                    <a:pt x="633" y="361"/>
                    <a:pt x="637" y="375"/>
                    <a:pt x="640" y="387"/>
                  </a:cubicBezTo>
                  <a:cubicBezTo>
                    <a:pt x="634" y="428"/>
                    <a:pt x="637" y="460"/>
                    <a:pt x="634" y="505"/>
                  </a:cubicBezTo>
                  <a:cubicBezTo>
                    <a:pt x="632" y="505"/>
                    <a:pt x="633" y="507"/>
                    <a:pt x="631" y="506"/>
                  </a:cubicBezTo>
                  <a:cubicBezTo>
                    <a:pt x="634" y="524"/>
                    <a:pt x="631" y="548"/>
                    <a:pt x="630" y="562"/>
                  </a:cubicBezTo>
                  <a:cubicBezTo>
                    <a:pt x="631" y="568"/>
                    <a:pt x="633" y="574"/>
                    <a:pt x="629" y="578"/>
                  </a:cubicBezTo>
                  <a:cubicBezTo>
                    <a:pt x="629" y="578"/>
                    <a:pt x="633" y="580"/>
                    <a:pt x="632" y="579"/>
                  </a:cubicBezTo>
                  <a:cubicBezTo>
                    <a:pt x="630" y="582"/>
                    <a:pt x="628" y="589"/>
                    <a:pt x="633" y="594"/>
                  </a:cubicBezTo>
                  <a:cubicBezTo>
                    <a:pt x="625" y="598"/>
                    <a:pt x="631" y="609"/>
                    <a:pt x="627" y="613"/>
                  </a:cubicBezTo>
                  <a:cubicBezTo>
                    <a:pt x="629" y="614"/>
                    <a:pt x="631" y="614"/>
                    <a:pt x="632" y="617"/>
                  </a:cubicBezTo>
                  <a:cubicBezTo>
                    <a:pt x="632" y="620"/>
                    <a:pt x="628" y="620"/>
                    <a:pt x="625" y="622"/>
                  </a:cubicBezTo>
                  <a:cubicBezTo>
                    <a:pt x="624" y="625"/>
                    <a:pt x="629" y="624"/>
                    <a:pt x="629" y="626"/>
                  </a:cubicBezTo>
                  <a:cubicBezTo>
                    <a:pt x="630" y="625"/>
                    <a:pt x="630" y="624"/>
                    <a:pt x="630" y="623"/>
                  </a:cubicBezTo>
                  <a:cubicBezTo>
                    <a:pt x="634" y="624"/>
                    <a:pt x="631" y="626"/>
                    <a:pt x="632" y="629"/>
                  </a:cubicBezTo>
                  <a:cubicBezTo>
                    <a:pt x="630" y="628"/>
                    <a:pt x="631" y="629"/>
                    <a:pt x="628" y="629"/>
                  </a:cubicBezTo>
                  <a:cubicBezTo>
                    <a:pt x="627" y="634"/>
                    <a:pt x="630" y="634"/>
                    <a:pt x="630" y="638"/>
                  </a:cubicBezTo>
                  <a:cubicBezTo>
                    <a:pt x="628" y="640"/>
                    <a:pt x="628" y="638"/>
                    <a:pt x="625" y="638"/>
                  </a:cubicBezTo>
                  <a:cubicBezTo>
                    <a:pt x="627" y="645"/>
                    <a:pt x="624" y="652"/>
                    <a:pt x="628" y="658"/>
                  </a:cubicBezTo>
                  <a:cubicBezTo>
                    <a:pt x="622" y="665"/>
                    <a:pt x="628" y="675"/>
                    <a:pt x="627" y="683"/>
                  </a:cubicBezTo>
                  <a:cubicBezTo>
                    <a:pt x="630" y="683"/>
                    <a:pt x="630" y="682"/>
                    <a:pt x="630" y="680"/>
                  </a:cubicBezTo>
                  <a:cubicBezTo>
                    <a:pt x="631" y="684"/>
                    <a:pt x="625" y="688"/>
                    <a:pt x="625" y="694"/>
                  </a:cubicBezTo>
                  <a:cubicBezTo>
                    <a:pt x="626" y="697"/>
                    <a:pt x="629" y="698"/>
                    <a:pt x="629" y="701"/>
                  </a:cubicBezTo>
                  <a:cubicBezTo>
                    <a:pt x="623" y="705"/>
                    <a:pt x="632" y="712"/>
                    <a:pt x="627" y="715"/>
                  </a:cubicBezTo>
                  <a:cubicBezTo>
                    <a:pt x="632" y="716"/>
                    <a:pt x="628" y="718"/>
                    <a:pt x="630" y="722"/>
                  </a:cubicBezTo>
                  <a:cubicBezTo>
                    <a:pt x="633" y="721"/>
                    <a:pt x="634" y="720"/>
                    <a:pt x="634" y="718"/>
                  </a:cubicBezTo>
                  <a:cubicBezTo>
                    <a:pt x="635" y="718"/>
                    <a:pt x="636" y="719"/>
                    <a:pt x="636" y="721"/>
                  </a:cubicBezTo>
                  <a:cubicBezTo>
                    <a:pt x="638" y="718"/>
                    <a:pt x="634" y="714"/>
                    <a:pt x="633" y="712"/>
                  </a:cubicBezTo>
                  <a:cubicBezTo>
                    <a:pt x="639" y="715"/>
                    <a:pt x="631" y="705"/>
                    <a:pt x="641" y="709"/>
                  </a:cubicBezTo>
                  <a:cubicBezTo>
                    <a:pt x="640" y="713"/>
                    <a:pt x="640" y="714"/>
                    <a:pt x="638" y="716"/>
                  </a:cubicBezTo>
                  <a:cubicBezTo>
                    <a:pt x="638" y="719"/>
                    <a:pt x="642" y="719"/>
                    <a:pt x="641" y="723"/>
                  </a:cubicBezTo>
                  <a:cubicBezTo>
                    <a:pt x="639" y="727"/>
                    <a:pt x="634" y="726"/>
                    <a:pt x="631" y="723"/>
                  </a:cubicBezTo>
                  <a:cubicBezTo>
                    <a:pt x="626" y="726"/>
                    <a:pt x="632" y="732"/>
                    <a:pt x="635" y="733"/>
                  </a:cubicBezTo>
                  <a:cubicBezTo>
                    <a:pt x="639" y="733"/>
                    <a:pt x="635" y="729"/>
                    <a:pt x="637" y="729"/>
                  </a:cubicBezTo>
                  <a:cubicBezTo>
                    <a:pt x="641" y="729"/>
                    <a:pt x="640" y="733"/>
                    <a:pt x="640" y="736"/>
                  </a:cubicBezTo>
                  <a:cubicBezTo>
                    <a:pt x="637" y="737"/>
                    <a:pt x="638" y="733"/>
                    <a:pt x="635" y="734"/>
                  </a:cubicBezTo>
                  <a:cubicBezTo>
                    <a:pt x="632" y="736"/>
                    <a:pt x="633" y="739"/>
                    <a:pt x="633" y="743"/>
                  </a:cubicBezTo>
                  <a:cubicBezTo>
                    <a:pt x="635" y="744"/>
                    <a:pt x="639" y="744"/>
                    <a:pt x="638" y="747"/>
                  </a:cubicBezTo>
                  <a:cubicBezTo>
                    <a:pt x="635" y="748"/>
                    <a:pt x="636" y="746"/>
                    <a:pt x="634" y="747"/>
                  </a:cubicBezTo>
                  <a:cubicBezTo>
                    <a:pt x="634" y="749"/>
                    <a:pt x="634" y="751"/>
                    <a:pt x="634" y="753"/>
                  </a:cubicBezTo>
                  <a:cubicBezTo>
                    <a:pt x="635" y="756"/>
                    <a:pt x="636" y="754"/>
                    <a:pt x="639" y="755"/>
                  </a:cubicBezTo>
                  <a:cubicBezTo>
                    <a:pt x="639" y="759"/>
                    <a:pt x="640" y="758"/>
                    <a:pt x="639" y="761"/>
                  </a:cubicBezTo>
                  <a:cubicBezTo>
                    <a:pt x="637" y="760"/>
                    <a:pt x="636" y="758"/>
                    <a:pt x="634" y="760"/>
                  </a:cubicBezTo>
                  <a:cubicBezTo>
                    <a:pt x="635" y="764"/>
                    <a:pt x="635" y="765"/>
                    <a:pt x="636" y="768"/>
                  </a:cubicBezTo>
                  <a:cubicBezTo>
                    <a:pt x="639" y="766"/>
                    <a:pt x="635" y="762"/>
                    <a:pt x="639" y="763"/>
                  </a:cubicBezTo>
                  <a:cubicBezTo>
                    <a:pt x="638" y="769"/>
                    <a:pt x="640" y="773"/>
                    <a:pt x="636" y="776"/>
                  </a:cubicBezTo>
                  <a:cubicBezTo>
                    <a:pt x="642" y="805"/>
                    <a:pt x="635" y="846"/>
                    <a:pt x="639" y="875"/>
                  </a:cubicBezTo>
                  <a:cubicBezTo>
                    <a:pt x="640" y="878"/>
                    <a:pt x="636" y="877"/>
                    <a:pt x="637" y="880"/>
                  </a:cubicBezTo>
                  <a:cubicBezTo>
                    <a:pt x="642" y="887"/>
                    <a:pt x="636" y="892"/>
                    <a:pt x="640" y="897"/>
                  </a:cubicBezTo>
                  <a:cubicBezTo>
                    <a:pt x="637" y="898"/>
                    <a:pt x="638" y="902"/>
                    <a:pt x="638" y="906"/>
                  </a:cubicBezTo>
                  <a:cubicBezTo>
                    <a:pt x="640" y="906"/>
                    <a:pt x="638" y="902"/>
                    <a:pt x="639" y="901"/>
                  </a:cubicBezTo>
                  <a:cubicBezTo>
                    <a:pt x="641" y="904"/>
                    <a:pt x="642" y="912"/>
                    <a:pt x="637" y="909"/>
                  </a:cubicBezTo>
                  <a:cubicBezTo>
                    <a:pt x="640" y="924"/>
                    <a:pt x="633" y="930"/>
                    <a:pt x="635" y="945"/>
                  </a:cubicBezTo>
                  <a:cubicBezTo>
                    <a:pt x="637" y="947"/>
                    <a:pt x="639" y="943"/>
                    <a:pt x="639" y="945"/>
                  </a:cubicBezTo>
                  <a:cubicBezTo>
                    <a:pt x="641" y="944"/>
                    <a:pt x="640" y="940"/>
                    <a:pt x="643" y="939"/>
                  </a:cubicBezTo>
                  <a:cubicBezTo>
                    <a:pt x="643" y="936"/>
                    <a:pt x="639" y="938"/>
                    <a:pt x="640" y="935"/>
                  </a:cubicBezTo>
                  <a:cubicBezTo>
                    <a:pt x="643" y="934"/>
                    <a:pt x="642" y="937"/>
                    <a:pt x="645" y="937"/>
                  </a:cubicBezTo>
                  <a:cubicBezTo>
                    <a:pt x="646" y="962"/>
                    <a:pt x="649" y="1006"/>
                    <a:pt x="648" y="1033"/>
                  </a:cubicBezTo>
                  <a:cubicBezTo>
                    <a:pt x="644" y="1033"/>
                    <a:pt x="643" y="1031"/>
                    <a:pt x="642" y="1029"/>
                  </a:cubicBezTo>
                  <a:cubicBezTo>
                    <a:pt x="640" y="1029"/>
                    <a:pt x="642" y="1030"/>
                    <a:pt x="642" y="1032"/>
                  </a:cubicBezTo>
                  <a:cubicBezTo>
                    <a:pt x="639" y="1031"/>
                    <a:pt x="637" y="1026"/>
                    <a:pt x="638" y="1025"/>
                  </a:cubicBezTo>
                  <a:cubicBezTo>
                    <a:pt x="634" y="1032"/>
                    <a:pt x="634" y="1052"/>
                    <a:pt x="635" y="1064"/>
                  </a:cubicBezTo>
                  <a:cubicBezTo>
                    <a:pt x="633" y="1072"/>
                    <a:pt x="634" y="1087"/>
                    <a:pt x="633" y="1094"/>
                  </a:cubicBezTo>
                  <a:cubicBezTo>
                    <a:pt x="633" y="1096"/>
                    <a:pt x="636" y="1095"/>
                    <a:pt x="636" y="1097"/>
                  </a:cubicBezTo>
                  <a:cubicBezTo>
                    <a:pt x="637" y="1101"/>
                    <a:pt x="634" y="1102"/>
                    <a:pt x="632" y="1105"/>
                  </a:cubicBezTo>
                  <a:cubicBezTo>
                    <a:pt x="636" y="1110"/>
                    <a:pt x="629" y="1116"/>
                    <a:pt x="636" y="1120"/>
                  </a:cubicBezTo>
                  <a:cubicBezTo>
                    <a:pt x="637" y="1115"/>
                    <a:pt x="641" y="1110"/>
                    <a:pt x="638" y="1105"/>
                  </a:cubicBezTo>
                  <a:cubicBezTo>
                    <a:pt x="640" y="1105"/>
                    <a:pt x="642" y="1104"/>
                    <a:pt x="642" y="1103"/>
                  </a:cubicBezTo>
                  <a:cubicBezTo>
                    <a:pt x="641" y="1101"/>
                    <a:pt x="638" y="1101"/>
                    <a:pt x="638" y="1099"/>
                  </a:cubicBezTo>
                  <a:cubicBezTo>
                    <a:pt x="641" y="1096"/>
                    <a:pt x="640" y="1087"/>
                    <a:pt x="639" y="1083"/>
                  </a:cubicBezTo>
                  <a:cubicBezTo>
                    <a:pt x="642" y="1083"/>
                    <a:pt x="641" y="1081"/>
                    <a:pt x="644" y="1082"/>
                  </a:cubicBezTo>
                  <a:cubicBezTo>
                    <a:pt x="644" y="1080"/>
                    <a:pt x="644" y="1078"/>
                    <a:pt x="644" y="1077"/>
                  </a:cubicBezTo>
                  <a:cubicBezTo>
                    <a:pt x="643" y="1074"/>
                    <a:pt x="640" y="1078"/>
                    <a:pt x="639" y="1076"/>
                  </a:cubicBezTo>
                  <a:cubicBezTo>
                    <a:pt x="640" y="1072"/>
                    <a:pt x="640" y="1067"/>
                    <a:pt x="644" y="1066"/>
                  </a:cubicBezTo>
                  <a:cubicBezTo>
                    <a:pt x="646" y="1068"/>
                    <a:pt x="648" y="1070"/>
                    <a:pt x="650" y="1072"/>
                  </a:cubicBezTo>
                  <a:cubicBezTo>
                    <a:pt x="654" y="1071"/>
                    <a:pt x="654" y="1063"/>
                    <a:pt x="650" y="1061"/>
                  </a:cubicBezTo>
                  <a:cubicBezTo>
                    <a:pt x="651" y="1030"/>
                    <a:pt x="653" y="1006"/>
                    <a:pt x="655" y="980"/>
                  </a:cubicBezTo>
                  <a:cubicBezTo>
                    <a:pt x="656" y="974"/>
                    <a:pt x="653" y="971"/>
                    <a:pt x="657" y="966"/>
                  </a:cubicBezTo>
                  <a:cubicBezTo>
                    <a:pt x="659" y="967"/>
                    <a:pt x="659" y="970"/>
                    <a:pt x="664" y="969"/>
                  </a:cubicBezTo>
                  <a:cubicBezTo>
                    <a:pt x="665" y="972"/>
                    <a:pt x="658" y="972"/>
                    <a:pt x="663" y="973"/>
                  </a:cubicBezTo>
                  <a:cubicBezTo>
                    <a:pt x="663" y="974"/>
                    <a:pt x="661" y="974"/>
                    <a:pt x="660" y="974"/>
                  </a:cubicBezTo>
                  <a:cubicBezTo>
                    <a:pt x="661" y="982"/>
                    <a:pt x="662" y="984"/>
                    <a:pt x="658" y="990"/>
                  </a:cubicBezTo>
                  <a:cubicBezTo>
                    <a:pt x="659" y="992"/>
                    <a:pt x="662" y="992"/>
                    <a:pt x="663" y="993"/>
                  </a:cubicBezTo>
                  <a:cubicBezTo>
                    <a:pt x="661" y="994"/>
                    <a:pt x="658" y="995"/>
                    <a:pt x="659" y="1000"/>
                  </a:cubicBezTo>
                  <a:cubicBezTo>
                    <a:pt x="660" y="1001"/>
                    <a:pt x="660" y="1000"/>
                    <a:pt x="662" y="1000"/>
                  </a:cubicBezTo>
                  <a:cubicBezTo>
                    <a:pt x="662" y="1006"/>
                    <a:pt x="662" y="1019"/>
                    <a:pt x="666" y="1026"/>
                  </a:cubicBezTo>
                  <a:cubicBezTo>
                    <a:pt x="663" y="1027"/>
                    <a:pt x="666" y="1030"/>
                    <a:pt x="663" y="1033"/>
                  </a:cubicBezTo>
                  <a:cubicBezTo>
                    <a:pt x="662" y="1032"/>
                    <a:pt x="662" y="1031"/>
                    <a:pt x="662" y="1030"/>
                  </a:cubicBezTo>
                  <a:cubicBezTo>
                    <a:pt x="659" y="1030"/>
                    <a:pt x="658" y="1032"/>
                    <a:pt x="656" y="1034"/>
                  </a:cubicBezTo>
                  <a:cubicBezTo>
                    <a:pt x="656" y="1036"/>
                    <a:pt x="659" y="1035"/>
                    <a:pt x="659" y="1036"/>
                  </a:cubicBezTo>
                  <a:cubicBezTo>
                    <a:pt x="656" y="1043"/>
                    <a:pt x="657" y="1055"/>
                    <a:pt x="658" y="1060"/>
                  </a:cubicBezTo>
                  <a:cubicBezTo>
                    <a:pt x="660" y="1061"/>
                    <a:pt x="662" y="1060"/>
                    <a:pt x="662" y="1059"/>
                  </a:cubicBezTo>
                  <a:cubicBezTo>
                    <a:pt x="663" y="1062"/>
                    <a:pt x="661" y="1070"/>
                    <a:pt x="667" y="1073"/>
                  </a:cubicBezTo>
                  <a:cubicBezTo>
                    <a:pt x="667" y="1074"/>
                    <a:pt x="665" y="1074"/>
                    <a:pt x="664" y="1074"/>
                  </a:cubicBezTo>
                  <a:cubicBezTo>
                    <a:pt x="663" y="1080"/>
                    <a:pt x="667" y="1076"/>
                    <a:pt x="668" y="1081"/>
                  </a:cubicBezTo>
                  <a:cubicBezTo>
                    <a:pt x="666" y="1081"/>
                    <a:pt x="665" y="1081"/>
                    <a:pt x="664" y="1081"/>
                  </a:cubicBezTo>
                  <a:cubicBezTo>
                    <a:pt x="663" y="1087"/>
                    <a:pt x="666" y="1087"/>
                    <a:pt x="663" y="1092"/>
                  </a:cubicBezTo>
                  <a:cubicBezTo>
                    <a:pt x="661" y="1093"/>
                    <a:pt x="661" y="1090"/>
                    <a:pt x="658" y="1091"/>
                  </a:cubicBezTo>
                  <a:cubicBezTo>
                    <a:pt x="662" y="1088"/>
                    <a:pt x="661" y="1081"/>
                    <a:pt x="656" y="1080"/>
                  </a:cubicBezTo>
                  <a:cubicBezTo>
                    <a:pt x="653" y="1082"/>
                    <a:pt x="655" y="1091"/>
                    <a:pt x="658" y="1097"/>
                  </a:cubicBezTo>
                  <a:cubicBezTo>
                    <a:pt x="651" y="1105"/>
                    <a:pt x="665" y="1120"/>
                    <a:pt x="657" y="1125"/>
                  </a:cubicBezTo>
                  <a:cubicBezTo>
                    <a:pt x="660" y="1132"/>
                    <a:pt x="658" y="1144"/>
                    <a:pt x="667" y="1146"/>
                  </a:cubicBezTo>
                  <a:cubicBezTo>
                    <a:pt x="662" y="1145"/>
                    <a:pt x="660" y="1152"/>
                    <a:pt x="665" y="1155"/>
                  </a:cubicBezTo>
                  <a:cubicBezTo>
                    <a:pt x="664" y="1156"/>
                    <a:pt x="664" y="1159"/>
                    <a:pt x="663" y="1160"/>
                  </a:cubicBezTo>
                  <a:cubicBezTo>
                    <a:pt x="670" y="1165"/>
                    <a:pt x="666" y="1173"/>
                    <a:pt x="667" y="1183"/>
                  </a:cubicBezTo>
                  <a:cubicBezTo>
                    <a:pt x="665" y="1186"/>
                    <a:pt x="665" y="1182"/>
                    <a:pt x="662" y="1182"/>
                  </a:cubicBezTo>
                  <a:cubicBezTo>
                    <a:pt x="662" y="1190"/>
                    <a:pt x="663" y="1190"/>
                    <a:pt x="665" y="1195"/>
                  </a:cubicBezTo>
                  <a:cubicBezTo>
                    <a:pt x="661" y="1192"/>
                    <a:pt x="663" y="1202"/>
                    <a:pt x="666" y="1202"/>
                  </a:cubicBezTo>
                  <a:cubicBezTo>
                    <a:pt x="660" y="1207"/>
                    <a:pt x="670" y="1226"/>
                    <a:pt x="662" y="1233"/>
                  </a:cubicBezTo>
                  <a:cubicBezTo>
                    <a:pt x="663" y="1272"/>
                    <a:pt x="660" y="1317"/>
                    <a:pt x="657" y="1356"/>
                  </a:cubicBezTo>
                  <a:cubicBezTo>
                    <a:pt x="657" y="1363"/>
                    <a:pt x="648" y="1378"/>
                    <a:pt x="655" y="1380"/>
                  </a:cubicBezTo>
                  <a:cubicBezTo>
                    <a:pt x="656" y="1384"/>
                    <a:pt x="651" y="1383"/>
                    <a:pt x="651" y="1386"/>
                  </a:cubicBezTo>
                  <a:cubicBezTo>
                    <a:pt x="651" y="1388"/>
                    <a:pt x="653" y="1387"/>
                    <a:pt x="653" y="1389"/>
                  </a:cubicBezTo>
                  <a:cubicBezTo>
                    <a:pt x="645" y="1406"/>
                    <a:pt x="648" y="1431"/>
                    <a:pt x="645" y="1452"/>
                  </a:cubicBezTo>
                  <a:cubicBezTo>
                    <a:pt x="648" y="1452"/>
                    <a:pt x="644" y="1448"/>
                    <a:pt x="647" y="1446"/>
                  </a:cubicBezTo>
                  <a:cubicBezTo>
                    <a:pt x="650" y="1448"/>
                    <a:pt x="648" y="1454"/>
                    <a:pt x="647" y="1457"/>
                  </a:cubicBezTo>
                  <a:cubicBezTo>
                    <a:pt x="645" y="1456"/>
                    <a:pt x="645" y="1456"/>
                    <a:pt x="645" y="1454"/>
                  </a:cubicBezTo>
                  <a:cubicBezTo>
                    <a:pt x="640" y="1476"/>
                    <a:pt x="634" y="1491"/>
                    <a:pt x="633" y="1511"/>
                  </a:cubicBezTo>
                  <a:cubicBezTo>
                    <a:pt x="630" y="1497"/>
                    <a:pt x="636" y="1476"/>
                    <a:pt x="631" y="1466"/>
                  </a:cubicBezTo>
                  <a:cubicBezTo>
                    <a:pt x="625" y="1482"/>
                    <a:pt x="621" y="1501"/>
                    <a:pt x="622" y="1522"/>
                  </a:cubicBezTo>
                  <a:cubicBezTo>
                    <a:pt x="609" y="1517"/>
                    <a:pt x="616" y="1548"/>
                    <a:pt x="618" y="1556"/>
                  </a:cubicBezTo>
                  <a:cubicBezTo>
                    <a:pt x="615" y="1555"/>
                    <a:pt x="614" y="1552"/>
                    <a:pt x="613" y="1550"/>
                  </a:cubicBezTo>
                  <a:cubicBezTo>
                    <a:pt x="612" y="1551"/>
                    <a:pt x="612" y="1552"/>
                    <a:pt x="610" y="1552"/>
                  </a:cubicBezTo>
                  <a:cubicBezTo>
                    <a:pt x="608" y="1539"/>
                    <a:pt x="603" y="1525"/>
                    <a:pt x="605" y="1508"/>
                  </a:cubicBezTo>
                  <a:cubicBezTo>
                    <a:pt x="599" y="1523"/>
                    <a:pt x="599" y="1547"/>
                    <a:pt x="601" y="1568"/>
                  </a:cubicBezTo>
                  <a:cubicBezTo>
                    <a:pt x="591" y="1574"/>
                    <a:pt x="593" y="1591"/>
                    <a:pt x="587" y="1600"/>
                  </a:cubicBezTo>
                  <a:cubicBezTo>
                    <a:pt x="584" y="1600"/>
                    <a:pt x="582" y="1602"/>
                    <a:pt x="578" y="1603"/>
                  </a:cubicBezTo>
                  <a:cubicBezTo>
                    <a:pt x="579" y="1598"/>
                    <a:pt x="575" y="1597"/>
                    <a:pt x="575" y="1592"/>
                  </a:cubicBezTo>
                  <a:cubicBezTo>
                    <a:pt x="571" y="1594"/>
                    <a:pt x="571" y="1592"/>
                    <a:pt x="570" y="1589"/>
                  </a:cubicBezTo>
                  <a:cubicBezTo>
                    <a:pt x="566" y="1589"/>
                    <a:pt x="567" y="1594"/>
                    <a:pt x="564" y="1591"/>
                  </a:cubicBezTo>
                  <a:cubicBezTo>
                    <a:pt x="562" y="1585"/>
                    <a:pt x="564" y="1572"/>
                    <a:pt x="559" y="1571"/>
                  </a:cubicBezTo>
                  <a:cubicBezTo>
                    <a:pt x="559" y="1564"/>
                    <a:pt x="563" y="1553"/>
                    <a:pt x="554" y="1552"/>
                  </a:cubicBezTo>
                  <a:cubicBezTo>
                    <a:pt x="556" y="1549"/>
                    <a:pt x="557" y="1546"/>
                    <a:pt x="555" y="1542"/>
                  </a:cubicBezTo>
                  <a:cubicBezTo>
                    <a:pt x="550" y="1548"/>
                    <a:pt x="551" y="1560"/>
                    <a:pt x="544" y="1564"/>
                  </a:cubicBezTo>
                  <a:cubicBezTo>
                    <a:pt x="550" y="1539"/>
                    <a:pt x="544" y="1503"/>
                    <a:pt x="543" y="1478"/>
                  </a:cubicBezTo>
                  <a:cubicBezTo>
                    <a:pt x="541" y="1479"/>
                    <a:pt x="539" y="1485"/>
                    <a:pt x="537" y="1483"/>
                  </a:cubicBezTo>
                  <a:cubicBezTo>
                    <a:pt x="542" y="1478"/>
                    <a:pt x="540" y="1470"/>
                    <a:pt x="547" y="1467"/>
                  </a:cubicBezTo>
                  <a:cubicBezTo>
                    <a:pt x="548" y="1463"/>
                    <a:pt x="546" y="1462"/>
                    <a:pt x="545" y="1460"/>
                  </a:cubicBezTo>
                  <a:cubicBezTo>
                    <a:pt x="550" y="1452"/>
                    <a:pt x="544" y="1442"/>
                    <a:pt x="547" y="1436"/>
                  </a:cubicBezTo>
                  <a:cubicBezTo>
                    <a:pt x="545" y="1433"/>
                    <a:pt x="545" y="1437"/>
                    <a:pt x="542" y="1437"/>
                  </a:cubicBezTo>
                  <a:cubicBezTo>
                    <a:pt x="539" y="1429"/>
                    <a:pt x="545" y="1420"/>
                    <a:pt x="546" y="1411"/>
                  </a:cubicBezTo>
                  <a:cubicBezTo>
                    <a:pt x="539" y="1412"/>
                    <a:pt x="538" y="1426"/>
                    <a:pt x="536" y="1435"/>
                  </a:cubicBezTo>
                  <a:cubicBezTo>
                    <a:pt x="534" y="1436"/>
                    <a:pt x="535" y="1435"/>
                    <a:pt x="532" y="1435"/>
                  </a:cubicBezTo>
                  <a:cubicBezTo>
                    <a:pt x="527" y="1456"/>
                    <a:pt x="524" y="1476"/>
                    <a:pt x="516" y="1500"/>
                  </a:cubicBezTo>
                  <a:cubicBezTo>
                    <a:pt x="515" y="1495"/>
                    <a:pt x="513" y="1492"/>
                    <a:pt x="510" y="1489"/>
                  </a:cubicBezTo>
                  <a:cubicBezTo>
                    <a:pt x="503" y="1503"/>
                    <a:pt x="507" y="1513"/>
                    <a:pt x="505" y="1529"/>
                  </a:cubicBezTo>
                  <a:cubicBezTo>
                    <a:pt x="503" y="1527"/>
                    <a:pt x="502" y="1523"/>
                    <a:pt x="502" y="1518"/>
                  </a:cubicBezTo>
                  <a:cubicBezTo>
                    <a:pt x="498" y="1517"/>
                    <a:pt x="498" y="1515"/>
                    <a:pt x="494" y="1514"/>
                  </a:cubicBezTo>
                  <a:cubicBezTo>
                    <a:pt x="493" y="1521"/>
                    <a:pt x="488" y="1526"/>
                    <a:pt x="489" y="1534"/>
                  </a:cubicBezTo>
                  <a:cubicBezTo>
                    <a:pt x="486" y="1534"/>
                    <a:pt x="484" y="1534"/>
                    <a:pt x="482" y="1538"/>
                  </a:cubicBezTo>
                  <a:cubicBezTo>
                    <a:pt x="480" y="1537"/>
                    <a:pt x="480" y="1535"/>
                    <a:pt x="481" y="1533"/>
                  </a:cubicBezTo>
                  <a:cubicBezTo>
                    <a:pt x="475" y="1544"/>
                    <a:pt x="481" y="1564"/>
                    <a:pt x="474" y="1575"/>
                  </a:cubicBezTo>
                  <a:cubicBezTo>
                    <a:pt x="473" y="1563"/>
                    <a:pt x="475" y="1546"/>
                    <a:pt x="472" y="1534"/>
                  </a:cubicBezTo>
                  <a:cubicBezTo>
                    <a:pt x="467" y="1541"/>
                    <a:pt x="465" y="1553"/>
                    <a:pt x="462" y="1563"/>
                  </a:cubicBezTo>
                  <a:cubicBezTo>
                    <a:pt x="459" y="1559"/>
                    <a:pt x="463" y="1554"/>
                    <a:pt x="461" y="1551"/>
                  </a:cubicBezTo>
                  <a:cubicBezTo>
                    <a:pt x="457" y="1550"/>
                    <a:pt x="460" y="1556"/>
                    <a:pt x="457" y="1555"/>
                  </a:cubicBezTo>
                  <a:cubicBezTo>
                    <a:pt x="457" y="1539"/>
                    <a:pt x="454" y="1518"/>
                    <a:pt x="447" y="1506"/>
                  </a:cubicBezTo>
                  <a:cubicBezTo>
                    <a:pt x="442" y="1511"/>
                    <a:pt x="440" y="1519"/>
                    <a:pt x="439" y="1529"/>
                  </a:cubicBezTo>
                  <a:cubicBezTo>
                    <a:pt x="438" y="1532"/>
                    <a:pt x="438" y="1525"/>
                    <a:pt x="438" y="1523"/>
                  </a:cubicBezTo>
                  <a:cubicBezTo>
                    <a:pt x="432" y="1526"/>
                    <a:pt x="438" y="1534"/>
                    <a:pt x="438" y="1539"/>
                  </a:cubicBezTo>
                  <a:cubicBezTo>
                    <a:pt x="432" y="1539"/>
                    <a:pt x="434" y="1536"/>
                    <a:pt x="433" y="1532"/>
                  </a:cubicBezTo>
                  <a:cubicBezTo>
                    <a:pt x="431" y="1532"/>
                    <a:pt x="431" y="1533"/>
                    <a:pt x="430" y="1534"/>
                  </a:cubicBezTo>
                  <a:cubicBezTo>
                    <a:pt x="429" y="1538"/>
                    <a:pt x="431" y="1541"/>
                    <a:pt x="431" y="1546"/>
                  </a:cubicBezTo>
                  <a:cubicBezTo>
                    <a:pt x="427" y="1547"/>
                    <a:pt x="427" y="1544"/>
                    <a:pt x="424" y="1544"/>
                  </a:cubicBezTo>
                  <a:cubicBezTo>
                    <a:pt x="426" y="1536"/>
                    <a:pt x="425" y="1528"/>
                    <a:pt x="425" y="1517"/>
                  </a:cubicBezTo>
                  <a:cubicBezTo>
                    <a:pt x="416" y="1530"/>
                    <a:pt x="421" y="1550"/>
                    <a:pt x="417" y="1568"/>
                  </a:cubicBezTo>
                  <a:cubicBezTo>
                    <a:pt x="411" y="1565"/>
                    <a:pt x="413" y="1549"/>
                    <a:pt x="407" y="1549"/>
                  </a:cubicBezTo>
                  <a:cubicBezTo>
                    <a:pt x="405" y="1531"/>
                    <a:pt x="389" y="1534"/>
                    <a:pt x="385" y="1546"/>
                  </a:cubicBezTo>
                  <a:cubicBezTo>
                    <a:pt x="382" y="1546"/>
                    <a:pt x="382" y="1545"/>
                    <a:pt x="380" y="1544"/>
                  </a:cubicBezTo>
                  <a:cubicBezTo>
                    <a:pt x="378" y="1546"/>
                    <a:pt x="378" y="1555"/>
                    <a:pt x="382" y="1555"/>
                  </a:cubicBezTo>
                  <a:cubicBezTo>
                    <a:pt x="377" y="1558"/>
                    <a:pt x="376" y="1560"/>
                    <a:pt x="373" y="1564"/>
                  </a:cubicBezTo>
                  <a:cubicBezTo>
                    <a:pt x="371" y="1561"/>
                    <a:pt x="374" y="1555"/>
                    <a:pt x="376" y="1550"/>
                  </a:cubicBezTo>
                  <a:cubicBezTo>
                    <a:pt x="371" y="1545"/>
                    <a:pt x="372" y="1536"/>
                    <a:pt x="369" y="1524"/>
                  </a:cubicBezTo>
                  <a:cubicBezTo>
                    <a:pt x="359" y="1523"/>
                    <a:pt x="369" y="1542"/>
                    <a:pt x="361" y="1542"/>
                  </a:cubicBezTo>
                  <a:cubicBezTo>
                    <a:pt x="360" y="1530"/>
                    <a:pt x="359" y="1516"/>
                    <a:pt x="358" y="1506"/>
                  </a:cubicBezTo>
                  <a:cubicBezTo>
                    <a:pt x="359" y="1511"/>
                    <a:pt x="349" y="1518"/>
                    <a:pt x="356" y="1522"/>
                  </a:cubicBezTo>
                  <a:cubicBezTo>
                    <a:pt x="353" y="1524"/>
                    <a:pt x="354" y="1524"/>
                    <a:pt x="350" y="1523"/>
                  </a:cubicBezTo>
                  <a:cubicBezTo>
                    <a:pt x="348" y="1529"/>
                    <a:pt x="349" y="1532"/>
                    <a:pt x="349" y="1537"/>
                  </a:cubicBezTo>
                  <a:cubicBezTo>
                    <a:pt x="345" y="1537"/>
                    <a:pt x="348" y="1531"/>
                    <a:pt x="343" y="1533"/>
                  </a:cubicBezTo>
                  <a:cubicBezTo>
                    <a:pt x="343" y="1529"/>
                    <a:pt x="346" y="1534"/>
                    <a:pt x="346" y="1530"/>
                  </a:cubicBezTo>
                  <a:cubicBezTo>
                    <a:pt x="346" y="1528"/>
                    <a:pt x="343" y="1529"/>
                    <a:pt x="342" y="1528"/>
                  </a:cubicBezTo>
                  <a:cubicBezTo>
                    <a:pt x="342" y="1523"/>
                    <a:pt x="345" y="1516"/>
                    <a:pt x="344" y="1508"/>
                  </a:cubicBezTo>
                  <a:cubicBezTo>
                    <a:pt x="344" y="1503"/>
                    <a:pt x="340" y="1501"/>
                    <a:pt x="339" y="1496"/>
                  </a:cubicBezTo>
                  <a:cubicBezTo>
                    <a:pt x="337" y="1486"/>
                    <a:pt x="341" y="1482"/>
                    <a:pt x="342" y="1470"/>
                  </a:cubicBezTo>
                  <a:cubicBezTo>
                    <a:pt x="343" y="1459"/>
                    <a:pt x="344" y="1443"/>
                    <a:pt x="339" y="1438"/>
                  </a:cubicBezTo>
                  <a:cubicBezTo>
                    <a:pt x="336" y="1441"/>
                    <a:pt x="334" y="1451"/>
                    <a:pt x="336" y="1456"/>
                  </a:cubicBezTo>
                  <a:cubicBezTo>
                    <a:pt x="339" y="1454"/>
                    <a:pt x="337" y="1452"/>
                    <a:pt x="338" y="1449"/>
                  </a:cubicBezTo>
                  <a:cubicBezTo>
                    <a:pt x="343" y="1454"/>
                    <a:pt x="339" y="1464"/>
                    <a:pt x="338" y="1469"/>
                  </a:cubicBezTo>
                  <a:cubicBezTo>
                    <a:pt x="334" y="1468"/>
                    <a:pt x="338" y="1463"/>
                    <a:pt x="336" y="1459"/>
                  </a:cubicBezTo>
                  <a:cubicBezTo>
                    <a:pt x="326" y="1483"/>
                    <a:pt x="330" y="1513"/>
                    <a:pt x="323" y="1539"/>
                  </a:cubicBezTo>
                  <a:cubicBezTo>
                    <a:pt x="313" y="1537"/>
                    <a:pt x="310" y="1555"/>
                    <a:pt x="304" y="1563"/>
                  </a:cubicBezTo>
                  <a:cubicBezTo>
                    <a:pt x="305" y="1559"/>
                    <a:pt x="308" y="1549"/>
                    <a:pt x="301" y="1549"/>
                  </a:cubicBezTo>
                  <a:cubicBezTo>
                    <a:pt x="303" y="1547"/>
                    <a:pt x="302" y="1546"/>
                    <a:pt x="306" y="1545"/>
                  </a:cubicBezTo>
                  <a:cubicBezTo>
                    <a:pt x="305" y="1544"/>
                    <a:pt x="305" y="1544"/>
                    <a:pt x="305" y="1542"/>
                  </a:cubicBezTo>
                  <a:cubicBezTo>
                    <a:pt x="305" y="1541"/>
                    <a:pt x="302" y="1542"/>
                    <a:pt x="301" y="1541"/>
                  </a:cubicBezTo>
                  <a:cubicBezTo>
                    <a:pt x="301" y="1536"/>
                    <a:pt x="304" y="1534"/>
                    <a:pt x="304" y="1529"/>
                  </a:cubicBezTo>
                  <a:cubicBezTo>
                    <a:pt x="302" y="1526"/>
                    <a:pt x="302" y="1533"/>
                    <a:pt x="299" y="1532"/>
                  </a:cubicBezTo>
                  <a:cubicBezTo>
                    <a:pt x="300" y="1531"/>
                    <a:pt x="300" y="1526"/>
                    <a:pt x="299" y="1525"/>
                  </a:cubicBezTo>
                  <a:cubicBezTo>
                    <a:pt x="297" y="1525"/>
                    <a:pt x="297" y="1526"/>
                    <a:pt x="295" y="1526"/>
                  </a:cubicBezTo>
                  <a:cubicBezTo>
                    <a:pt x="296" y="1538"/>
                    <a:pt x="296" y="1547"/>
                    <a:pt x="293" y="1556"/>
                  </a:cubicBezTo>
                  <a:cubicBezTo>
                    <a:pt x="291" y="1555"/>
                    <a:pt x="292" y="1552"/>
                    <a:pt x="289" y="1553"/>
                  </a:cubicBezTo>
                  <a:cubicBezTo>
                    <a:pt x="288" y="1542"/>
                    <a:pt x="292" y="1531"/>
                    <a:pt x="288" y="1523"/>
                  </a:cubicBezTo>
                  <a:cubicBezTo>
                    <a:pt x="283" y="1524"/>
                    <a:pt x="283" y="1530"/>
                    <a:pt x="278" y="1531"/>
                  </a:cubicBezTo>
                  <a:cubicBezTo>
                    <a:pt x="278" y="1534"/>
                    <a:pt x="280" y="1535"/>
                    <a:pt x="279" y="1539"/>
                  </a:cubicBezTo>
                  <a:cubicBezTo>
                    <a:pt x="273" y="1539"/>
                    <a:pt x="276" y="1548"/>
                    <a:pt x="272" y="1550"/>
                  </a:cubicBezTo>
                  <a:cubicBezTo>
                    <a:pt x="273" y="1551"/>
                    <a:pt x="273" y="1552"/>
                    <a:pt x="275" y="1552"/>
                  </a:cubicBezTo>
                  <a:cubicBezTo>
                    <a:pt x="258" y="1571"/>
                    <a:pt x="276" y="1612"/>
                    <a:pt x="258" y="1632"/>
                  </a:cubicBezTo>
                  <a:cubicBezTo>
                    <a:pt x="253" y="1631"/>
                    <a:pt x="253" y="1626"/>
                    <a:pt x="249" y="1625"/>
                  </a:cubicBezTo>
                  <a:cubicBezTo>
                    <a:pt x="247" y="1625"/>
                    <a:pt x="247" y="1627"/>
                    <a:pt x="247" y="1630"/>
                  </a:cubicBezTo>
                  <a:cubicBezTo>
                    <a:pt x="241" y="1614"/>
                    <a:pt x="249" y="1594"/>
                    <a:pt x="242" y="1575"/>
                  </a:cubicBezTo>
                  <a:cubicBezTo>
                    <a:pt x="237" y="1579"/>
                    <a:pt x="237" y="1591"/>
                    <a:pt x="234" y="1599"/>
                  </a:cubicBezTo>
                  <a:cubicBezTo>
                    <a:pt x="232" y="1596"/>
                    <a:pt x="234" y="1591"/>
                    <a:pt x="230" y="1592"/>
                  </a:cubicBezTo>
                  <a:cubicBezTo>
                    <a:pt x="229" y="1581"/>
                    <a:pt x="231" y="1572"/>
                    <a:pt x="230" y="1562"/>
                  </a:cubicBezTo>
                  <a:cubicBezTo>
                    <a:pt x="220" y="1556"/>
                    <a:pt x="232" y="1528"/>
                    <a:pt x="224" y="1520"/>
                  </a:cubicBezTo>
                  <a:cubicBezTo>
                    <a:pt x="221" y="1520"/>
                    <a:pt x="221" y="1522"/>
                    <a:pt x="218" y="1522"/>
                  </a:cubicBezTo>
                  <a:cubicBezTo>
                    <a:pt x="219" y="1528"/>
                    <a:pt x="216" y="1531"/>
                    <a:pt x="217" y="1537"/>
                  </a:cubicBezTo>
                  <a:cubicBezTo>
                    <a:pt x="214" y="1539"/>
                    <a:pt x="214" y="1538"/>
                    <a:pt x="210" y="1539"/>
                  </a:cubicBezTo>
                  <a:cubicBezTo>
                    <a:pt x="209" y="1536"/>
                    <a:pt x="212" y="1536"/>
                    <a:pt x="210" y="1534"/>
                  </a:cubicBezTo>
                  <a:cubicBezTo>
                    <a:pt x="200" y="1525"/>
                    <a:pt x="200" y="1540"/>
                    <a:pt x="197" y="1547"/>
                  </a:cubicBezTo>
                  <a:cubicBezTo>
                    <a:pt x="194" y="1542"/>
                    <a:pt x="202" y="1532"/>
                    <a:pt x="195" y="1528"/>
                  </a:cubicBezTo>
                  <a:cubicBezTo>
                    <a:pt x="201" y="1524"/>
                    <a:pt x="199" y="1513"/>
                    <a:pt x="198" y="1509"/>
                  </a:cubicBezTo>
                  <a:cubicBezTo>
                    <a:pt x="194" y="1512"/>
                    <a:pt x="190" y="1518"/>
                    <a:pt x="193" y="1524"/>
                  </a:cubicBezTo>
                  <a:cubicBezTo>
                    <a:pt x="192" y="1526"/>
                    <a:pt x="192" y="1524"/>
                    <a:pt x="190" y="1523"/>
                  </a:cubicBezTo>
                  <a:cubicBezTo>
                    <a:pt x="184" y="1539"/>
                    <a:pt x="184" y="1557"/>
                    <a:pt x="181" y="1576"/>
                  </a:cubicBezTo>
                  <a:cubicBezTo>
                    <a:pt x="179" y="1576"/>
                    <a:pt x="179" y="1575"/>
                    <a:pt x="179" y="1573"/>
                  </a:cubicBezTo>
                  <a:cubicBezTo>
                    <a:pt x="169" y="1596"/>
                    <a:pt x="164" y="1619"/>
                    <a:pt x="164" y="1646"/>
                  </a:cubicBezTo>
                  <a:cubicBezTo>
                    <a:pt x="158" y="1645"/>
                    <a:pt x="163" y="1636"/>
                    <a:pt x="160" y="1631"/>
                  </a:cubicBezTo>
                  <a:cubicBezTo>
                    <a:pt x="159" y="1631"/>
                    <a:pt x="158" y="1632"/>
                    <a:pt x="158" y="1634"/>
                  </a:cubicBezTo>
                  <a:cubicBezTo>
                    <a:pt x="156" y="1633"/>
                    <a:pt x="155" y="1630"/>
                    <a:pt x="153" y="1630"/>
                  </a:cubicBezTo>
                  <a:cubicBezTo>
                    <a:pt x="153" y="1615"/>
                    <a:pt x="149" y="1597"/>
                    <a:pt x="149" y="1580"/>
                  </a:cubicBezTo>
                  <a:cubicBezTo>
                    <a:pt x="147" y="1579"/>
                    <a:pt x="144" y="1579"/>
                    <a:pt x="140" y="1580"/>
                  </a:cubicBezTo>
                  <a:cubicBezTo>
                    <a:pt x="141" y="1572"/>
                    <a:pt x="139" y="1558"/>
                    <a:pt x="128" y="1561"/>
                  </a:cubicBezTo>
                  <a:cubicBezTo>
                    <a:pt x="126" y="1560"/>
                    <a:pt x="128" y="1554"/>
                    <a:pt x="126" y="1553"/>
                  </a:cubicBezTo>
                  <a:cubicBezTo>
                    <a:pt x="120" y="1562"/>
                    <a:pt x="121" y="1573"/>
                    <a:pt x="122" y="1587"/>
                  </a:cubicBezTo>
                  <a:cubicBezTo>
                    <a:pt x="128" y="1582"/>
                    <a:pt x="125" y="1570"/>
                    <a:pt x="128" y="1563"/>
                  </a:cubicBezTo>
                  <a:cubicBezTo>
                    <a:pt x="130" y="1574"/>
                    <a:pt x="129" y="1585"/>
                    <a:pt x="128" y="1598"/>
                  </a:cubicBezTo>
                  <a:cubicBezTo>
                    <a:pt x="127" y="1601"/>
                    <a:pt x="128" y="1593"/>
                    <a:pt x="125" y="1593"/>
                  </a:cubicBezTo>
                  <a:cubicBezTo>
                    <a:pt x="122" y="1597"/>
                    <a:pt x="125" y="1602"/>
                    <a:pt x="123" y="1607"/>
                  </a:cubicBezTo>
                  <a:cubicBezTo>
                    <a:pt x="121" y="1609"/>
                    <a:pt x="120" y="1604"/>
                    <a:pt x="117" y="1607"/>
                  </a:cubicBezTo>
                  <a:cubicBezTo>
                    <a:pt x="116" y="1606"/>
                    <a:pt x="116" y="1604"/>
                    <a:pt x="115" y="1604"/>
                  </a:cubicBezTo>
                  <a:cubicBezTo>
                    <a:pt x="116" y="1593"/>
                    <a:pt x="121" y="1581"/>
                    <a:pt x="119" y="1571"/>
                  </a:cubicBezTo>
                  <a:cubicBezTo>
                    <a:pt x="111" y="1573"/>
                    <a:pt x="113" y="1551"/>
                    <a:pt x="112" y="1544"/>
                  </a:cubicBezTo>
                  <a:cubicBezTo>
                    <a:pt x="108" y="1550"/>
                    <a:pt x="111" y="1563"/>
                    <a:pt x="106" y="1571"/>
                  </a:cubicBezTo>
                  <a:cubicBezTo>
                    <a:pt x="104" y="1562"/>
                    <a:pt x="105" y="1547"/>
                    <a:pt x="110" y="1541"/>
                  </a:cubicBezTo>
                  <a:cubicBezTo>
                    <a:pt x="109" y="1539"/>
                    <a:pt x="106" y="1535"/>
                    <a:pt x="111" y="1535"/>
                  </a:cubicBezTo>
                  <a:cubicBezTo>
                    <a:pt x="108" y="1529"/>
                    <a:pt x="111" y="1511"/>
                    <a:pt x="105" y="1506"/>
                  </a:cubicBezTo>
                  <a:cubicBezTo>
                    <a:pt x="107" y="1494"/>
                    <a:pt x="105" y="1487"/>
                    <a:pt x="108" y="1478"/>
                  </a:cubicBezTo>
                  <a:cubicBezTo>
                    <a:pt x="108" y="1476"/>
                    <a:pt x="106" y="1476"/>
                    <a:pt x="104" y="1476"/>
                  </a:cubicBezTo>
                  <a:cubicBezTo>
                    <a:pt x="105" y="1468"/>
                    <a:pt x="105" y="1457"/>
                    <a:pt x="106" y="1450"/>
                  </a:cubicBezTo>
                  <a:cubicBezTo>
                    <a:pt x="99" y="1461"/>
                    <a:pt x="103" y="1472"/>
                    <a:pt x="102" y="1484"/>
                  </a:cubicBezTo>
                  <a:cubicBezTo>
                    <a:pt x="102" y="1497"/>
                    <a:pt x="100" y="1510"/>
                    <a:pt x="97" y="1524"/>
                  </a:cubicBezTo>
                  <a:cubicBezTo>
                    <a:pt x="93" y="1545"/>
                    <a:pt x="94" y="1569"/>
                    <a:pt x="94" y="1590"/>
                  </a:cubicBezTo>
                  <a:cubicBezTo>
                    <a:pt x="89" y="1583"/>
                    <a:pt x="88" y="1572"/>
                    <a:pt x="87" y="1561"/>
                  </a:cubicBezTo>
                  <a:cubicBezTo>
                    <a:pt x="84" y="1586"/>
                    <a:pt x="85" y="1621"/>
                    <a:pt x="86" y="1650"/>
                  </a:cubicBezTo>
                  <a:cubicBezTo>
                    <a:pt x="72" y="1621"/>
                    <a:pt x="79" y="1573"/>
                    <a:pt x="75" y="1537"/>
                  </a:cubicBezTo>
                  <a:cubicBezTo>
                    <a:pt x="72" y="1551"/>
                    <a:pt x="61" y="1579"/>
                    <a:pt x="65" y="1597"/>
                  </a:cubicBezTo>
                  <a:cubicBezTo>
                    <a:pt x="64" y="1601"/>
                    <a:pt x="60" y="1600"/>
                    <a:pt x="59" y="1600"/>
                  </a:cubicBezTo>
                  <a:cubicBezTo>
                    <a:pt x="56" y="1598"/>
                    <a:pt x="57" y="1592"/>
                    <a:pt x="54" y="1590"/>
                  </a:cubicBezTo>
                  <a:cubicBezTo>
                    <a:pt x="49" y="1595"/>
                    <a:pt x="53" y="1595"/>
                    <a:pt x="50" y="1601"/>
                  </a:cubicBezTo>
                  <a:cubicBezTo>
                    <a:pt x="47" y="1589"/>
                    <a:pt x="48" y="1575"/>
                    <a:pt x="46" y="1565"/>
                  </a:cubicBezTo>
                  <a:cubicBezTo>
                    <a:pt x="39" y="1571"/>
                    <a:pt x="40" y="1584"/>
                    <a:pt x="34" y="1590"/>
                  </a:cubicBezTo>
                  <a:cubicBezTo>
                    <a:pt x="30" y="1587"/>
                    <a:pt x="25" y="1585"/>
                    <a:pt x="24" y="1580"/>
                  </a:cubicBezTo>
                  <a:cubicBezTo>
                    <a:pt x="24" y="1577"/>
                    <a:pt x="28" y="1578"/>
                    <a:pt x="27" y="1572"/>
                  </a:cubicBezTo>
                  <a:cubicBezTo>
                    <a:pt x="24" y="1570"/>
                    <a:pt x="25" y="1571"/>
                    <a:pt x="21" y="1567"/>
                  </a:cubicBezTo>
                  <a:cubicBezTo>
                    <a:pt x="21" y="1558"/>
                    <a:pt x="20" y="1548"/>
                    <a:pt x="21" y="1541"/>
                  </a:cubicBezTo>
                  <a:cubicBezTo>
                    <a:pt x="18" y="1543"/>
                    <a:pt x="19" y="1551"/>
                    <a:pt x="14" y="1548"/>
                  </a:cubicBezTo>
                  <a:cubicBezTo>
                    <a:pt x="19" y="1524"/>
                    <a:pt x="19" y="1498"/>
                    <a:pt x="22" y="1468"/>
                  </a:cubicBezTo>
                  <a:cubicBezTo>
                    <a:pt x="17" y="1471"/>
                    <a:pt x="19" y="1479"/>
                    <a:pt x="16" y="1485"/>
                  </a:cubicBezTo>
                  <a:cubicBezTo>
                    <a:pt x="19" y="1464"/>
                    <a:pt x="24" y="1432"/>
                    <a:pt x="17" y="1410"/>
                  </a:cubicBezTo>
                  <a:cubicBezTo>
                    <a:pt x="19" y="1407"/>
                    <a:pt x="18" y="1404"/>
                    <a:pt x="18" y="1400"/>
                  </a:cubicBezTo>
                  <a:cubicBezTo>
                    <a:pt x="19" y="1401"/>
                    <a:pt x="18" y="1402"/>
                    <a:pt x="20" y="1402"/>
                  </a:cubicBezTo>
                  <a:cubicBezTo>
                    <a:pt x="23" y="1400"/>
                    <a:pt x="18" y="1398"/>
                    <a:pt x="18" y="1395"/>
                  </a:cubicBezTo>
                  <a:cubicBezTo>
                    <a:pt x="23" y="1398"/>
                    <a:pt x="22" y="1386"/>
                    <a:pt x="20" y="1383"/>
                  </a:cubicBezTo>
                  <a:cubicBezTo>
                    <a:pt x="23" y="1376"/>
                    <a:pt x="23" y="1362"/>
                    <a:pt x="20" y="1350"/>
                  </a:cubicBezTo>
                  <a:cubicBezTo>
                    <a:pt x="22" y="1333"/>
                    <a:pt x="22" y="1314"/>
                    <a:pt x="19" y="1301"/>
                  </a:cubicBezTo>
                  <a:cubicBezTo>
                    <a:pt x="24" y="1273"/>
                    <a:pt x="22" y="1246"/>
                    <a:pt x="18" y="1222"/>
                  </a:cubicBezTo>
                  <a:cubicBezTo>
                    <a:pt x="19" y="1214"/>
                    <a:pt x="23" y="1198"/>
                    <a:pt x="18" y="1193"/>
                  </a:cubicBezTo>
                  <a:cubicBezTo>
                    <a:pt x="19" y="1183"/>
                    <a:pt x="17" y="1175"/>
                    <a:pt x="19" y="1168"/>
                  </a:cubicBezTo>
                  <a:cubicBezTo>
                    <a:pt x="20" y="1168"/>
                    <a:pt x="20" y="1169"/>
                    <a:pt x="20" y="1170"/>
                  </a:cubicBezTo>
                  <a:cubicBezTo>
                    <a:pt x="22" y="1169"/>
                    <a:pt x="20" y="1164"/>
                    <a:pt x="23" y="1164"/>
                  </a:cubicBezTo>
                  <a:cubicBezTo>
                    <a:pt x="18" y="1141"/>
                    <a:pt x="20" y="1116"/>
                    <a:pt x="17" y="1094"/>
                  </a:cubicBezTo>
                  <a:cubicBezTo>
                    <a:pt x="18" y="1089"/>
                    <a:pt x="20" y="1085"/>
                    <a:pt x="16" y="1082"/>
                  </a:cubicBezTo>
                  <a:cubicBezTo>
                    <a:pt x="17" y="1079"/>
                    <a:pt x="18" y="1078"/>
                    <a:pt x="18" y="1075"/>
                  </a:cubicBezTo>
                  <a:cubicBezTo>
                    <a:pt x="13" y="1069"/>
                    <a:pt x="19" y="1058"/>
                    <a:pt x="14" y="1055"/>
                  </a:cubicBezTo>
                  <a:cubicBezTo>
                    <a:pt x="14" y="1053"/>
                    <a:pt x="15" y="1053"/>
                    <a:pt x="17" y="1053"/>
                  </a:cubicBezTo>
                  <a:cubicBezTo>
                    <a:pt x="17" y="1014"/>
                    <a:pt x="12" y="978"/>
                    <a:pt x="8" y="945"/>
                  </a:cubicBezTo>
                  <a:cubicBezTo>
                    <a:pt x="15" y="933"/>
                    <a:pt x="4" y="910"/>
                    <a:pt x="7" y="895"/>
                  </a:cubicBezTo>
                  <a:cubicBezTo>
                    <a:pt x="7" y="894"/>
                    <a:pt x="5" y="895"/>
                    <a:pt x="5" y="893"/>
                  </a:cubicBezTo>
                  <a:cubicBezTo>
                    <a:pt x="6" y="882"/>
                    <a:pt x="4" y="874"/>
                    <a:pt x="3" y="863"/>
                  </a:cubicBezTo>
                  <a:cubicBezTo>
                    <a:pt x="6" y="862"/>
                    <a:pt x="5" y="857"/>
                    <a:pt x="4" y="854"/>
                  </a:cubicBezTo>
                  <a:cubicBezTo>
                    <a:pt x="4" y="852"/>
                    <a:pt x="3" y="855"/>
                    <a:pt x="1" y="854"/>
                  </a:cubicBezTo>
                  <a:cubicBezTo>
                    <a:pt x="0" y="850"/>
                    <a:pt x="1" y="849"/>
                    <a:pt x="4" y="850"/>
                  </a:cubicBezTo>
                  <a:cubicBezTo>
                    <a:pt x="5" y="847"/>
                    <a:pt x="1" y="849"/>
                    <a:pt x="2" y="845"/>
                  </a:cubicBezTo>
                  <a:cubicBezTo>
                    <a:pt x="8" y="846"/>
                    <a:pt x="9" y="856"/>
                    <a:pt x="9" y="861"/>
                  </a:cubicBezTo>
                  <a:cubicBezTo>
                    <a:pt x="10" y="869"/>
                    <a:pt x="10" y="878"/>
                    <a:pt x="10" y="884"/>
                  </a:cubicBezTo>
                  <a:cubicBezTo>
                    <a:pt x="11" y="885"/>
                    <a:pt x="11" y="888"/>
                    <a:pt x="13" y="889"/>
                  </a:cubicBezTo>
                  <a:cubicBezTo>
                    <a:pt x="11" y="913"/>
                    <a:pt x="17" y="940"/>
                    <a:pt x="22" y="963"/>
                  </a:cubicBezTo>
                  <a:cubicBezTo>
                    <a:pt x="25" y="888"/>
                    <a:pt x="19" y="782"/>
                    <a:pt x="25" y="705"/>
                  </a:cubicBezTo>
                  <a:cubicBezTo>
                    <a:pt x="19" y="699"/>
                    <a:pt x="20" y="681"/>
                    <a:pt x="25" y="674"/>
                  </a:cubicBezTo>
                  <a:cubicBezTo>
                    <a:pt x="22" y="654"/>
                    <a:pt x="28" y="624"/>
                    <a:pt x="25" y="597"/>
                  </a:cubicBezTo>
                  <a:cubicBezTo>
                    <a:pt x="31" y="590"/>
                    <a:pt x="20" y="574"/>
                    <a:pt x="27" y="566"/>
                  </a:cubicBezTo>
                  <a:cubicBezTo>
                    <a:pt x="23" y="560"/>
                    <a:pt x="26" y="551"/>
                    <a:pt x="26" y="543"/>
                  </a:cubicBezTo>
                  <a:cubicBezTo>
                    <a:pt x="27" y="538"/>
                    <a:pt x="23" y="528"/>
                    <a:pt x="31" y="529"/>
                  </a:cubicBezTo>
                  <a:cubicBezTo>
                    <a:pt x="35" y="561"/>
                    <a:pt x="30" y="594"/>
                    <a:pt x="34" y="627"/>
                  </a:cubicBezTo>
                  <a:cubicBezTo>
                    <a:pt x="32" y="631"/>
                    <a:pt x="31" y="637"/>
                    <a:pt x="35" y="640"/>
                  </a:cubicBezTo>
                  <a:cubicBezTo>
                    <a:pt x="34" y="676"/>
                    <a:pt x="39" y="713"/>
                    <a:pt x="39" y="756"/>
                  </a:cubicBezTo>
                  <a:cubicBezTo>
                    <a:pt x="42" y="757"/>
                    <a:pt x="49" y="754"/>
                    <a:pt x="48" y="759"/>
                  </a:cubicBezTo>
                  <a:cubicBezTo>
                    <a:pt x="45" y="758"/>
                    <a:pt x="42" y="761"/>
                    <a:pt x="40" y="757"/>
                  </a:cubicBezTo>
                  <a:cubicBezTo>
                    <a:pt x="37" y="763"/>
                    <a:pt x="40" y="770"/>
                    <a:pt x="44" y="768"/>
                  </a:cubicBezTo>
                  <a:cubicBezTo>
                    <a:pt x="44" y="772"/>
                    <a:pt x="42" y="769"/>
                    <a:pt x="40" y="771"/>
                  </a:cubicBezTo>
                  <a:cubicBezTo>
                    <a:pt x="40" y="774"/>
                    <a:pt x="40" y="778"/>
                    <a:pt x="40" y="782"/>
                  </a:cubicBezTo>
                  <a:cubicBezTo>
                    <a:pt x="44" y="780"/>
                    <a:pt x="45" y="776"/>
                    <a:pt x="49" y="774"/>
                  </a:cubicBezTo>
                  <a:cubicBezTo>
                    <a:pt x="48" y="781"/>
                    <a:pt x="44" y="785"/>
                    <a:pt x="49" y="790"/>
                  </a:cubicBezTo>
                  <a:cubicBezTo>
                    <a:pt x="47" y="791"/>
                    <a:pt x="45" y="790"/>
                    <a:pt x="46" y="788"/>
                  </a:cubicBezTo>
                  <a:cubicBezTo>
                    <a:pt x="44" y="789"/>
                    <a:pt x="43" y="791"/>
                    <a:pt x="40" y="792"/>
                  </a:cubicBezTo>
                  <a:cubicBezTo>
                    <a:pt x="39" y="796"/>
                    <a:pt x="40" y="799"/>
                    <a:pt x="41" y="802"/>
                  </a:cubicBezTo>
                  <a:cubicBezTo>
                    <a:pt x="44" y="800"/>
                    <a:pt x="42" y="794"/>
                    <a:pt x="49" y="795"/>
                  </a:cubicBezTo>
                  <a:cubicBezTo>
                    <a:pt x="47" y="797"/>
                    <a:pt x="47" y="799"/>
                    <a:pt x="48" y="801"/>
                  </a:cubicBezTo>
                  <a:cubicBezTo>
                    <a:pt x="42" y="805"/>
                    <a:pt x="39" y="814"/>
                    <a:pt x="43" y="820"/>
                  </a:cubicBezTo>
                  <a:cubicBezTo>
                    <a:pt x="44" y="820"/>
                    <a:pt x="44" y="817"/>
                    <a:pt x="45" y="816"/>
                  </a:cubicBezTo>
                  <a:cubicBezTo>
                    <a:pt x="46" y="816"/>
                    <a:pt x="47" y="817"/>
                    <a:pt x="49" y="817"/>
                  </a:cubicBezTo>
                  <a:cubicBezTo>
                    <a:pt x="46" y="824"/>
                    <a:pt x="51" y="832"/>
                    <a:pt x="49" y="839"/>
                  </a:cubicBezTo>
                  <a:cubicBezTo>
                    <a:pt x="45" y="835"/>
                    <a:pt x="42" y="843"/>
                    <a:pt x="42" y="848"/>
                  </a:cubicBezTo>
                  <a:cubicBezTo>
                    <a:pt x="47" y="848"/>
                    <a:pt x="45" y="841"/>
                    <a:pt x="49" y="840"/>
                  </a:cubicBezTo>
                  <a:cubicBezTo>
                    <a:pt x="48" y="846"/>
                    <a:pt x="50" y="848"/>
                    <a:pt x="53" y="850"/>
                  </a:cubicBezTo>
                  <a:cubicBezTo>
                    <a:pt x="55" y="844"/>
                    <a:pt x="52" y="842"/>
                    <a:pt x="51" y="838"/>
                  </a:cubicBezTo>
                  <a:cubicBezTo>
                    <a:pt x="53" y="838"/>
                    <a:pt x="52" y="839"/>
                    <a:pt x="52" y="841"/>
                  </a:cubicBezTo>
                  <a:cubicBezTo>
                    <a:pt x="54" y="830"/>
                    <a:pt x="56" y="821"/>
                    <a:pt x="52" y="817"/>
                  </a:cubicBezTo>
                  <a:cubicBezTo>
                    <a:pt x="56" y="796"/>
                    <a:pt x="52" y="767"/>
                    <a:pt x="55" y="747"/>
                  </a:cubicBezTo>
                  <a:cubicBezTo>
                    <a:pt x="59" y="749"/>
                    <a:pt x="54" y="757"/>
                    <a:pt x="59" y="759"/>
                  </a:cubicBezTo>
                  <a:cubicBezTo>
                    <a:pt x="56" y="774"/>
                    <a:pt x="65" y="805"/>
                    <a:pt x="57" y="822"/>
                  </a:cubicBezTo>
                  <a:cubicBezTo>
                    <a:pt x="61" y="828"/>
                    <a:pt x="59" y="847"/>
                    <a:pt x="63" y="860"/>
                  </a:cubicBezTo>
                  <a:cubicBezTo>
                    <a:pt x="64" y="860"/>
                    <a:pt x="65" y="853"/>
                    <a:pt x="62" y="854"/>
                  </a:cubicBezTo>
                  <a:cubicBezTo>
                    <a:pt x="66" y="840"/>
                    <a:pt x="66" y="819"/>
                    <a:pt x="65" y="801"/>
                  </a:cubicBezTo>
                  <a:cubicBezTo>
                    <a:pt x="66" y="799"/>
                    <a:pt x="66" y="793"/>
                    <a:pt x="69" y="795"/>
                  </a:cubicBezTo>
                  <a:cubicBezTo>
                    <a:pt x="69" y="792"/>
                    <a:pt x="65" y="794"/>
                    <a:pt x="64" y="792"/>
                  </a:cubicBezTo>
                  <a:cubicBezTo>
                    <a:pt x="64" y="782"/>
                    <a:pt x="64" y="775"/>
                    <a:pt x="64" y="768"/>
                  </a:cubicBezTo>
                  <a:cubicBezTo>
                    <a:pt x="69" y="766"/>
                    <a:pt x="69" y="762"/>
                    <a:pt x="68" y="758"/>
                  </a:cubicBezTo>
                  <a:cubicBezTo>
                    <a:pt x="66" y="758"/>
                    <a:pt x="67" y="761"/>
                    <a:pt x="64" y="760"/>
                  </a:cubicBezTo>
                  <a:cubicBezTo>
                    <a:pt x="67" y="754"/>
                    <a:pt x="65" y="753"/>
                    <a:pt x="68" y="747"/>
                  </a:cubicBezTo>
                  <a:cubicBezTo>
                    <a:pt x="65" y="746"/>
                    <a:pt x="63" y="740"/>
                    <a:pt x="68" y="739"/>
                  </a:cubicBezTo>
                  <a:cubicBezTo>
                    <a:pt x="64" y="733"/>
                    <a:pt x="65" y="727"/>
                    <a:pt x="68" y="723"/>
                  </a:cubicBezTo>
                  <a:cubicBezTo>
                    <a:pt x="62" y="716"/>
                    <a:pt x="69" y="708"/>
                    <a:pt x="64" y="700"/>
                  </a:cubicBezTo>
                  <a:cubicBezTo>
                    <a:pt x="66" y="685"/>
                    <a:pt x="64" y="674"/>
                    <a:pt x="68" y="661"/>
                  </a:cubicBezTo>
                  <a:cubicBezTo>
                    <a:pt x="71" y="662"/>
                    <a:pt x="69" y="668"/>
                    <a:pt x="72" y="670"/>
                  </a:cubicBezTo>
                  <a:cubicBezTo>
                    <a:pt x="70" y="687"/>
                    <a:pt x="76" y="707"/>
                    <a:pt x="73" y="725"/>
                  </a:cubicBezTo>
                  <a:cubicBezTo>
                    <a:pt x="73" y="728"/>
                    <a:pt x="71" y="729"/>
                    <a:pt x="71" y="732"/>
                  </a:cubicBezTo>
                  <a:cubicBezTo>
                    <a:pt x="69" y="740"/>
                    <a:pt x="70" y="754"/>
                    <a:pt x="71" y="764"/>
                  </a:cubicBezTo>
                  <a:cubicBezTo>
                    <a:pt x="71" y="777"/>
                    <a:pt x="73" y="790"/>
                    <a:pt x="73" y="805"/>
                  </a:cubicBezTo>
                  <a:cubicBezTo>
                    <a:pt x="74" y="808"/>
                    <a:pt x="71" y="809"/>
                    <a:pt x="71" y="811"/>
                  </a:cubicBezTo>
                  <a:cubicBezTo>
                    <a:pt x="72" y="812"/>
                    <a:pt x="74" y="813"/>
                    <a:pt x="74" y="815"/>
                  </a:cubicBezTo>
                  <a:cubicBezTo>
                    <a:pt x="75" y="814"/>
                    <a:pt x="75" y="813"/>
                    <a:pt x="76" y="813"/>
                  </a:cubicBezTo>
                  <a:cubicBezTo>
                    <a:pt x="76" y="808"/>
                    <a:pt x="76" y="807"/>
                    <a:pt x="75" y="803"/>
                  </a:cubicBezTo>
                  <a:cubicBezTo>
                    <a:pt x="76" y="803"/>
                    <a:pt x="76" y="803"/>
                    <a:pt x="76" y="802"/>
                  </a:cubicBezTo>
                  <a:cubicBezTo>
                    <a:pt x="76" y="800"/>
                    <a:pt x="77" y="795"/>
                    <a:pt x="77" y="799"/>
                  </a:cubicBezTo>
                  <a:cubicBezTo>
                    <a:pt x="78" y="813"/>
                    <a:pt x="79" y="821"/>
                    <a:pt x="80" y="834"/>
                  </a:cubicBezTo>
                  <a:cubicBezTo>
                    <a:pt x="84" y="832"/>
                    <a:pt x="82" y="829"/>
                    <a:pt x="82" y="824"/>
                  </a:cubicBezTo>
                  <a:cubicBezTo>
                    <a:pt x="83" y="825"/>
                    <a:pt x="84" y="825"/>
                    <a:pt x="86" y="825"/>
                  </a:cubicBezTo>
                  <a:cubicBezTo>
                    <a:pt x="86" y="823"/>
                    <a:pt x="86" y="821"/>
                    <a:pt x="86" y="819"/>
                  </a:cubicBezTo>
                  <a:cubicBezTo>
                    <a:pt x="81" y="821"/>
                    <a:pt x="86" y="809"/>
                    <a:pt x="83" y="814"/>
                  </a:cubicBezTo>
                  <a:cubicBezTo>
                    <a:pt x="80" y="812"/>
                    <a:pt x="84" y="808"/>
                    <a:pt x="86" y="811"/>
                  </a:cubicBezTo>
                  <a:cubicBezTo>
                    <a:pt x="87" y="805"/>
                    <a:pt x="79" y="806"/>
                    <a:pt x="82" y="802"/>
                  </a:cubicBezTo>
                  <a:cubicBezTo>
                    <a:pt x="83" y="803"/>
                    <a:pt x="84" y="804"/>
                    <a:pt x="84" y="805"/>
                  </a:cubicBezTo>
                  <a:cubicBezTo>
                    <a:pt x="87" y="792"/>
                    <a:pt x="86" y="783"/>
                    <a:pt x="84" y="770"/>
                  </a:cubicBezTo>
                  <a:cubicBezTo>
                    <a:pt x="83" y="770"/>
                    <a:pt x="83" y="771"/>
                    <a:pt x="83" y="772"/>
                  </a:cubicBezTo>
                  <a:cubicBezTo>
                    <a:pt x="81" y="771"/>
                    <a:pt x="81" y="769"/>
                    <a:pt x="82" y="767"/>
                  </a:cubicBezTo>
                  <a:cubicBezTo>
                    <a:pt x="83" y="767"/>
                    <a:pt x="83" y="769"/>
                    <a:pt x="84" y="769"/>
                  </a:cubicBezTo>
                  <a:cubicBezTo>
                    <a:pt x="86" y="761"/>
                    <a:pt x="86" y="752"/>
                    <a:pt x="83" y="745"/>
                  </a:cubicBezTo>
                  <a:cubicBezTo>
                    <a:pt x="80" y="745"/>
                    <a:pt x="85" y="748"/>
                    <a:pt x="82" y="749"/>
                  </a:cubicBezTo>
                  <a:cubicBezTo>
                    <a:pt x="81" y="748"/>
                    <a:pt x="82" y="746"/>
                    <a:pt x="81" y="743"/>
                  </a:cubicBezTo>
                  <a:cubicBezTo>
                    <a:pt x="82" y="742"/>
                    <a:pt x="85" y="742"/>
                    <a:pt x="86" y="741"/>
                  </a:cubicBezTo>
                  <a:cubicBezTo>
                    <a:pt x="83" y="703"/>
                    <a:pt x="90" y="666"/>
                    <a:pt x="90" y="636"/>
                  </a:cubicBezTo>
                  <a:cubicBezTo>
                    <a:pt x="90" y="628"/>
                    <a:pt x="85" y="622"/>
                    <a:pt x="91" y="614"/>
                  </a:cubicBezTo>
                  <a:cubicBezTo>
                    <a:pt x="90" y="610"/>
                    <a:pt x="84" y="610"/>
                    <a:pt x="85" y="608"/>
                  </a:cubicBezTo>
                  <a:cubicBezTo>
                    <a:pt x="85" y="604"/>
                    <a:pt x="85" y="609"/>
                    <a:pt x="88" y="608"/>
                  </a:cubicBezTo>
                  <a:cubicBezTo>
                    <a:pt x="89" y="604"/>
                    <a:pt x="82" y="604"/>
                    <a:pt x="85" y="600"/>
                  </a:cubicBezTo>
                  <a:cubicBezTo>
                    <a:pt x="86" y="600"/>
                    <a:pt x="87" y="602"/>
                    <a:pt x="87" y="603"/>
                  </a:cubicBezTo>
                  <a:cubicBezTo>
                    <a:pt x="90" y="590"/>
                    <a:pt x="86" y="577"/>
                    <a:pt x="88" y="563"/>
                  </a:cubicBezTo>
                  <a:cubicBezTo>
                    <a:pt x="92" y="568"/>
                    <a:pt x="89" y="574"/>
                    <a:pt x="91" y="582"/>
                  </a:cubicBezTo>
                  <a:cubicBezTo>
                    <a:pt x="95" y="580"/>
                    <a:pt x="94" y="573"/>
                    <a:pt x="92" y="570"/>
                  </a:cubicBezTo>
                  <a:cubicBezTo>
                    <a:pt x="96" y="567"/>
                    <a:pt x="91" y="561"/>
                    <a:pt x="94" y="558"/>
                  </a:cubicBezTo>
                  <a:cubicBezTo>
                    <a:pt x="89" y="556"/>
                    <a:pt x="90" y="564"/>
                    <a:pt x="88" y="561"/>
                  </a:cubicBezTo>
                  <a:cubicBezTo>
                    <a:pt x="83" y="559"/>
                    <a:pt x="89" y="551"/>
                    <a:pt x="86" y="544"/>
                  </a:cubicBezTo>
                  <a:cubicBezTo>
                    <a:pt x="89" y="544"/>
                    <a:pt x="89" y="546"/>
                    <a:pt x="90" y="549"/>
                  </a:cubicBezTo>
                  <a:cubicBezTo>
                    <a:pt x="96" y="548"/>
                    <a:pt x="95" y="544"/>
                    <a:pt x="94" y="536"/>
                  </a:cubicBezTo>
                  <a:cubicBezTo>
                    <a:pt x="92" y="536"/>
                    <a:pt x="90" y="537"/>
                    <a:pt x="90" y="535"/>
                  </a:cubicBezTo>
                  <a:cubicBezTo>
                    <a:pt x="87" y="537"/>
                    <a:pt x="91" y="539"/>
                    <a:pt x="89" y="541"/>
                  </a:cubicBezTo>
                  <a:cubicBezTo>
                    <a:pt x="86" y="542"/>
                    <a:pt x="86" y="540"/>
                    <a:pt x="84" y="540"/>
                  </a:cubicBezTo>
                  <a:cubicBezTo>
                    <a:pt x="84" y="529"/>
                    <a:pt x="85" y="529"/>
                    <a:pt x="85" y="520"/>
                  </a:cubicBezTo>
                  <a:cubicBezTo>
                    <a:pt x="87" y="521"/>
                    <a:pt x="94" y="514"/>
                    <a:pt x="95" y="520"/>
                  </a:cubicBezTo>
                  <a:cubicBezTo>
                    <a:pt x="97" y="518"/>
                    <a:pt x="96" y="513"/>
                    <a:pt x="93" y="513"/>
                  </a:cubicBezTo>
                  <a:cubicBezTo>
                    <a:pt x="97" y="511"/>
                    <a:pt x="95" y="506"/>
                    <a:pt x="96" y="503"/>
                  </a:cubicBezTo>
                  <a:cubicBezTo>
                    <a:pt x="94" y="503"/>
                    <a:pt x="94" y="503"/>
                    <a:pt x="94" y="504"/>
                  </a:cubicBezTo>
                  <a:cubicBezTo>
                    <a:pt x="91" y="504"/>
                    <a:pt x="94" y="501"/>
                    <a:pt x="96" y="502"/>
                  </a:cubicBezTo>
                  <a:cubicBezTo>
                    <a:pt x="93" y="499"/>
                    <a:pt x="98" y="494"/>
                    <a:pt x="94" y="493"/>
                  </a:cubicBezTo>
                  <a:cubicBezTo>
                    <a:pt x="95" y="490"/>
                    <a:pt x="96" y="493"/>
                    <a:pt x="97" y="491"/>
                  </a:cubicBezTo>
                  <a:cubicBezTo>
                    <a:pt x="95" y="488"/>
                    <a:pt x="99" y="485"/>
                    <a:pt x="94" y="485"/>
                  </a:cubicBezTo>
                  <a:cubicBezTo>
                    <a:pt x="93" y="483"/>
                    <a:pt x="97" y="480"/>
                    <a:pt x="93" y="481"/>
                  </a:cubicBezTo>
                  <a:cubicBezTo>
                    <a:pt x="94" y="479"/>
                    <a:pt x="94" y="478"/>
                    <a:pt x="97" y="478"/>
                  </a:cubicBezTo>
                  <a:cubicBezTo>
                    <a:pt x="95" y="465"/>
                    <a:pt x="97" y="465"/>
                    <a:pt x="97" y="456"/>
                  </a:cubicBezTo>
                  <a:cubicBezTo>
                    <a:pt x="94" y="455"/>
                    <a:pt x="93" y="457"/>
                    <a:pt x="90" y="457"/>
                  </a:cubicBezTo>
                  <a:cubicBezTo>
                    <a:pt x="91" y="454"/>
                    <a:pt x="96" y="455"/>
                    <a:pt x="97" y="454"/>
                  </a:cubicBezTo>
                  <a:cubicBezTo>
                    <a:pt x="97" y="447"/>
                    <a:pt x="95" y="438"/>
                    <a:pt x="95" y="433"/>
                  </a:cubicBezTo>
                  <a:cubicBezTo>
                    <a:pt x="90" y="431"/>
                    <a:pt x="93" y="436"/>
                    <a:pt x="89" y="435"/>
                  </a:cubicBezTo>
                  <a:cubicBezTo>
                    <a:pt x="88" y="432"/>
                    <a:pt x="90" y="431"/>
                    <a:pt x="91" y="429"/>
                  </a:cubicBezTo>
                  <a:cubicBezTo>
                    <a:pt x="95" y="432"/>
                    <a:pt x="94" y="429"/>
                    <a:pt x="98" y="428"/>
                  </a:cubicBezTo>
                  <a:cubicBezTo>
                    <a:pt x="100" y="442"/>
                    <a:pt x="100" y="453"/>
                    <a:pt x="100" y="466"/>
                  </a:cubicBezTo>
                  <a:cubicBezTo>
                    <a:pt x="104" y="465"/>
                    <a:pt x="105" y="459"/>
                    <a:pt x="102" y="457"/>
                  </a:cubicBezTo>
                  <a:cubicBezTo>
                    <a:pt x="103" y="439"/>
                    <a:pt x="107" y="427"/>
                    <a:pt x="102" y="410"/>
                  </a:cubicBezTo>
                  <a:cubicBezTo>
                    <a:pt x="104" y="409"/>
                    <a:pt x="102" y="405"/>
                    <a:pt x="105" y="406"/>
                  </a:cubicBezTo>
                  <a:cubicBezTo>
                    <a:pt x="105" y="403"/>
                    <a:pt x="99" y="397"/>
                    <a:pt x="101" y="392"/>
                  </a:cubicBezTo>
                  <a:cubicBezTo>
                    <a:pt x="105" y="392"/>
                    <a:pt x="106" y="395"/>
                    <a:pt x="108" y="397"/>
                  </a:cubicBezTo>
                  <a:cubicBezTo>
                    <a:pt x="110" y="391"/>
                    <a:pt x="111" y="390"/>
                    <a:pt x="110" y="384"/>
                  </a:cubicBezTo>
                  <a:cubicBezTo>
                    <a:pt x="112" y="383"/>
                    <a:pt x="112" y="385"/>
                    <a:pt x="113" y="384"/>
                  </a:cubicBezTo>
                  <a:cubicBezTo>
                    <a:pt x="116" y="385"/>
                    <a:pt x="112" y="388"/>
                    <a:pt x="113" y="391"/>
                  </a:cubicBezTo>
                  <a:cubicBezTo>
                    <a:pt x="129" y="395"/>
                    <a:pt x="120" y="359"/>
                    <a:pt x="123" y="350"/>
                  </a:cubicBezTo>
                  <a:cubicBezTo>
                    <a:pt x="123" y="347"/>
                    <a:pt x="125" y="348"/>
                    <a:pt x="125" y="346"/>
                  </a:cubicBezTo>
                  <a:cubicBezTo>
                    <a:pt x="123" y="333"/>
                    <a:pt x="127" y="313"/>
                    <a:pt x="128" y="302"/>
                  </a:cubicBezTo>
                  <a:cubicBezTo>
                    <a:pt x="127" y="299"/>
                    <a:pt x="125" y="294"/>
                    <a:pt x="129" y="292"/>
                  </a:cubicBezTo>
                  <a:cubicBezTo>
                    <a:pt x="128" y="246"/>
                    <a:pt x="136" y="197"/>
                    <a:pt x="139" y="147"/>
                  </a:cubicBezTo>
                  <a:cubicBezTo>
                    <a:pt x="139" y="136"/>
                    <a:pt x="140" y="125"/>
                    <a:pt x="141" y="114"/>
                  </a:cubicBezTo>
                  <a:cubicBezTo>
                    <a:pt x="142" y="111"/>
                    <a:pt x="144" y="115"/>
                    <a:pt x="146" y="114"/>
                  </a:cubicBezTo>
                  <a:cubicBezTo>
                    <a:pt x="141" y="163"/>
                    <a:pt x="139" y="199"/>
                    <a:pt x="137" y="255"/>
                  </a:cubicBezTo>
                  <a:cubicBezTo>
                    <a:pt x="138" y="254"/>
                    <a:pt x="139" y="252"/>
                    <a:pt x="139" y="249"/>
                  </a:cubicBezTo>
                  <a:cubicBezTo>
                    <a:pt x="142" y="249"/>
                    <a:pt x="142" y="251"/>
                    <a:pt x="145" y="251"/>
                  </a:cubicBezTo>
                  <a:cubicBezTo>
                    <a:pt x="146" y="247"/>
                    <a:pt x="140" y="248"/>
                    <a:pt x="140" y="247"/>
                  </a:cubicBezTo>
                  <a:cubicBezTo>
                    <a:pt x="143" y="242"/>
                    <a:pt x="148" y="248"/>
                    <a:pt x="152" y="243"/>
                  </a:cubicBezTo>
                  <a:cubicBezTo>
                    <a:pt x="151" y="247"/>
                    <a:pt x="151" y="252"/>
                    <a:pt x="148" y="254"/>
                  </a:cubicBezTo>
                  <a:cubicBezTo>
                    <a:pt x="150" y="258"/>
                    <a:pt x="151" y="264"/>
                    <a:pt x="147" y="267"/>
                  </a:cubicBezTo>
                  <a:cubicBezTo>
                    <a:pt x="152" y="275"/>
                    <a:pt x="142" y="288"/>
                    <a:pt x="150" y="292"/>
                  </a:cubicBezTo>
                  <a:cubicBezTo>
                    <a:pt x="151" y="297"/>
                    <a:pt x="148" y="291"/>
                    <a:pt x="148" y="295"/>
                  </a:cubicBezTo>
                  <a:cubicBezTo>
                    <a:pt x="149" y="298"/>
                    <a:pt x="151" y="294"/>
                    <a:pt x="151" y="293"/>
                  </a:cubicBezTo>
                  <a:cubicBezTo>
                    <a:pt x="149" y="289"/>
                    <a:pt x="153" y="285"/>
                    <a:pt x="150" y="281"/>
                  </a:cubicBezTo>
                  <a:cubicBezTo>
                    <a:pt x="150" y="277"/>
                    <a:pt x="153" y="282"/>
                    <a:pt x="154" y="279"/>
                  </a:cubicBezTo>
                  <a:cubicBezTo>
                    <a:pt x="154" y="257"/>
                    <a:pt x="162" y="223"/>
                    <a:pt x="158" y="204"/>
                  </a:cubicBezTo>
                  <a:cubicBezTo>
                    <a:pt x="161" y="196"/>
                    <a:pt x="163" y="182"/>
                    <a:pt x="163" y="171"/>
                  </a:cubicBezTo>
                  <a:cubicBezTo>
                    <a:pt x="167" y="172"/>
                    <a:pt x="162" y="182"/>
                    <a:pt x="164" y="188"/>
                  </a:cubicBezTo>
                  <a:cubicBezTo>
                    <a:pt x="164" y="189"/>
                    <a:pt x="164" y="193"/>
                    <a:pt x="166" y="196"/>
                  </a:cubicBezTo>
                  <a:cubicBezTo>
                    <a:pt x="160" y="201"/>
                    <a:pt x="167" y="210"/>
                    <a:pt x="162" y="211"/>
                  </a:cubicBezTo>
                  <a:cubicBezTo>
                    <a:pt x="164" y="214"/>
                    <a:pt x="164" y="218"/>
                    <a:pt x="161" y="221"/>
                  </a:cubicBezTo>
                  <a:cubicBezTo>
                    <a:pt x="166" y="230"/>
                    <a:pt x="160" y="238"/>
                    <a:pt x="160" y="244"/>
                  </a:cubicBezTo>
                  <a:cubicBezTo>
                    <a:pt x="160" y="247"/>
                    <a:pt x="164" y="245"/>
                    <a:pt x="163" y="248"/>
                  </a:cubicBezTo>
                  <a:cubicBezTo>
                    <a:pt x="171" y="246"/>
                    <a:pt x="163" y="233"/>
                    <a:pt x="171" y="230"/>
                  </a:cubicBezTo>
                  <a:cubicBezTo>
                    <a:pt x="170" y="228"/>
                    <a:pt x="165" y="229"/>
                    <a:pt x="167" y="224"/>
                  </a:cubicBezTo>
                  <a:cubicBezTo>
                    <a:pt x="170" y="225"/>
                    <a:pt x="174" y="223"/>
                    <a:pt x="177" y="223"/>
                  </a:cubicBezTo>
                  <a:cubicBezTo>
                    <a:pt x="178" y="230"/>
                    <a:pt x="175" y="233"/>
                    <a:pt x="177" y="240"/>
                  </a:cubicBezTo>
                  <a:cubicBezTo>
                    <a:pt x="181" y="238"/>
                    <a:pt x="179" y="230"/>
                    <a:pt x="181" y="227"/>
                  </a:cubicBezTo>
                  <a:cubicBezTo>
                    <a:pt x="185" y="230"/>
                    <a:pt x="180" y="236"/>
                    <a:pt x="183" y="241"/>
                  </a:cubicBezTo>
                  <a:cubicBezTo>
                    <a:pt x="188" y="237"/>
                    <a:pt x="183" y="223"/>
                    <a:pt x="186" y="225"/>
                  </a:cubicBezTo>
                  <a:cubicBezTo>
                    <a:pt x="189" y="223"/>
                    <a:pt x="188" y="221"/>
                    <a:pt x="187" y="219"/>
                  </a:cubicBezTo>
                  <a:close/>
                  <a:moveTo>
                    <a:pt x="358" y="601"/>
                  </a:moveTo>
                  <a:cubicBezTo>
                    <a:pt x="358" y="582"/>
                    <a:pt x="364" y="545"/>
                    <a:pt x="358" y="538"/>
                  </a:cubicBezTo>
                  <a:cubicBezTo>
                    <a:pt x="358" y="560"/>
                    <a:pt x="354" y="594"/>
                    <a:pt x="358" y="622"/>
                  </a:cubicBezTo>
                  <a:cubicBezTo>
                    <a:pt x="359" y="616"/>
                    <a:pt x="357" y="608"/>
                    <a:pt x="358" y="601"/>
                  </a:cubicBezTo>
                  <a:close/>
                  <a:moveTo>
                    <a:pt x="377" y="1545"/>
                  </a:moveTo>
                  <a:cubicBezTo>
                    <a:pt x="375" y="1545"/>
                    <a:pt x="374" y="1546"/>
                    <a:pt x="374" y="1547"/>
                  </a:cubicBezTo>
                  <a:cubicBezTo>
                    <a:pt x="375" y="1549"/>
                    <a:pt x="378" y="1549"/>
                    <a:pt x="377" y="1545"/>
                  </a:cubicBezTo>
                  <a:close/>
                  <a:moveTo>
                    <a:pt x="140" y="252"/>
                  </a:moveTo>
                  <a:cubicBezTo>
                    <a:pt x="143" y="254"/>
                    <a:pt x="136" y="256"/>
                    <a:pt x="140" y="258"/>
                  </a:cubicBezTo>
                  <a:cubicBezTo>
                    <a:pt x="143" y="258"/>
                    <a:pt x="143" y="254"/>
                    <a:pt x="144" y="251"/>
                  </a:cubicBezTo>
                  <a:cubicBezTo>
                    <a:pt x="142" y="251"/>
                    <a:pt x="140" y="251"/>
                    <a:pt x="140" y="252"/>
                  </a:cubicBezTo>
                  <a:close/>
                  <a:moveTo>
                    <a:pt x="211" y="147"/>
                  </a:moveTo>
                  <a:cubicBezTo>
                    <a:pt x="209" y="147"/>
                    <a:pt x="210" y="139"/>
                    <a:pt x="210" y="137"/>
                  </a:cubicBezTo>
                  <a:cubicBezTo>
                    <a:pt x="207" y="136"/>
                    <a:pt x="209" y="140"/>
                    <a:pt x="206" y="139"/>
                  </a:cubicBezTo>
                  <a:cubicBezTo>
                    <a:pt x="207" y="136"/>
                    <a:pt x="208" y="134"/>
                    <a:pt x="210" y="133"/>
                  </a:cubicBezTo>
                  <a:cubicBezTo>
                    <a:pt x="204" y="128"/>
                    <a:pt x="213" y="111"/>
                    <a:pt x="206" y="106"/>
                  </a:cubicBezTo>
                  <a:cubicBezTo>
                    <a:pt x="202" y="108"/>
                    <a:pt x="202" y="117"/>
                    <a:pt x="205" y="121"/>
                  </a:cubicBezTo>
                  <a:cubicBezTo>
                    <a:pt x="200" y="124"/>
                    <a:pt x="204" y="130"/>
                    <a:pt x="202" y="137"/>
                  </a:cubicBezTo>
                  <a:cubicBezTo>
                    <a:pt x="204" y="138"/>
                    <a:pt x="205" y="134"/>
                    <a:pt x="206" y="137"/>
                  </a:cubicBezTo>
                  <a:cubicBezTo>
                    <a:pt x="201" y="138"/>
                    <a:pt x="199" y="146"/>
                    <a:pt x="202" y="149"/>
                  </a:cubicBezTo>
                  <a:cubicBezTo>
                    <a:pt x="207" y="149"/>
                    <a:pt x="208" y="148"/>
                    <a:pt x="211" y="147"/>
                  </a:cubicBezTo>
                  <a:close/>
                  <a:moveTo>
                    <a:pt x="201" y="158"/>
                  </a:moveTo>
                  <a:cubicBezTo>
                    <a:pt x="203" y="157"/>
                    <a:pt x="204" y="153"/>
                    <a:pt x="201" y="151"/>
                  </a:cubicBezTo>
                  <a:cubicBezTo>
                    <a:pt x="200" y="152"/>
                    <a:pt x="199" y="157"/>
                    <a:pt x="201" y="158"/>
                  </a:cubicBezTo>
                  <a:close/>
                  <a:moveTo>
                    <a:pt x="205" y="167"/>
                  </a:moveTo>
                  <a:cubicBezTo>
                    <a:pt x="206" y="164"/>
                    <a:pt x="206" y="162"/>
                    <a:pt x="206" y="158"/>
                  </a:cubicBezTo>
                  <a:cubicBezTo>
                    <a:pt x="209" y="158"/>
                    <a:pt x="211" y="156"/>
                    <a:pt x="212" y="153"/>
                  </a:cubicBezTo>
                  <a:cubicBezTo>
                    <a:pt x="208" y="155"/>
                    <a:pt x="208" y="152"/>
                    <a:pt x="205" y="151"/>
                  </a:cubicBezTo>
                  <a:cubicBezTo>
                    <a:pt x="204" y="153"/>
                    <a:pt x="204" y="156"/>
                    <a:pt x="204" y="159"/>
                  </a:cubicBezTo>
                  <a:cubicBezTo>
                    <a:pt x="202" y="159"/>
                    <a:pt x="199" y="159"/>
                    <a:pt x="199" y="161"/>
                  </a:cubicBezTo>
                  <a:cubicBezTo>
                    <a:pt x="202" y="162"/>
                    <a:pt x="198" y="165"/>
                    <a:pt x="199" y="168"/>
                  </a:cubicBezTo>
                  <a:cubicBezTo>
                    <a:pt x="203" y="168"/>
                    <a:pt x="203" y="171"/>
                    <a:pt x="206" y="171"/>
                  </a:cubicBezTo>
                  <a:cubicBezTo>
                    <a:pt x="207" y="167"/>
                    <a:pt x="202" y="169"/>
                    <a:pt x="201" y="167"/>
                  </a:cubicBezTo>
                  <a:cubicBezTo>
                    <a:pt x="204" y="166"/>
                    <a:pt x="202" y="161"/>
                    <a:pt x="204" y="160"/>
                  </a:cubicBezTo>
                  <a:cubicBezTo>
                    <a:pt x="205" y="164"/>
                    <a:pt x="202" y="166"/>
                    <a:pt x="205" y="167"/>
                  </a:cubicBezTo>
                  <a:close/>
                  <a:moveTo>
                    <a:pt x="176" y="200"/>
                  </a:moveTo>
                  <a:cubicBezTo>
                    <a:pt x="178" y="202"/>
                    <a:pt x="179" y="199"/>
                    <a:pt x="181" y="201"/>
                  </a:cubicBezTo>
                  <a:cubicBezTo>
                    <a:pt x="180" y="197"/>
                    <a:pt x="185" y="197"/>
                    <a:pt x="186" y="199"/>
                  </a:cubicBezTo>
                  <a:cubicBezTo>
                    <a:pt x="186" y="197"/>
                    <a:pt x="188" y="195"/>
                    <a:pt x="187" y="194"/>
                  </a:cubicBezTo>
                  <a:cubicBezTo>
                    <a:pt x="184" y="194"/>
                    <a:pt x="180" y="194"/>
                    <a:pt x="181" y="191"/>
                  </a:cubicBezTo>
                  <a:cubicBezTo>
                    <a:pt x="183" y="190"/>
                    <a:pt x="183" y="187"/>
                    <a:pt x="184" y="185"/>
                  </a:cubicBezTo>
                  <a:cubicBezTo>
                    <a:pt x="181" y="184"/>
                    <a:pt x="182" y="184"/>
                    <a:pt x="179" y="183"/>
                  </a:cubicBezTo>
                  <a:cubicBezTo>
                    <a:pt x="175" y="190"/>
                    <a:pt x="178" y="194"/>
                    <a:pt x="176" y="200"/>
                  </a:cubicBezTo>
                  <a:close/>
                  <a:moveTo>
                    <a:pt x="189" y="195"/>
                  </a:moveTo>
                  <a:cubicBezTo>
                    <a:pt x="192" y="195"/>
                    <a:pt x="190" y="191"/>
                    <a:pt x="192" y="191"/>
                  </a:cubicBezTo>
                  <a:cubicBezTo>
                    <a:pt x="189" y="190"/>
                    <a:pt x="188" y="192"/>
                    <a:pt x="189" y="195"/>
                  </a:cubicBezTo>
                  <a:close/>
                  <a:moveTo>
                    <a:pt x="199" y="216"/>
                  </a:moveTo>
                  <a:cubicBezTo>
                    <a:pt x="199" y="212"/>
                    <a:pt x="202" y="209"/>
                    <a:pt x="198" y="207"/>
                  </a:cubicBezTo>
                  <a:cubicBezTo>
                    <a:pt x="199" y="210"/>
                    <a:pt x="197" y="215"/>
                    <a:pt x="199" y="216"/>
                  </a:cubicBezTo>
                  <a:close/>
                  <a:moveTo>
                    <a:pt x="198" y="226"/>
                  </a:moveTo>
                  <a:cubicBezTo>
                    <a:pt x="197" y="223"/>
                    <a:pt x="201" y="223"/>
                    <a:pt x="200" y="220"/>
                  </a:cubicBezTo>
                  <a:cubicBezTo>
                    <a:pt x="197" y="219"/>
                    <a:pt x="196" y="225"/>
                    <a:pt x="198" y="226"/>
                  </a:cubicBezTo>
                  <a:close/>
                  <a:moveTo>
                    <a:pt x="198" y="237"/>
                  </a:moveTo>
                  <a:cubicBezTo>
                    <a:pt x="198" y="235"/>
                    <a:pt x="199" y="232"/>
                    <a:pt x="197" y="232"/>
                  </a:cubicBezTo>
                  <a:cubicBezTo>
                    <a:pt x="196" y="233"/>
                    <a:pt x="196" y="237"/>
                    <a:pt x="198" y="237"/>
                  </a:cubicBezTo>
                  <a:close/>
                  <a:moveTo>
                    <a:pt x="182" y="250"/>
                  </a:moveTo>
                  <a:cubicBezTo>
                    <a:pt x="182" y="248"/>
                    <a:pt x="185" y="245"/>
                    <a:pt x="182" y="243"/>
                  </a:cubicBezTo>
                  <a:cubicBezTo>
                    <a:pt x="182" y="245"/>
                    <a:pt x="179" y="249"/>
                    <a:pt x="182" y="250"/>
                  </a:cubicBezTo>
                  <a:close/>
                  <a:moveTo>
                    <a:pt x="164" y="257"/>
                  </a:moveTo>
                  <a:cubicBezTo>
                    <a:pt x="163" y="254"/>
                    <a:pt x="167" y="252"/>
                    <a:pt x="164" y="250"/>
                  </a:cubicBezTo>
                  <a:cubicBezTo>
                    <a:pt x="163" y="252"/>
                    <a:pt x="162" y="255"/>
                    <a:pt x="159" y="255"/>
                  </a:cubicBezTo>
                  <a:cubicBezTo>
                    <a:pt x="161" y="258"/>
                    <a:pt x="159" y="265"/>
                    <a:pt x="161" y="268"/>
                  </a:cubicBezTo>
                  <a:cubicBezTo>
                    <a:pt x="168" y="267"/>
                    <a:pt x="158" y="254"/>
                    <a:pt x="164" y="257"/>
                  </a:cubicBezTo>
                  <a:close/>
                  <a:moveTo>
                    <a:pt x="136" y="260"/>
                  </a:moveTo>
                  <a:cubicBezTo>
                    <a:pt x="139" y="261"/>
                    <a:pt x="139" y="256"/>
                    <a:pt x="137" y="256"/>
                  </a:cubicBezTo>
                  <a:cubicBezTo>
                    <a:pt x="137" y="257"/>
                    <a:pt x="135" y="258"/>
                    <a:pt x="136" y="260"/>
                  </a:cubicBezTo>
                  <a:close/>
                  <a:moveTo>
                    <a:pt x="517" y="264"/>
                  </a:moveTo>
                  <a:cubicBezTo>
                    <a:pt x="518" y="265"/>
                    <a:pt x="519" y="266"/>
                    <a:pt x="522" y="266"/>
                  </a:cubicBezTo>
                  <a:cubicBezTo>
                    <a:pt x="521" y="263"/>
                    <a:pt x="523" y="263"/>
                    <a:pt x="523" y="261"/>
                  </a:cubicBezTo>
                  <a:cubicBezTo>
                    <a:pt x="519" y="260"/>
                    <a:pt x="518" y="262"/>
                    <a:pt x="517" y="264"/>
                  </a:cubicBezTo>
                  <a:close/>
                  <a:moveTo>
                    <a:pt x="139" y="269"/>
                  </a:moveTo>
                  <a:cubicBezTo>
                    <a:pt x="144" y="269"/>
                    <a:pt x="139" y="265"/>
                    <a:pt x="143" y="265"/>
                  </a:cubicBezTo>
                  <a:cubicBezTo>
                    <a:pt x="141" y="264"/>
                    <a:pt x="141" y="263"/>
                    <a:pt x="140" y="263"/>
                  </a:cubicBezTo>
                  <a:cubicBezTo>
                    <a:pt x="138" y="264"/>
                    <a:pt x="139" y="267"/>
                    <a:pt x="139" y="269"/>
                  </a:cubicBezTo>
                  <a:close/>
                  <a:moveTo>
                    <a:pt x="580" y="275"/>
                  </a:moveTo>
                  <a:cubicBezTo>
                    <a:pt x="577" y="277"/>
                    <a:pt x="576" y="292"/>
                    <a:pt x="580" y="291"/>
                  </a:cubicBezTo>
                  <a:cubicBezTo>
                    <a:pt x="580" y="288"/>
                    <a:pt x="583" y="273"/>
                    <a:pt x="580" y="269"/>
                  </a:cubicBezTo>
                  <a:cubicBezTo>
                    <a:pt x="577" y="271"/>
                    <a:pt x="578" y="276"/>
                    <a:pt x="580" y="275"/>
                  </a:cubicBezTo>
                  <a:close/>
                  <a:moveTo>
                    <a:pt x="245" y="274"/>
                  </a:moveTo>
                  <a:cubicBezTo>
                    <a:pt x="246" y="274"/>
                    <a:pt x="247" y="274"/>
                    <a:pt x="247" y="274"/>
                  </a:cubicBezTo>
                  <a:cubicBezTo>
                    <a:pt x="247" y="273"/>
                    <a:pt x="247" y="272"/>
                    <a:pt x="247" y="270"/>
                  </a:cubicBezTo>
                  <a:cubicBezTo>
                    <a:pt x="247" y="270"/>
                    <a:pt x="246" y="270"/>
                    <a:pt x="245" y="270"/>
                  </a:cubicBezTo>
                  <a:cubicBezTo>
                    <a:pt x="245" y="272"/>
                    <a:pt x="245" y="273"/>
                    <a:pt x="245" y="274"/>
                  </a:cubicBezTo>
                  <a:close/>
                  <a:moveTo>
                    <a:pt x="140" y="280"/>
                  </a:moveTo>
                  <a:cubicBezTo>
                    <a:pt x="138" y="277"/>
                    <a:pt x="143" y="273"/>
                    <a:pt x="139" y="272"/>
                  </a:cubicBezTo>
                  <a:cubicBezTo>
                    <a:pt x="139" y="275"/>
                    <a:pt x="138" y="279"/>
                    <a:pt x="140" y="280"/>
                  </a:cubicBezTo>
                  <a:close/>
                  <a:moveTo>
                    <a:pt x="245" y="288"/>
                  </a:moveTo>
                  <a:cubicBezTo>
                    <a:pt x="247" y="288"/>
                    <a:pt x="249" y="282"/>
                    <a:pt x="245" y="283"/>
                  </a:cubicBezTo>
                  <a:cubicBezTo>
                    <a:pt x="246" y="285"/>
                    <a:pt x="243" y="287"/>
                    <a:pt x="245" y="288"/>
                  </a:cubicBezTo>
                  <a:close/>
                  <a:moveTo>
                    <a:pt x="520" y="290"/>
                  </a:moveTo>
                  <a:cubicBezTo>
                    <a:pt x="522" y="289"/>
                    <a:pt x="523" y="282"/>
                    <a:pt x="519" y="283"/>
                  </a:cubicBezTo>
                  <a:cubicBezTo>
                    <a:pt x="518" y="285"/>
                    <a:pt x="515" y="290"/>
                    <a:pt x="520" y="290"/>
                  </a:cubicBezTo>
                  <a:close/>
                  <a:moveTo>
                    <a:pt x="580" y="300"/>
                  </a:moveTo>
                  <a:cubicBezTo>
                    <a:pt x="581" y="297"/>
                    <a:pt x="578" y="293"/>
                    <a:pt x="577" y="295"/>
                  </a:cubicBezTo>
                  <a:cubicBezTo>
                    <a:pt x="579" y="295"/>
                    <a:pt x="576" y="300"/>
                    <a:pt x="580" y="300"/>
                  </a:cubicBezTo>
                  <a:close/>
                  <a:moveTo>
                    <a:pt x="148" y="301"/>
                  </a:moveTo>
                  <a:cubicBezTo>
                    <a:pt x="149" y="301"/>
                    <a:pt x="150" y="301"/>
                    <a:pt x="150" y="301"/>
                  </a:cubicBezTo>
                  <a:cubicBezTo>
                    <a:pt x="150" y="300"/>
                    <a:pt x="151" y="300"/>
                    <a:pt x="151" y="299"/>
                  </a:cubicBezTo>
                  <a:cubicBezTo>
                    <a:pt x="150" y="299"/>
                    <a:pt x="150" y="298"/>
                    <a:pt x="148" y="298"/>
                  </a:cubicBezTo>
                  <a:cubicBezTo>
                    <a:pt x="148" y="299"/>
                    <a:pt x="148" y="300"/>
                    <a:pt x="148" y="301"/>
                  </a:cubicBezTo>
                  <a:close/>
                  <a:moveTo>
                    <a:pt x="552" y="322"/>
                  </a:moveTo>
                  <a:cubicBezTo>
                    <a:pt x="554" y="322"/>
                    <a:pt x="555" y="321"/>
                    <a:pt x="554" y="318"/>
                  </a:cubicBezTo>
                  <a:cubicBezTo>
                    <a:pt x="553" y="319"/>
                    <a:pt x="552" y="317"/>
                    <a:pt x="551" y="317"/>
                  </a:cubicBezTo>
                  <a:cubicBezTo>
                    <a:pt x="550" y="320"/>
                    <a:pt x="552" y="319"/>
                    <a:pt x="552" y="322"/>
                  </a:cubicBezTo>
                  <a:close/>
                  <a:moveTo>
                    <a:pt x="564" y="327"/>
                  </a:moveTo>
                  <a:cubicBezTo>
                    <a:pt x="564" y="324"/>
                    <a:pt x="565" y="320"/>
                    <a:pt x="562" y="319"/>
                  </a:cubicBezTo>
                  <a:cubicBezTo>
                    <a:pt x="559" y="321"/>
                    <a:pt x="560" y="328"/>
                    <a:pt x="564" y="327"/>
                  </a:cubicBezTo>
                  <a:close/>
                  <a:moveTo>
                    <a:pt x="633" y="322"/>
                  </a:moveTo>
                  <a:cubicBezTo>
                    <a:pt x="634" y="322"/>
                    <a:pt x="635" y="322"/>
                    <a:pt x="636" y="322"/>
                  </a:cubicBezTo>
                  <a:cubicBezTo>
                    <a:pt x="636" y="321"/>
                    <a:pt x="636" y="320"/>
                    <a:pt x="636" y="319"/>
                  </a:cubicBezTo>
                  <a:cubicBezTo>
                    <a:pt x="635" y="319"/>
                    <a:pt x="634" y="319"/>
                    <a:pt x="633" y="319"/>
                  </a:cubicBezTo>
                  <a:cubicBezTo>
                    <a:pt x="633" y="320"/>
                    <a:pt x="633" y="321"/>
                    <a:pt x="633" y="322"/>
                  </a:cubicBezTo>
                  <a:close/>
                  <a:moveTo>
                    <a:pt x="526" y="351"/>
                  </a:moveTo>
                  <a:cubicBezTo>
                    <a:pt x="526" y="347"/>
                    <a:pt x="525" y="347"/>
                    <a:pt x="526" y="343"/>
                  </a:cubicBezTo>
                  <a:cubicBezTo>
                    <a:pt x="523" y="344"/>
                    <a:pt x="522" y="351"/>
                    <a:pt x="526" y="351"/>
                  </a:cubicBezTo>
                  <a:close/>
                  <a:moveTo>
                    <a:pt x="525" y="363"/>
                  </a:moveTo>
                  <a:cubicBezTo>
                    <a:pt x="525" y="359"/>
                    <a:pt x="528" y="352"/>
                    <a:pt x="524" y="352"/>
                  </a:cubicBezTo>
                  <a:cubicBezTo>
                    <a:pt x="522" y="354"/>
                    <a:pt x="520" y="362"/>
                    <a:pt x="525" y="363"/>
                  </a:cubicBezTo>
                  <a:close/>
                  <a:moveTo>
                    <a:pt x="524" y="363"/>
                  </a:moveTo>
                  <a:cubicBezTo>
                    <a:pt x="522" y="366"/>
                    <a:pt x="522" y="369"/>
                    <a:pt x="521" y="371"/>
                  </a:cubicBezTo>
                  <a:cubicBezTo>
                    <a:pt x="522" y="371"/>
                    <a:pt x="523" y="373"/>
                    <a:pt x="525" y="372"/>
                  </a:cubicBezTo>
                  <a:cubicBezTo>
                    <a:pt x="525" y="370"/>
                    <a:pt x="525" y="370"/>
                    <a:pt x="527" y="366"/>
                  </a:cubicBezTo>
                  <a:cubicBezTo>
                    <a:pt x="521" y="368"/>
                    <a:pt x="527" y="365"/>
                    <a:pt x="524" y="363"/>
                  </a:cubicBezTo>
                  <a:close/>
                  <a:moveTo>
                    <a:pt x="231" y="378"/>
                  </a:moveTo>
                  <a:cubicBezTo>
                    <a:pt x="234" y="370"/>
                    <a:pt x="229" y="374"/>
                    <a:pt x="231" y="378"/>
                  </a:cubicBezTo>
                  <a:close/>
                  <a:moveTo>
                    <a:pt x="527" y="375"/>
                  </a:moveTo>
                  <a:cubicBezTo>
                    <a:pt x="525" y="375"/>
                    <a:pt x="524" y="374"/>
                    <a:pt x="523" y="374"/>
                  </a:cubicBezTo>
                  <a:cubicBezTo>
                    <a:pt x="521" y="377"/>
                    <a:pt x="527" y="377"/>
                    <a:pt x="527" y="375"/>
                  </a:cubicBezTo>
                  <a:close/>
                  <a:moveTo>
                    <a:pt x="587" y="418"/>
                  </a:moveTo>
                  <a:cubicBezTo>
                    <a:pt x="591" y="411"/>
                    <a:pt x="592" y="390"/>
                    <a:pt x="588" y="376"/>
                  </a:cubicBezTo>
                  <a:cubicBezTo>
                    <a:pt x="585" y="392"/>
                    <a:pt x="588" y="406"/>
                    <a:pt x="587" y="418"/>
                  </a:cubicBezTo>
                  <a:close/>
                  <a:moveTo>
                    <a:pt x="522" y="387"/>
                  </a:moveTo>
                  <a:cubicBezTo>
                    <a:pt x="526" y="388"/>
                    <a:pt x="528" y="382"/>
                    <a:pt x="526" y="381"/>
                  </a:cubicBezTo>
                  <a:cubicBezTo>
                    <a:pt x="526" y="384"/>
                    <a:pt x="522" y="383"/>
                    <a:pt x="522" y="387"/>
                  </a:cubicBezTo>
                  <a:close/>
                  <a:moveTo>
                    <a:pt x="534" y="388"/>
                  </a:moveTo>
                  <a:cubicBezTo>
                    <a:pt x="537" y="391"/>
                    <a:pt x="533" y="395"/>
                    <a:pt x="535" y="397"/>
                  </a:cubicBezTo>
                  <a:cubicBezTo>
                    <a:pt x="535" y="396"/>
                    <a:pt x="537" y="396"/>
                    <a:pt x="538" y="396"/>
                  </a:cubicBezTo>
                  <a:cubicBezTo>
                    <a:pt x="538" y="393"/>
                    <a:pt x="539" y="388"/>
                    <a:pt x="536" y="387"/>
                  </a:cubicBezTo>
                  <a:cubicBezTo>
                    <a:pt x="536" y="388"/>
                    <a:pt x="535" y="389"/>
                    <a:pt x="534" y="388"/>
                  </a:cubicBezTo>
                  <a:close/>
                  <a:moveTo>
                    <a:pt x="526" y="394"/>
                  </a:moveTo>
                  <a:cubicBezTo>
                    <a:pt x="527" y="393"/>
                    <a:pt x="527" y="389"/>
                    <a:pt x="525" y="389"/>
                  </a:cubicBezTo>
                  <a:cubicBezTo>
                    <a:pt x="524" y="392"/>
                    <a:pt x="523" y="394"/>
                    <a:pt x="526" y="394"/>
                  </a:cubicBezTo>
                  <a:close/>
                  <a:moveTo>
                    <a:pt x="115" y="399"/>
                  </a:moveTo>
                  <a:cubicBezTo>
                    <a:pt x="118" y="399"/>
                    <a:pt x="120" y="397"/>
                    <a:pt x="121" y="394"/>
                  </a:cubicBezTo>
                  <a:cubicBezTo>
                    <a:pt x="119" y="393"/>
                    <a:pt x="117" y="392"/>
                    <a:pt x="113" y="392"/>
                  </a:cubicBezTo>
                  <a:cubicBezTo>
                    <a:pt x="113" y="395"/>
                    <a:pt x="115" y="396"/>
                    <a:pt x="115" y="399"/>
                  </a:cubicBezTo>
                  <a:close/>
                  <a:moveTo>
                    <a:pt x="456" y="418"/>
                  </a:moveTo>
                  <a:cubicBezTo>
                    <a:pt x="455" y="416"/>
                    <a:pt x="456" y="415"/>
                    <a:pt x="457" y="414"/>
                  </a:cubicBezTo>
                  <a:cubicBezTo>
                    <a:pt x="460" y="415"/>
                    <a:pt x="460" y="418"/>
                    <a:pt x="461" y="419"/>
                  </a:cubicBezTo>
                  <a:cubicBezTo>
                    <a:pt x="463" y="411"/>
                    <a:pt x="462" y="406"/>
                    <a:pt x="463" y="397"/>
                  </a:cubicBezTo>
                  <a:cubicBezTo>
                    <a:pt x="458" y="396"/>
                    <a:pt x="459" y="400"/>
                    <a:pt x="457" y="402"/>
                  </a:cubicBezTo>
                  <a:cubicBezTo>
                    <a:pt x="458" y="398"/>
                    <a:pt x="457" y="397"/>
                    <a:pt x="455" y="396"/>
                  </a:cubicBezTo>
                  <a:cubicBezTo>
                    <a:pt x="451" y="404"/>
                    <a:pt x="454" y="410"/>
                    <a:pt x="456" y="418"/>
                  </a:cubicBezTo>
                  <a:close/>
                  <a:moveTo>
                    <a:pt x="220" y="403"/>
                  </a:moveTo>
                  <a:cubicBezTo>
                    <a:pt x="222" y="405"/>
                    <a:pt x="221" y="411"/>
                    <a:pt x="220" y="416"/>
                  </a:cubicBezTo>
                  <a:cubicBezTo>
                    <a:pt x="225" y="414"/>
                    <a:pt x="226" y="407"/>
                    <a:pt x="223" y="404"/>
                  </a:cubicBezTo>
                  <a:cubicBezTo>
                    <a:pt x="224" y="403"/>
                    <a:pt x="225" y="403"/>
                    <a:pt x="226" y="402"/>
                  </a:cubicBezTo>
                  <a:cubicBezTo>
                    <a:pt x="224" y="402"/>
                    <a:pt x="226" y="399"/>
                    <a:pt x="226" y="398"/>
                  </a:cubicBezTo>
                  <a:cubicBezTo>
                    <a:pt x="225" y="398"/>
                    <a:pt x="223" y="398"/>
                    <a:pt x="221" y="398"/>
                  </a:cubicBezTo>
                  <a:cubicBezTo>
                    <a:pt x="222" y="400"/>
                    <a:pt x="220" y="400"/>
                    <a:pt x="220" y="403"/>
                  </a:cubicBezTo>
                  <a:close/>
                  <a:moveTo>
                    <a:pt x="538" y="404"/>
                  </a:moveTo>
                  <a:cubicBezTo>
                    <a:pt x="535" y="404"/>
                    <a:pt x="541" y="398"/>
                    <a:pt x="536" y="398"/>
                  </a:cubicBezTo>
                  <a:cubicBezTo>
                    <a:pt x="535" y="399"/>
                    <a:pt x="536" y="407"/>
                    <a:pt x="538" y="404"/>
                  </a:cubicBezTo>
                  <a:close/>
                  <a:moveTo>
                    <a:pt x="115" y="417"/>
                  </a:moveTo>
                  <a:cubicBezTo>
                    <a:pt x="117" y="417"/>
                    <a:pt x="117" y="416"/>
                    <a:pt x="119" y="416"/>
                  </a:cubicBezTo>
                  <a:cubicBezTo>
                    <a:pt x="118" y="410"/>
                    <a:pt x="119" y="408"/>
                    <a:pt x="120" y="401"/>
                  </a:cubicBezTo>
                  <a:cubicBezTo>
                    <a:pt x="118" y="401"/>
                    <a:pt x="116" y="401"/>
                    <a:pt x="115" y="401"/>
                  </a:cubicBezTo>
                  <a:cubicBezTo>
                    <a:pt x="114" y="407"/>
                    <a:pt x="114" y="413"/>
                    <a:pt x="115" y="417"/>
                  </a:cubicBezTo>
                  <a:close/>
                  <a:moveTo>
                    <a:pt x="457" y="432"/>
                  </a:moveTo>
                  <a:cubicBezTo>
                    <a:pt x="457" y="434"/>
                    <a:pt x="459" y="435"/>
                    <a:pt x="462" y="435"/>
                  </a:cubicBezTo>
                  <a:cubicBezTo>
                    <a:pt x="462" y="430"/>
                    <a:pt x="463" y="426"/>
                    <a:pt x="461" y="423"/>
                  </a:cubicBezTo>
                  <a:cubicBezTo>
                    <a:pt x="459" y="423"/>
                    <a:pt x="457" y="423"/>
                    <a:pt x="456" y="423"/>
                  </a:cubicBezTo>
                  <a:cubicBezTo>
                    <a:pt x="457" y="428"/>
                    <a:pt x="459" y="427"/>
                    <a:pt x="457" y="432"/>
                  </a:cubicBezTo>
                  <a:close/>
                  <a:moveTo>
                    <a:pt x="222" y="430"/>
                  </a:moveTo>
                  <a:cubicBezTo>
                    <a:pt x="222" y="427"/>
                    <a:pt x="224" y="427"/>
                    <a:pt x="223" y="424"/>
                  </a:cubicBezTo>
                  <a:cubicBezTo>
                    <a:pt x="222" y="424"/>
                    <a:pt x="221" y="424"/>
                    <a:pt x="220" y="424"/>
                  </a:cubicBezTo>
                  <a:cubicBezTo>
                    <a:pt x="220" y="428"/>
                    <a:pt x="219" y="428"/>
                    <a:pt x="222" y="430"/>
                  </a:cubicBezTo>
                  <a:close/>
                  <a:moveTo>
                    <a:pt x="240" y="429"/>
                  </a:moveTo>
                  <a:cubicBezTo>
                    <a:pt x="241" y="429"/>
                    <a:pt x="241" y="429"/>
                    <a:pt x="242" y="429"/>
                  </a:cubicBezTo>
                  <a:cubicBezTo>
                    <a:pt x="242" y="428"/>
                    <a:pt x="242" y="427"/>
                    <a:pt x="242" y="427"/>
                  </a:cubicBezTo>
                  <a:cubicBezTo>
                    <a:pt x="241" y="427"/>
                    <a:pt x="241" y="427"/>
                    <a:pt x="240" y="427"/>
                  </a:cubicBezTo>
                  <a:cubicBezTo>
                    <a:pt x="240" y="427"/>
                    <a:pt x="240" y="428"/>
                    <a:pt x="240" y="429"/>
                  </a:cubicBezTo>
                  <a:close/>
                  <a:moveTo>
                    <a:pt x="408" y="430"/>
                  </a:moveTo>
                  <a:cubicBezTo>
                    <a:pt x="409" y="427"/>
                    <a:pt x="406" y="427"/>
                    <a:pt x="404" y="427"/>
                  </a:cubicBezTo>
                  <a:cubicBezTo>
                    <a:pt x="403" y="429"/>
                    <a:pt x="405" y="430"/>
                    <a:pt x="408" y="430"/>
                  </a:cubicBezTo>
                  <a:close/>
                  <a:moveTo>
                    <a:pt x="241" y="435"/>
                  </a:moveTo>
                  <a:cubicBezTo>
                    <a:pt x="243" y="433"/>
                    <a:pt x="243" y="430"/>
                    <a:pt x="241" y="430"/>
                  </a:cubicBezTo>
                  <a:cubicBezTo>
                    <a:pt x="241" y="431"/>
                    <a:pt x="239" y="435"/>
                    <a:pt x="241" y="435"/>
                  </a:cubicBezTo>
                  <a:close/>
                  <a:moveTo>
                    <a:pt x="405" y="445"/>
                  </a:moveTo>
                  <a:cubicBezTo>
                    <a:pt x="405" y="444"/>
                    <a:pt x="406" y="444"/>
                    <a:pt x="407" y="445"/>
                  </a:cubicBezTo>
                  <a:cubicBezTo>
                    <a:pt x="407" y="441"/>
                    <a:pt x="410" y="432"/>
                    <a:pt x="404" y="432"/>
                  </a:cubicBezTo>
                  <a:cubicBezTo>
                    <a:pt x="405" y="440"/>
                    <a:pt x="404" y="441"/>
                    <a:pt x="405" y="445"/>
                  </a:cubicBezTo>
                  <a:close/>
                  <a:moveTo>
                    <a:pt x="627" y="438"/>
                  </a:moveTo>
                  <a:cubicBezTo>
                    <a:pt x="628" y="438"/>
                    <a:pt x="629" y="438"/>
                    <a:pt x="629" y="438"/>
                  </a:cubicBezTo>
                  <a:cubicBezTo>
                    <a:pt x="629" y="437"/>
                    <a:pt x="629" y="436"/>
                    <a:pt x="629" y="435"/>
                  </a:cubicBezTo>
                  <a:cubicBezTo>
                    <a:pt x="629" y="435"/>
                    <a:pt x="628" y="435"/>
                    <a:pt x="627" y="435"/>
                  </a:cubicBezTo>
                  <a:cubicBezTo>
                    <a:pt x="627" y="436"/>
                    <a:pt x="627" y="437"/>
                    <a:pt x="627" y="438"/>
                  </a:cubicBezTo>
                  <a:close/>
                  <a:moveTo>
                    <a:pt x="278" y="446"/>
                  </a:moveTo>
                  <a:cubicBezTo>
                    <a:pt x="284" y="445"/>
                    <a:pt x="280" y="442"/>
                    <a:pt x="282" y="437"/>
                  </a:cubicBezTo>
                  <a:cubicBezTo>
                    <a:pt x="280" y="437"/>
                    <a:pt x="280" y="437"/>
                    <a:pt x="279" y="436"/>
                  </a:cubicBezTo>
                  <a:cubicBezTo>
                    <a:pt x="278" y="439"/>
                    <a:pt x="278" y="442"/>
                    <a:pt x="278" y="446"/>
                  </a:cubicBezTo>
                  <a:close/>
                  <a:moveTo>
                    <a:pt x="455" y="446"/>
                  </a:moveTo>
                  <a:cubicBezTo>
                    <a:pt x="458" y="450"/>
                    <a:pt x="460" y="448"/>
                    <a:pt x="461" y="451"/>
                  </a:cubicBezTo>
                  <a:cubicBezTo>
                    <a:pt x="463" y="446"/>
                    <a:pt x="462" y="440"/>
                    <a:pt x="462" y="437"/>
                  </a:cubicBezTo>
                  <a:cubicBezTo>
                    <a:pt x="461" y="437"/>
                    <a:pt x="460" y="437"/>
                    <a:pt x="459" y="437"/>
                  </a:cubicBezTo>
                  <a:cubicBezTo>
                    <a:pt x="459" y="440"/>
                    <a:pt x="459" y="445"/>
                    <a:pt x="455" y="446"/>
                  </a:cubicBezTo>
                  <a:close/>
                  <a:moveTo>
                    <a:pt x="241" y="458"/>
                  </a:moveTo>
                  <a:cubicBezTo>
                    <a:pt x="241" y="456"/>
                    <a:pt x="244" y="457"/>
                    <a:pt x="243" y="454"/>
                  </a:cubicBezTo>
                  <a:cubicBezTo>
                    <a:pt x="241" y="454"/>
                    <a:pt x="241" y="452"/>
                    <a:pt x="240" y="452"/>
                  </a:cubicBezTo>
                  <a:cubicBezTo>
                    <a:pt x="239" y="454"/>
                    <a:pt x="239" y="456"/>
                    <a:pt x="241" y="458"/>
                  </a:cubicBezTo>
                  <a:close/>
                  <a:moveTo>
                    <a:pt x="279" y="459"/>
                  </a:moveTo>
                  <a:cubicBezTo>
                    <a:pt x="279" y="456"/>
                    <a:pt x="281" y="456"/>
                    <a:pt x="281" y="453"/>
                  </a:cubicBezTo>
                  <a:cubicBezTo>
                    <a:pt x="280" y="453"/>
                    <a:pt x="279" y="452"/>
                    <a:pt x="278" y="452"/>
                  </a:cubicBezTo>
                  <a:cubicBezTo>
                    <a:pt x="277" y="453"/>
                    <a:pt x="276" y="458"/>
                    <a:pt x="279" y="459"/>
                  </a:cubicBezTo>
                  <a:close/>
                  <a:moveTo>
                    <a:pt x="456" y="471"/>
                  </a:moveTo>
                  <a:cubicBezTo>
                    <a:pt x="456" y="470"/>
                    <a:pt x="456" y="470"/>
                    <a:pt x="457" y="470"/>
                  </a:cubicBezTo>
                  <a:cubicBezTo>
                    <a:pt x="459" y="466"/>
                    <a:pt x="457" y="466"/>
                    <a:pt x="459" y="464"/>
                  </a:cubicBezTo>
                  <a:cubicBezTo>
                    <a:pt x="460" y="465"/>
                    <a:pt x="459" y="467"/>
                    <a:pt x="460" y="467"/>
                  </a:cubicBezTo>
                  <a:cubicBezTo>
                    <a:pt x="463" y="462"/>
                    <a:pt x="462" y="457"/>
                    <a:pt x="461" y="453"/>
                  </a:cubicBezTo>
                  <a:cubicBezTo>
                    <a:pt x="457" y="453"/>
                    <a:pt x="457" y="454"/>
                    <a:pt x="455" y="452"/>
                  </a:cubicBezTo>
                  <a:cubicBezTo>
                    <a:pt x="456" y="460"/>
                    <a:pt x="452" y="466"/>
                    <a:pt x="456" y="471"/>
                  </a:cubicBezTo>
                  <a:close/>
                  <a:moveTo>
                    <a:pt x="323" y="464"/>
                  </a:moveTo>
                  <a:cubicBezTo>
                    <a:pt x="323" y="463"/>
                    <a:pt x="326" y="458"/>
                    <a:pt x="322" y="459"/>
                  </a:cubicBezTo>
                  <a:cubicBezTo>
                    <a:pt x="324" y="461"/>
                    <a:pt x="321" y="462"/>
                    <a:pt x="323" y="464"/>
                  </a:cubicBezTo>
                  <a:close/>
                  <a:moveTo>
                    <a:pt x="278" y="466"/>
                  </a:moveTo>
                  <a:cubicBezTo>
                    <a:pt x="277" y="463"/>
                    <a:pt x="280" y="463"/>
                    <a:pt x="281" y="461"/>
                  </a:cubicBezTo>
                  <a:cubicBezTo>
                    <a:pt x="279" y="461"/>
                    <a:pt x="280" y="459"/>
                    <a:pt x="277" y="459"/>
                  </a:cubicBezTo>
                  <a:cubicBezTo>
                    <a:pt x="276" y="463"/>
                    <a:pt x="274" y="465"/>
                    <a:pt x="278" y="466"/>
                  </a:cubicBezTo>
                  <a:close/>
                  <a:moveTo>
                    <a:pt x="277" y="483"/>
                  </a:moveTo>
                  <a:cubicBezTo>
                    <a:pt x="277" y="483"/>
                    <a:pt x="278" y="482"/>
                    <a:pt x="279" y="483"/>
                  </a:cubicBezTo>
                  <a:cubicBezTo>
                    <a:pt x="279" y="478"/>
                    <a:pt x="277" y="476"/>
                    <a:pt x="279" y="473"/>
                  </a:cubicBezTo>
                  <a:cubicBezTo>
                    <a:pt x="278" y="473"/>
                    <a:pt x="278" y="472"/>
                    <a:pt x="276" y="472"/>
                  </a:cubicBezTo>
                  <a:cubicBezTo>
                    <a:pt x="277" y="477"/>
                    <a:pt x="273" y="482"/>
                    <a:pt x="277" y="483"/>
                  </a:cubicBezTo>
                  <a:close/>
                  <a:moveTo>
                    <a:pt x="453" y="474"/>
                  </a:moveTo>
                  <a:cubicBezTo>
                    <a:pt x="455" y="479"/>
                    <a:pt x="452" y="482"/>
                    <a:pt x="453" y="491"/>
                  </a:cubicBezTo>
                  <a:cubicBezTo>
                    <a:pt x="457" y="490"/>
                    <a:pt x="457" y="490"/>
                    <a:pt x="457" y="495"/>
                  </a:cubicBezTo>
                  <a:cubicBezTo>
                    <a:pt x="462" y="491"/>
                    <a:pt x="461" y="480"/>
                    <a:pt x="460" y="472"/>
                  </a:cubicBezTo>
                  <a:cubicBezTo>
                    <a:pt x="457" y="473"/>
                    <a:pt x="456" y="472"/>
                    <a:pt x="453" y="474"/>
                  </a:cubicBezTo>
                  <a:close/>
                  <a:moveTo>
                    <a:pt x="265" y="482"/>
                  </a:moveTo>
                  <a:cubicBezTo>
                    <a:pt x="263" y="494"/>
                    <a:pt x="268" y="497"/>
                    <a:pt x="265" y="504"/>
                  </a:cubicBezTo>
                  <a:cubicBezTo>
                    <a:pt x="267" y="504"/>
                    <a:pt x="267" y="507"/>
                    <a:pt x="269" y="504"/>
                  </a:cubicBezTo>
                  <a:cubicBezTo>
                    <a:pt x="268" y="500"/>
                    <a:pt x="270" y="485"/>
                    <a:pt x="271" y="480"/>
                  </a:cubicBezTo>
                  <a:cubicBezTo>
                    <a:pt x="270" y="479"/>
                    <a:pt x="269" y="478"/>
                    <a:pt x="267" y="479"/>
                  </a:cubicBezTo>
                  <a:cubicBezTo>
                    <a:pt x="268" y="483"/>
                    <a:pt x="266" y="480"/>
                    <a:pt x="265" y="482"/>
                  </a:cubicBezTo>
                  <a:close/>
                  <a:moveTo>
                    <a:pt x="466" y="521"/>
                  </a:moveTo>
                  <a:cubicBezTo>
                    <a:pt x="466" y="508"/>
                    <a:pt x="470" y="498"/>
                    <a:pt x="465" y="490"/>
                  </a:cubicBezTo>
                  <a:cubicBezTo>
                    <a:pt x="465" y="503"/>
                    <a:pt x="459" y="515"/>
                    <a:pt x="466" y="521"/>
                  </a:cubicBezTo>
                  <a:close/>
                  <a:moveTo>
                    <a:pt x="452" y="493"/>
                  </a:moveTo>
                  <a:cubicBezTo>
                    <a:pt x="451" y="496"/>
                    <a:pt x="454" y="495"/>
                    <a:pt x="456" y="495"/>
                  </a:cubicBezTo>
                  <a:cubicBezTo>
                    <a:pt x="456" y="494"/>
                    <a:pt x="456" y="493"/>
                    <a:pt x="456" y="492"/>
                  </a:cubicBezTo>
                  <a:cubicBezTo>
                    <a:pt x="454" y="492"/>
                    <a:pt x="453" y="492"/>
                    <a:pt x="452" y="493"/>
                  </a:cubicBezTo>
                  <a:close/>
                  <a:moveTo>
                    <a:pt x="457" y="540"/>
                  </a:moveTo>
                  <a:cubicBezTo>
                    <a:pt x="458" y="523"/>
                    <a:pt x="461" y="513"/>
                    <a:pt x="458" y="499"/>
                  </a:cubicBezTo>
                  <a:cubicBezTo>
                    <a:pt x="455" y="501"/>
                    <a:pt x="455" y="498"/>
                    <a:pt x="453" y="497"/>
                  </a:cubicBezTo>
                  <a:cubicBezTo>
                    <a:pt x="453" y="517"/>
                    <a:pt x="451" y="540"/>
                    <a:pt x="452" y="560"/>
                  </a:cubicBezTo>
                  <a:cubicBezTo>
                    <a:pt x="452" y="564"/>
                    <a:pt x="454" y="567"/>
                    <a:pt x="454" y="570"/>
                  </a:cubicBezTo>
                  <a:cubicBezTo>
                    <a:pt x="454" y="570"/>
                    <a:pt x="452" y="569"/>
                    <a:pt x="452" y="569"/>
                  </a:cubicBezTo>
                  <a:cubicBezTo>
                    <a:pt x="450" y="574"/>
                    <a:pt x="451" y="587"/>
                    <a:pt x="454" y="591"/>
                  </a:cubicBezTo>
                  <a:cubicBezTo>
                    <a:pt x="456" y="573"/>
                    <a:pt x="456" y="560"/>
                    <a:pt x="457" y="542"/>
                  </a:cubicBezTo>
                  <a:cubicBezTo>
                    <a:pt x="458" y="540"/>
                    <a:pt x="454" y="541"/>
                    <a:pt x="455" y="538"/>
                  </a:cubicBezTo>
                  <a:cubicBezTo>
                    <a:pt x="456" y="538"/>
                    <a:pt x="456" y="540"/>
                    <a:pt x="457" y="540"/>
                  </a:cubicBezTo>
                  <a:close/>
                  <a:moveTo>
                    <a:pt x="384" y="675"/>
                  </a:moveTo>
                  <a:cubicBezTo>
                    <a:pt x="382" y="678"/>
                    <a:pt x="379" y="682"/>
                    <a:pt x="385" y="683"/>
                  </a:cubicBezTo>
                  <a:cubicBezTo>
                    <a:pt x="384" y="677"/>
                    <a:pt x="385" y="676"/>
                    <a:pt x="384" y="672"/>
                  </a:cubicBezTo>
                  <a:cubicBezTo>
                    <a:pt x="391" y="671"/>
                    <a:pt x="386" y="681"/>
                    <a:pt x="389" y="684"/>
                  </a:cubicBezTo>
                  <a:cubicBezTo>
                    <a:pt x="386" y="683"/>
                    <a:pt x="386" y="686"/>
                    <a:pt x="385" y="687"/>
                  </a:cubicBezTo>
                  <a:cubicBezTo>
                    <a:pt x="388" y="688"/>
                    <a:pt x="390" y="685"/>
                    <a:pt x="390" y="687"/>
                  </a:cubicBezTo>
                  <a:cubicBezTo>
                    <a:pt x="389" y="689"/>
                    <a:pt x="382" y="692"/>
                    <a:pt x="386" y="694"/>
                  </a:cubicBezTo>
                  <a:cubicBezTo>
                    <a:pt x="388" y="689"/>
                    <a:pt x="393" y="697"/>
                    <a:pt x="394" y="691"/>
                  </a:cubicBezTo>
                  <a:cubicBezTo>
                    <a:pt x="394" y="693"/>
                    <a:pt x="394" y="695"/>
                    <a:pt x="393" y="696"/>
                  </a:cubicBezTo>
                  <a:cubicBezTo>
                    <a:pt x="394" y="696"/>
                    <a:pt x="396" y="695"/>
                    <a:pt x="396" y="697"/>
                  </a:cubicBezTo>
                  <a:cubicBezTo>
                    <a:pt x="391" y="695"/>
                    <a:pt x="390" y="697"/>
                    <a:pt x="385" y="698"/>
                  </a:cubicBezTo>
                  <a:cubicBezTo>
                    <a:pt x="386" y="700"/>
                    <a:pt x="384" y="700"/>
                    <a:pt x="385" y="702"/>
                  </a:cubicBezTo>
                  <a:cubicBezTo>
                    <a:pt x="387" y="703"/>
                    <a:pt x="388" y="704"/>
                    <a:pt x="388" y="706"/>
                  </a:cubicBezTo>
                  <a:cubicBezTo>
                    <a:pt x="386" y="707"/>
                    <a:pt x="384" y="706"/>
                    <a:pt x="383" y="709"/>
                  </a:cubicBezTo>
                  <a:cubicBezTo>
                    <a:pt x="384" y="713"/>
                    <a:pt x="393" y="710"/>
                    <a:pt x="394" y="714"/>
                  </a:cubicBezTo>
                  <a:cubicBezTo>
                    <a:pt x="390" y="712"/>
                    <a:pt x="387" y="718"/>
                    <a:pt x="386" y="723"/>
                  </a:cubicBezTo>
                  <a:cubicBezTo>
                    <a:pt x="387" y="725"/>
                    <a:pt x="390" y="724"/>
                    <a:pt x="390" y="725"/>
                  </a:cubicBezTo>
                  <a:cubicBezTo>
                    <a:pt x="390" y="729"/>
                    <a:pt x="393" y="736"/>
                    <a:pt x="385" y="733"/>
                  </a:cubicBezTo>
                  <a:cubicBezTo>
                    <a:pt x="386" y="743"/>
                    <a:pt x="396" y="732"/>
                    <a:pt x="397" y="738"/>
                  </a:cubicBezTo>
                  <a:cubicBezTo>
                    <a:pt x="397" y="721"/>
                    <a:pt x="398" y="696"/>
                    <a:pt x="397" y="682"/>
                  </a:cubicBezTo>
                  <a:cubicBezTo>
                    <a:pt x="395" y="684"/>
                    <a:pt x="392" y="684"/>
                    <a:pt x="390" y="682"/>
                  </a:cubicBezTo>
                  <a:cubicBezTo>
                    <a:pt x="391" y="681"/>
                    <a:pt x="392" y="680"/>
                    <a:pt x="393" y="679"/>
                  </a:cubicBezTo>
                  <a:cubicBezTo>
                    <a:pt x="394" y="680"/>
                    <a:pt x="395" y="681"/>
                    <a:pt x="397" y="680"/>
                  </a:cubicBezTo>
                  <a:cubicBezTo>
                    <a:pt x="396" y="663"/>
                    <a:pt x="400" y="655"/>
                    <a:pt x="395" y="643"/>
                  </a:cubicBezTo>
                  <a:cubicBezTo>
                    <a:pt x="401" y="631"/>
                    <a:pt x="402" y="614"/>
                    <a:pt x="396" y="603"/>
                  </a:cubicBezTo>
                  <a:cubicBezTo>
                    <a:pt x="396" y="604"/>
                    <a:pt x="395" y="604"/>
                    <a:pt x="393" y="603"/>
                  </a:cubicBezTo>
                  <a:cubicBezTo>
                    <a:pt x="400" y="596"/>
                    <a:pt x="396" y="584"/>
                    <a:pt x="398" y="573"/>
                  </a:cubicBezTo>
                  <a:cubicBezTo>
                    <a:pt x="393" y="577"/>
                    <a:pt x="398" y="588"/>
                    <a:pt x="394" y="592"/>
                  </a:cubicBezTo>
                  <a:cubicBezTo>
                    <a:pt x="390" y="589"/>
                    <a:pt x="393" y="584"/>
                    <a:pt x="393" y="580"/>
                  </a:cubicBezTo>
                  <a:cubicBezTo>
                    <a:pt x="393" y="579"/>
                    <a:pt x="389" y="580"/>
                    <a:pt x="389" y="579"/>
                  </a:cubicBezTo>
                  <a:cubicBezTo>
                    <a:pt x="390" y="578"/>
                    <a:pt x="390" y="577"/>
                    <a:pt x="389" y="577"/>
                  </a:cubicBezTo>
                  <a:cubicBezTo>
                    <a:pt x="393" y="577"/>
                    <a:pt x="396" y="572"/>
                    <a:pt x="394" y="567"/>
                  </a:cubicBezTo>
                  <a:cubicBezTo>
                    <a:pt x="391" y="566"/>
                    <a:pt x="392" y="568"/>
                    <a:pt x="389" y="568"/>
                  </a:cubicBezTo>
                  <a:cubicBezTo>
                    <a:pt x="391" y="566"/>
                    <a:pt x="388" y="564"/>
                    <a:pt x="390" y="562"/>
                  </a:cubicBezTo>
                  <a:cubicBezTo>
                    <a:pt x="394" y="561"/>
                    <a:pt x="391" y="566"/>
                    <a:pt x="393" y="566"/>
                  </a:cubicBezTo>
                  <a:cubicBezTo>
                    <a:pt x="395" y="563"/>
                    <a:pt x="395" y="566"/>
                    <a:pt x="398" y="566"/>
                  </a:cubicBezTo>
                  <a:cubicBezTo>
                    <a:pt x="397" y="557"/>
                    <a:pt x="401" y="547"/>
                    <a:pt x="396" y="544"/>
                  </a:cubicBezTo>
                  <a:cubicBezTo>
                    <a:pt x="399" y="542"/>
                    <a:pt x="401" y="533"/>
                    <a:pt x="396" y="531"/>
                  </a:cubicBezTo>
                  <a:cubicBezTo>
                    <a:pt x="397" y="535"/>
                    <a:pt x="395" y="537"/>
                    <a:pt x="391" y="536"/>
                  </a:cubicBezTo>
                  <a:cubicBezTo>
                    <a:pt x="390" y="539"/>
                    <a:pt x="392" y="540"/>
                    <a:pt x="393" y="541"/>
                  </a:cubicBezTo>
                  <a:cubicBezTo>
                    <a:pt x="387" y="541"/>
                    <a:pt x="394" y="553"/>
                    <a:pt x="387" y="553"/>
                  </a:cubicBezTo>
                  <a:cubicBezTo>
                    <a:pt x="385" y="543"/>
                    <a:pt x="385" y="533"/>
                    <a:pt x="387" y="521"/>
                  </a:cubicBezTo>
                  <a:cubicBezTo>
                    <a:pt x="382" y="521"/>
                    <a:pt x="385" y="512"/>
                    <a:pt x="382" y="510"/>
                  </a:cubicBezTo>
                  <a:cubicBezTo>
                    <a:pt x="385" y="517"/>
                    <a:pt x="378" y="525"/>
                    <a:pt x="385" y="531"/>
                  </a:cubicBezTo>
                  <a:cubicBezTo>
                    <a:pt x="379" y="532"/>
                    <a:pt x="383" y="536"/>
                    <a:pt x="383" y="538"/>
                  </a:cubicBezTo>
                  <a:cubicBezTo>
                    <a:pt x="382" y="544"/>
                    <a:pt x="382" y="549"/>
                    <a:pt x="382" y="555"/>
                  </a:cubicBezTo>
                  <a:cubicBezTo>
                    <a:pt x="382" y="576"/>
                    <a:pt x="378" y="600"/>
                    <a:pt x="383" y="619"/>
                  </a:cubicBezTo>
                  <a:cubicBezTo>
                    <a:pt x="377" y="624"/>
                    <a:pt x="382" y="631"/>
                    <a:pt x="381" y="639"/>
                  </a:cubicBezTo>
                  <a:cubicBezTo>
                    <a:pt x="385" y="639"/>
                    <a:pt x="384" y="640"/>
                    <a:pt x="387" y="639"/>
                  </a:cubicBezTo>
                  <a:cubicBezTo>
                    <a:pt x="387" y="640"/>
                    <a:pt x="389" y="644"/>
                    <a:pt x="386" y="644"/>
                  </a:cubicBezTo>
                  <a:cubicBezTo>
                    <a:pt x="385" y="643"/>
                    <a:pt x="385" y="640"/>
                    <a:pt x="383" y="640"/>
                  </a:cubicBezTo>
                  <a:cubicBezTo>
                    <a:pt x="382" y="645"/>
                    <a:pt x="381" y="641"/>
                    <a:pt x="381" y="647"/>
                  </a:cubicBezTo>
                  <a:cubicBezTo>
                    <a:pt x="385" y="648"/>
                    <a:pt x="384" y="647"/>
                    <a:pt x="387" y="646"/>
                  </a:cubicBezTo>
                  <a:cubicBezTo>
                    <a:pt x="386" y="651"/>
                    <a:pt x="388" y="652"/>
                    <a:pt x="391" y="654"/>
                  </a:cubicBezTo>
                  <a:cubicBezTo>
                    <a:pt x="389" y="655"/>
                    <a:pt x="389" y="657"/>
                    <a:pt x="387" y="655"/>
                  </a:cubicBezTo>
                  <a:cubicBezTo>
                    <a:pt x="387" y="658"/>
                    <a:pt x="388" y="662"/>
                    <a:pt x="386" y="663"/>
                  </a:cubicBezTo>
                  <a:cubicBezTo>
                    <a:pt x="388" y="665"/>
                    <a:pt x="389" y="661"/>
                    <a:pt x="390" y="664"/>
                  </a:cubicBezTo>
                  <a:cubicBezTo>
                    <a:pt x="388" y="665"/>
                    <a:pt x="388" y="670"/>
                    <a:pt x="384" y="669"/>
                  </a:cubicBezTo>
                  <a:cubicBezTo>
                    <a:pt x="384" y="664"/>
                    <a:pt x="387" y="659"/>
                    <a:pt x="383" y="657"/>
                  </a:cubicBezTo>
                  <a:cubicBezTo>
                    <a:pt x="380" y="664"/>
                    <a:pt x="381" y="669"/>
                    <a:pt x="384" y="675"/>
                  </a:cubicBezTo>
                  <a:close/>
                  <a:moveTo>
                    <a:pt x="382" y="649"/>
                  </a:moveTo>
                  <a:cubicBezTo>
                    <a:pt x="382" y="651"/>
                    <a:pt x="382" y="652"/>
                    <a:pt x="381" y="653"/>
                  </a:cubicBezTo>
                  <a:cubicBezTo>
                    <a:pt x="382" y="654"/>
                    <a:pt x="383" y="654"/>
                    <a:pt x="383" y="655"/>
                  </a:cubicBezTo>
                  <a:cubicBezTo>
                    <a:pt x="387" y="655"/>
                    <a:pt x="388" y="647"/>
                    <a:pt x="382" y="649"/>
                  </a:cubicBezTo>
                  <a:close/>
                  <a:moveTo>
                    <a:pt x="387" y="515"/>
                  </a:moveTo>
                  <a:cubicBezTo>
                    <a:pt x="388" y="515"/>
                    <a:pt x="390" y="511"/>
                    <a:pt x="387" y="510"/>
                  </a:cubicBezTo>
                  <a:cubicBezTo>
                    <a:pt x="388" y="512"/>
                    <a:pt x="385" y="514"/>
                    <a:pt x="387" y="515"/>
                  </a:cubicBezTo>
                  <a:close/>
                  <a:moveTo>
                    <a:pt x="240" y="523"/>
                  </a:moveTo>
                  <a:cubicBezTo>
                    <a:pt x="242" y="523"/>
                    <a:pt x="244" y="530"/>
                    <a:pt x="247" y="527"/>
                  </a:cubicBezTo>
                  <a:cubicBezTo>
                    <a:pt x="247" y="525"/>
                    <a:pt x="244" y="525"/>
                    <a:pt x="243" y="524"/>
                  </a:cubicBezTo>
                  <a:cubicBezTo>
                    <a:pt x="244" y="522"/>
                    <a:pt x="247" y="524"/>
                    <a:pt x="247" y="522"/>
                  </a:cubicBezTo>
                  <a:cubicBezTo>
                    <a:pt x="245" y="522"/>
                    <a:pt x="246" y="519"/>
                    <a:pt x="244" y="519"/>
                  </a:cubicBezTo>
                  <a:cubicBezTo>
                    <a:pt x="245" y="524"/>
                    <a:pt x="240" y="519"/>
                    <a:pt x="240" y="523"/>
                  </a:cubicBezTo>
                  <a:close/>
                  <a:moveTo>
                    <a:pt x="349" y="531"/>
                  </a:moveTo>
                  <a:cubicBezTo>
                    <a:pt x="350" y="528"/>
                    <a:pt x="352" y="525"/>
                    <a:pt x="353" y="520"/>
                  </a:cubicBezTo>
                  <a:cubicBezTo>
                    <a:pt x="351" y="520"/>
                    <a:pt x="351" y="518"/>
                    <a:pt x="348" y="519"/>
                  </a:cubicBezTo>
                  <a:cubicBezTo>
                    <a:pt x="347" y="523"/>
                    <a:pt x="345" y="529"/>
                    <a:pt x="349" y="531"/>
                  </a:cubicBezTo>
                  <a:close/>
                  <a:moveTo>
                    <a:pt x="255" y="531"/>
                  </a:moveTo>
                  <a:cubicBezTo>
                    <a:pt x="260" y="531"/>
                    <a:pt x="256" y="526"/>
                    <a:pt x="259" y="523"/>
                  </a:cubicBezTo>
                  <a:cubicBezTo>
                    <a:pt x="257" y="523"/>
                    <a:pt x="257" y="522"/>
                    <a:pt x="256" y="521"/>
                  </a:cubicBezTo>
                  <a:cubicBezTo>
                    <a:pt x="254" y="525"/>
                    <a:pt x="256" y="526"/>
                    <a:pt x="255" y="531"/>
                  </a:cubicBezTo>
                  <a:close/>
                  <a:moveTo>
                    <a:pt x="463" y="532"/>
                  </a:moveTo>
                  <a:cubicBezTo>
                    <a:pt x="468" y="532"/>
                    <a:pt x="466" y="524"/>
                    <a:pt x="464" y="522"/>
                  </a:cubicBezTo>
                  <a:cubicBezTo>
                    <a:pt x="464" y="526"/>
                    <a:pt x="463" y="528"/>
                    <a:pt x="463" y="532"/>
                  </a:cubicBezTo>
                  <a:close/>
                  <a:moveTo>
                    <a:pt x="88" y="529"/>
                  </a:moveTo>
                  <a:cubicBezTo>
                    <a:pt x="92" y="528"/>
                    <a:pt x="88" y="529"/>
                    <a:pt x="89" y="531"/>
                  </a:cubicBezTo>
                  <a:cubicBezTo>
                    <a:pt x="91" y="531"/>
                    <a:pt x="94" y="534"/>
                    <a:pt x="95" y="531"/>
                  </a:cubicBezTo>
                  <a:cubicBezTo>
                    <a:pt x="92" y="531"/>
                    <a:pt x="96" y="528"/>
                    <a:pt x="95" y="526"/>
                  </a:cubicBezTo>
                  <a:cubicBezTo>
                    <a:pt x="91" y="525"/>
                    <a:pt x="89" y="526"/>
                    <a:pt x="88" y="529"/>
                  </a:cubicBezTo>
                  <a:close/>
                  <a:moveTo>
                    <a:pt x="393" y="532"/>
                  </a:moveTo>
                  <a:cubicBezTo>
                    <a:pt x="395" y="530"/>
                    <a:pt x="396" y="528"/>
                    <a:pt x="393" y="526"/>
                  </a:cubicBezTo>
                  <a:cubicBezTo>
                    <a:pt x="392" y="527"/>
                    <a:pt x="391" y="532"/>
                    <a:pt x="393" y="532"/>
                  </a:cubicBezTo>
                  <a:close/>
                  <a:moveTo>
                    <a:pt x="316" y="531"/>
                  </a:moveTo>
                  <a:cubicBezTo>
                    <a:pt x="321" y="529"/>
                    <a:pt x="318" y="534"/>
                    <a:pt x="321" y="534"/>
                  </a:cubicBezTo>
                  <a:cubicBezTo>
                    <a:pt x="321" y="532"/>
                    <a:pt x="321" y="530"/>
                    <a:pt x="321" y="528"/>
                  </a:cubicBezTo>
                  <a:cubicBezTo>
                    <a:pt x="319" y="527"/>
                    <a:pt x="318" y="531"/>
                    <a:pt x="317" y="528"/>
                  </a:cubicBezTo>
                  <a:cubicBezTo>
                    <a:pt x="317" y="527"/>
                    <a:pt x="317" y="526"/>
                    <a:pt x="316" y="527"/>
                  </a:cubicBezTo>
                  <a:cubicBezTo>
                    <a:pt x="316" y="528"/>
                    <a:pt x="316" y="529"/>
                    <a:pt x="316" y="531"/>
                  </a:cubicBezTo>
                  <a:close/>
                  <a:moveTo>
                    <a:pt x="396" y="531"/>
                  </a:moveTo>
                  <a:cubicBezTo>
                    <a:pt x="397" y="531"/>
                    <a:pt x="398" y="531"/>
                    <a:pt x="399" y="531"/>
                  </a:cubicBezTo>
                  <a:cubicBezTo>
                    <a:pt x="399" y="529"/>
                    <a:pt x="399" y="527"/>
                    <a:pt x="397" y="528"/>
                  </a:cubicBezTo>
                  <a:cubicBezTo>
                    <a:pt x="397" y="529"/>
                    <a:pt x="397" y="530"/>
                    <a:pt x="396" y="531"/>
                  </a:cubicBezTo>
                  <a:close/>
                  <a:moveTo>
                    <a:pt x="240" y="531"/>
                  </a:moveTo>
                  <a:cubicBezTo>
                    <a:pt x="241" y="533"/>
                    <a:pt x="243" y="533"/>
                    <a:pt x="244" y="534"/>
                  </a:cubicBezTo>
                  <a:cubicBezTo>
                    <a:pt x="245" y="535"/>
                    <a:pt x="244" y="537"/>
                    <a:pt x="245" y="537"/>
                  </a:cubicBezTo>
                  <a:cubicBezTo>
                    <a:pt x="246" y="534"/>
                    <a:pt x="247" y="531"/>
                    <a:pt x="245" y="530"/>
                  </a:cubicBezTo>
                  <a:cubicBezTo>
                    <a:pt x="245" y="532"/>
                    <a:pt x="239" y="529"/>
                    <a:pt x="240" y="531"/>
                  </a:cubicBezTo>
                  <a:close/>
                  <a:moveTo>
                    <a:pt x="476" y="535"/>
                  </a:moveTo>
                  <a:cubicBezTo>
                    <a:pt x="475" y="534"/>
                    <a:pt x="477" y="530"/>
                    <a:pt x="475" y="531"/>
                  </a:cubicBezTo>
                  <a:cubicBezTo>
                    <a:pt x="473" y="532"/>
                    <a:pt x="474" y="534"/>
                    <a:pt x="476" y="535"/>
                  </a:cubicBezTo>
                  <a:close/>
                  <a:moveTo>
                    <a:pt x="280" y="532"/>
                  </a:moveTo>
                  <a:cubicBezTo>
                    <a:pt x="279" y="536"/>
                    <a:pt x="279" y="539"/>
                    <a:pt x="282" y="541"/>
                  </a:cubicBezTo>
                  <a:cubicBezTo>
                    <a:pt x="282" y="537"/>
                    <a:pt x="286" y="536"/>
                    <a:pt x="283" y="533"/>
                  </a:cubicBezTo>
                  <a:cubicBezTo>
                    <a:pt x="284" y="534"/>
                    <a:pt x="285" y="532"/>
                    <a:pt x="284" y="531"/>
                  </a:cubicBezTo>
                  <a:cubicBezTo>
                    <a:pt x="284" y="533"/>
                    <a:pt x="281" y="532"/>
                    <a:pt x="280" y="532"/>
                  </a:cubicBezTo>
                  <a:close/>
                  <a:moveTo>
                    <a:pt x="337" y="572"/>
                  </a:moveTo>
                  <a:cubicBezTo>
                    <a:pt x="343" y="570"/>
                    <a:pt x="339" y="565"/>
                    <a:pt x="338" y="560"/>
                  </a:cubicBezTo>
                  <a:cubicBezTo>
                    <a:pt x="338" y="552"/>
                    <a:pt x="342" y="540"/>
                    <a:pt x="337" y="532"/>
                  </a:cubicBezTo>
                  <a:cubicBezTo>
                    <a:pt x="335" y="544"/>
                    <a:pt x="338" y="560"/>
                    <a:pt x="337" y="572"/>
                  </a:cubicBezTo>
                  <a:close/>
                  <a:moveTo>
                    <a:pt x="349" y="548"/>
                  </a:moveTo>
                  <a:cubicBezTo>
                    <a:pt x="351" y="542"/>
                    <a:pt x="353" y="534"/>
                    <a:pt x="348" y="532"/>
                  </a:cubicBezTo>
                  <a:cubicBezTo>
                    <a:pt x="347" y="536"/>
                    <a:pt x="346" y="546"/>
                    <a:pt x="349" y="548"/>
                  </a:cubicBezTo>
                  <a:close/>
                  <a:moveTo>
                    <a:pt x="255" y="548"/>
                  </a:moveTo>
                  <a:cubicBezTo>
                    <a:pt x="257" y="545"/>
                    <a:pt x="258" y="536"/>
                    <a:pt x="255" y="533"/>
                  </a:cubicBezTo>
                  <a:cubicBezTo>
                    <a:pt x="255" y="540"/>
                    <a:pt x="253" y="543"/>
                    <a:pt x="255" y="548"/>
                  </a:cubicBezTo>
                  <a:close/>
                  <a:moveTo>
                    <a:pt x="430" y="540"/>
                  </a:moveTo>
                  <a:cubicBezTo>
                    <a:pt x="430" y="540"/>
                    <a:pt x="431" y="540"/>
                    <a:pt x="432" y="540"/>
                  </a:cubicBezTo>
                  <a:cubicBezTo>
                    <a:pt x="432" y="539"/>
                    <a:pt x="432" y="538"/>
                    <a:pt x="432" y="536"/>
                  </a:cubicBezTo>
                  <a:cubicBezTo>
                    <a:pt x="431" y="536"/>
                    <a:pt x="430" y="536"/>
                    <a:pt x="430" y="536"/>
                  </a:cubicBezTo>
                  <a:cubicBezTo>
                    <a:pt x="430" y="538"/>
                    <a:pt x="430" y="539"/>
                    <a:pt x="430" y="540"/>
                  </a:cubicBezTo>
                  <a:close/>
                  <a:moveTo>
                    <a:pt x="278" y="569"/>
                  </a:moveTo>
                  <a:cubicBezTo>
                    <a:pt x="285" y="577"/>
                    <a:pt x="268" y="579"/>
                    <a:pt x="277" y="587"/>
                  </a:cubicBezTo>
                  <a:cubicBezTo>
                    <a:pt x="279" y="586"/>
                    <a:pt x="275" y="584"/>
                    <a:pt x="278" y="583"/>
                  </a:cubicBezTo>
                  <a:cubicBezTo>
                    <a:pt x="279" y="584"/>
                    <a:pt x="279" y="587"/>
                    <a:pt x="279" y="589"/>
                  </a:cubicBezTo>
                  <a:cubicBezTo>
                    <a:pt x="277" y="589"/>
                    <a:pt x="275" y="589"/>
                    <a:pt x="274" y="590"/>
                  </a:cubicBezTo>
                  <a:cubicBezTo>
                    <a:pt x="275" y="601"/>
                    <a:pt x="272" y="613"/>
                    <a:pt x="277" y="619"/>
                  </a:cubicBezTo>
                  <a:cubicBezTo>
                    <a:pt x="273" y="620"/>
                    <a:pt x="273" y="625"/>
                    <a:pt x="274" y="629"/>
                  </a:cubicBezTo>
                  <a:cubicBezTo>
                    <a:pt x="276" y="629"/>
                    <a:pt x="277" y="629"/>
                    <a:pt x="279" y="629"/>
                  </a:cubicBezTo>
                  <a:cubicBezTo>
                    <a:pt x="277" y="616"/>
                    <a:pt x="282" y="609"/>
                    <a:pt x="279" y="597"/>
                  </a:cubicBezTo>
                  <a:cubicBezTo>
                    <a:pt x="279" y="597"/>
                    <a:pt x="279" y="599"/>
                    <a:pt x="278" y="599"/>
                  </a:cubicBezTo>
                  <a:cubicBezTo>
                    <a:pt x="278" y="597"/>
                    <a:pt x="278" y="597"/>
                    <a:pt x="277" y="596"/>
                  </a:cubicBezTo>
                  <a:cubicBezTo>
                    <a:pt x="277" y="593"/>
                    <a:pt x="281" y="595"/>
                    <a:pt x="280" y="592"/>
                  </a:cubicBezTo>
                  <a:cubicBezTo>
                    <a:pt x="281" y="573"/>
                    <a:pt x="282" y="562"/>
                    <a:pt x="283" y="544"/>
                  </a:cubicBezTo>
                  <a:cubicBezTo>
                    <a:pt x="281" y="544"/>
                    <a:pt x="281" y="542"/>
                    <a:pt x="280" y="542"/>
                  </a:cubicBezTo>
                  <a:cubicBezTo>
                    <a:pt x="277" y="552"/>
                    <a:pt x="280" y="561"/>
                    <a:pt x="278" y="569"/>
                  </a:cubicBezTo>
                  <a:close/>
                  <a:moveTo>
                    <a:pt x="432" y="550"/>
                  </a:moveTo>
                  <a:cubicBezTo>
                    <a:pt x="430" y="549"/>
                    <a:pt x="433" y="543"/>
                    <a:pt x="430" y="542"/>
                  </a:cubicBezTo>
                  <a:cubicBezTo>
                    <a:pt x="429" y="546"/>
                    <a:pt x="429" y="551"/>
                    <a:pt x="432" y="550"/>
                  </a:cubicBezTo>
                  <a:close/>
                  <a:moveTo>
                    <a:pt x="241" y="546"/>
                  </a:moveTo>
                  <a:cubicBezTo>
                    <a:pt x="240" y="549"/>
                    <a:pt x="244" y="548"/>
                    <a:pt x="244" y="551"/>
                  </a:cubicBezTo>
                  <a:cubicBezTo>
                    <a:pt x="243" y="551"/>
                    <a:pt x="241" y="551"/>
                    <a:pt x="240" y="551"/>
                  </a:cubicBezTo>
                  <a:cubicBezTo>
                    <a:pt x="240" y="552"/>
                    <a:pt x="240" y="553"/>
                    <a:pt x="240" y="554"/>
                  </a:cubicBezTo>
                  <a:cubicBezTo>
                    <a:pt x="243" y="553"/>
                    <a:pt x="243" y="552"/>
                    <a:pt x="245" y="555"/>
                  </a:cubicBezTo>
                  <a:cubicBezTo>
                    <a:pt x="245" y="549"/>
                    <a:pt x="248" y="547"/>
                    <a:pt x="243" y="545"/>
                  </a:cubicBezTo>
                  <a:cubicBezTo>
                    <a:pt x="244" y="545"/>
                    <a:pt x="245" y="544"/>
                    <a:pt x="245" y="543"/>
                  </a:cubicBezTo>
                  <a:cubicBezTo>
                    <a:pt x="242" y="542"/>
                    <a:pt x="244" y="547"/>
                    <a:pt x="241" y="546"/>
                  </a:cubicBezTo>
                  <a:close/>
                  <a:moveTo>
                    <a:pt x="419" y="545"/>
                  </a:moveTo>
                  <a:cubicBezTo>
                    <a:pt x="418" y="551"/>
                    <a:pt x="419" y="560"/>
                    <a:pt x="421" y="565"/>
                  </a:cubicBezTo>
                  <a:cubicBezTo>
                    <a:pt x="420" y="562"/>
                    <a:pt x="423" y="564"/>
                    <a:pt x="424" y="564"/>
                  </a:cubicBezTo>
                  <a:cubicBezTo>
                    <a:pt x="424" y="562"/>
                    <a:pt x="425" y="561"/>
                    <a:pt x="425" y="557"/>
                  </a:cubicBezTo>
                  <a:cubicBezTo>
                    <a:pt x="424" y="556"/>
                    <a:pt x="420" y="558"/>
                    <a:pt x="421" y="555"/>
                  </a:cubicBezTo>
                  <a:cubicBezTo>
                    <a:pt x="423" y="554"/>
                    <a:pt x="425" y="557"/>
                    <a:pt x="425" y="554"/>
                  </a:cubicBezTo>
                  <a:cubicBezTo>
                    <a:pt x="425" y="550"/>
                    <a:pt x="421" y="555"/>
                    <a:pt x="421" y="553"/>
                  </a:cubicBezTo>
                  <a:cubicBezTo>
                    <a:pt x="421" y="549"/>
                    <a:pt x="422" y="543"/>
                    <a:pt x="421" y="544"/>
                  </a:cubicBezTo>
                  <a:cubicBezTo>
                    <a:pt x="421" y="545"/>
                    <a:pt x="420" y="545"/>
                    <a:pt x="419" y="545"/>
                  </a:cubicBezTo>
                  <a:close/>
                  <a:moveTo>
                    <a:pt x="463" y="547"/>
                  </a:moveTo>
                  <a:cubicBezTo>
                    <a:pt x="466" y="548"/>
                    <a:pt x="466" y="543"/>
                    <a:pt x="463" y="544"/>
                  </a:cubicBezTo>
                  <a:cubicBezTo>
                    <a:pt x="463" y="545"/>
                    <a:pt x="463" y="546"/>
                    <a:pt x="463" y="547"/>
                  </a:cubicBezTo>
                  <a:close/>
                  <a:moveTo>
                    <a:pt x="90" y="555"/>
                  </a:moveTo>
                  <a:cubicBezTo>
                    <a:pt x="92" y="556"/>
                    <a:pt x="92" y="554"/>
                    <a:pt x="95" y="555"/>
                  </a:cubicBezTo>
                  <a:cubicBezTo>
                    <a:pt x="95" y="553"/>
                    <a:pt x="95" y="551"/>
                    <a:pt x="95" y="550"/>
                  </a:cubicBezTo>
                  <a:cubicBezTo>
                    <a:pt x="90" y="549"/>
                    <a:pt x="89" y="551"/>
                    <a:pt x="90" y="555"/>
                  </a:cubicBezTo>
                  <a:close/>
                  <a:moveTo>
                    <a:pt x="239" y="557"/>
                  </a:moveTo>
                  <a:cubicBezTo>
                    <a:pt x="240" y="557"/>
                    <a:pt x="239" y="560"/>
                    <a:pt x="241" y="559"/>
                  </a:cubicBezTo>
                  <a:cubicBezTo>
                    <a:pt x="243" y="559"/>
                    <a:pt x="242" y="557"/>
                    <a:pt x="243" y="556"/>
                  </a:cubicBezTo>
                  <a:cubicBezTo>
                    <a:pt x="244" y="558"/>
                    <a:pt x="243" y="560"/>
                    <a:pt x="245" y="559"/>
                  </a:cubicBezTo>
                  <a:cubicBezTo>
                    <a:pt x="245" y="558"/>
                    <a:pt x="245" y="557"/>
                    <a:pt x="245" y="555"/>
                  </a:cubicBezTo>
                  <a:cubicBezTo>
                    <a:pt x="242" y="555"/>
                    <a:pt x="240" y="555"/>
                    <a:pt x="239" y="557"/>
                  </a:cubicBezTo>
                  <a:close/>
                  <a:moveTo>
                    <a:pt x="239" y="562"/>
                  </a:moveTo>
                  <a:cubicBezTo>
                    <a:pt x="239" y="564"/>
                    <a:pt x="239" y="566"/>
                    <a:pt x="239" y="568"/>
                  </a:cubicBezTo>
                  <a:cubicBezTo>
                    <a:pt x="242" y="568"/>
                    <a:pt x="244" y="561"/>
                    <a:pt x="243" y="560"/>
                  </a:cubicBezTo>
                  <a:cubicBezTo>
                    <a:pt x="243" y="561"/>
                    <a:pt x="241" y="560"/>
                    <a:pt x="239" y="562"/>
                  </a:cubicBezTo>
                  <a:close/>
                  <a:moveTo>
                    <a:pt x="422" y="597"/>
                  </a:moveTo>
                  <a:cubicBezTo>
                    <a:pt x="425" y="586"/>
                    <a:pt x="422" y="579"/>
                    <a:pt x="424" y="566"/>
                  </a:cubicBezTo>
                  <a:cubicBezTo>
                    <a:pt x="423" y="567"/>
                    <a:pt x="419" y="565"/>
                    <a:pt x="419" y="567"/>
                  </a:cubicBezTo>
                  <a:cubicBezTo>
                    <a:pt x="423" y="570"/>
                    <a:pt x="419" y="589"/>
                    <a:pt x="422" y="597"/>
                  </a:cubicBezTo>
                  <a:close/>
                  <a:moveTo>
                    <a:pt x="276" y="572"/>
                  </a:moveTo>
                  <a:cubicBezTo>
                    <a:pt x="278" y="570"/>
                    <a:pt x="277" y="568"/>
                    <a:pt x="275" y="567"/>
                  </a:cubicBezTo>
                  <a:cubicBezTo>
                    <a:pt x="276" y="568"/>
                    <a:pt x="274" y="572"/>
                    <a:pt x="276" y="572"/>
                  </a:cubicBezTo>
                  <a:close/>
                  <a:moveTo>
                    <a:pt x="241" y="594"/>
                  </a:moveTo>
                  <a:cubicBezTo>
                    <a:pt x="245" y="585"/>
                    <a:pt x="242" y="582"/>
                    <a:pt x="243" y="572"/>
                  </a:cubicBezTo>
                  <a:cubicBezTo>
                    <a:pt x="242" y="572"/>
                    <a:pt x="242" y="569"/>
                    <a:pt x="240" y="570"/>
                  </a:cubicBezTo>
                  <a:cubicBezTo>
                    <a:pt x="242" y="578"/>
                    <a:pt x="238" y="589"/>
                    <a:pt x="241" y="594"/>
                  </a:cubicBezTo>
                  <a:close/>
                  <a:moveTo>
                    <a:pt x="338" y="587"/>
                  </a:moveTo>
                  <a:cubicBezTo>
                    <a:pt x="338" y="585"/>
                    <a:pt x="340" y="585"/>
                    <a:pt x="340" y="584"/>
                  </a:cubicBezTo>
                  <a:cubicBezTo>
                    <a:pt x="338" y="582"/>
                    <a:pt x="340" y="580"/>
                    <a:pt x="339" y="576"/>
                  </a:cubicBezTo>
                  <a:cubicBezTo>
                    <a:pt x="338" y="576"/>
                    <a:pt x="337" y="576"/>
                    <a:pt x="337" y="576"/>
                  </a:cubicBezTo>
                  <a:cubicBezTo>
                    <a:pt x="338" y="581"/>
                    <a:pt x="334" y="584"/>
                    <a:pt x="338" y="587"/>
                  </a:cubicBezTo>
                  <a:close/>
                  <a:moveTo>
                    <a:pt x="338" y="597"/>
                  </a:moveTo>
                  <a:cubicBezTo>
                    <a:pt x="339" y="594"/>
                    <a:pt x="341" y="591"/>
                    <a:pt x="337" y="589"/>
                  </a:cubicBezTo>
                  <a:cubicBezTo>
                    <a:pt x="338" y="591"/>
                    <a:pt x="336" y="596"/>
                    <a:pt x="338" y="597"/>
                  </a:cubicBezTo>
                  <a:close/>
                  <a:moveTo>
                    <a:pt x="453" y="601"/>
                  </a:moveTo>
                  <a:cubicBezTo>
                    <a:pt x="454" y="599"/>
                    <a:pt x="453" y="596"/>
                    <a:pt x="455" y="594"/>
                  </a:cubicBezTo>
                  <a:cubicBezTo>
                    <a:pt x="453" y="593"/>
                    <a:pt x="452" y="592"/>
                    <a:pt x="451" y="592"/>
                  </a:cubicBezTo>
                  <a:cubicBezTo>
                    <a:pt x="453" y="594"/>
                    <a:pt x="448" y="600"/>
                    <a:pt x="453" y="601"/>
                  </a:cubicBezTo>
                  <a:close/>
                  <a:moveTo>
                    <a:pt x="242" y="603"/>
                  </a:moveTo>
                  <a:cubicBezTo>
                    <a:pt x="244" y="601"/>
                    <a:pt x="243" y="598"/>
                    <a:pt x="241" y="598"/>
                  </a:cubicBezTo>
                  <a:cubicBezTo>
                    <a:pt x="240" y="600"/>
                    <a:pt x="240" y="602"/>
                    <a:pt x="242" y="603"/>
                  </a:cubicBezTo>
                  <a:close/>
                  <a:moveTo>
                    <a:pt x="477" y="606"/>
                  </a:moveTo>
                  <a:cubicBezTo>
                    <a:pt x="476" y="610"/>
                    <a:pt x="479" y="610"/>
                    <a:pt x="481" y="611"/>
                  </a:cubicBezTo>
                  <a:cubicBezTo>
                    <a:pt x="485" y="609"/>
                    <a:pt x="481" y="608"/>
                    <a:pt x="482" y="605"/>
                  </a:cubicBezTo>
                  <a:cubicBezTo>
                    <a:pt x="479" y="606"/>
                    <a:pt x="480" y="608"/>
                    <a:pt x="477" y="606"/>
                  </a:cubicBezTo>
                  <a:close/>
                  <a:moveTo>
                    <a:pt x="450" y="611"/>
                  </a:moveTo>
                  <a:cubicBezTo>
                    <a:pt x="450" y="611"/>
                    <a:pt x="451" y="611"/>
                    <a:pt x="452" y="611"/>
                  </a:cubicBezTo>
                  <a:cubicBezTo>
                    <a:pt x="452" y="610"/>
                    <a:pt x="452" y="609"/>
                    <a:pt x="452" y="607"/>
                  </a:cubicBezTo>
                  <a:cubicBezTo>
                    <a:pt x="451" y="607"/>
                    <a:pt x="450" y="607"/>
                    <a:pt x="450" y="607"/>
                  </a:cubicBezTo>
                  <a:cubicBezTo>
                    <a:pt x="450" y="609"/>
                    <a:pt x="450" y="610"/>
                    <a:pt x="450" y="611"/>
                  </a:cubicBezTo>
                  <a:close/>
                  <a:moveTo>
                    <a:pt x="476" y="619"/>
                  </a:moveTo>
                  <a:cubicBezTo>
                    <a:pt x="478" y="620"/>
                    <a:pt x="477" y="624"/>
                    <a:pt x="481" y="625"/>
                  </a:cubicBezTo>
                  <a:cubicBezTo>
                    <a:pt x="479" y="627"/>
                    <a:pt x="479" y="629"/>
                    <a:pt x="480" y="631"/>
                  </a:cubicBezTo>
                  <a:cubicBezTo>
                    <a:pt x="480" y="631"/>
                    <a:pt x="481" y="631"/>
                    <a:pt x="481" y="631"/>
                  </a:cubicBezTo>
                  <a:cubicBezTo>
                    <a:pt x="482" y="631"/>
                    <a:pt x="482" y="630"/>
                    <a:pt x="482" y="630"/>
                  </a:cubicBezTo>
                  <a:cubicBezTo>
                    <a:pt x="480" y="627"/>
                    <a:pt x="482" y="625"/>
                    <a:pt x="483" y="622"/>
                  </a:cubicBezTo>
                  <a:cubicBezTo>
                    <a:pt x="478" y="621"/>
                    <a:pt x="484" y="620"/>
                    <a:pt x="482" y="615"/>
                  </a:cubicBezTo>
                  <a:cubicBezTo>
                    <a:pt x="480" y="616"/>
                    <a:pt x="477" y="617"/>
                    <a:pt x="476" y="619"/>
                  </a:cubicBezTo>
                  <a:close/>
                  <a:moveTo>
                    <a:pt x="451" y="626"/>
                  </a:moveTo>
                  <a:cubicBezTo>
                    <a:pt x="451" y="623"/>
                    <a:pt x="453" y="617"/>
                    <a:pt x="450" y="616"/>
                  </a:cubicBezTo>
                  <a:cubicBezTo>
                    <a:pt x="448" y="619"/>
                    <a:pt x="449" y="623"/>
                    <a:pt x="451" y="626"/>
                  </a:cubicBezTo>
                  <a:close/>
                  <a:moveTo>
                    <a:pt x="422" y="636"/>
                  </a:moveTo>
                  <a:cubicBezTo>
                    <a:pt x="423" y="633"/>
                    <a:pt x="424" y="624"/>
                    <a:pt x="421" y="622"/>
                  </a:cubicBezTo>
                  <a:cubicBezTo>
                    <a:pt x="422" y="628"/>
                    <a:pt x="420" y="632"/>
                    <a:pt x="422" y="636"/>
                  </a:cubicBezTo>
                  <a:close/>
                  <a:moveTo>
                    <a:pt x="357" y="625"/>
                  </a:moveTo>
                  <a:cubicBezTo>
                    <a:pt x="354" y="630"/>
                    <a:pt x="360" y="629"/>
                    <a:pt x="357" y="625"/>
                  </a:cubicBezTo>
                  <a:close/>
                  <a:moveTo>
                    <a:pt x="356" y="633"/>
                  </a:moveTo>
                  <a:cubicBezTo>
                    <a:pt x="359" y="635"/>
                    <a:pt x="359" y="629"/>
                    <a:pt x="356" y="630"/>
                  </a:cubicBezTo>
                  <a:cubicBezTo>
                    <a:pt x="356" y="631"/>
                    <a:pt x="356" y="632"/>
                    <a:pt x="356" y="633"/>
                  </a:cubicBezTo>
                  <a:close/>
                  <a:moveTo>
                    <a:pt x="274" y="638"/>
                  </a:moveTo>
                  <a:cubicBezTo>
                    <a:pt x="279" y="638"/>
                    <a:pt x="276" y="634"/>
                    <a:pt x="278" y="631"/>
                  </a:cubicBezTo>
                  <a:cubicBezTo>
                    <a:pt x="274" y="631"/>
                    <a:pt x="275" y="635"/>
                    <a:pt x="274" y="638"/>
                  </a:cubicBezTo>
                  <a:close/>
                  <a:moveTo>
                    <a:pt x="357" y="644"/>
                  </a:moveTo>
                  <a:cubicBezTo>
                    <a:pt x="358" y="642"/>
                    <a:pt x="359" y="635"/>
                    <a:pt x="356" y="634"/>
                  </a:cubicBezTo>
                  <a:cubicBezTo>
                    <a:pt x="356" y="637"/>
                    <a:pt x="355" y="642"/>
                    <a:pt x="357" y="644"/>
                  </a:cubicBezTo>
                  <a:close/>
                  <a:moveTo>
                    <a:pt x="451" y="642"/>
                  </a:moveTo>
                  <a:cubicBezTo>
                    <a:pt x="452" y="641"/>
                    <a:pt x="453" y="636"/>
                    <a:pt x="450" y="637"/>
                  </a:cubicBezTo>
                  <a:cubicBezTo>
                    <a:pt x="450" y="638"/>
                    <a:pt x="449" y="642"/>
                    <a:pt x="451" y="642"/>
                  </a:cubicBezTo>
                  <a:close/>
                  <a:moveTo>
                    <a:pt x="421" y="686"/>
                  </a:moveTo>
                  <a:cubicBezTo>
                    <a:pt x="427" y="672"/>
                    <a:pt x="421" y="661"/>
                    <a:pt x="423" y="639"/>
                  </a:cubicBezTo>
                  <a:cubicBezTo>
                    <a:pt x="423" y="638"/>
                    <a:pt x="422" y="638"/>
                    <a:pt x="421" y="638"/>
                  </a:cubicBezTo>
                  <a:cubicBezTo>
                    <a:pt x="420" y="655"/>
                    <a:pt x="420" y="669"/>
                    <a:pt x="421" y="686"/>
                  </a:cubicBezTo>
                  <a:close/>
                  <a:moveTo>
                    <a:pt x="277" y="653"/>
                  </a:moveTo>
                  <a:cubicBezTo>
                    <a:pt x="278" y="652"/>
                    <a:pt x="279" y="644"/>
                    <a:pt x="275" y="645"/>
                  </a:cubicBezTo>
                  <a:cubicBezTo>
                    <a:pt x="272" y="647"/>
                    <a:pt x="273" y="653"/>
                    <a:pt x="277" y="653"/>
                  </a:cubicBezTo>
                  <a:close/>
                  <a:moveTo>
                    <a:pt x="358" y="653"/>
                  </a:moveTo>
                  <a:cubicBezTo>
                    <a:pt x="358" y="651"/>
                    <a:pt x="357" y="649"/>
                    <a:pt x="356" y="648"/>
                  </a:cubicBezTo>
                  <a:cubicBezTo>
                    <a:pt x="356" y="650"/>
                    <a:pt x="355" y="653"/>
                    <a:pt x="358" y="653"/>
                  </a:cubicBezTo>
                  <a:close/>
                  <a:moveTo>
                    <a:pt x="273" y="657"/>
                  </a:moveTo>
                  <a:cubicBezTo>
                    <a:pt x="275" y="657"/>
                    <a:pt x="273" y="662"/>
                    <a:pt x="276" y="660"/>
                  </a:cubicBezTo>
                  <a:cubicBezTo>
                    <a:pt x="275" y="657"/>
                    <a:pt x="277" y="658"/>
                    <a:pt x="277" y="655"/>
                  </a:cubicBezTo>
                  <a:cubicBezTo>
                    <a:pt x="275" y="655"/>
                    <a:pt x="274" y="656"/>
                    <a:pt x="273" y="657"/>
                  </a:cubicBezTo>
                  <a:close/>
                  <a:moveTo>
                    <a:pt x="277" y="670"/>
                  </a:moveTo>
                  <a:cubicBezTo>
                    <a:pt x="277" y="666"/>
                    <a:pt x="280" y="663"/>
                    <a:pt x="275" y="662"/>
                  </a:cubicBezTo>
                  <a:cubicBezTo>
                    <a:pt x="275" y="665"/>
                    <a:pt x="275" y="669"/>
                    <a:pt x="277" y="670"/>
                  </a:cubicBezTo>
                  <a:close/>
                  <a:moveTo>
                    <a:pt x="382" y="690"/>
                  </a:moveTo>
                  <a:cubicBezTo>
                    <a:pt x="383" y="690"/>
                    <a:pt x="384" y="689"/>
                    <a:pt x="385" y="689"/>
                  </a:cubicBezTo>
                  <a:cubicBezTo>
                    <a:pt x="385" y="688"/>
                    <a:pt x="385" y="688"/>
                    <a:pt x="385" y="687"/>
                  </a:cubicBezTo>
                  <a:cubicBezTo>
                    <a:pt x="384" y="687"/>
                    <a:pt x="383" y="687"/>
                    <a:pt x="383" y="686"/>
                  </a:cubicBezTo>
                  <a:cubicBezTo>
                    <a:pt x="383" y="686"/>
                    <a:pt x="384" y="685"/>
                    <a:pt x="383" y="685"/>
                  </a:cubicBezTo>
                  <a:cubicBezTo>
                    <a:pt x="382" y="686"/>
                    <a:pt x="381" y="688"/>
                    <a:pt x="382" y="690"/>
                  </a:cubicBezTo>
                  <a:close/>
                  <a:moveTo>
                    <a:pt x="424" y="705"/>
                  </a:moveTo>
                  <a:cubicBezTo>
                    <a:pt x="424" y="698"/>
                    <a:pt x="423" y="692"/>
                    <a:pt x="424" y="687"/>
                  </a:cubicBezTo>
                  <a:cubicBezTo>
                    <a:pt x="423" y="687"/>
                    <a:pt x="422" y="687"/>
                    <a:pt x="421" y="687"/>
                  </a:cubicBezTo>
                  <a:cubicBezTo>
                    <a:pt x="424" y="694"/>
                    <a:pt x="419" y="703"/>
                    <a:pt x="424" y="705"/>
                  </a:cubicBezTo>
                  <a:close/>
                  <a:moveTo>
                    <a:pt x="300" y="720"/>
                  </a:moveTo>
                  <a:cubicBezTo>
                    <a:pt x="302" y="721"/>
                    <a:pt x="302" y="723"/>
                    <a:pt x="304" y="724"/>
                  </a:cubicBezTo>
                  <a:cubicBezTo>
                    <a:pt x="302" y="719"/>
                    <a:pt x="306" y="717"/>
                    <a:pt x="303" y="715"/>
                  </a:cubicBezTo>
                  <a:cubicBezTo>
                    <a:pt x="302" y="717"/>
                    <a:pt x="301" y="718"/>
                    <a:pt x="300" y="720"/>
                  </a:cubicBezTo>
                  <a:close/>
                  <a:moveTo>
                    <a:pt x="306" y="697"/>
                  </a:moveTo>
                  <a:cubicBezTo>
                    <a:pt x="303" y="695"/>
                    <a:pt x="304" y="691"/>
                    <a:pt x="301" y="691"/>
                  </a:cubicBezTo>
                  <a:cubicBezTo>
                    <a:pt x="301" y="700"/>
                    <a:pt x="299" y="706"/>
                    <a:pt x="303" y="715"/>
                  </a:cubicBezTo>
                  <a:cubicBezTo>
                    <a:pt x="305" y="709"/>
                    <a:pt x="303" y="699"/>
                    <a:pt x="306" y="697"/>
                  </a:cubicBezTo>
                  <a:close/>
                  <a:moveTo>
                    <a:pt x="311" y="700"/>
                  </a:moveTo>
                  <a:cubicBezTo>
                    <a:pt x="310" y="699"/>
                    <a:pt x="312" y="695"/>
                    <a:pt x="309" y="696"/>
                  </a:cubicBezTo>
                  <a:cubicBezTo>
                    <a:pt x="309" y="698"/>
                    <a:pt x="309" y="700"/>
                    <a:pt x="311" y="700"/>
                  </a:cubicBezTo>
                  <a:close/>
                  <a:moveTo>
                    <a:pt x="422" y="764"/>
                  </a:moveTo>
                  <a:cubicBezTo>
                    <a:pt x="427" y="762"/>
                    <a:pt x="425" y="755"/>
                    <a:pt x="424" y="750"/>
                  </a:cubicBezTo>
                  <a:cubicBezTo>
                    <a:pt x="426" y="740"/>
                    <a:pt x="425" y="718"/>
                    <a:pt x="423" y="706"/>
                  </a:cubicBezTo>
                  <a:cubicBezTo>
                    <a:pt x="420" y="727"/>
                    <a:pt x="422" y="744"/>
                    <a:pt x="422" y="764"/>
                  </a:cubicBezTo>
                  <a:close/>
                  <a:moveTo>
                    <a:pt x="302" y="734"/>
                  </a:moveTo>
                  <a:cubicBezTo>
                    <a:pt x="306" y="734"/>
                    <a:pt x="305" y="730"/>
                    <a:pt x="305" y="726"/>
                  </a:cubicBezTo>
                  <a:cubicBezTo>
                    <a:pt x="304" y="726"/>
                    <a:pt x="303" y="726"/>
                    <a:pt x="302" y="726"/>
                  </a:cubicBezTo>
                  <a:cubicBezTo>
                    <a:pt x="302" y="729"/>
                    <a:pt x="302" y="731"/>
                    <a:pt x="302" y="734"/>
                  </a:cubicBezTo>
                  <a:close/>
                  <a:moveTo>
                    <a:pt x="305" y="745"/>
                  </a:moveTo>
                  <a:cubicBezTo>
                    <a:pt x="305" y="742"/>
                    <a:pt x="305" y="740"/>
                    <a:pt x="303" y="739"/>
                  </a:cubicBezTo>
                  <a:cubicBezTo>
                    <a:pt x="304" y="741"/>
                    <a:pt x="301" y="746"/>
                    <a:pt x="305" y="745"/>
                  </a:cubicBezTo>
                  <a:close/>
                  <a:moveTo>
                    <a:pt x="387" y="747"/>
                  </a:moveTo>
                  <a:cubicBezTo>
                    <a:pt x="389" y="747"/>
                    <a:pt x="391" y="746"/>
                    <a:pt x="390" y="748"/>
                  </a:cubicBezTo>
                  <a:cubicBezTo>
                    <a:pt x="395" y="746"/>
                    <a:pt x="394" y="747"/>
                    <a:pt x="399" y="748"/>
                  </a:cubicBezTo>
                  <a:cubicBezTo>
                    <a:pt x="398" y="744"/>
                    <a:pt x="400" y="741"/>
                    <a:pt x="396" y="739"/>
                  </a:cubicBezTo>
                  <a:cubicBezTo>
                    <a:pt x="394" y="742"/>
                    <a:pt x="388" y="741"/>
                    <a:pt x="387" y="747"/>
                  </a:cubicBezTo>
                  <a:close/>
                  <a:moveTo>
                    <a:pt x="312" y="745"/>
                  </a:moveTo>
                  <a:cubicBezTo>
                    <a:pt x="312" y="743"/>
                    <a:pt x="312" y="742"/>
                    <a:pt x="313" y="741"/>
                  </a:cubicBezTo>
                  <a:cubicBezTo>
                    <a:pt x="309" y="740"/>
                    <a:pt x="309" y="744"/>
                    <a:pt x="312" y="745"/>
                  </a:cubicBezTo>
                  <a:close/>
                  <a:moveTo>
                    <a:pt x="332" y="754"/>
                  </a:moveTo>
                  <a:cubicBezTo>
                    <a:pt x="332" y="751"/>
                    <a:pt x="333" y="749"/>
                    <a:pt x="331" y="747"/>
                  </a:cubicBezTo>
                  <a:cubicBezTo>
                    <a:pt x="331" y="749"/>
                    <a:pt x="330" y="753"/>
                    <a:pt x="332" y="754"/>
                  </a:cubicBezTo>
                  <a:close/>
                  <a:moveTo>
                    <a:pt x="385" y="761"/>
                  </a:moveTo>
                  <a:cubicBezTo>
                    <a:pt x="386" y="761"/>
                    <a:pt x="388" y="761"/>
                    <a:pt x="388" y="762"/>
                  </a:cubicBezTo>
                  <a:cubicBezTo>
                    <a:pt x="384" y="764"/>
                    <a:pt x="393" y="767"/>
                    <a:pt x="389" y="771"/>
                  </a:cubicBezTo>
                  <a:cubicBezTo>
                    <a:pt x="391" y="771"/>
                    <a:pt x="392" y="769"/>
                    <a:pt x="392" y="771"/>
                  </a:cubicBezTo>
                  <a:cubicBezTo>
                    <a:pt x="392" y="779"/>
                    <a:pt x="394" y="785"/>
                    <a:pt x="395" y="792"/>
                  </a:cubicBezTo>
                  <a:cubicBezTo>
                    <a:pt x="394" y="792"/>
                    <a:pt x="394" y="790"/>
                    <a:pt x="392" y="791"/>
                  </a:cubicBezTo>
                  <a:cubicBezTo>
                    <a:pt x="393" y="801"/>
                    <a:pt x="393" y="809"/>
                    <a:pt x="397" y="818"/>
                  </a:cubicBezTo>
                  <a:cubicBezTo>
                    <a:pt x="396" y="808"/>
                    <a:pt x="400" y="792"/>
                    <a:pt x="395" y="784"/>
                  </a:cubicBezTo>
                  <a:cubicBezTo>
                    <a:pt x="396" y="784"/>
                    <a:pt x="397" y="784"/>
                    <a:pt x="398" y="784"/>
                  </a:cubicBezTo>
                  <a:cubicBezTo>
                    <a:pt x="397" y="771"/>
                    <a:pt x="398" y="765"/>
                    <a:pt x="398" y="750"/>
                  </a:cubicBezTo>
                  <a:cubicBezTo>
                    <a:pt x="396" y="750"/>
                    <a:pt x="395" y="750"/>
                    <a:pt x="394" y="749"/>
                  </a:cubicBezTo>
                  <a:cubicBezTo>
                    <a:pt x="391" y="753"/>
                    <a:pt x="387" y="756"/>
                    <a:pt x="385" y="761"/>
                  </a:cubicBezTo>
                  <a:close/>
                  <a:moveTo>
                    <a:pt x="305" y="755"/>
                  </a:moveTo>
                  <a:cubicBezTo>
                    <a:pt x="304" y="754"/>
                    <a:pt x="306" y="750"/>
                    <a:pt x="304" y="750"/>
                  </a:cubicBezTo>
                  <a:cubicBezTo>
                    <a:pt x="302" y="752"/>
                    <a:pt x="303" y="754"/>
                    <a:pt x="305" y="755"/>
                  </a:cubicBezTo>
                  <a:close/>
                  <a:moveTo>
                    <a:pt x="425" y="777"/>
                  </a:moveTo>
                  <a:cubicBezTo>
                    <a:pt x="424" y="772"/>
                    <a:pt x="428" y="766"/>
                    <a:pt x="423" y="765"/>
                  </a:cubicBezTo>
                  <a:cubicBezTo>
                    <a:pt x="423" y="769"/>
                    <a:pt x="421" y="777"/>
                    <a:pt x="425" y="777"/>
                  </a:cubicBezTo>
                  <a:close/>
                  <a:moveTo>
                    <a:pt x="73" y="834"/>
                  </a:moveTo>
                  <a:cubicBezTo>
                    <a:pt x="76" y="832"/>
                    <a:pt x="75" y="836"/>
                    <a:pt x="76" y="837"/>
                  </a:cubicBezTo>
                  <a:cubicBezTo>
                    <a:pt x="78" y="832"/>
                    <a:pt x="75" y="826"/>
                    <a:pt x="77" y="819"/>
                  </a:cubicBezTo>
                  <a:cubicBezTo>
                    <a:pt x="75" y="818"/>
                    <a:pt x="76" y="816"/>
                    <a:pt x="73" y="817"/>
                  </a:cubicBezTo>
                  <a:cubicBezTo>
                    <a:pt x="76" y="823"/>
                    <a:pt x="73" y="828"/>
                    <a:pt x="73" y="834"/>
                  </a:cubicBezTo>
                  <a:close/>
                  <a:moveTo>
                    <a:pt x="398" y="830"/>
                  </a:moveTo>
                  <a:cubicBezTo>
                    <a:pt x="399" y="827"/>
                    <a:pt x="400" y="822"/>
                    <a:pt x="396" y="819"/>
                  </a:cubicBezTo>
                  <a:cubicBezTo>
                    <a:pt x="398" y="822"/>
                    <a:pt x="391" y="829"/>
                    <a:pt x="398" y="830"/>
                  </a:cubicBezTo>
                  <a:close/>
                  <a:moveTo>
                    <a:pt x="399" y="838"/>
                  </a:moveTo>
                  <a:cubicBezTo>
                    <a:pt x="397" y="838"/>
                    <a:pt x="400" y="835"/>
                    <a:pt x="399" y="833"/>
                  </a:cubicBezTo>
                  <a:cubicBezTo>
                    <a:pt x="394" y="832"/>
                    <a:pt x="398" y="840"/>
                    <a:pt x="399" y="838"/>
                  </a:cubicBezTo>
                  <a:close/>
                  <a:moveTo>
                    <a:pt x="85" y="888"/>
                  </a:moveTo>
                  <a:cubicBezTo>
                    <a:pt x="88" y="879"/>
                    <a:pt x="83" y="873"/>
                    <a:pt x="87" y="866"/>
                  </a:cubicBezTo>
                  <a:cubicBezTo>
                    <a:pt x="83" y="867"/>
                    <a:pt x="87" y="861"/>
                    <a:pt x="84" y="862"/>
                  </a:cubicBezTo>
                  <a:cubicBezTo>
                    <a:pt x="83" y="863"/>
                    <a:pt x="81" y="864"/>
                    <a:pt x="78" y="864"/>
                  </a:cubicBezTo>
                  <a:cubicBezTo>
                    <a:pt x="76" y="856"/>
                    <a:pt x="81" y="850"/>
                    <a:pt x="75" y="842"/>
                  </a:cubicBezTo>
                  <a:cubicBezTo>
                    <a:pt x="76" y="893"/>
                    <a:pt x="77" y="927"/>
                    <a:pt x="76" y="969"/>
                  </a:cubicBezTo>
                  <a:cubicBezTo>
                    <a:pt x="77" y="971"/>
                    <a:pt x="81" y="969"/>
                    <a:pt x="80" y="972"/>
                  </a:cubicBezTo>
                  <a:cubicBezTo>
                    <a:pt x="73" y="974"/>
                    <a:pt x="80" y="984"/>
                    <a:pt x="80" y="988"/>
                  </a:cubicBezTo>
                  <a:cubicBezTo>
                    <a:pt x="74" y="995"/>
                    <a:pt x="81" y="1006"/>
                    <a:pt x="80" y="1012"/>
                  </a:cubicBezTo>
                  <a:cubicBezTo>
                    <a:pt x="78" y="1012"/>
                    <a:pt x="78" y="1014"/>
                    <a:pt x="77" y="1014"/>
                  </a:cubicBezTo>
                  <a:cubicBezTo>
                    <a:pt x="80" y="1019"/>
                    <a:pt x="77" y="1030"/>
                    <a:pt x="81" y="1035"/>
                  </a:cubicBezTo>
                  <a:cubicBezTo>
                    <a:pt x="84" y="1024"/>
                    <a:pt x="81" y="1007"/>
                    <a:pt x="83" y="995"/>
                  </a:cubicBezTo>
                  <a:cubicBezTo>
                    <a:pt x="87" y="994"/>
                    <a:pt x="86" y="999"/>
                    <a:pt x="88" y="1000"/>
                  </a:cubicBezTo>
                  <a:cubicBezTo>
                    <a:pt x="84" y="1011"/>
                    <a:pt x="92" y="1032"/>
                    <a:pt x="87" y="1043"/>
                  </a:cubicBezTo>
                  <a:cubicBezTo>
                    <a:pt x="84" y="1042"/>
                    <a:pt x="84" y="1037"/>
                    <a:pt x="81" y="1035"/>
                  </a:cubicBezTo>
                  <a:cubicBezTo>
                    <a:pt x="77" y="1040"/>
                    <a:pt x="86" y="1041"/>
                    <a:pt x="83" y="1044"/>
                  </a:cubicBezTo>
                  <a:cubicBezTo>
                    <a:pt x="82" y="1044"/>
                    <a:pt x="82" y="1042"/>
                    <a:pt x="81" y="1042"/>
                  </a:cubicBezTo>
                  <a:cubicBezTo>
                    <a:pt x="80" y="1048"/>
                    <a:pt x="77" y="1056"/>
                    <a:pt x="81" y="1061"/>
                  </a:cubicBezTo>
                  <a:cubicBezTo>
                    <a:pt x="80" y="1059"/>
                    <a:pt x="81" y="1055"/>
                    <a:pt x="85" y="1055"/>
                  </a:cubicBezTo>
                  <a:cubicBezTo>
                    <a:pt x="85" y="1051"/>
                    <a:pt x="84" y="1048"/>
                    <a:pt x="87" y="1046"/>
                  </a:cubicBezTo>
                  <a:cubicBezTo>
                    <a:pt x="90" y="1052"/>
                    <a:pt x="91" y="1072"/>
                    <a:pt x="91" y="1083"/>
                  </a:cubicBezTo>
                  <a:cubicBezTo>
                    <a:pt x="95" y="1084"/>
                    <a:pt x="92" y="1079"/>
                    <a:pt x="94" y="1079"/>
                  </a:cubicBezTo>
                  <a:cubicBezTo>
                    <a:pt x="95" y="1079"/>
                    <a:pt x="94" y="1081"/>
                    <a:pt x="96" y="1082"/>
                  </a:cubicBezTo>
                  <a:cubicBezTo>
                    <a:pt x="96" y="1076"/>
                    <a:pt x="97" y="1066"/>
                    <a:pt x="92" y="1062"/>
                  </a:cubicBezTo>
                  <a:cubicBezTo>
                    <a:pt x="94" y="1063"/>
                    <a:pt x="95" y="1062"/>
                    <a:pt x="95" y="1059"/>
                  </a:cubicBezTo>
                  <a:cubicBezTo>
                    <a:pt x="92" y="1050"/>
                    <a:pt x="96" y="1040"/>
                    <a:pt x="91" y="1030"/>
                  </a:cubicBezTo>
                  <a:cubicBezTo>
                    <a:pt x="94" y="1019"/>
                    <a:pt x="92" y="1013"/>
                    <a:pt x="90" y="1003"/>
                  </a:cubicBezTo>
                  <a:cubicBezTo>
                    <a:pt x="91" y="1000"/>
                    <a:pt x="95" y="1005"/>
                    <a:pt x="95" y="1001"/>
                  </a:cubicBezTo>
                  <a:cubicBezTo>
                    <a:pt x="95" y="999"/>
                    <a:pt x="90" y="1003"/>
                    <a:pt x="90" y="999"/>
                  </a:cubicBezTo>
                  <a:cubicBezTo>
                    <a:pt x="93" y="995"/>
                    <a:pt x="86" y="990"/>
                    <a:pt x="92" y="987"/>
                  </a:cubicBezTo>
                  <a:cubicBezTo>
                    <a:pt x="92" y="991"/>
                    <a:pt x="91" y="994"/>
                    <a:pt x="94" y="995"/>
                  </a:cubicBezTo>
                  <a:cubicBezTo>
                    <a:pt x="93" y="989"/>
                    <a:pt x="94" y="980"/>
                    <a:pt x="92" y="974"/>
                  </a:cubicBezTo>
                  <a:cubicBezTo>
                    <a:pt x="89" y="977"/>
                    <a:pt x="93" y="981"/>
                    <a:pt x="91" y="983"/>
                  </a:cubicBezTo>
                  <a:cubicBezTo>
                    <a:pt x="90" y="983"/>
                    <a:pt x="90" y="983"/>
                    <a:pt x="89" y="984"/>
                  </a:cubicBezTo>
                  <a:cubicBezTo>
                    <a:pt x="89" y="982"/>
                    <a:pt x="88" y="980"/>
                    <a:pt x="87" y="980"/>
                  </a:cubicBezTo>
                  <a:cubicBezTo>
                    <a:pt x="86" y="983"/>
                    <a:pt x="86" y="989"/>
                    <a:pt x="81" y="987"/>
                  </a:cubicBezTo>
                  <a:cubicBezTo>
                    <a:pt x="87" y="983"/>
                    <a:pt x="82" y="977"/>
                    <a:pt x="84" y="968"/>
                  </a:cubicBezTo>
                  <a:cubicBezTo>
                    <a:pt x="85" y="968"/>
                    <a:pt x="87" y="968"/>
                    <a:pt x="88" y="968"/>
                  </a:cubicBezTo>
                  <a:cubicBezTo>
                    <a:pt x="89" y="962"/>
                    <a:pt x="83" y="962"/>
                    <a:pt x="83" y="957"/>
                  </a:cubicBezTo>
                  <a:cubicBezTo>
                    <a:pt x="87" y="945"/>
                    <a:pt x="81" y="934"/>
                    <a:pt x="83" y="921"/>
                  </a:cubicBezTo>
                  <a:cubicBezTo>
                    <a:pt x="89" y="930"/>
                    <a:pt x="83" y="946"/>
                    <a:pt x="91" y="956"/>
                  </a:cubicBezTo>
                  <a:cubicBezTo>
                    <a:pt x="88" y="936"/>
                    <a:pt x="92" y="916"/>
                    <a:pt x="85" y="899"/>
                  </a:cubicBezTo>
                  <a:cubicBezTo>
                    <a:pt x="83" y="906"/>
                    <a:pt x="88" y="915"/>
                    <a:pt x="83" y="916"/>
                  </a:cubicBezTo>
                  <a:cubicBezTo>
                    <a:pt x="84" y="913"/>
                    <a:pt x="78" y="916"/>
                    <a:pt x="78" y="913"/>
                  </a:cubicBezTo>
                  <a:cubicBezTo>
                    <a:pt x="78" y="910"/>
                    <a:pt x="81" y="910"/>
                    <a:pt x="82" y="909"/>
                  </a:cubicBezTo>
                  <a:cubicBezTo>
                    <a:pt x="76" y="904"/>
                    <a:pt x="83" y="893"/>
                    <a:pt x="79" y="886"/>
                  </a:cubicBezTo>
                  <a:cubicBezTo>
                    <a:pt x="82" y="884"/>
                    <a:pt x="83" y="882"/>
                    <a:pt x="82" y="881"/>
                  </a:cubicBezTo>
                  <a:cubicBezTo>
                    <a:pt x="87" y="882"/>
                    <a:pt x="83" y="887"/>
                    <a:pt x="85" y="888"/>
                  </a:cubicBezTo>
                  <a:close/>
                  <a:moveTo>
                    <a:pt x="51" y="861"/>
                  </a:moveTo>
                  <a:cubicBezTo>
                    <a:pt x="50" y="864"/>
                    <a:pt x="52" y="865"/>
                    <a:pt x="52" y="868"/>
                  </a:cubicBezTo>
                  <a:cubicBezTo>
                    <a:pt x="53" y="876"/>
                    <a:pt x="54" y="856"/>
                    <a:pt x="52" y="854"/>
                  </a:cubicBezTo>
                  <a:cubicBezTo>
                    <a:pt x="52" y="853"/>
                    <a:pt x="52" y="853"/>
                    <a:pt x="50" y="853"/>
                  </a:cubicBezTo>
                  <a:cubicBezTo>
                    <a:pt x="48" y="856"/>
                    <a:pt x="50" y="858"/>
                    <a:pt x="51" y="861"/>
                  </a:cubicBezTo>
                  <a:close/>
                  <a:moveTo>
                    <a:pt x="81" y="861"/>
                  </a:moveTo>
                  <a:cubicBezTo>
                    <a:pt x="86" y="861"/>
                    <a:pt x="84" y="860"/>
                    <a:pt x="86" y="857"/>
                  </a:cubicBezTo>
                  <a:cubicBezTo>
                    <a:pt x="85" y="855"/>
                    <a:pt x="84" y="854"/>
                    <a:pt x="81" y="854"/>
                  </a:cubicBezTo>
                  <a:cubicBezTo>
                    <a:pt x="81" y="856"/>
                    <a:pt x="81" y="859"/>
                    <a:pt x="81" y="861"/>
                  </a:cubicBezTo>
                  <a:close/>
                  <a:moveTo>
                    <a:pt x="43" y="871"/>
                  </a:moveTo>
                  <a:cubicBezTo>
                    <a:pt x="44" y="870"/>
                    <a:pt x="49" y="868"/>
                    <a:pt x="46" y="866"/>
                  </a:cubicBezTo>
                  <a:cubicBezTo>
                    <a:pt x="42" y="869"/>
                    <a:pt x="46" y="860"/>
                    <a:pt x="43" y="862"/>
                  </a:cubicBezTo>
                  <a:cubicBezTo>
                    <a:pt x="43" y="865"/>
                    <a:pt x="39" y="871"/>
                    <a:pt x="43" y="871"/>
                  </a:cubicBezTo>
                  <a:close/>
                  <a:moveTo>
                    <a:pt x="61" y="867"/>
                  </a:moveTo>
                  <a:cubicBezTo>
                    <a:pt x="64" y="867"/>
                    <a:pt x="58" y="885"/>
                    <a:pt x="65" y="888"/>
                  </a:cubicBezTo>
                  <a:cubicBezTo>
                    <a:pt x="62" y="874"/>
                    <a:pt x="68" y="872"/>
                    <a:pt x="62" y="862"/>
                  </a:cubicBezTo>
                  <a:cubicBezTo>
                    <a:pt x="63" y="864"/>
                    <a:pt x="61" y="864"/>
                    <a:pt x="61" y="867"/>
                  </a:cubicBezTo>
                  <a:close/>
                  <a:moveTo>
                    <a:pt x="49" y="882"/>
                  </a:moveTo>
                  <a:cubicBezTo>
                    <a:pt x="49" y="883"/>
                    <a:pt x="54" y="884"/>
                    <a:pt x="54" y="882"/>
                  </a:cubicBezTo>
                  <a:cubicBezTo>
                    <a:pt x="51" y="882"/>
                    <a:pt x="54" y="877"/>
                    <a:pt x="51" y="877"/>
                  </a:cubicBezTo>
                  <a:cubicBezTo>
                    <a:pt x="51" y="879"/>
                    <a:pt x="49" y="880"/>
                    <a:pt x="49" y="882"/>
                  </a:cubicBezTo>
                  <a:close/>
                  <a:moveTo>
                    <a:pt x="42" y="895"/>
                  </a:moveTo>
                  <a:cubicBezTo>
                    <a:pt x="45" y="896"/>
                    <a:pt x="43" y="891"/>
                    <a:pt x="47" y="891"/>
                  </a:cubicBezTo>
                  <a:cubicBezTo>
                    <a:pt x="47" y="894"/>
                    <a:pt x="47" y="897"/>
                    <a:pt x="47" y="900"/>
                  </a:cubicBezTo>
                  <a:cubicBezTo>
                    <a:pt x="45" y="900"/>
                    <a:pt x="43" y="900"/>
                    <a:pt x="42" y="900"/>
                  </a:cubicBezTo>
                  <a:cubicBezTo>
                    <a:pt x="43" y="912"/>
                    <a:pt x="41" y="923"/>
                    <a:pt x="44" y="935"/>
                  </a:cubicBezTo>
                  <a:cubicBezTo>
                    <a:pt x="45" y="932"/>
                    <a:pt x="47" y="926"/>
                    <a:pt x="50" y="931"/>
                  </a:cubicBezTo>
                  <a:cubicBezTo>
                    <a:pt x="51" y="928"/>
                    <a:pt x="53" y="923"/>
                    <a:pt x="51" y="920"/>
                  </a:cubicBezTo>
                  <a:cubicBezTo>
                    <a:pt x="49" y="920"/>
                    <a:pt x="48" y="922"/>
                    <a:pt x="47" y="923"/>
                  </a:cubicBezTo>
                  <a:cubicBezTo>
                    <a:pt x="48" y="923"/>
                    <a:pt x="51" y="926"/>
                    <a:pt x="49" y="927"/>
                  </a:cubicBezTo>
                  <a:cubicBezTo>
                    <a:pt x="44" y="924"/>
                    <a:pt x="40" y="916"/>
                    <a:pt x="47" y="913"/>
                  </a:cubicBezTo>
                  <a:cubicBezTo>
                    <a:pt x="48" y="915"/>
                    <a:pt x="46" y="915"/>
                    <a:pt x="48" y="918"/>
                  </a:cubicBezTo>
                  <a:cubicBezTo>
                    <a:pt x="51" y="919"/>
                    <a:pt x="52" y="917"/>
                    <a:pt x="52" y="915"/>
                  </a:cubicBezTo>
                  <a:cubicBezTo>
                    <a:pt x="43" y="914"/>
                    <a:pt x="53" y="900"/>
                    <a:pt x="48" y="897"/>
                  </a:cubicBezTo>
                  <a:cubicBezTo>
                    <a:pt x="50" y="897"/>
                    <a:pt x="50" y="893"/>
                    <a:pt x="52" y="895"/>
                  </a:cubicBezTo>
                  <a:cubicBezTo>
                    <a:pt x="53" y="891"/>
                    <a:pt x="54" y="885"/>
                    <a:pt x="50" y="884"/>
                  </a:cubicBezTo>
                  <a:cubicBezTo>
                    <a:pt x="50" y="886"/>
                    <a:pt x="48" y="886"/>
                    <a:pt x="46" y="886"/>
                  </a:cubicBezTo>
                  <a:cubicBezTo>
                    <a:pt x="45" y="887"/>
                    <a:pt x="46" y="889"/>
                    <a:pt x="45" y="890"/>
                  </a:cubicBezTo>
                  <a:cubicBezTo>
                    <a:pt x="41" y="889"/>
                    <a:pt x="45" y="887"/>
                    <a:pt x="43" y="887"/>
                  </a:cubicBezTo>
                  <a:cubicBezTo>
                    <a:pt x="42" y="889"/>
                    <a:pt x="41" y="894"/>
                    <a:pt x="42" y="895"/>
                  </a:cubicBezTo>
                  <a:close/>
                  <a:moveTo>
                    <a:pt x="85" y="892"/>
                  </a:moveTo>
                  <a:cubicBezTo>
                    <a:pt x="83" y="898"/>
                    <a:pt x="88" y="899"/>
                    <a:pt x="85" y="892"/>
                  </a:cubicBezTo>
                  <a:close/>
                  <a:moveTo>
                    <a:pt x="63" y="906"/>
                  </a:moveTo>
                  <a:cubicBezTo>
                    <a:pt x="63" y="905"/>
                    <a:pt x="63" y="905"/>
                    <a:pt x="64" y="905"/>
                  </a:cubicBezTo>
                  <a:cubicBezTo>
                    <a:pt x="64" y="905"/>
                    <a:pt x="65" y="905"/>
                    <a:pt x="65" y="904"/>
                  </a:cubicBezTo>
                  <a:cubicBezTo>
                    <a:pt x="61" y="903"/>
                    <a:pt x="68" y="899"/>
                    <a:pt x="63" y="897"/>
                  </a:cubicBezTo>
                  <a:cubicBezTo>
                    <a:pt x="62" y="898"/>
                    <a:pt x="61" y="905"/>
                    <a:pt x="63" y="906"/>
                  </a:cubicBezTo>
                  <a:close/>
                  <a:moveTo>
                    <a:pt x="52" y="909"/>
                  </a:moveTo>
                  <a:cubicBezTo>
                    <a:pt x="53" y="907"/>
                    <a:pt x="54" y="904"/>
                    <a:pt x="51" y="901"/>
                  </a:cubicBezTo>
                  <a:cubicBezTo>
                    <a:pt x="50" y="904"/>
                    <a:pt x="50" y="907"/>
                    <a:pt x="52" y="909"/>
                  </a:cubicBezTo>
                  <a:close/>
                  <a:moveTo>
                    <a:pt x="62" y="919"/>
                  </a:moveTo>
                  <a:cubicBezTo>
                    <a:pt x="64" y="920"/>
                    <a:pt x="64" y="918"/>
                    <a:pt x="66" y="918"/>
                  </a:cubicBezTo>
                  <a:cubicBezTo>
                    <a:pt x="67" y="915"/>
                    <a:pt x="65" y="915"/>
                    <a:pt x="64" y="914"/>
                  </a:cubicBezTo>
                  <a:cubicBezTo>
                    <a:pt x="65" y="913"/>
                    <a:pt x="65" y="912"/>
                    <a:pt x="66" y="912"/>
                  </a:cubicBezTo>
                  <a:cubicBezTo>
                    <a:pt x="61" y="910"/>
                    <a:pt x="62" y="916"/>
                    <a:pt x="62" y="919"/>
                  </a:cubicBezTo>
                  <a:close/>
                  <a:moveTo>
                    <a:pt x="63" y="937"/>
                  </a:moveTo>
                  <a:cubicBezTo>
                    <a:pt x="71" y="935"/>
                    <a:pt x="65" y="929"/>
                    <a:pt x="66" y="924"/>
                  </a:cubicBezTo>
                  <a:cubicBezTo>
                    <a:pt x="65" y="924"/>
                    <a:pt x="64" y="924"/>
                    <a:pt x="63" y="924"/>
                  </a:cubicBezTo>
                  <a:cubicBezTo>
                    <a:pt x="61" y="927"/>
                    <a:pt x="64" y="932"/>
                    <a:pt x="63" y="937"/>
                  </a:cubicBezTo>
                  <a:close/>
                  <a:moveTo>
                    <a:pt x="44" y="946"/>
                  </a:moveTo>
                  <a:cubicBezTo>
                    <a:pt x="43" y="942"/>
                    <a:pt x="48" y="942"/>
                    <a:pt x="49" y="939"/>
                  </a:cubicBezTo>
                  <a:cubicBezTo>
                    <a:pt x="45" y="936"/>
                    <a:pt x="44" y="942"/>
                    <a:pt x="43" y="937"/>
                  </a:cubicBezTo>
                  <a:cubicBezTo>
                    <a:pt x="43" y="940"/>
                    <a:pt x="42" y="945"/>
                    <a:pt x="44" y="946"/>
                  </a:cubicBezTo>
                  <a:close/>
                  <a:moveTo>
                    <a:pt x="641" y="958"/>
                  </a:moveTo>
                  <a:cubicBezTo>
                    <a:pt x="641" y="954"/>
                    <a:pt x="642" y="949"/>
                    <a:pt x="640" y="947"/>
                  </a:cubicBezTo>
                  <a:cubicBezTo>
                    <a:pt x="639" y="947"/>
                    <a:pt x="638" y="947"/>
                    <a:pt x="637" y="947"/>
                  </a:cubicBezTo>
                  <a:cubicBezTo>
                    <a:pt x="636" y="950"/>
                    <a:pt x="638" y="956"/>
                    <a:pt x="641" y="958"/>
                  </a:cubicBezTo>
                  <a:close/>
                  <a:moveTo>
                    <a:pt x="93" y="972"/>
                  </a:moveTo>
                  <a:cubicBezTo>
                    <a:pt x="90" y="968"/>
                    <a:pt x="93" y="959"/>
                    <a:pt x="90" y="957"/>
                  </a:cubicBezTo>
                  <a:cubicBezTo>
                    <a:pt x="89" y="962"/>
                    <a:pt x="89" y="973"/>
                    <a:pt x="93" y="972"/>
                  </a:cubicBezTo>
                  <a:close/>
                  <a:moveTo>
                    <a:pt x="640" y="972"/>
                  </a:moveTo>
                  <a:cubicBezTo>
                    <a:pt x="642" y="969"/>
                    <a:pt x="641" y="959"/>
                    <a:pt x="640" y="959"/>
                  </a:cubicBezTo>
                  <a:cubicBezTo>
                    <a:pt x="638" y="962"/>
                    <a:pt x="636" y="970"/>
                    <a:pt x="640" y="972"/>
                  </a:cubicBezTo>
                  <a:close/>
                  <a:moveTo>
                    <a:pt x="22" y="968"/>
                  </a:moveTo>
                  <a:cubicBezTo>
                    <a:pt x="22" y="966"/>
                    <a:pt x="21" y="962"/>
                    <a:pt x="20" y="965"/>
                  </a:cubicBezTo>
                  <a:cubicBezTo>
                    <a:pt x="22" y="966"/>
                    <a:pt x="18" y="968"/>
                    <a:pt x="22" y="968"/>
                  </a:cubicBezTo>
                  <a:close/>
                  <a:moveTo>
                    <a:pt x="87" y="974"/>
                  </a:moveTo>
                  <a:cubicBezTo>
                    <a:pt x="86" y="972"/>
                    <a:pt x="90" y="970"/>
                    <a:pt x="86" y="970"/>
                  </a:cubicBezTo>
                  <a:cubicBezTo>
                    <a:pt x="86" y="972"/>
                    <a:pt x="86" y="974"/>
                    <a:pt x="87" y="974"/>
                  </a:cubicBezTo>
                  <a:close/>
                  <a:moveTo>
                    <a:pt x="641" y="974"/>
                  </a:moveTo>
                  <a:cubicBezTo>
                    <a:pt x="640" y="974"/>
                    <a:pt x="639" y="973"/>
                    <a:pt x="637" y="973"/>
                  </a:cubicBezTo>
                  <a:cubicBezTo>
                    <a:pt x="637" y="975"/>
                    <a:pt x="637" y="977"/>
                    <a:pt x="637" y="979"/>
                  </a:cubicBezTo>
                  <a:cubicBezTo>
                    <a:pt x="639" y="979"/>
                    <a:pt x="642" y="980"/>
                    <a:pt x="641" y="977"/>
                  </a:cubicBezTo>
                  <a:cubicBezTo>
                    <a:pt x="641" y="974"/>
                    <a:pt x="638" y="979"/>
                    <a:pt x="638" y="976"/>
                  </a:cubicBezTo>
                  <a:cubicBezTo>
                    <a:pt x="640" y="976"/>
                    <a:pt x="640" y="975"/>
                    <a:pt x="641" y="974"/>
                  </a:cubicBezTo>
                  <a:close/>
                  <a:moveTo>
                    <a:pt x="638" y="1000"/>
                  </a:moveTo>
                  <a:cubicBezTo>
                    <a:pt x="638" y="995"/>
                    <a:pt x="639" y="994"/>
                    <a:pt x="641" y="997"/>
                  </a:cubicBezTo>
                  <a:cubicBezTo>
                    <a:pt x="642" y="991"/>
                    <a:pt x="639" y="989"/>
                    <a:pt x="637" y="986"/>
                  </a:cubicBezTo>
                  <a:cubicBezTo>
                    <a:pt x="637" y="991"/>
                    <a:pt x="635" y="996"/>
                    <a:pt x="638" y="1000"/>
                  </a:cubicBezTo>
                  <a:close/>
                  <a:moveTo>
                    <a:pt x="637" y="1023"/>
                  </a:moveTo>
                  <a:cubicBezTo>
                    <a:pt x="637" y="1021"/>
                    <a:pt x="639" y="1021"/>
                    <a:pt x="642" y="1021"/>
                  </a:cubicBezTo>
                  <a:cubicBezTo>
                    <a:pt x="642" y="1019"/>
                    <a:pt x="642" y="1018"/>
                    <a:pt x="642" y="1016"/>
                  </a:cubicBezTo>
                  <a:cubicBezTo>
                    <a:pt x="637" y="1016"/>
                    <a:pt x="637" y="1005"/>
                    <a:pt x="641" y="1004"/>
                  </a:cubicBezTo>
                  <a:cubicBezTo>
                    <a:pt x="638" y="1005"/>
                    <a:pt x="640" y="1000"/>
                    <a:pt x="636" y="1002"/>
                  </a:cubicBezTo>
                  <a:cubicBezTo>
                    <a:pt x="637" y="1011"/>
                    <a:pt x="636" y="1017"/>
                    <a:pt x="637" y="1023"/>
                  </a:cubicBezTo>
                  <a:close/>
                  <a:moveTo>
                    <a:pt x="659" y="1012"/>
                  </a:moveTo>
                  <a:cubicBezTo>
                    <a:pt x="659" y="1011"/>
                    <a:pt x="662" y="1008"/>
                    <a:pt x="658" y="1008"/>
                  </a:cubicBezTo>
                  <a:cubicBezTo>
                    <a:pt x="659" y="1009"/>
                    <a:pt x="657" y="1013"/>
                    <a:pt x="659" y="1012"/>
                  </a:cubicBezTo>
                  <a:close/>
                  <a:moveTo>
                    <a:pt x="660" y="1028"/>
                  </a:moveTo>
                  <a:cubicBezTo>
                    <a:pt x="662" y="1025"/>
                    <a:pt x="660" y="1021"/>
                    <a:pt x="657" y="1021"/>
                  </a:cubicBezTo>
                  <a:cubicBezTo>
                    <a:pt x="658" y="1024"/>
                    <a:pt x="656" y="1026"/>
                    <a:pt x="660" y="1028"/>
                  </a:cubicBezTo>
                  <a:close/>
                  <a:moveTo>
                    <a:pt x="97" y="1027"/>
                  </a:moveTo>
                  <a:cubicBezTo>
                    <a:pt x="96" y="1024"/>
                    <a:pt x="99" y="1023"/>
                    <a:pt x="96" y="1022"/>
                  </a:cubicBezTo>
                  <a:cubicBezTo>
                    <a:pt x="96" y="1023"/>
                    <a:pt x="94" y="1027"/>
                    <a:pt x="97" y="1027"/>
                  </a:cubicBezTo>
                  <a:close/>
                  <a:moveTo>
                    <a:pt x="654" y="1073"/>
                  </a:moveTo>
                  <a:cubicBezTo>
                    <a:pt x="657" y="1073"/>
                    <a:pt x="658" y="1073"/>
                    <a:pt x="659" y="1072"/>
                  </a:cubicBezTo>
                  <a:cubicBezTo>
                    <a:pt x="656" y="1069"/>
                    <a:pt x="660" y="1063"/>
                    <a:pt x="656" y="1060"/>
                  </a:cubicBezTo>
                  <a:cubicBezTo>
                    <a:pt x="655" y="1064"/>
                    <a:pt x="657" y="1069"/>
                    <a:pt x="654" y="1073"/>
                  </a:cubicBezTo>
                  <a:close/>
                  <a:moveTo>
                    <a:pt x="649" y="1089"/>
                  </a:moveTo>
                  <a:cubicBezTo>
                    <a:pt x="652" y="1086"/>
                    <a:pt x="656" y="1077"/>
                    <a:pt x="651" y="1073"/>
                  </a:cubicBezTo>
                  <a:cubicBezTo>
                    <a:pt x="645" y="1077"/>
                    <a:pt x="647" y="1083"/>
                    <a:pt x="649" y="1089"/>
                  </a:cubicBezTo>
                  <a:close/>
                  <a:moveTo>
                    <a:pt x="654" y="1079"/>
                  </a:moveTo>
                  <a:cubicBezTo>
                    <a:pt x="657" y="1078"/>
                    <a:pt x="658" y="1077"/>
                    <a:pt x="658" y="1074"/>
                  </a:cubicBezTo>
                  <a:cubicBezTo>
                    <a:pt x="657" y="1074"/>
                    <a:pt x="656" y="1074"/>
                    <a:pt x="655" y="1074"/>
                  </a:cubicBezTo>
                  <a:cubicBezTo>
                    <a:pt x="656" y="1076"/>
                    <a:pt x="655" y="1078"/>
                    <a:pt x="654" y="1079"/>
                  </a:cubicBezTo>
                  <a:close/>
                  <a:moveTo>
                    <a:pt x="91" y="1098"/>
                  </a:moveTo>
                  <a:cubicBezTo>
                    <a:pt x="95" y="1098"/>
                    <a:pt x="92" y="1093"/>
                    <a:pt x="93" y="1090"/>
                  </a:cubicBezTo>
                  <a:cubicBezTo>
                    <a:pt x="90" y="1090"/>
                    <a:pt x="91" y="1094"/>
                    <a:pt x="91" y="1098"/>
                  </a:cubicBezTo>
                  <a:close/>
                  <a:moveTo>
                    <a:pt x="637" y="1138"/>
                  </a:moveTo>
                  <a:cubicBezTo>
                    <a:pt x="639" y="1135"/>
                    <a:pt x="635" y="1132"/>
                    <a:pt x="639" y="1130"/>
                  </a:cubicBezTo>
                  <a:cubicBezTo>
                    <a:pt x="636" y="1128"/>
                    <a:pt x="638" y="1122"/>
                    <a:pt x="634" y="1125"/>
                  </a:cubicBezTo>
                  <a:cubicBezTo>
                    <a:pt x="636" y="1128"/>
                    <a:pt x="632" y="1136"/>
                    <a:pt x="637" y="1138"/>
                  </a:cubicBezTo>
                  <a:close/>
                  <a:moveTo>
                    <a:pt x="98" y="1186"/>
                  </a:moveTo>
                  <a:cubicBezTo>
                    <a:pt x="100" y="1197"/>
                    <a:pt x="98" y="1205"/>
                    <a:pt x="102" y="1213"/>
                  </a:cubicBezTo>
                  <a:cubicBezTo>
                    <a:pt x="104" y="1207"/>
                    <a:pt x="104" y="1203"/>
                    <a:pt x="101" y="1198"/>
                  </a:cubicBezTo>
                  <a:cubicBezTo>
                    <a:pt x="104" y="1196"/>
                    <a:pt x="106" y="1186"/>
                    <a:pt x="101" y="1184"/>
                  </a:cubicBezTo>
                  <a:cubicBezTo>
                    <a:pt x="101" y="1186"/>
                    <a:pt x="99" y="1185"/>
                    <a:pt x="98" y="1186"/>
                  </a:cubicBezTo>
                  <a:close/>
                  <a:moveTo>
                    <a:pt x="649" y="1309"/>
                  </a:moveTo>
                  <a:cubicBezTo>
                    <a:pt x="651" y="1306"/>
                    <a:pt x="652" y="1295"/>
                    <a:pt x="650" y="1291"/>
                  </a:cubicBezTo>
                  <a:cubicBezTo>
                    <a:pt x="649" y="1296"/>
                    <a:pt x="650" y="1304"/>
                    <a:pt x="649" y="1309"/>
                  </a:cubicBezTo>
                  <a:close/>
                  <a:moveTo>
                    <a:pt x="645" y="1371"/>
                  </a:moveTo>
                  <a:cubicBezTo>
                    <a:pt x="644" y="1357"/>
                    <a:pt x="651" y="1328"/>
                    <a:pt x="648" y="1316"/>
                  </a:cubicBezTo>
                  <a:cubicBezTo>
                    <a:pt x="647" y="1338"/>
                    <a:pt x="639" y="1354"/>
                    <a:pt x="645" y="1371"/>
                  </a:cubicBezTo>
                  <a:close/>
                  <a:moveTo>
                    <a:pt x="540" y="1399"/>
                  </a:moveTo>
                  <a:cubicBezTo>
                    <a:pt x="545" y="1392"/>
                    <a:pt x="547" y="1376"/>
                    <a:pt x="543" y="1370"/>
                  </a:cubicBezTo>
                  <a:cubicBezTo>
                    <a:pt x="538" y="1379"/>
                    <a:pt x="541" y="1390"/>
                    <a:pt x="540" y="1399"/>
                  </a:cubicBezTo>
                  <a:close/>
                  <a:moveTo>
                    <a:pt x="110" y="1386"/>
                  </a:moveTo>
                  <a:cubicBezTo>
                    <a:pt x="114" y="1385"/>
                    <a:pt x="113" y="1376"/>
                    <a:pt x="112" y="1374"/>
                  </a:cubicBezTo>
                  <a:cubicBezTo>
                    <a:pt x="110" y="1379"/>
                    <a:pt x="111" y="1382"/>
                    <a:pt x="110" y="1386"/>
                  </a:cubicBezTo>
                  <a:close/>
                  <a:moveTo>
                    <a:pt x="108" y="1396"/>
                  </a:moveTo>
                  <a:cubicBezTo>
                    <a:pt x="113" y="1395"/>
                    <a:pt x="110" y="1391"/>
                    <a:pt x="114" y="1395"/>
                  </a:cubicBezTo>
                  <a:cubicBezTo>
                    <a:pt x="114" y="1391"/>
                    <a:pt x="114" y="1387"/>
                    <a:pt x="111" y="1387"/>
                  </a:cubicBezTo>
                  <a:cubicBezTo>
                    <a:pt x="110" y="1390"/>
                    <a:pt x="107" y="1392"/>
                    <a:pt x="108" y="1396"/>
                  </a:cubicBezTo>
                  <a:close/>
                  <a:moveTo>
                    <a:pt x="540" y="1413"/>
                  </a:moveTo>
                  <a:cubicBezTo>
                    <a:pt x="543" y="1410"/>
                    <a:pt x="542" y="1404"/>
                    <a:pt x="540" y="1400"/>
                  </a:cubicBezTo>
                  <a:cubicBezTo>
                    <a:pt x="540" y="1404"/>
                    <a:pt x="536" y="1411"/>
                    <a:pt x="540" y="1413"/>
                  </a:cubicBezTo>
                  <a:close/>
                  <a:moveTo>
                    <a:pt x="109" y="1407"/>
                  </a:moveTo>
                  <a:cubicBezTo>
                    <a:pt x="108" y="1405"/>
                    <a:pt x="112" y="1402"/>
                    <a:pt x="108" y="1402"/>
                  </a:cubicBezTo>
                  <a:cubicBezTo>
                    <a:pt x="109" y="1404"/>
                    <a:pt x="107" y="1407"/>
                    <a:pt x="109" y="1407"/>
                  </a:cubicBezTo>
                  <a:close/>
                  <a:moveTo>
                    <a:pt x="438" y="1429"/>
                  </a:moveTo>
                  <a:cubicBezTo>
                    <a:pt x="441" y="1430"/>
                    <a:pt x="441" y="1425"/>
                    <a:pt x="442" y="1428"/>
                  </a:cubicBezTo>
                  <a:cubicBezTo>
                    <a:pt x="442" y="1431"/>
                    <a:pt x="436" y="1429"/>
                    <a:pt x="437" y="1434"/>
                  </a:cubicBezTo>
                  <a:cubicBezTo>
                    <a:pt x="440" y="1434"/>
                    <a:pt x="440" y="1430"/>
                    <a:pt x="442" y="1433"/>
                  </a:cubicBezTo>
                  <a:cubicBezTo>
                    <a:pt x="444" y="1422"/>
                    <a:pt x="445" y="1412"/>
                    <a:pt x="442" y="1405"/>
                  </a:cubicBezTo>
                  <a:cubicBezTo>
                    <a:pt x="441" y="1413"/>
                    <a:pt x="440" y="1421"/>
                    <a:pt x="438" y="1429"/>
                  </a:cubicBezTo>
                  <a:close/>
                  <a:moveTo>
                    <a:pt x="625" y="1440"/>
                  </a:moveTo>
                  <a:cubicBezTo>
                    <a:pt x="625" y="1428"/>
                    <a:pt x="629" y="1422"/>
                    <a:pt x="627" y="1410"/>
                  </a:cubicBezTo>
                  <a:cubicBezTo>
                    <a:pt x="627" y="1419"/>
                    <a:pt x="621" y="1432"/>
                    <a:pt x="625" y="1440"/>
                  </a:cubicBezTo>
                  <a:close/>
                  <a:moveTo>
                    <a:pt x="338" y="1437"/>
                  </a:moveTo>
                  <a:cubicBezTo>
                    <a:pt x="342" y="1436"/>
                    <a:pt x="341" y="1438"/>
                    <a:pt x="343" y="1439"/>
                  </a:cubicBezTo>
                  <a:cubicBezTo>
                    <a:pt x="341" y="1435"/>
                    <a:pt x="344" y="1433"/>
                    <a:pt x="344" y="1430"/>
                  </a:cubicBezTo>
                  <a:cubicBezTo>
                    <a:pt x="344" y="1429"/>
                    <a:pt x="341" y="1430"/>
                    <a:pt x="340" y="1428"/>
                  </a:cubicBezTo>
                  <a:cubicBezTo>
                    <a:pt x="344" y="1428"/>
                    <a:pt x="344" y="1420"/>
                    <a:pt x="342" y="1418"/>
                  </a:cubicBezTo>
                  <a:cubicBezTo>
                    <a:pt x="341" y="1424"/>
                    <a:pt x="339" y="1427"/>
                    <a:pt x="338" y="1437"/>
                  </a:cubicBezTo>
                  <a:close/>
                  <a:moveTo>
                    <a:pt x="110" y="1431"/>
                  </a:moveTo>
                  <a:cubicBezTo>
                    <a:pt x="113" y="1433"/>
                    <a:pt x="113" y="1427"/>
                    <a:pt x="111" y="1427"/>
                  </a:cubicBezTo>
                  <a:cubicBezTo>
                    <a:pt x="111" y="1428"/>
                    <a:pt x="110" y="1429"/>
                    <a:pt x="110" y="1431"/>
                  </a:cubicBezTo>
                  <a:close/>
                  <a:moveTo>
                    <a:pt x="438" y="1463"/>
                  </a:moveTo>
                  <a:cubicBezTo>
                    <a:pt x="431" y="1481"/>
                    <a:pt x="434" y="1503"/>
                    <a:pt x="429" y="1520"/>
                  </a:cubicBezTo>
                  <a:cubicBezTo>
                    <a:pt x="436" y="1506"/>
                    <a:pt x="444" y="1483"/>
                    <a:pt x="440" y="1467"/>
                  </a:cubicBezTo>
                  <a:cubicBezTo>
                    <a:pt x="443" y="1460"/>
                    <a:pt x="444" y="1447"/>
                    <a:pt x="442" y="1438"/>
                  </a:cubicBezTo>
                  <a:cubicBezTo>
                    <a:pt x="439" y="1441"/>
                    <a:pt x="444" y="1446"/>
                    <a:pt x="439" y="1448"/>
                  </a:cubicBezTo>
                  <a:cubicBezTo>
                    <a:pt x="437" y="1444"/>
                    <a:pt x="441" y="1438"/>
                    <a:pt x="438" y="1435"/>
                  </a:cubicBezTo>
                  <a:cubicBezTo>
                    <a:pt x="436" y="1444"/>
                    <a:pt x="436" y="1453"/>
                    <a:pt x="438" y="1463"/>
                  </a:cubicBezTo>
                  <a:close/>
                  <a:moveTo>
                    <a:pt x="638" y="1467"/>
                  </a:moveTo>
                  <a:cubicBezTo>
                    <a:pt x="639" y="1460"/>
                    <a:pt x="642" y="1447"/>
                    <a:pt x="639" y="1441"/>
                  </a:cubicBezTo>
                  <a:cubicBezTo>
                    <a:pt x="638" y="1448"/>
                    <a:pt x="635" y="1459"/>
                    <a:pt x="638" y="1467"/>
                  </a:cubicBezTo>
                  <a:close/>
                  <a:moveTo>
                    <a:pt x="125" y="1469"/>
                  </a:moveTo>
                  <a:cubicBezTo>
                    <a:pt x="126" y="1469"/>
                    <a:pt x="127" y="1469"/>
                    <a:pt x="127" y="1469"/>
                  </a:cubicBezTo>
                  <a:cubicBezTo>
                    <a:pt x="127" y="1468"/>
                    <a:pt x="127" y="1467"/>
                    <a:pt x="127" y="1466"/>
                  </a:cubicBezTo>
                  <a:cubicBezTo>
                    <a:pt x="127" y="1466"/>
                    <a:pt x="126" y="1466"/>
                    <a:pt x="125" y="1466"/>
                  </a:cubicBezTo>
                  <a:cubicBezTo>
                    <a:pt x="125" y="1467"/>
                    <a:pt x="125" y="1468"/>
                    <a:pt x="125" y="1469"/>
                  </a:cubicBezTo>
                  <a:close/>
                  <a:moveTo>
                    <a:pt x="122" y="1514"/>
                  </a:moveTo>
                  <a:cubicBezTo>
                    <a:pt x="126" y="1513"/>
                    <a:pt x="125" y="1509"/>
                    <a:pt x="127" y="1508"/>
                  </a:cubicBezTo>
                  <a:cubicBezTo>
                    <a:pt x="124" y="1504"/>
                    <a:pt x="129" y="1502"/>
                    <a:pt x="124" y="1498"/>
                  </a:cubicBezTo>
                  <a:cubicBezTo>
                    <a:pt x="125" y="1498"/>
                    <a:pt x="126" y="1498"/>
                    <a:pt x="127" y="1498"/>
                  </a:cubicBezTo>
                  <a:cubicBezTo>
                    <a:pt x="127" y="1487"/>
                    <a:pt x="127" y="1479"/>
                    <a:pt x="124" y="1474"/>
                  </a:cubicBezTo>
                  <a:cubicBezTo>
                    <a:pt x="121" y="1490"/>
                    <a:pt x="122" y="1500"/>
                    <a:pt x="122" y="1514"/>
                  </a:cubicBezTo>
                  <a:close/>
                  <a:moveTo>
                    <a:pt x="33" y="1500"/>
                  </a:moveTo>
                  <a:cubicBezTo>
                    <a:pt x="30" y="1497"/>
                    <a:pt x="33" y="1500"/>
                    <a:pt x="32" y="1501"/>
                  </a:cubicBezTo>
                  <a:cubicBezTo>
                    <a:pt x="30" y="1509"/>
                    <a:pt x="26" y="1526"/>
                    <a:pt x="31" y="1535"/>
                  </a:cubicBezTo>
                  <a:cubicBezTo>
                    <a:pt x="30" y="1521"/>
                    <a:pt x="34" y="1514"/>
                    <a:pt x="33" y="1500"/>
                  </a:cubicBezTo>
                  <a:close/>
                  <a:moveTo>
                    <a:pt x="118" y="1516"/>
                  </a:moveTo>
                  <a:cubicBezTo>
                    <a:pt x="119" y="1513"/>
                    <a:pt x="123" y="1509"/>
                    <a:pt x="118" y="1508"/>
                  </a:cubicBezTo>
                  <a:cubicBezTo>
                    <a:pt x="117" y="1510"/>
                    <a:pt x="114" y="1515"/>
                    <a:pt x="118" y="1516"/>
                  </a:cubicBezTo>
                  <a:close/>
                  <a:moveTo>
                    <a:pt x="487" y="1520"/>
                  </a:moveTo>
                  <a:cubicBezTo>
                    <a:pt x="487" y="1518"/>
                    <a:pt x="490" y="1516"/>
                    <a:pt x="486" y="1516"/>
                  </a:cubicBezTo>
                  <a:cubicBezTo>
                    <a:pt x="486" y="1518"/>
                    <a:pt x="486" y="1520"/>
                    <a:pt x="487" y="1520"/>
                  </a:cubicBezTo>
                  <a:close/>
                  <a:moveTo>
                    <a:pt x="120" y="1542"/>
                  </a:moveTo>
                  <a:cubicBezTo>
                    <a:pt x="120" y="1537"/>
                    <a:pt x="122" y="1534"/>
                    <a:pt x="121" y="1528"/>
                  </a:cubicBezTo>
                  <a:cubicBezTo>
                    <a:pt x="120" y="1527"/>
                    <a:pt x="116" y="1528"/>
                    <a:pt x="115" y="1526"/>
                  </a:cubicBezTo>
                  <a:cubicBezTo>
                    <a:pt x="114" y="1522"/>
                    <a:pt x="118" y="1522"/>
                    <a:pt x="117" y="1517"/>
                  </a:cubicBezTo>
                  <a:cubicBezTo>
                    <a:pt x="111" y="1522"/>
                    <a:pt x="112" y="1536"/>
                    <a:pt x="116" y="1542"/>
                  </a:cubicBezTo>
                  <a:cubicBezTo>
                    <a:pt x="118" y="1540"/>
                    <a:pt x="116" y="1534"/>
                    <a:pt x="120" y="1533"/>
                  </a:cubicBezTo>
                  <a:cubicBezTo>
                    <a:pt x="119" y="1536"/>
                    <a:pt x="116" y="1540"/>
                    <a:pt x="120" y="1542"/>
                  </a:cubicBezTo>
                  <a:close/>
                  <a:moveTo>
                    <a:pt x="489" y="1523"/>
                  </a:moveTo>
                  <a:cubicBezTo>
                    <a:pt x="489" y="1522"/>
                    <a:pt x="493" y="1518"/>
                    <a:pt x="489" y="1518"/>
                  </a:cubicBezTo>
                  <a:cubicBezTo>
                    <a:pt x="490" y="1521"/>
                    <a:pt x="486" y="1522"/>
                    <a:pt x="489" y="1523"/>
                  </a:cubicBezTo>
                  <a:close/>
                  <a:moveTo>
                    <a:pt x="208" y="1530"/>
                  </a:moveTo>
                  <a:cubicBezTo>
                    <a:pt x="210" y="1528"/>
                    <a:pt x="213" y="1522"/>
                    <a:pt x="208" y="1521"/>
                  </a:cubicBezTo>
                  <a:cubicBezTo>
                    <a:pt x="207" y="1522"/>
                    <a:pt x="206" y="1529"/>
                    <a:pt x="208" y="1530"/>
                  </a:cubicBezTo>
                  <a:close/>
                  <a:moveTo>
                    <a:pt x="383" y="1531"/>
                  </a:moveTo>
                  <a:cubicBezTo>
                    <a:pt x="380" y="1530"/>
                    <a:pt x="384" y="1528"/>
                    <a:pt x="384" y="1527"/>
                  </a:cubicBezTo>
                  <a:cubicBezTo>
                    <a:pt x="383" y="1527"/>
                    <a:pt x="382" y="1527"/>
                    <a:pt x="381" y="1527"/>
                  </a:cubicBezTo>
                  <a:cubicBezTo>
                    <a:pt x="380" y="1529"/>
                    <a:pt x="381" y="1534"/>
                    <a:pt x="383" y="1531"/>
                  </a:cubicBezTo>
                  <a:close/>
                  <a:moveTo>
                    <a:pt x="126" y="1550"/>
                  </a:moveTo>
                  <a:cubicBezTo>
                    <a:pt x="127" y="1546"/>
                    <a:pt x="130" y="1535"/>
                    <a:pt x="126" y="1531"/>
                  </a:cubicBezTo>
                  <a:cubicBezTo>
                    <a:pt x="125" y="1539"/>
                    <a:pt x="123" y="1546"/>
                    <a:pt x="126" y="1550"/>
                  </a:cubicBezTo>
                  <a:close/>
                  <a:moveTo>
                    <a:pt x="381" y="1542"/>
                  </a:moveTo>
                  <a:cubicBezTo>
                    <a:pt x="380" y="1541"/>
                    <a:pt x="384" y="1538"/>
                    <a:pt x="381" y="1538"/>
                  </a:cubicBezTo>
                  <a:cubicBezTo>
                    <a:pt x="380" y="1538"/>
                    <a:pt x="378" y="1542"/>
                    <a:pt x="381" y="15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1" name="Freeform 712"/>
            <p:cNvSpPr>
              <a:spLocks/>
            </p:cNvSpPr>
            <p:nvPr/>
          </p:nvSpPr>
          <p:spPr bwMode="auto">
            <a:xfrm>
              <a:off x="9604376" y="2725738"/>
              <a:ext cx="19050" cy="22225"/>
            </a:xfrm>
            <a:custGeom>
              <a:avLst/>
              <a:gdLst>
                <a:gd name="T0" fmla="*/ 5 w 5"/>
                <a:gd name="T1" fmla="*/ 2 h 6"/>
                <a:gd name="T2" fmla="*/ 5 w 5"/>
                <a:gd name="T3" fmla="*/ 3 h 6"/>
                <a:gd name="T4" fmla="*/ 3 w 5"/>
                <a:gd name="T5" fmla="*/ 2 h 6"/>
                <a:gd name="T6" fmla="*/ 0 w 5"/>
                <a:gd name="T7" fmla="*/ 3 h 6"/>
                <a:gd name="T8" fmla="*/ 5 w 5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4" y="2"/>
                    <a:pt x="4" y="3"/>
                    <a:pt x="5" y="3"/>
                  </a:cubicBezTo>
                  <a:cubicBezTo>
                    <a:pt x="5" y="6"/>
                    <a:pt x="2" y="4"/>
                    <a:pt x="3" y="2"/>
                  </a:cubicBezTo>
                  <a:cubicBezTo>
                    <a:pt x="2" y="2"/>
                    <a:pt x="2" y="4"/>
                    <a:pt x="0" y="3"/>
                  </a:cubicBezTo>
                  <a:cubicBezTo>
                    <a:pt x="1" y="2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2" name="Freeform 713"/>
            <p:cNvSpPr>
              <a:spLocks/>
            </p:cNvSpPr>
            <p:nvPr/>
          </p:nvSpPr>
          <p:spPr bwMode="auto">
            <a:xfrm>
              <a:off x="10964863" y="1430338"/>
              <a:ext cx="17463" cy="74613"/>
            </a:xfrm>
            <a:custGeom>
              <a:avLst/>
              <a:gdLst>
                <a:gd name="T0" fmla="*/ 1 w 5"/>
                <a:gd name="T1" fmla="*/ 0 h 20"/>
                <a:gd name="T2" fmla="*/ 5 w 5"/>
                <a:gd name="T3" fmla="*/ 1 h 20"/>
                <a:gd name="T4" fmla="*/ 2 w 5"/>
                <a:gd name="T5" fmla="*/ 4 h 20"/>
                <a:gd name="T6" fmla="*/ 4 w 5"/>
                <a:gd name="T7" fmla="*/ 10 h 20"/>
                <a:gd name="T8" fmla="*/ 1 w 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0">
                  <a:moveTo>
                    <a:pt x="1" y="0"/>
                  </a:moveTo>
                  <a:cubicBezTo>
                    <a:pt x="3" y="0"/>
                    <a:pt x="3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3" y="6"/>
                    <a:pt x="4" y="7"/>
                    <a:pt x="4" y="10"/>
                  </a:cubicBezTo>
                  <a:cubicBezTo>
                    <a:pt x="0" y="20"/>
                    <a:pt x="1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3" name="Freeform 714"/>
            <p:cNvSpPr>
              <a:spLocks/>
            </p:cNvSpPr>
            <p:nvPr/>
          </p:nvSpPr>
          <p:spPr bwMode="auto">
            <a:xfrm>
              <a:off x="9521826" y="1501775"/>
              <a:ext cx="22225" cy="33338"/>
            </a:xfrm>
            <a:custGeom>
              <a:avLst/>
              <a:gdLst>
                <a:gd name="T0" fmla="*/ 6 w 6"/>
                <a:gd name="T1" fmla="*/ 1 h 9"/>
                <a:gd name="T2" fmla="*/ 6 w 6"/>
                <a:gd name="T3" fmla="*/ 8 h 9"/>
                <a:gd name="T4" fmla="*/ 2 w 6"/>
                <a:gd name="T5" fmla="*/ 9 h 9"/>
                <a:gd name="T6" fmla="*/ 0 w 6"/>
                <a:gd name="T7" fmla="*/ 5 h 9"/>
                <a:gd name="T8" fmla="*/ 3 w 6"/>
                <a:gd name="T9" fmla="*/ 4 h 9"/>
                <a:gd name="T10" fmla="*/ 6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4" y="5"/>
                    <a:pt x="4" y="4"/>
                    <a:pt x="6" y="8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2" y="7"/>
                    <a:pt x="3" y="4"/>
                    <a:pt x="0" y="5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5" y="4"/>
                    <a:pt x="2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4" name="Freeform 715"/>
            <p:cNvSpPr>
              <a:spLocks/>
            </p:cNvSpPr>
            <p:nvPr/>
          </p:nvSpPr>
          <p:spPr bwMode="auto">
            <a:xfrm>
              <a:off x="11009313" y="1528763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2 w 5"/>
                <a:gd name="T3" fmla="*/ 6 h 6"/>
                <a:gd name="T4" fmla="*/ 3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2"/>
                    <a:pt x="5" y="4"/>
                    <a:pt x="2" y="6"/>
                  </a:cubicBezTo>
                  <a:cubicBezTo>
                    <a:pt x="2" y="5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5" name="Freeform 716"/>
            <p:cNvSpPr>
              <a:spLocks/>
            </p:cNvSpPr>
            <p:nvPr/>
          </p:nvSpPr>
          <p:spPr bwMode="auto">
            <a:xfrm>
              <a:off x="9385301" y="1716088"/>
              <a:ext cx="26988" cy="30163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8 h 8"/>
                <a:gd name="T4" fmla="*/ 0 w 7"/>
                <a:gd name="T5" fmla="*/ 8 h 8"/>
                <a:gd name="T6" fmla="*/ 1 w 7"/>
                <a:gd name="T7" fmla="*/ 0 h 8"/>
                <a:gd name="T8" fmla="*/ 1 w 7"/>
                <a:gd name="T9" fmla="*/ 2 h 8"/>
                <a:gd name="T10" fmla="*/ 7 w 7"/>
                <a:gd name="T11" fmla="*/ 3 h 8"/>
                <a:gd name="T12" fmla="*/ 6 w 7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3" y="3"/>
                    <a:pt x="5" y="7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6"/>
                    <a:pt x="1" y="5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7" y="4"/>
                    <a:pt x="6" y="3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6" name="Freeform 717"/>
            <p:cNvSpPr>
              <a:spLocks/>
            </p:cNvSpPr>
            <p:nvPr/>
          </p:nvSpPr>
          <p:spPr bwMode="auto">
            <a:xfrm>
              <a:off x="9875838" y="1716088"/>
              <a:ext cx="44450" cy="266700"/>
            </a:xfrm>
            <a:custGeom>
              <a:avLst/>
              <a:gdLst>
                <a:gd name="T0" fmla="*/ 9 w 12"/>
                <a:gd name="T1" fmla="*/ 5 h 71"/>
                <a:gd name="T2" fmla="*/ 5 w 12"/>
                <a:gd name="T3" fmla="*/ 71 h 71"/>
                <a:gd name="T4" fmla="*/ 5 w 12"/>
                <a:gd name="T5" fmla="*/ 47 h 71"/>
                <a:gd name="T6" fmla="*/ 2 w 12"/>
                <a:gd name="T7" fmla="*/ 47 h 71"/>
                <a:gd name="T8" fmla="*/ 5 w 12"/>
                <a:gd name="T9" fmla="*/ 37 h 71"/>
                <a:gd name="T10" fmla="*/ 1 w 12"/>
                <a:gd name="T11" fmla="*/ 34 h 71"/>
                <a:gd name="T12" fmla="*/ 0 w 12"/>
                <a:gd name="T13" fmla="*/ 28 h 71"/>
                <a:gd name="T14" fmla="*/ 4 w 12"/>
                <a:gd name="T15" fmla="*/ 30 h 71"/>
                <a:gd name="T16" fmla="*/ 7 w 12"/>
                <a:gd name="T17" fmla="*/ 28 h 71"/>
                <a:gd name="T18" fmla="*/ 4 w 12"/>
                <a:gd name="T19" fmla="*/ 14 h 71"/>
                <a:gd name="T20" fmla="*/ 6 w 12"/>
                <a:gd name="T21" fmla="*/ 0 h 71"/>
                <a:gd name="T22" fmla="*/ 12 w 12"/>
                <a:gd name="T23" fmla="*/ 1 h 71"/>
                <a:gd name="T24" fmla="*/ 9 w 12"/>
                <a:gd name="T2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1">
                  <a:moveTo>
                    <a:pt x="9" y="5"/>
                  </a:moveTo>
                  <a:cubicBezTo>
                    <a:pt x="11" y="21"/>
                    <a:pt x="7" y="49"/>
                    <a:pt x="5" y="71"/>
                  </a:cubicBezTo>
                  <a:cubicBezTo>
                    <a:pt x="2" y="63"/>
                    <a:pt x="4" y="57"/>
                    <a:pt x="5" y="47"/>
                  </a:cubicBezTo>
                  <a:cubicBezTo>
                    <a:pt x="5" y="46"/>
                    <a:pt x="2" y="46"/>
                    <a:pt x="2" y="47"/>
                  </a:cubicBezTo>
                  <a:cubicBezTo>
                    <a:pt x="2" y="44"/>
                    <a:pt x="1" y="39"/>
                    <a:pt x="5" y="37"/>
                  </a:cubicBezTo>
                  <a:cubicBezTo>
                    <a:pt x="6" y="34"/>
                    <a:pt x="2" y="36"/>
                    <a:pt x="1" y="34"/>
                  </a:cubicBezTo>
                  <a:cubicBezTo>
                    <a:pt x="3" y="33"/>
                    <a:pt x="0" y="31"/>
                    <a:pt x="0" y="28"/>
                  </a:cubicBezTo>
                  <a:cubicBezTo>
                    <a:pt x="3" y="27"/>
                    <a:pt x="2" y="29"/>
                    <a:pt x="4" y="30"/>
                  </a:cubicBezTo>
                  <a:cubicBezTo>
                    <a:pt x="5" y="29"/>
                    <a:pt x="5" y="28"/>
                    <a:pt x="7" y="28"/>
                  </a:cubicBezTo>
                  <a:cubicBezTo>
                    <a:pt x="3" y="24"/>
                    <a:pt x="8" y="19"/>
                    <a:pt x="4" y="14"/>
                  </a:cubicBezTo>
                  <a:cubicBezTo>
                    <a:pt x="7" y="11"/>
                    <a:pt x="7" y="6"/>
                    <a:pt x="6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8" y="3"/>
                    <a:pt x="11" y="8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7" name="Freeform 718"/>
            <p:cNvSpPr>
              <a:spLocks/>
            </p:cNvSpPr>
            <p:nvPr/>
          </p:nvSpPr>
          <p:spPr bwMode="auto">
            <a:xfrm>
              <a:off x="9480551" y="1716088"/>
              <a:ext cx="19050" cy="14288"/>
            </a:xfrm>
            <a:custGeom>
              <a:avLst/>
              <a:gdLst>
                <a:gd name="T0" fmla="*/ 0 w 5"/>
                <a:gd name="T1" fmla="*/ 1 h 4"/>
                <a:gd name="T2" fmla="*/ 4 w 5"/>
                <a:gd name="T3" fmla="*/ 3 h 4"/>
                <a:gd name="T4" fmla="*/ 0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3" y="0"/>
                    <a:pt x="2" y="3"/>
                    <a:pt x="4" y="3"/>
                  </a:cubicBezTo>
                  <a:cubicBezTo>
                    <a:pt x="5" y="4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8" name="Freeform 719"/>
            <p:cNvSpPr>
              <a:spLocks/>
            </p:cNvSpPr>
            <p:nvPr/>
          </p:nvSpPr>
          <p:spPr bwMode="auto">
            <a:xfrm>
              <a:off x="9626601" y="1754188"/>
              <a:ext cx="19050" cy="17463"/>
            </a:xfrm>
            <a:custGeom>
              <a:avLst/>
              <a:gdLst>
                <a:gd name="T0" fmla="*/ 1 w 5"/>
                <a:gd name="T1" fmla="*/ 1 h 5"/>
                <a:gd name="T2" fmla="*/ 5 w 5"/>
                <a:gd name="T3" fmla="*/ 3 h 5"/>
                <a:gd name="T4" fmla="*/ 1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4" y="0"/>
                    <a:pt x="3" y="3"/>
                    <a:pt x="5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19" name="Freeform 720"/>
            <p:cNvSpPr>
              <a:spLocks/>
            </p:cNvSpPr>
            <p:nvPr/>
          </p:nvSpPr>
          <p:spPr bwMode="auto">
            <a:xfrm>
              <a:off x="9283701" y="1754188"/>
              <a:ext cx="30163" cy="33338"/>
            </a:xfrm>
            <a:custGeom>
              <a:avLst/>
              <a:gdLst>
                <a:gd name="T0" fmla="*/ 5 w 8"/>
                <a:gd name="T1" fmla="*/ 4 h 9"/>
                <a:gd name="T2" fmla="*/ 4 w 8"/>
                <a:gd name="T3" fmla="*/ 3 h 9"/>
                <a:gd name="T4" fmla="*/ 6 w 8"/>
                <a:gd name="T5" fmla="*/ 6 h 9"/>
                <a:gd name="T6" fmla="*/ 3 w 8"/>
                <a:gd name="T7" fmla="*/ 8 h 9"/>
                <a:gd name="T8" fmla="*/ 5 w 8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6" y="3"/>
                    <a:pt x="5" y="3"/>
                    <a:pt x="4" y="3"/>
                  </a:cubicBezTo>
                  <a:cubicBezTo>
                    <a:pt x="8" y="0"/>
                    <a:pt x="4" y="6"/>
                    <a:pt x="6" y="6"/>
                  </a:cubicBezTo>
                  <a:cubicBezTo>
                    <a:pt x="7" y="9"/>
                    <a:pt x="2" y="5"/>
                    <a:pt x="3" y="8"/>
                  </a:cubicBezTo>
                  <a:cubicBezTo>
                    <a:pt x="0" y="7"/>
                    <a:pt x="4" y="5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0" name="Freeform 721"/>
            <p:cNvSpPr>
              <a:spLocks/>
            </p:cNvSpPr>
            <p:nvPr/>
          </p:nvSpPr>
          <p:spPr bwMode="auto">
            <a:xfrm>
              <a:off x="9702801" y="1795463"/>
              <a:ext cx="25400" cy="153988"/>
            </a:xfrm>
            <a:custGeom>
              <a:avLst/>
              <a:gdLst>
                <a:gd name="T0" fmla="*/ 4 w 7"/>
                <a:gd name="T1" fmla="*/ 0 h 41"/>
                <a:gd name="T2" fmla="*/ 4 w 7"/>
                <a:gd name="T3" fmla="*/ 33 h 41"/>
                <a:gd name="T4" fmla="*/ 1 w 7"/>
                <a:gd name="T5" fmla="*/ 41 h 41"/>
                <a:gd name="T6" fmla="*/ 2 w 7"/>
                <a:gd name="T7" fmla="*/ 13 h 41"/>
                <a:gd name="T8" fmla="*/ 1 w 7"/>
                <a:gd name="T9" fmla="*/ 14 h 41"/>
                <a:gd name="T10" fmla="*/ 4 w 7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7" y="11"/>
                    <a:pt x="5" y="26"/>
                    <a:pt x="4" y="33"/>
                  </a:cubicBezTo>
                  <a:cubicBezTo>
                    <a:pt x="6" y="36"/>
                    <a:pt x="6" y="41"/>
                    <a:pt x="1" y="41"/>
                  </a:cubicBezTo>
                  <a:cubicBezTo>
                    <a:pt x="0" y="29"/>
                    <a:pt x="4" y="21"/>
                    <a:pt x="2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2" y="13"/>
                    <a:pt x="5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1" name="Freeform 722"/>
            <p:cNvSpPr>
              <a:spLocks/>
            </p:cNvSpPr>
            <p:nvPr/>
          </p:nvSpPr>
          <p:spPr bwMode="auto">
            <a:xfrm>
              <a:off x="9615488" y="1817688"/>
              <a:ext cx="11113" cy="33338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9 h 9"/>
                <a:gd name="T4" fmla="*/ 3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2" y="3"/>
                    <a:pt x="3" y="9"/>
                    <a:pt x="0" y="9"/>
                  </a:cubicBezTo>
                  <a:cubicBezTo>
                    <a:pt x="0" y="7"/>
                    <a:pt x="1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2" name="Freeform 723"/>
            <p:cNvSpPr>
              <a:spLocks/>
            </p:cNvSpPr>
            <p:nvPr/>
          </p:nvSpPr>
          <p:spPr bwMode="auto">
            <a:xfrm>
              <a:off x="9725026" y="1820863"/>
              <a:ext cx="22225" cy="52388"/>
            </a:xfrm>
            <a:custGeom>
              <a:avLst/>
              <a:gdLst>
                <a:gd name="T0" fmla="*/ 6 w 6"/>
                <a:gd name="T1" fmla="*/ 14 h 14"/>
                <a:gd name="T2" fmla="*/ 3 w 6"/>
                <a:gd name="T3" fmla="*/ 0 h 14"/>
                <a:gd name="T4" fmla="*/ 6 w 6"/>
                <a:gd name="T5" fmla="*/ 0 h 14"/>
                <a:gd name="T6" fmla="*/ 6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14"/>
                  </a:moveTo>
                  <a:cubicBezTo>
                    <a:pt x="0" y="10"/>
                    <a:pt x="1" y="4"/>
                    <a:pt x="3" y="0"/>
                  </a:cubicBezTo>
                  <a:cubicBezTo>
                    <a:pt x="3" y="0"/>
                    <a:pt x="5" y="1"/>
                    <a:pt x="6" y="0"/>
                  </a:cubicBezTo>
                  <a:cubicBezTo>
                    <a:pt x="6" y="4"/>
                    <a:pt x="4" y="8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3" name="Freeform 724"/>
            <p:cNvSpPr>
              <a:spLocks/>
            </p:cNvSpPr>
            <p:nvPr/>
          </p:nvSpPr>
          <p:spPr bwMode="auto">
            <a:xfrm>
              <a:off x="9085263" y="1836738"/>
              <a:ext cx="22225" cy="17463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5 h 5"/>
                <a:gd name="T4" fmla="*/ 0 w 6"/>
                <a:gd name="T5" fmla="*/ 1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2"/>
                    <a:pt x="1" y="2"/>
                    <a:pt x="2" y="5"/>
                  </a:cubicBezTo>
                  <a:cubicBezTo>
                    <a:pt x="0" y="5"/>
                    <a:pt x="0" y="4"/>
                    <a:pt x="0" y="1"/>
                  </a:cubicBezTo>
                  <a:cubicBezTo>
                    <a:pt x="1" y="3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4" name="Freeform 725"/>
            <p:cNvSpPr>
              <a:spLocks/>
            </p:cNvSpPr>
            <p:nvPr/>
          </p:nvSpPr>
          <p:spPr bwMode="auto">
            <a:xfrm>
              <a:off x="9061451" y="1858963"/>
              <a:ext cx="30163" cy="33338"/>
            </a:xfrm>
            <a:custGeom>
              <a:avLst/>
              <a:gdLst>
                <a:gd name="T0" fmla="*/ 6 w 8"/>
                <a:gd name="T1" fmla="*/ 0 h 9"/>
                <a:gd name="T2" fmla="*/ 2 w 8"/>
                <a:gd name="T3" fmla="*/ 9 h 9"/>
                <a:gd name="T4" fmla="*/ 6 w 8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8" y="3"/>
                    <a:pt x="2" y="6"/>
                    <a:pt x="2" y="9"/>
                  </a:cubicBezTo>
                  <a:cubicBezTo>
                    <a:pt x="0" y="6"/>
                    <a:pt x="5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5" name="Freeform 726"/>
            <p:cNvSpPr>
              <a:spLocks/>
            </p:cNvSpPr>
            <p:nvPr/>
          </p:nvSpPr>
          <p:spPr bwMode="auto">
            <a:xfrm>
              <a:off x="9555163" y="1866900"/>
              <a:ext cx="30163" cy="36513"/>
            </a:xfrm>
            <a:custGeom>
              <a:avLst/>
              <a:gdLst>
                <a:gd name="T0" fmla="*/ 4 w 8"/>
                <a:gd name="T1" fmla="*/ 0 h 10"/>
                <a:gd name="T2" fmla="*/ 5 w 8"/>
                <a:gd name="T3" fmla="*/ 10 h 10"/>
                <a:gd name="T4" fmla="*/ 4 w 8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8" y="0"/>
                    <a:pt x="2" y="7"/>
                    <a:pt x="5" y="10"/>
                  </a:cubicBezTo>
                  <a:cubicBezTo>
                    <a:pt x="0" y="10"/>
                    <a:pt x="5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6" name="Freeform 727"/>
            <p:cNvSpPr>
              <a:spLocks/>
            </p:cNvSpPr>
            <p:nvPr/>
          </p:nvSpPr>
          <p:spPr bwMode="auto">
            <a:xfrm>
              <a:off x="9577388" y="1892300"/>
              <a:ext cx="15875" cy="15875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2" y="3"/>
                    <a:pt x="2" y="2"/>
                    <a:pt x="0" y="2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7" name="Freeform 728"/>
            <p:cNvSpPr>
              <a:spLocks/>
            </p:cNvSpPr>
            <p:nvPr/>
          </p:nvSpPr>
          <p:spPr bwMode="auto">
            <a:xfrm>
              <a:off x="9705976" y="1963738"/>
              <a:ext cx="22225" cy="222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0 h 6"/>
                <a:gd name="T4" fmla="*/ 4 w 6"/>
                <a:gd name="T5" fmla="*/ 1 h 6"/>
                <a:gd name="T6" fmla="*/ 2 w 6"/>
                <a:gd name="T7" fmla="*/ 3 h 6"/>
                <a:gd name="T8" fmla="*/ 2 w 6"/>
                <a:gd name="T9" fmla="*/ 6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4"/>
                    <a:pt x="6" y="6"/>
                    <a:pt x="2" y="6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8" name="Freeform 729"/>
            <p:cNvSpPr>
              <a:spLocks/>
            </p:cNvSpPr>
            <p:nvPr/>
          </p:nvSpPr>
          <p:spPr bwMode="auto">
            <a:xfrm>
              <a:off x="9796463" y="1974850"/>
              <a:ext cx="33338" cy="128588"/>
            </a:xfrm>
            <a:custGeom>
              <a:avLst/>
              <a:gdLst>
                <a:gd name="T0" fmla="*/ 5 w 9"/>
                <a:gd name="T1" fmla="*/ 0 h 34"/>
                <a:gd name="T2" fmla="*/ 7 w 9"/>
                <a:gd name="T3" fmla="*/ 12 h 34"/>
                <a:gd name="T4" fmla="*/ 1 w 9"/>
                <a:gd name="T5" fmla="*/ 34 h 34"/>
                <a:gd name="T6" fmla="*/ 5 w 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4">
                  <a:moveTo>
                    <a:pt x="5" y="0"/>
                  </a:moveTo>
                  <a:cubicBezTo>
                    <a:pt x="6" y="2"/>
                    <a:pt x="5" y="8"/>
                    <a:pt x="7" y="12"/>
                  </a:cubicBezTo>
                  <a:cubicBezTo>
                    <a:pt x="0" y="17"/>
                    <a:pt x="9" y="29"/>
                    <a:pt x="1" y="34"/>
                  </a:cubicBezTo>
                  <a:cubicBezTo>
                    <a:pt x="2" y="26"/>
                    <a:pt x="3" y="1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29" name="Freeform 730"/>
            <p:cNvSpPr>
              <a:spLocks/>
            </p:cNvSpPr>
            <p:nvPr/>
          </p:nvSpPr>
          <p:spPr bwMode="auto">
            <a:xfrm>
              <a:off x="9864726" y="1985963"/>
              <a:ext cx="49213" cy="165100"/>
            </a:xfrm>
            <a:custGeom>
              <a:avLst/>
              <a:gdLst>
                <a:gd name="T0" fmla="*/ 2 w 13"/>
                <a:gd name="T1" fmla="*/ 3 h 44"/>
                <a:gd name="T2" fmla="*/ 4 w 13"/>
                <a:gd name="T3" fmla="*/ 6 h 44"/>
                <a:gd name="T4" fmla="*/ 6 w 13"/>
                <a:gd name="T5" fmla="*/ 0 h 44"/>
                <a:gd name="T6" fmla="*/ 9 w 13"/>
                <a:gd name="T7" fmla="*/ 25 h 44"/>
                <a:gd name="T8" fmla="*/ 9 w 13"/>
                <a:gd name="T9" fmla="*/ 38 h 44"/>
                <a:gd name="T10" fmla="*/ 6 w 13"/>
                <a:gd name="T11" fmla="*/ 38 h 44"/>
                <a:gd name="T12" fmla="*/ 8 w 13"/>
                <a:gd name="T13" fmla="*/ 44 h 44"/>
                <a:gd name="T14" fmla="*/ 4 w 13"/>
                <a:gd name="T15" fmla="*/ 43 h 44"/>
                <a:gd name="T16" fmla="*/ 1 w 13"/>
                <a:gd name="T17" fmla="*/ 31 h 44"/>
                <a:gd name="T18" fmla="*/ 5 w 13"/>
                <a:gd name="T19" fmla="*/ 29 h 44"/>
                <a:gd name="T20" fmla="*/ 0 w 13"/>
                <a:gd name="T21" fmla="*/ 27 h 44"/>
                <a:gd name="T22" fmla="*/ 4 w 13"/>
                <a:gd name="T23" fmla="*/ 26 h 44"/>
                <a:gd name="T24" fmla="*/ 2 w 13"/>
                <a:gd name="T25" fmla="*/ 12 h 44"/>
                <a:gd name="T26" fmla="*/ 6 w 13"/>
                <a:gd name="T27" fmla="*/ 9 h 44"/>
                <a:gd name="T28" fmla="*/ 2 w 13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44">
                  <a:moveTo>
                    <a:pt x="2" y="3"/>
                  </a:moveTo>
                  <a:cubicBezTo>
                    <a:pt x="4" y="2"/>
                    <a:pt x="4" y="4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13" y="5"/>
                    <a:pt x="4" y="16"/>
                    <a:pt x="9" y="25"/>
                  </a:cubicBezTo>
                  <a:cubicBezTo>
                    <a:pt x="5" y="28"/>
                    <a:pt x="6" y="36"/>
                    <a:pt x="9" y="38"/>
                  </a:cubicBezTo>
                  <a:cubicBezTo>
                    <a:pt x="8" y="40"/>
                    <a:pt x="8" y="38"/>
                    <a:pt x="6" y="38"/>
                  </a:cubicBezTo>
                  <a:cubicBezTo>
                    <a:pt x="5" y="42"/>
                    <a:pt x="9" y="40"/>
                    <a:pt x="8" y="44"/>
                  </a:cubicBezTo>
                  <a:cubicBezTo>
                    <a:pt x="7" y="43"/>
                    <a:pt x="6" y="43"/>
                    <a:pt x="4" y="43"/>
                  </a:cubicBezTo>
                  <a:cubicBezTo>
                    <a:pt x="2" y="38"/>
                    <a:pt x="2" y="37"/>
                    <a:pt x="1" y="31"/>
                  </a:cubicBezTo>
                  <a:cubicBezTo>
                    <a:pt x="3" y="30"/>
                    <a:pt x="4" y="30"/>
                    <a:pt x="5" y="29"/>
                  </a:cubicBezTo>
                  <a:cubicBezTo>
                    <a:pt x="5" y="27"/>
                    <a:pt x="1" y="28"/>
                    <a:pt x="0" y="27"/>
                  </a:cubicBezTo>
                  <a:cubicBezTo>
                    <a:pt x="1" y="25"/>
                    <a:pt x="3" y="25"/>
                    <a:pt x="4" y="26"/>
                  </a:cubicBezTo>
                  <a:cubicBezTo>
                    <a:pt x="4" y="21"/>
                    <a:pt x="6" y="17"/>
                    <a:pt x="2" y="12"/>
                  </a:cubicBezTo>
                  <a:cubicBezTo>
                    <a:pt x="3" y="11"/>
                    <a:pt x="4" y="10"/>
                    <a:pt x="6" y="9"/>
                  </a:cubicBezTo>
                  <a:cubicBezTo>
                    <a:pt x="7" y="5"/>
                    <a:pt x="0" y="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0" name="Freeform 731"/>
            <p:cNvSpPr>
              <a:spLocks noEditPoints="1"/>
            </p:cNvSpPr>
            <p:nvPr/>
          </p:nvSpPr>
          <p:spPr bwMode="auto">
            <a:xfrm>
              <a:off x="10696576" y="1990725"/>
              <a:ext cx="49213" cy="52388"/>
            </a:xfrm>
            <a:custGeom>
              <a:avLst/>
              <a:gdLst>
                <a:gd name="T0" fmla="*/ 2 w 13"/>
                <a:gd name="T1" fmla="*/ 1 h 14"/>
                <a:gd name="T2" fmla="*/ 5 w 13"/>
                <a:gd name="T3" fmla="*/ 0 h 14"/>
                <a:gd name="T4" fmla="*/ 10 w 13"/>
                <a:gd name="T5" fmla="*/ 2 h 14"/>
                <a:gd name="T6" fmla="*/ 9 w 13"/>
                <a:gd name="T7" fmla="*/ 12 h 14"/>
                <a:gd name="T8" fmla="*/ 3 w 13"/>
                <a:gd name="T9" fmla="*/ 12 h 14"/>
                <a:gd name="T10" fmla="*/ 2 w 13"/>
                <a:gd name="T11" fmla="*/ 1 h 14"/>
                <a:gd name="T12" fmla="*/ 6 w 13"/>
                <a:gd name="T13" fmla="*/ 10 h 14"/>
                <a:gd name="T14" fmla="*/ 7 w 13"/>
                <a:gd name="T15" fmla="*/ 7 h 14"/>
                <a:gd name="T16" fmla="*/ 3 w 13"/>
                <a:gd name="T17" fmla="*/ 7 h 14"/>
                <a:gd name="T18" fmla="*/ 6 w 13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2" y="1"/>
                  </a:moveTo>
                  <a:cubicBezTo>
                    <a:pt x="4" y="0"/>
                    <a:pt x="5" y="3"/>
                    <a:pt x="5" y="0"/>
                  </a:cubicBezTo>
                  <a:cubicBezTo>
                    <a:pt x="7" y="0"/>
                    <a:pt x="8" y="1"/>
                    <a:pt x="10" y="2"/>
                  </a:cubicBezTo>
                  <a:cubicBezTo>
                    <a:pt x="7" y="6"/>
                    <a:pt x="13" y="8"/>
                    <a:pt x="9" y="12"/>
                  </a:cubicBezTo>
                  <a:cubicBezTo>
                    <a:pt x="6" y="14"/>
                    <a:pt x="4" y="10"/>
                    <a:pt x="3" y="12"/>
                  </a:cubicBezTo>
                  <a:cubicBezTo>
                    <a:pt x="0" y="7"/>
                    <a:pt x="6" y="5"/>
                    <a:pt x="2" y="1"/>
                  </a:cubicBezTo>
                  <a:close/>
                  <a:moveTo>
                    <a:pt x="6" y="10"/>
                  </a:moveTo>
                  <a:cubicBezTo>
                    <a:pt x="6" y="9"/>
                    <a:pt x="7" y="8"/>
                    <a:pt x="7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1" name="Freeform 732"/>
            <p:cNvSpPr>
              <a:spLocks/>
            </p:cNvSpPr>
            <p:nvPr/>
          </p:nvSpPr>
          <p:spPr bwMode="auto">
            <a:xfrm>
              <a:off x="9637713" y="1997075"/>
              <a:ext cx="57150" cy="274638"/>
            </a:xfrm>
            <a:custGeom>
              <a:avLst/>
              <a:gdLst>
                <a:gd name="T0" fmla="*/ 5 w 15"/>
                <a:gd name="T1" fmla="*/ 40 h 73"/>
                <a:gd name="T2" fmla="*/ 8 w 15"/>
                <a:gd name="T3" fmla="*/ 41 h 73"/>
                <a:gd name="T4" fmla="*/ 14 w 15"/>
                <a:gd name="T5" fmla="*/ 0 h 73"/>
                <a:gd name="T6" fmla="*/ 12 w 15"/>
                <a:gd name="T7" fmla="*/ 71 h 73"/>
                <a:gd name="T8" fmla="*/ 6 w 15"/>
                <a:gd name="T9" fmla="*/ 72 h 73"/>
                <a:gd name="T10" fmla="*/ 2 w 15"/>
                <a:gd name="T11" fmla="*/ 65 h 73"/>
                <a:gd name="T12" fmla="*/ 6 w 15"/>
                <a:gd name="T13" fmla="*/ 56 h 73"/>
                <a:gd name="T14" fmla="*/ 6 w 15"/>
                <a:gd name="T15" fmla="*/ 63 h 73"/>
                <a:gd name="T16" fmla="*/ 9 w 15"/>
                <a:gd name="T17" fmla="*/ 54 h 73"/>
                <a:gd name="T18" fmla="*/ 4 w 15"/>
                <a:gd name="T19" fmla="*/ 52 h 73"/>
                <a:gd name="T20" fmla="*/ 1 w 15"/>
                <a:gd name="T21" fmla="*/ 53 h 73"/>
                <a:gd name="T22" fmla="*/ 0 w 15"/>
                <a:gd name="T23" fmla="*/ 51 h 73"/>
                <a:gd name="T24" fmla="*/ 5 w 15"/>
                <a:gd name="T25" fmla="*/ 49 h 73"/>
                <a:gd name="T26" fmla="*/ 7 w 15"/>
                <a:gd name="T27" fmla="*/ 52 h 73"/>
                <a:gd name="T28" fmla="*/ 9 w 15"/>
                <a:gd name="T29" fmla="*/ 42 h 73"/>
                <a:gd name="T30" fmla="*/ 1 w 15"/>
                <a:gd name="T31" fmla="*/ 43 h 73"/>
                <a:gd name="T32" fmla="*/ 5 w 15"/>
                <a:gd name="T33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73">
                  <a:moveTo>
                    <a:pt x="5" y="40"/>
                  </a:moveTo>
                  <a:cubicBezTo>
                    <a:pt x="6" y="40"/>
                    <a:pt x="8" y="40"/>
                    <a:pt x="8" y="41"/>
                  </a:cubicBezTo>
                  <a:cubicBezTo>
                    <a:pt x="14" y="28"/>
                    <a:pt x="6" y="9"/>
                    <a:pt x="14" y="0"/>
                  </a:cubicBezTo>
                  <a:cubicBezTo>
                    <a:pt x="15" y="23"/>
                    <a:pt x="11" y="43"/>
                    <a:pt x="12" y="71"/>
                  </a:cubicBezTo>
                  <a:cubicBezTo>
                    <a:pt x="12" y="73"/>
                    <a:pt x="8" y="71"/>
                    <a:pt x="6" y="72"/>
                  </a:cubicBezTo>
                  <a:cubicBezTo>
                    <a:pt x="7" y="68"/>
                    <a:pt x="7" y="66"/>
                    <a:pt x="2" y="65"/>
                  </a:cubicBezTo>
                  <a:cubicBezTo>
                    <a:pt x="4" y="63"/>
                    <a:pt x="3" y="58"/>
                    <a:pt x="6" y="56"/>
                  </a:cubicBezTo>
                  <a:cubicBezTo>
                    <a:pt x="9" y="57"/>
                    <a:pt x="4" y="59"/>
                    <a:pt x="6" y="63"/>
                  </a:cubicBezTo>
                  <a:cubicBezTo>
                    <a:pt x="12" y="61"/>
                    <a:pt x="8" y="57"/>
                    <a:pt x="9" y="54"/>
                  </a:cubicBezTo>
                  <a:cubicBezTo>
                    <a:pt x="5" y="56"/>
                    <a:pt x="5" y="55"/>
                    <a:pt x="4" y="52"/>
                  </a:cubicBezTo>
                  <a:cubicBezTo>
                    <a:pt x="3" y="52"/>
                    <a:pt x="3" y="54"/>
                    <a:pt x="1" y="53"/>
                  </a:cubicBezTo>
                  <a:cubicBezTo>
                    <a:pt x="2" y="52"/>
                    <a:pt x="2" y="51"/>
                    <a:pt x="0" y="51"/>
                  </a:cubicBezTo>
                  <a:cubicBezTo>
                    <a:pt x="0" y="49"/>
                    <a:pt x="4" y="50"/>
                    <a:pt x="5" y="49"/>
                  </a:cubicBezTo>
                  <a:cubicBezTo>
                    <a:pt x="7" y="48"/>
                    <a:pt x="6" y="51"/>
                    <a:pt x="7" y="52"/>
                  </a:cubicBezTo>
                  <a:cubicBezTo>
                    <a:pt x="11" y="50"/>
                    <a:pt x="8" y="44"/>
                    <a:pt x="9" y="42"/>
                  </a:cubicBezTo>
                  <a:cubicBezTo>
                    <a:pt x="4" y="41"/>
                    <a:pt x="5" y="45"/>
                    <a:pt x="1" y="43"/>
                  </a:cubicBezTo>
                  <a:cubicBezTo>
                    <a:pt x="0" y="40"/>
                    <a:pt x="6" y="44"/>
                    <a:pt x="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2" name="Freeform 733"/>
            <p:cNvSpPr>
              <a:spLocks/>
            </p:cNvSpPr>
            <p:nvPr/>
          </p:nvSpPr>
          <p:spPr bwMode="auto">
            <a:xfrm>
              <a:off x="10320338" y="2008188"/>
              <a:ext cx="30163" cy="84138"/>
            </a:xfrm>
            <a:custGeom>
              <a:avLst/>
              <a:gdLst>
                <a:gd name="T0" fmla="*/ 6 w 8"/>
                <a:gd name="T1" fmla="*/ 0 h 22"/>
                <a:gd name="T2" fmla="*/ 8 w 8"/>
                <a:gd name="T3" fmla="*/ 5 h 22"/>
                <a:gd name="T4" fmla="*/ 8 w 8"/>
                <a:gd name="T5" fmla="*/ 19 h 22"/>
                <a:gd name="T6" fmla="*/ 5 w 8"/>
                <a:gd name="T7" fmla="*/ 22 h 22"/>
                <a:gd name="T8" fmla="*/ 6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6" y="0"/>
                  </a:moveTo>
                  <a:cubicBezTo>
                    <a:pt x="4" y="2"/>
                    <a:pt x="3" y="6"/>
                    <a:pt x="8" y="5"/>
                  </a:cubicBezTo>
                  <a:cubicBezTo>
                    <a:pt x="5" y="8"/>
                    <a:pt x="1" y="18"/>
                    <a:pt x="8" y="19"/>
                  </a:cubicBezTo>
                  <a:cubicBezTo>
                    <a:pt x="8" y="21"/>
                    <a:pt x="5" y="20"/>
                    <a:pt x="5" y="22"/>
                  </a:cubicBezTo>
                  <a:cubicBezTo>
                    <a:pt x="0" y="16"/>
                    <a:pt x="2" y="6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3" name="Freeform 734"/>
            <p:cNvSpPr>
              <a:spLocks/>
            </p:cNvSpPr>
            <p:nvPr/>
          </p:nvSpPr>
          <p:spPr bwMode="auto">
            <a:xfrm>
              <a:off x="10048876" y="2008188"/>
              <a:ext cx="19050" cy="41275"/>
            </a:xfrm>
            <a:custGeom>
              <a:avLst/>
              <a:gdLst>
                <a:gd name="T0" fmla="*/ 3 w 5"/>
                <a:gd name="T1" fmla="*/ 2 h 11"/>
                <a:gd name="T2" fmla="*/ 2 w 5"/>
                <a:gd name="T3" fmla="*/ 11 h 11"/>
                <a:gd name="T4" fmla="*/ 3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2"/>
                  </a:moveTo>
                  <a:cubicBezTo>
                    <a:pt x="5" y="0"/>
                    <a:pt x="3" y="7"/>
                    <a:pt x="2" y="11"/>
                  </a:cubicBezTo>
                  <a:cubicBezTo>
                    <a:pt x="0" y="9"/>
                    <a:pt x="1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4" name="Freeform 735"/>
            <p:cNvSpPr>
              <a:spLocks/>
            </p:cNvSpPr>
            <p:nvPr/>
          </p:nvSpPr>
          <p:spPr bwMode="auto">
            <a:xfrm>
              <a:off x="10166351" y="2016125"/>
              <a:ext cx="25400" cy="38100"/>
            </a:xfrm>
            <a:custGeom>
              <a:avLst/>
              <a:gdLst>
                <a:gd name="T0" fmla="*/ 2 w 7"/>
                <a:gd name="T1" fmla="*/ 3 h 10"/>
                <a:gd name="T2" fmla="*/ 6 w 7"/>
                <a:gd name="T3" fmla="*/ 0 h 10"/>
                <a:gd name="T4" fmla="*/ 4 w 7"/>
                <a:gd name="T5" fmla="*/ 2 h 10"/>
                <a:gd name="T6" fmla="*/ 6 w 7"/>
                <a:gd name="T7" fmla="*/ 10 h 10"/>
                <a:gd name="T8" fmla="*/ 2 w 7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2" y="3"/>
                  </a:moveTo>
                  <a:cubicBezTo>
                    <a:pt x="3" y="2"/>
                    <a:pt x="3" y="0"/>
                    <a:pt x="6" y="0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6" y="5"/>
                    <a:pt x="7" y="6"/>
                    <a:pt x="6" y="10"/>
                  </a:cubicBezTo>
                  <a:cubicBezTo>
                    <a:pt x="0" y="10"/>
                    <a:pt x="6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5" name="Freeform 736"/>
            <p:cNvSpPr>
              <a:spLocks/>
            </p:cNvSpPr>
            <p:nvPr/>
          </p:nvSpPr>
          <p:spPr bwMode="auto">
            <a:xfrm>
              <a:off x="10704513" y="2020888"/>
              <a:ext cx="82550" cy="176213"/>
            </a:xfrm>
            <a:custGeom>
              <a:avLst/>
              <a:gdLst>
                <a:gd name="T0" fmla="*/ 8 w 22"/>
                <a:gd name="T1" fmla="*/ 10 h 47"/>
                <a:gd name="T2" fmla="*/ 11 w 22"/>
                <a:gd name="T3" fmla="*/ 16 h 47"/>
                <a:gd name="T4" fmla="*/ 8 w 22"/>
                <a:gd name="T5" fmla="*/ 29 h 47"/>
                <a:gd name="T6" fmla="*/ 15 w 22"/>
                <a:gd name="T7" fmla="*/ 31 h 47"/>
                <a:gd name="T8" fmla="*/ 11 w 22"/>
                <a:gd name="T9" fmla="*/ 18 h 47"/>
                <a:gd name="T10" fmla="*/ 16 w 22"/>
                <a:gd name="T11" fmla="*/ 1 h 47"/>
                <a:gd name="T12" fmla="*/ 18 w 22"/>
                <a:gd name="T13" fmla="*/ 6 h 47"/>
                <a:gd name="T14" fmla="*/ 22 w 22"/>
                <a:gd name="T15" fmla="*/ 2 h 47"/>
                <a:gd name="T16" fmla="*/ 21 w 22"/>
                <a:gd name="T17" fmla="*/ 47 h 47"/>
                <a:gd name="T18" fmla="*/ 14 w 22"/>
                <a:gd name="T19" fmla="*/ 34 h 47"/>
                <a:gd name="T20" fmla="*/ 7 w 22"/>
                <a:gd name="T21" fmla="*/ 33 h 47"/>
                <a:gd name="T22" fmla="*/ 6 w 22"/>
                <a:gd name="T23" fmla="*/ 18 h 47"/>
                <a:gd name="T24" fmla="*/ 0 w 22"/>
                <a:gd name="T25" fmla="*/ 9 h 47"/>
                <a:gd name="T26" fmla="*/ 8 w 22"/>
                <a:gd name="T2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47">
                  <a:moveTo>
                    <a:pt x="8" y="10"/>
                  </a:moveTo>
                  <a:cubicBezTo>
                    <a:pt x="10" y="8"/>
                    <a:pt x="6" y="16"/>
                    <a:pt x="11" y="16"/>
                  </a:cubicBezTo>
                  <a:cubicBezTo>
                    <a:pt x="4" y="20"/>
                    <a:pt x="14" y="27"/>
                    <a:pt x="8" y="29"/>
                  </a:cubicBezTo>
                  <a:cubicBezTo>
                    <a:pt x="9" y="32"/>
                    <a:pt x="13" y="32"/>
                    <a:pt x="15" y="31"/>
                  </a:cubicBezTo>
                  <a:cubicBezTo>
                    <a:pt x="14" y="26"/>
                    <a:pt x="18" y="17"/>
                    <a:pt x="11" y="18"/>
                  </a:cubicBezTo>
                  <a:cubicBezTo>
                    <a:pt x="17" y="16"/>
                    <a:pt x="16" y="5"/>
                    <a:pt x="16" y="1"/>
                  </a:cubicBezTo>
                  <a:cubicBezTo>
                    <a:pt x="20" y="0"/>
                    <a:pt x="18" y="4"/>
                    <a:pt x="18" y="6"/>
                  </a:cubicBezTo>
                  <a:cubicBezTo>
                    <a:pt x="22" y="8"/>
                    <a:pt x="18" y="1"/>
                    <a:pt x="22" y="2"/>
                  </a:cubicBezTo>
                  <a:cubicBezTo>
                    <a:pt x="21" y="18"/>
                    <a:pt x="22" y="32"/>
                    <a:pt x="21" y="47"/>
                  </a:cubicBezTo>
                  <a:cubicBezTo>
                    <a:pt x="16" y="44"/>
                    <a:pt x="12" y="42"/>
                    <a:pt x="14" y="34"/>
                  </a:cubicBezTo>
                  <a:cubicBezTo>
                    <a:pt x="12" y="32"/>
                    <a:pt x="10" y="33"/>
                    <a:pt x="7" y="33"/>
                  </a:cubicBezTo>
                  <a:cubicBezTo>
                    <a:pt x="3" y="29"/>
                    <a:pt x="8" y="23"/>
                    <a:pt x="6" y="18"/>
                  </a:cubicBezTo>
                  <a:cubicBezTo>
                    <a:pt x="3" y="18"/>
                    <a:pt x="1" y="13"/>
                    <a:pt x="0" y="9"/>
                  </a:cubicBezTo>
                  <a:cubicBezTo>
                    <a:pt x="2" y="11"/>
                    <a:pt x="6" y="13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6" name="Freeform 737"/>
            <p:cNvSpPr>
              <a:spLocks/>
            </p:cNvSpPr>
            <p:nvPr/>
          </p:nvSpPr>
          <p:spPr bwMode="auto">
            <a:xfrm>
              <a:off x="9717088" y="2068513"/>
              <a:ext cx="26988" cy="41275"/>
            </a:xfrm>
            <a:custGeom>
              <a:avLst/>
              <a:gdLst>
                <a:gd name="T0" fmla="*/ 6 w 7"/>
                <a:gd name="T1" fmla="*/ 0 h 11"/>
                <a:gd name="T2" fmla="*/ 7 w 7"/>
                <a:gd name="T3" fmla="*/ 11 h 11"/>
                <a:gd name="T4" fmla="*/ 3 w 7"/>
                <a:gd name="T5" fmla="*/ 11 h 11"/>
                <a:gd name="T6" fmla="*/ 3 w 7"/>
                <a:gd name="T7" fmla="*/ 3 h 11"/>
                <a:gd name="T8" fmla="*/ 6 w 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7" y="0"/>
                    <a:pt x="6" y="6"/>
                    <a:pt x="7" y="11"/>
                  </a:cubicBezTo>
                  <a:cubicBezTo>
                    <a:pt x="6" y="11"/>
                    <a:pt x="3" y="9"/>
                    <a:pt x="3" y="11"/>
                  </a:cubicBezTo>
                  <a:cubicBezTo>
                    <a:pt x="0" y="9"/>
                    <a:pt x="4" y="6"/>
                    <a:pt x="3" y="3"/>
                  </a:cubicBezTo>
                  <a:cubicBezTo>
                    <a:pt x="5" y="3"/>
                    <a:pt x="6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7" name="Freeform 738"/>
            <p:cNvSpPr>
              <a:spLocks/>
            </p:cNvSpPr>
            <p:nvPr/>
          </p:nvSpPr>
          <p:spPr bwMode="auto">
            <a:xfrm>
              <a:off x="10915651" y="2057400"/>
              <a:ext cx="36513" cy="169863"/>
            </a:xfrm>
            <a:custGeom>
              <a:avLst/>
              <a:gdLst>
                <a:gd name="T0" fmla="*/ 3 w 10"/>
                <a:gd name="T1" fmla="*/ 0 h 45"/>
                <a:gd name="T2" fmla="*/ 9 w 10"/>
                <a:gd name="T3" fmla="*/ 3 h 45"/>
                <a:gd name="T4" fmla="*/ 7 w 10"/>
                <a:gd name="T5" fmla="*/ 25 h 45"/>
                <a:gd name="T6" fmla="*/ 3 w 10"/>
                <a:gd name="T7" fmla="*/ 24 h 45"/>
                <a:gd name="T8" fmla="*/ 2 w 10"/>
                <a:gd name="T9" fmla="*/ 28 h 45"/>
                <a:gd name="T10" fmla="*/ 1 w 10"/>
                <a:gd name="T11" fmla="*/ 14 h 45"/>
                <a:gd name="T12" fmla="*/ 6 w 10"/>
                <a:gd name="T13" fmla="*/ 11 h 45"/>
                <a:gd name="T14" fmla="*/ 2 w 10"/>
                <a:gd name="T15" fmla="*/ 9 h 45"/>
                <a:gd name="T16" fmla="*/ 3 w 10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3" y="0"/>
                  </a:moveTo>
                  <a:cubicBezTo>
                    <a:pt x="6" y="2"/>
                    <a:pt x="5" y="3"/>
                    <a:pt x="9" y="3"/>
                  </a:cubicBezTo>
                  <a:cubicBezTo>
                    <a:pt x="9" y="9"/>
                    <a:pt x="10" y="17"/>
                    <a:pt x="7" y="25"/>
                  </a:cubicBezTo>
                  <a:cubicBezTo>
                    <a:pt x="5" y="27"/>
                    <a:pt x="5" y="25"/>
                    <a:pt x="3" y="24"/>
                  </a:cubicBezTo>
                  <a:cubicBezTo>
                    <a:pt x="2" y="25"/>
                    <a:pt x="3" y="28"/>
                    <a:pt x="2" y="28"/>
                  </a:cubicBezTo>
                  <a:cubicBezTo>
                    <a:pt x="0" y="45"/>
                    <a:pt x="1" y="13"/>
                    <a:pt x="1" y="14"/>
                  </a:cubicBezTo>
                  <a:cubicBezTo>
                    <a:pt x="1" y="12"/>
                    <a:pt x="6" y="14"/>
                    <a:pt x="6" y="11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5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8" name="Freeform 739"/>
            <p:cNvSpPr>
              <a:spLocks/>
            </p:cNvSpPr>
            <p:nvPr/>
          </p:nvSpPr>
          <p:spPr bwMode="auto">
            <a:xfrm>
              <a:off x="11066463" y="2133600"/>
              <a:ext cx="22225" cy="363538"/>
            </a:xfrm>
            <a:custGeom>
              <a:avLst/>
              <a:gdLst>
                <a:gd name="T0" fmla="*/ 2 w 6"/>
                <a:gd name="T1" fmla="*/ 95 h 97"/>
                <a:gd name="T2" fmla="*/ 2 w 6"/>
                <a:gd name="T3" fmla="*/ 0 h 97"/>
                <a:gd name="T4" fmla="*/ 3 w 6"/>
                <a:gd name="T5" fmla="*/ 51 h 97"/>
                <a:gd name="T6" fmla="*/ 3 w 6"/>
                <a:gd name="T7" fmla="*/ 86 h 97"/>
                <a:gd name="T8" fmla="*/ 6 w 6"/>
                <a:gd name="T9" fmla="*/ 90 h 97"/>
                <a:gd name="T10" fmla="*/ 4 w 6"/>
                <a:gd name="T11" fmla="*/ 93 h 97"/>
                <a:gd name="T12" fmla="*/ 6 w 6"/>
                <a:gd name="T13" fmla="*/ 94 h 97"/>
                <a:gd name="T14" fmla="*/ 2 w 6"/>
                <a:gd name="T15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7">
                  <a:moveTo>
                    <a:pt x="2" y="95"/>
                  </a:moveTo>
                  <a:cubicBezTo>
                    <a:pt x="0" y="64"/>
                    <a:pt x="2" y="32"/>
                    <a:pt x="2" y="0"/>
                  </a:cubicBezTo>
                  <a:cubicBezTo>
                    <a:pt x="6" y="15"/>
                    <a:pt x="4" y="37"/>
                    <a:pt x="3" y="51"/>
                  </a:cubicBezTo>
                  <a:cubicBezTo>
                    <a:pt x="5" y="61"/>
                    <a:pt x="4" y="74"/>
                    <a:pt x="3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93"/>
                    <a:pt x="4" y="92"/>
                    <a:pt x="4" y="93"/>
                  </a:cubicBezTo>
                  <a:cubicBezTo>
                    <a:pt x="5" y="93"/>
                    <a:pt x="5" y="94"/>
                    <a:pt x="6" y="94"/>
                  </a:cubicBezTo>
                  <a:cubicBezTo>
                    <a:pt x="6" y="97"/>
                    <a:pt x="2" y="92"/>
                    <a:pt x="2" y="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39" name="Freeform 740"/>
            <p:cNvSpPr>
              <a:spLocks/>
            </p:cNvSpPr>
            <p:nvPr/>
          </p:nvSpPr>
          <p:spPr bwMode="auto">
            <a:xfrm>
              <a:off x="9793288" y="2144713"/>
              <a:ext cx="14288" cy="47625"/>
            </a:xfrm>
            <a:custGeom>
              <a:avLst/>
              <a:gdLst>
                <a:gd name="T0" fmla="*/ 4 w 4"/>
                <a:gd name="T1" fmla="*/ 0 h 13"/>
                <a:gd name="T2" fmla="*/ 3 w 4"/>
                <a:gd name="T3" fmla="*/ 13 h 13"/>
                <a:gd name="T4" fmla="*/ 4 w 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3">
                  <a:moveTo>
                    <a:pt x="4" y="0"/>
                  </a:moveTo>
                  <a:cubicBezTo>
                    <a:pt x="3" y="7"/>
                    <a:pt x="2" y="8"/>
                    <a:pt x="3" y="13"/>
                  </a:cubicBezTo>
                  <a:cubicBezTo>
                    <a:pt x="0" y="10"/>
                    <a:pt x="0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0" name="Freeform 741"/>
            <p:cNvSpPr>
              <a:spLocks/>
            </p:cNvSpPr>
            <p:nvPr/>
          </p:nvSpPr>
          <p:spPr bwMode="auto">
            <a:xfrm>
              <a:off x="9834563" y="2136775"/>
              <a:ext cx="22225" cy="22225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6 h 6"/>
                <a:gd name="T4" fmla="*/ 2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6" y="0"/>
                    <a:pt x="2" y="6"/>
                    <a:pt x="2" y="6"/>
                  </a:cubicBezTo>
                  <a:cubicBezTo>
                    <a:pt x="0" y="5"/>
                    <a:pt x="1" y="5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1" name="Freeform 742"/>
            <p:cNvSpPr>
              <a:spLocks/>
            </p:cNvSpPr>
            <p:nvPr/>
          </p:nvSpPr>
          <p:spPr bwMode="auto">
            <a:xfrm>
              <a:off x="11118851" y="2178050"/>
              <a:ext cx="33338" cy="93663"/>
            </a:xfrm>
            <a:custGeom>
              <a:avLst/>
              <a:gdLst>
                <a:gd name="T0" fmla="*/ 3 w 9"/>
                <a:gd name="T1" fmla="*/ 5 h 25"/>
                <a:gd name="T2" fmla="*/ 4 w 9"/>
                <a:gd name="T3" fmla="*/ 8 h 25"/>
                <a:gd name="T4" fmla="*/ 9 w 9"/>
                <a:gd name="T5" fmla="*/ 0 h 25"/>
                <a:gd name="T6" fmla="*/ 8 w 9"/>
                <a:gd name="T7" fmla="*/ 25 h 25"/>
                <a:gd name="T8" fmla="*/ 2 w 9"/>
                <a:gd name="T9" fmla="*/ 24 h 25"/>
                <a:gd name="T10" fmla="*/ 3 w 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5">
                  <a:moveTo>
                    <a:pt x="3" y="5"/>
                  </a:moveTo>
                  <a:cubicBezTo>
                    <a:pt x="5" y="6"/>
                    <a:pt x="2" y="7"/>
                    <a:pt x="4" y="8"/>
                  </a:cubicBezTo>
                  <a:cubicBezTo>
                    <a:pt x="5" y="5"/>
                    <a:pt x="9" y="4"/>
                    <a:pt x="9" y="0"/>
                  </a:cubicBezTo>
                  <a:cubicBezTo>
                    <a:pt x="9" y="6"/>
                    <a:pt x="7" y="17"/>
                    <a:pt x="8" y="25"/>
                  </a:cubicBezTo>
                  <a:cubicBezTo>
                    <a:pt x="4" y="24"/>
                    <a:pt x="5" y="25"/>
                    <a:pt x="2" y="24"/>
                  </a:cubicBezTo>
                  <a:cubicBezTo>
                    <a:pt x="7" y="17"/>
                    <a:pt x="0" y="10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2" name="Freeform 743"/>
            <p:cNvSpPr>
              <a:spLocks/>
            </p:cNvSpPr>
            <p:nvPr/>
          </p:nvSpPr>
          <p:spPr bwMode="auto">
            <a:xfrm>
              <a:off x="9332913" y="2181225"/>
              <a:ext cx="15875" cy="19050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0 h 5"/>
                <a:gd name="T4" fmla="*/ 4 w 4"/>
                <a:gd name="T5" fmla="*/ 1 h 5"/>
                <a:gd name="T6" fmla="*/ 4 w 4"/>
                <a:gd name="T7" fmla="*/ 4 h 5"/>
                <a:gd name="T8" fmla="*/ 0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0"/>
                    <a:pt x="2" y="1"/>
                    <a:pt x="4" y="1"/>
                  </a:cubicBezTo>
                  <a:cubicBezTo>
                    <a:pt x="3" y="1"/>
                    <a:pt x="2" y="3"/>
                    <a:pt x="4" y="4"/>
                  </a:cubicBezTo>
                  <a:cubicBezTo>
                    <a:pt x="3" y="5"/>
                    <a:pt x="3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3" name="Freeform 744"/>
            <p:cNvSpPr>
              <a:spLocks noEditPoints="1"/>
            </p:cNvSpPr>
            <p:nvPr/>
          </p:nvSpPr>
          <p:spPr bwMode="auto">
            <a:xfrm>
              <a:off x="9694863" y="2200275"/>
              <a:ext cx="90488" cy="398463"/>
            </a:xfrm>
            <a:custGeom>
              <a:avLst/>
              <a:gdLst>
                <a:gd name="T0" fmla="*/ 12 w 24"/>
                <a:gd name="T1" fmla="*/ 106 h 106"/>
                <a:gd name="T2" fmla="*/ 9 w 24"/>
                <a:gd name="T3" fmla="*/ 77 h 106"/>
                <a:gd name="T4" fmla="*/ 11 w 24"/>
                <a:gd name="T5" fmla="*/ 69 h 106"/>
                <a:gd name="T6" fmla="*/ 7 w 24"/>
                <a:gd name="T7" fmla="*/ 71 h 106"/>
                <a:gd name="T8" fmla="*/ 11 w 24"/>
                <a:gd name="T9" fmla="*/ 51 h 106"/>
                <a:gd name="T10" fmla="*/ 14 w 24"/>
                <a:gd name="T11" fmla="*/ 39 h 106"/>
                <a:gd name="T12" fmla="*/ 8 w 24"/>
                <a:gd name="T13" fmla="*/ 33 h 106"/>
                <a:gd name="T14" fmla="*/ 10 w 24"/>
                <a:gd name="T15" fmla="*/ 28 h 106"/>
                <a:gd name="T16" fmla="*/ 13 w 24"/>
                <a:gd name="T17" fmla="*/ 30 h 106"/>
                <a:gd name="T18" fmla="*/ 9 w 24"/>
                <a:gd name="T19" fmla="*/ 20 h 106"/>
                <a:gd name="T20" fmla="*/ 12 w 24"/>
                <a:gd name="T21" fmla="*/ 8 h 106"/>
                <a:gd name="T22" fmla="*/ 17 w 24"/>
                <a:gd name="T23" fmla="*/ 0 h 106"/>
                <a:gd name="T24" fmla="*/ 17 w 24"/>
                <a:gd name="T25" fmla="*/ 25 h 106"/>
                <a:gd name="T26" fmla="*/ 23 w 24"/>
                <a:gd name="T27" fmla="*/ 17 h 106"/>
                <a:gd name="T28" fmla="*/ 20 w 24"/>
                <a:gd name="T29" fmla="*/ 34 h 106"/>
                <a:gd name="T30" fmla="*/ 18 w 24"/>
                <a:gd name="T31" fmla="*/ 28 h 106"/>
                <a:gd name="T32" fmla="*/ 16 w 24"/>
                <a:gd name="T33" fmla="*/ 42 h 106"/>
                <a:gd name="T34" fmla="*/ 20 w 24"/>
                <a:gd name="T35" fmla="*/ 38 h 106"/>
                <a:gd name="T36" fmla="*/ 20 w 24"/>
                <a:gd name="T37" fmla="*/ 45 h 106"/>
                <a:gd name="T38" fmla="*/ 18 w 24"/>
                <a:gd name="T39" fmla="*/ 43 h 106"/>
                <a:gd name="T40" fmla="*/ 15 w 24"/>
                <a:gd name="T41" fmla="*/ 65 h 106"/>
                <a:gd name="T42" fmla="*/ 20 w 24"/>
                <a:gd name="T43" fmla="*/ 65 h 106"/>
                <a:gd name="T44" fmla="*/ 16 w 24"/>
                <a:gd name="T45" fmla="*/ 67 h 106"/>
                <a:gd name="T46" fmla="*/ 13 w 24"/>
                <a:gd name="T47" fmla="*/ 96 h 106"/>
                <a:gd name="T48" fmla="*/ 15 w 24"/>
                <a:gd name="T49" fmla="*/ 100 h 106"/>
                <a:gd name="T50" fmla="*/ 12 w 24"/>
                <a:gd name="T51" fmla="*/ 106 h 106"/>
                <a:gd name="T52" fmla="*/ 13 w 24"/>
                <a:gd name="T53" fmla="*/ 21 h 106"/>
                <a:gd name="T54" fmla="*/ 14 w 24"/>
                <a:gd name="T55" fmla="*/ 8 h 106"/>
                <a:gd name="T56" fmla="*/ 13 w 24"/>
                <a:gd name="T57" fmla="*/ 2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106">
                  <a:moveTo>
                    <a:pt x="12" y="106"/>
                  </a:moveTo>
                  <a:cubicBezTo>
                    <a:pt x="6" y="96"/>
                    <a:pt x="16" y="87"/>
                    <a:pt x="9" y="77"/>
                  </a:cubicBezTo>
                  <a:cubicBezTo>
                    <a:pt x="12" y="76"/>
                    <a:pt x="12" y="72"/>
                    <a:pt x="11" y="69"/>
                  </a:cubicBezTo>
                  <a:cubicBezTo>
                    <a:pt x="9" y="68"/>
                    <a:pt x="7" y="69"/>
                    <a:pt x="7" y="71"/>
                  </a:cubicBezTo>
                  <a:cubicBezTo>
                    <a:pt x="0" y="63"/>
                    <a:pt x="19" y="60"/>
                    <a:pt x="11" y="51"/>
                  </a:cubicBezTo>
                  <a:cubicBezTo>
                    <a:pt x="15" y="49"/>
                    <a:pt x="8" y="38"/>
                    <a:pt x="14" y="39"/>
                  </a:cubicBezTo>
                  <a:cubicBezTo>
                    <a:pt x="15" y="33"/>
                    <a:pt x="10" y="34"/>
                    <a:pt x="8" y="33"/>
                  </a:cubicBezTo>
                  <a:cubicBezTo>
                    <a:pt x="9" y="31"/>
                    <a:pt x="8" y="31"/>
                    <a:pt x="10" y="28"/>
                  </a:cubicBezTo>
                  <a:cubicBezTo>
                    <a:pt x="12" y="28"/>
                    <a:pt x="11" y="30"/>
                    <a:pt x="13" y="30"/>
                  </a:cubicBezTo>
                  <a:cubicBezTo>
                    <a:pt x="15" y="28"/>
                    <a:pt x="12" y="22"/>
                    <a:pt x="9" y="20"/>
                  </a:cubicBezTo>
                  <a:cubicBezTo>
                    <a:pt x="10" y="16"/>
                    <a:pt x="13" y="11"/>
                    <a:pt x="12" y="8"/>
                  </a:cubicBezTo>
                  <a:cubicBezTo>
                    <a:pt x="15" y="7"/>
                    <a:pt x="17" y="4"/>
                    <a:pt x="17" y="0"/>
                  </a:cubicBezTo>
                  <a:cubicBezTo>
                    <a:pt x="20" y="8"/>
                    <a:pt x="16" y="16"/>
                    <a:pt x="17" y="25"/>
                  </a:cubicBezTo>
                  <a:cubicBezTo>
                    <a:pt x="22" y="26"/>
                    <a:pt x="19" y="18"/>
                    <a:pt x="23" y="17"/>
                  </a:cubicBezTo>
                  <a:cubicBezTo>
                    <a:pt x="21" y="21"/>
                    <a:pt x="24" y="31"/>
                    <a:pt x="20" y="34"/>
                  </a:cubicBezTo>
                  <a:cubicBezTo>
                    <a:pt x="19" y="33"/>
                    <a:pt x="21" y="30"/>
                    <a:pt x="18" y="28"/>
                  </a:cubicBezTo>
                  <a:cubicBezTo>
                    <a:pt x="15" y="30"/>
                    <a:pt x="17" y="37"/>
                    <a:pt x="16" y="42"/>
                  </a:cubicBezTo>
                  <a:cubicBezTo>
                    <a:pt x="19" y="42"/>
                    <a:pt x="19" y="39"/>
                    <a:pt x="20" y="38"/>
                  </a:cubicBezTo>
                  <a:cubicBezTo>
                    <a:pt x="22" y="40"/>
                    <a:pt x="21" y="42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3" y="46"/>
                    <a:pt x="17" y="59"/>
                    <a:pt x="15" y="65"/>
                  </a:cubicBezTo>
                  <a:cubicBezTo>
                    <a:pt x="18" y="63"/>
                    <a:pt x="16" y="63"/>
                    <a:pt x="20" y="65"/>
                  </a:cubicBezTo>
                  <a:cubicBezTo>
                    <a:pt x="19" y="67"/>
                    <a:pt x="19" y="68"/>
                    <a:pt x="16" y="67"/>
                  </a:cubicBezTo>
                  <a:cubicBezTo>
                    <a:pt x="11" y="76"/>
                    <a:pt x="15" y="85"/>
                    <a:pt x="13" y="96"/>
                  </a:cubicBezTo>
                  <a:cubicBezTo>
                    <a:pt x="13" y="100"/>
                    <a:pt x="16" y="95"/>
                    <a:pt x="15" y="100"/>
                  </a:cubicBezTo>
                  <a:cubicBezTo>
                    <a:pt x="11" y="96"/>
                    <a:pt x="13" y="104"/>
                    <a:pt x="12" y="106"/>
                  </a:cubicBezTo>
                  <a:close/>
                  <a:moveTo>
                    <a:pt x="13" y="21"/>
                  </a:moveTo>
                  <a:cubicBezTo>
                    <a:pt x="17" y="21"/>
                    <a:pt x="16" y="9"/>
                    <a:pt x="14" y="8"/>
                  </a:cubicBezTo>
                  <a:cubicBezTo>
                    <a:pt x="13" y="13"/>
                    <a:pt x="14" y="15"/>
                    <a:pt x="1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4" name="Freeform 745"/>
            <p:cNvSpPr>
              <a:spLocks/>
            </p:cNvSpPr>
            <p:nvPr/>
          </p:nvSpPr>
          <p:spPr bwMode="auto">
            <a:xfrm>
              <a:off x="9694863" y="2203450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2" y="2"/>
                    <a:pt x="2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1" y="4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5" name="Freeform 746"/>
            <p:cNvSpPr>
              <a:spLocks/>
            </p:cNvSpPr>
            <p:nvPr/>
          </p:nvSpPr>
          <p:spPr bwMode="auto">
            <a:xfrm>
              <a:off x="9721851" y="2211388"/>
              <a:ext cx="11113" cy="34925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9 h 9"/>
                <a:gd name="T4" fmla="*/ 1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7"/>
                    <a:pt x="1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6" name="Freeform 747"/>
            <p:cNvSpPr>
              <a:spLocks/>
            </p:cNvSpPr>
            <p:nvPr/>
          </p:nvSpPr>
          <p:spPr bwMode="auto">
            <a:xfrm>
              <a:off x="9691688" y="222726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5 h 5"/>
                <a:gd name="T4" fmla="*/ 1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4" y="4"/>
                    <a:pt x="3" y="5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7" name="Freeform 748"/>
            <p:cNvSpPr>
              <a:spLocks/>
            </p:cNvSpPr>
            <p:nvPr/>
          </p:nvSpPr>
          <p:spPr bwMode="auto">
            <a:xfrm>
              <a:off x="9999663" y="2233613"/>
              <a:ext cx="30163" cy="90488"/>
            </a:xfrm>
            <a:custGeom>
              <a:avLst/>
              <a:gdLst>
                <a:gd name="T0" fmla="*/ 4 w 8"/>
                <a:gd name="T1" fmla="*/ 0 h 24"/>
                <a:gd name="T2" fmla="*/ 5 w 8"/>
                <a:gd name="T3" fmla="*/ 24 h 24"/>
                <a:gd name="T4" fmla="*/ 4 w 8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4">
                  <a:moveTo>
                    <a:pt x="4" y="0"/>
                  </a:moveTo>
                  <a:cubicBezTo>
                    <a:pt x="8" y="0"/>
                    <a:pt x="5" y="17"/>
                    <a:pt x="5" y="24"/>
                  </a:cubicBezTo>
                  <a:cubicBezTo>
                    <a:pt x="0" y="19"/>
                    <a:pt x="6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8" name="Freeform 749"/>
            <p:cNvSpPr>
              <a:spLocks/>
            </p:cNvSpPr>
            <p:nvPr/>
          </p:nvSpPr>
          <p:spPr bwMode="auto">
            <a:xfrm>
              <a:off x="9096376" y="2241550"/>
              <a:ext cx="25400" cy="38100"/>
            </a:xfrm>
            <a:custGeom>
              <a:avLst/>
              <a:gdLst>
                <a:gd name="T0" fmla="*/ 2 w 7"/>
                <a:gd name="T1" fmla="*/ 0 h 10"/>
                <a:gd name="T2" fmla="*/ 5 w 7"/>
                <a:gd name="T3" fmla="*/ 0 h 10"/>
                <a:gd name="T4" fmla="*/ 3 w 7"/>
                <a:gd name="T5" fmla="*/ 3 h 10"/>
                <a:gd name="T6" fmla="*/ 4 w 7"/>
                <a:gd name="T7" fmla="*/ 5 h 10"/>
                <a:gd name="T8" fmla="*/ 7 w 7"/>
                <a:gd name="T9" fmla="*/ 4 h 10"/>
                <a:gd name="T10" fmla="*/ 5 w 7"/>
                <a:gd name="T11" fmla="*/ 10 h 10"/>
                <a:gd name="T12" fmla="*/ 1 w 7"/>
                <a:gd name="T13" fmla="*/ 8 h 10"/>
                <a:gd name="T14" fmla="*/ 2 w 7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6"/>
                    <a:pt x="5" y="7"/>
                    <a:pt x="5" y="10"/>
                  </a:cubicBezTo>
                  <a:cubicBezTo>
                    <a:pt x="2" y="10"/>
                    <a:pt x="3" y="8"/>
                    <a:pt x="1" y="8"/>
                  </a:cubicBezTo>
                  <a:cubicBezTo>
                    <a:pt x="0" y="3"/>
                    <a:pt x="4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49" name="Freeform 750"/>
            <p:cNvSpPr>
              <a:spLocks/>
            </p:cNvSpPr>
            <p:nvPr/>
          </p:nvSpPr>
          <p:spPr bwMode="auto">
            <a:xfrm>
              <a:off x="10742613" y="2249488"/>
              <a:ext cx="44450" cy="60325"/>
            </a:xfrm>
            <a:custGeom>
              <a:avLst/>
              <a:gdLst>
                <a:gd name="T0" fmla="*/ 10 w 12"/>
                <a:gd name="T1" fmla="*/ 0 h 16"/>
                <a:gd name="T2" fmla="*/ 12 w 12"/>
                <a:gd name="T3" fmla="*/ 10 h 16"/>
                <a:gd name="T4" fmla="*/ 10 w 12"/>
                <a:gd name="T5" fmla="*/ 15 h 16"/>
                <a:gd name="T6" fmla="*/ 6 w 12"/>
                <a:gd name="T7" fmla="*/ 12 h 16"/>
                <a:gd name="T8" fmla="*/ 4 w 12"/>
                <a:gd name="T9" fmla="*/ 15 h 16"/>
                <a:gd name="T10" fmla="*/ 0 w 12"/>
                <a:gd name="T11" fmla="*/ 14 h 16"/>
                <a:gd name="T12" fmla="*/ 10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10" y="0"/>
                  </a:moveTo>
                  <a:cubicBezTo>
                    <a:pt x="10" y="3"/>
                    <a:pt x="8" y="8"/>
                    <a:pt x="12" y="10"/>
                  </a:cubicBezTo>
                  <a:cubicBezTo>
                    <a:pt x="7" y="11"/>
                    <a:pt x="12" y="13"/>
                    <a:pt x="10" y="15"/>
                  </a:cubicBezTo>
                  <a:cubicBezTo>
                    <a:pt x="9" y="14"/>
                    <a:pt x="7" y="14"/>
                    <a:pt x="6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2" y="16"/>
                    <a:pt x="2" y="14"/>
                    <a:pt x="0" y="14"/>
                  </a:cubicBezTo>
                  <a:cubicBezTo>
                    <a:pt x="9" y="13"/>
                    <a:pt x="6" y="5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0" name="Freeform 751"/>
            <p:cNvSpPr>
              <a:spLocks/>
            </p:cNvSpPr>
            <p:nvPr/>
          </p:nvSpPr>
          <p:spPr bwMode="auto">
            <a:xfrm>
              <a:off x="9859963" y="2263775"/>
              <a:ext cx="23813" cy="2381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6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6" y="2"/>
                    <a:pt x="2" y="5"/>
                    <a:pt x="2" y="6"/>
                  </a:cubicBezTo>
                  <a:cubicBezTo>
                    <a:pt x="0" y="5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1" name="Freeform 752"/>
            <p:cNvSpPr>
              <a:spLocks/>
            </p:cNvSpPr>
            <p:nvPr/>
          </p:nvSpPr>
          <p:spPr bwMode="auto">
            <a:xfrm>
              <a:off x="9091613" y="2293938"/>
              <a:ext cx="26988" cy="68263"/>
            </a:xfrm>
            <a:custGeom>
              <a:avLst/>
              <a:gdLst>
                <a:gd name="T0" fmla="*/ 6 w 7"/>
                <a:gd name="T1" fmla="*/ 1 h 18"/>
                <a:gd name="T2" fmla="*/ 7 w 7"/>
                <a:gd name="T3" fmla="*/ 5 h 18"/>
                <a:gd name="T4" fmla="*/ 7 w 7"/>
                <a:gd name="T5" fmla="*/ 14 h 18"/>
                <a:gd name="T6" fmla="*/ 0 w 7"/>
                <a:gd name="T7" fmla="*/ 18 h 18"/>
                <a:gd name="T8" fmla="*/ 2 w 7"/>
                <a:gd name="T9" fmla="*/ 0 h 18"/>
                <a:gd name="T10" fmla="*/ 4 w 7"/>
                <a:gd name="T11" fmla="*/ 4 h 18"/>
                <a:gd name="T12" fmla="*/ 6 w 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8">
                  <a:moveTo>
                    <a:pt x="6" y="1"/>
                  </a:moveTo>
                  <a:cubicBezTo>
                    <a:pt x="6" y="3"/>
                    <a:pt x="7" y="2"/>
                    <a:pt x="7" y="5"/>
                  </a:cubicBezTo>
                  <a:cubicBezTo>
                    <a:pt x="1" y="2"/>
                    <a:pt x="0" y="17"/>
                    <a:pt x="7" y="14"/>
                  </a:cubicBezTo>
                  <a:cubicBezTo>
                    <a:pt x="6" y="17"/>
                    <a:pt x="3" y="17"/>
                    <a:pt x="0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1"/>
                    <a:pt x="4" y="2"/>
                    <a:pt x="4" y="4"/>
                  </a:cubicBezTo>
                  <a:cubicBezTo>
                    <a:pt x="5" y="4"/>
                    <a:pt x="5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2" name="Freeform 753"/>
            <p:cNvSpPr>
              <a:spLocks/>
            </p:cNvSpPr>
            <p:nvPr/>
          </p:nvSpPr>
          <p:spPr bwMode="auto">
            <a:xfrm>
              <a:off x="10545763" y="2328863"/>
              <a:ext cx="49213" cy="157163"/>
            </a:xfrm>
            <a:custGeom>
              <a:avLst/>
              <a:gdLst>
                <a:gd name="T0" fmla="*/ 8 w 13"/>
                <a:gd name="T1" fmla="*/ 13 h 42"/>
                <a:gd name="T2" fmla="*/ 12 w 13"/>
                <a:gd name="T3" fmla="*/ 6 h 42"/>
                <a:gd name="T4" fmla="*/ 12 w 13"/>
                <a:gd name="T5" fmla="*/ 14 h 42"/>
                <a:gd name="T6" fmla="*/ 6 w 13"/>
                <a:gd name="T7" fmla="*/ 18 h 42"/>
                <a:gd name="T8" fmla="*/ 5 w 13"/>
                <a:gd name="T9" fmla="*/ 42 h 42"/>
                <a:gd name="T10" fmla="*/ 4 w 13"/>
                <a:gd name="T11" fmla="*/ 31 h 42"/>
                <a:gd name="T12" fmla="*/ 1 w 13"/>
                <a:gd name="T13" fmla="*/ 32 h 42"/>
                <a:gd name="T14" fmla="*/ 6 w 13"/>
                <a:gd name="T15" fmla="*/ 0 h 42"/>
                <a:gd name="T16" fmla="*/ 8 w 13"/>
                <a:gd name="T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2">
                  <a:moveTo>
                    <a:pt x="8" y="13"/>
                  </a:moveTo>
                  <a:cubicBezTo>
                    <a:pt x="13" y="12"/>
                    <a:pt x="7" y="5"/>
                    <a:pt x="12" y="6"/>
                  </a:cubicBezTo>
                  <a:cubicBezTo>
                    <a:pt x="10" y="8"/>
                    <a:pt x="12" y="11"/>
                    <a:pt x="12" y="14"/>
                  </a:cubicBezTo>
                  <a:cubicBezTo>
                    <a:pt x="8" y="12"/>
                    <a:pt x="8" y="16"/>
                    <a:pt x="6" y="18"/>
                  </a:cubicBezTo>
                  <a:cubicBezTo>
                    <a:pt x="10" y="26"/>
                    <a:pt x="5" y="36"/>
                    <a:pt x="5" y="42"/>
                  </a:cubicBezTo>
                  <a:cubicBezTo>
                    <a:pt x="0" y="41"/>
                    <a:pt x="4" y="34"/>
                    <a:pt x="4" y="31"/>
                  </a:cubicBezTo>
                  <a:cubicBezTo>
                    <a:pt x="3" y="31"/>
                    <a:pt x="2" y="32"/>
                    <a:pt x="1" y="32"/>
                  </a:cubicBezTo>
                  <a:cubicBezTo>
                    <a:pt x="7" y="23"/>
                    <a:pt x="3" y="13"/>
                    <a:pt x="6" y="0"/>
                  </a:cubicBezTo>
                  <a:cubicBezTo>
                    <a:pt x="12" y="3"/>
                    <a:pt x="7" y="6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3" name="Freeform 754"/>
            <p:cNvSpPr>
              <a:spLocks noEditPoints="1"/>
            </p:cNvSpPr>
            <p:nvPr/>
          </p:nvSpPr>
          <p:spPr bwMode="auto">
            <a:xfrm>
              <a:off x="9845676" y="2332038"/>
              <a:ext cx="131763" cy="338138"/>
            </a:xfrm>
            <a:custGeom>
              <a:avLst/>
              <a:gdLst>
                <a:gd name="T0" fmla="*/ 16 w 35"/>
                <a:gd name="T1" fmla="*/ 77 h 90"/>
                <a:gd name="T2" fmla="*/ 28 w 35"/>
                <a:gd name="T3" fmla="*/ 77 h 90"/>
                <a:gd name="T4" fmla="*/ 23 w 35"/>
                <a:gd name="T5" fmla="*/ 90 h 90"/>
                <a:gd name="T6" fmla="*/ 25 w 35"/>
                <a:gd name="T7" fmla="*/ 78 h 90"/>
                <a:gd name="T8" fmla="*/ 16 w 35"/>
                <a:gd name="T9" fmla="*/ 79 h 90"/>
                <a:gd name="T10" fmla="*/ 19 w 35"/>
                <a:gd name="T11" fmla="*/ 82 h 90"/>
                <a:gd name="T12" fmla="*/ 13 w 35"/>
                <a:gd name="T13" fmla="*/ 80 h 90"/>
                <a:gd name="T14" fmla="*/ 12 w 35"/>
                <a:gd name="T15" fmla="*/ 69 h 90"/>
                <a:gd name="T16" fmla="*/ 11 w 35"/>
                <a:gd name="T17" fmla="*/ 78 h 90"/>
                <a:gd name="T18" fmla="*/ 6 w 35"/>
                <a:gd name="T19" fmla="*/ 81 h 90"/>
                <a:gd name="T20" fmla="*/ 7 w 35"/>
                <a:gd name="T21" fmla="*/ 66 h 90"/>
                <a:gd name="T22" fmla="*/ 0 w 35"/>
                <a:gd name="T23" fmla="*/ 68 h 90"/>
                <a:gd name="T24" fmla="*/ 4 w 35"/>
                <a:gd name="T25" fmla="*/ 0 h 90"/>
                <a:gd name="T26" fmla="*/ 8 w 35"/>
                <a:gd name="T27" fmla="*/ 1 h 90"/>
                <a:gd name="T28" fmla="*/ 5 w 35"/>
                <a:gd name="T29" fmla="*/ 11 h 90"/>
                <a:gd name="T30" fmla="*/ 7 w 35"/>
                <a:gd name="T31" fmla="*/ 16 h 90"/>
                <a:gd name="T32" fmla="*/ 12 w 35"/>
                <a:gd name="T33" fmla="*/ 18 h 90"/>
                <a:gd name="T34" fmla="*/ 12 w 35"/>
                <a:gd name="T35" fmla="*/ 30 h 90"/>
                <a:gd name="T36" fmla="*/ 7 w 35"/>
                <a:gd name="T37" fmla="*/ 30 h 90"/>
                <a:gd name="T38" fmla="*/ 8 w 35"/>
                <a:gd name="T39" fmla="*/ 36 h 90"/>
                <a:gd name="T40" fmla="*/ 10 w 35"/>
                <a:gd name="T41" fmla="*/ 32 h 90"/>
                <a:gd name="T42" fmla="*/ 10 w 35"/>
                <a:gd name="T43" fmla="*/ 55 h 90"/>
                <a:gd name="T44" fmla="*/ 14 w 35"/>
                <a:gd name="T45" fmla="*/ 56 h 90"/>
                <a:gd name="T46" fmla="*/ 16 w 35"/>
                <a:gd name="T47" fmla="*/ 50 h 90"/>
                <a:gd name="T48" fmla="*/ 18 w 35"/>
                <a:gd name="T49" fmla="*/ 56 h 90"/>
                <a:gd name="T50" fmla="*/ 20 w 35"/>
                <a:gd name="T51" fmla="*/ 50 h 90"/>
                <a:gd name="T52" fmla="*/ 28 w 35"/>
                <a:gd name="T53" fmla="*/ 50 h 90"/>
                <a:gd name="T54" fmla="*/ 23 w 35"/>
                <a:gd name="T55" fmla="*/ 48 h 90"/>
                <a:gd name="T56" fmla="*/ 23 w 35"/>
                <a:gd name="T57" fmla="*/ 40 h 90"/>
                <a:gd name="T58" fmla="*/ 28 w 35"/>
                <a:gd name="T59" fmla="*/ 39 h 90"/>
                <a:gd name="T60" fmla="*/ 30 w 35"/>
                <a:gd name="T61" fmla="*/ 28 h 90"/>
                <a:gd name="T62" fmla="*/ 32 w 35"/>
                <a:gd name="T63" fmla="*/ 43 h 90"/>
                <a:gd name="T64" fmla="*/ 30 w 35"/>
                <a:gd name="T65" fmla="*/ 55 h 90"/>
                <a:gd name="T66" fmla="*/ 17 w 35"/>
                <a:gd name="T67" fmla="*/ 60 h 90"/>
                <a:gd name="T68" fmla="*/ 8 w 35"/>
                <a:gd name="T69" fmla="*/ 59 h 90"/>
                <a:gd name="T70" fmla="*/ 6 w 35"/>
                <a:gd name="T71" fmla="*/ 55 h 90"/>
                <a:gd name="T72" fmla="*/ 3 w 35"/>
                <a:gd name="T73" fmla="*/ 62 h 90"/>
                <a:gd name="T74" fmla="*/ 5 w 35"/>
                <a:gd name="T75" fmla="*/ 65 h 90"/>
                <a:gd name="T76" fmla="*/ 8 w 35"/>
                <a:gd name="T77" fmla="*/ 61 h 90"/>
                <a:gd name="T78" fmla="*/ 13 w 35"/>
                <a:gd name="T79" fmla="*/ 67 h 90"/>
                <a:gd name="T80" fmla="*/ 16 w 35"/>
                <a:gd name="T81" fmla="*/ 63 h 90"/>
                <a:gd name="T82" fmla="*/ 16 w 35"/>
                <a:gd name="T83" fmla="*/ 77 h 90"/>
                <a:gd name="T84" fmla="*/ 7 w 35"/>
                <a:gd name="T85" fmla="*/ 25 h 90"/>
                <a:gd name="T86" fmla="*/ 5 w 35"/>
                <a:gd name="T87" fmla="*/ 27 h 90"/>
                <a:gd name="T88" fmla="*/ 8 w 35"/>
                <a:gd name="T89" fmla="*/ 28 h 90"/>
                <a:gd name="T90" fmla="*/ 7 w 35"/>
                <a:gd name="T91" fmla="*/ 21 h 90"/>
                <a:gd name="T92" fmla="*/ 7 w 35"/>
                <a:gd name="T93" fmla="*/ 25 h 90"/>
                <a:gd name="T94" fmla="*/ 7 w 35"/>
                <a:gd name="T95" fmla="*/ 46 h 90"/>
                <a:gd name="T96" fmla="*/ 9 w 35"/>
                <a:gd name="T97" fmla="*/ 40 h 90"/>
                <a:gd name="T98" fmla="*/ 7 w 35"/>
                <a:gd name="T99" fmla="*/ 46 h 90"/>
                <a:gd name="T100" fmla="*/ 6 w 35"/>
                <a:gd name="T101" fmla="*/ 51 h 90"/>
                <a:gd name="T102" fmla="*/ 6 w 35"/>
                <a:gd name="T103" fmla="*/ 47 h 90"/>
                <a:gd name="T104" fmla="*/ 6 w 35"/>
                <a:gd name="T105" fmla="*/ 5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90">
                  <a:moveTo>
                    <a:pt x="16" y="77"/>
                  </a:moveTo>
                  <a:cubicBezTo>
                    <a:pt x="18" y="75"/>
                    <a:pt x="23" y="75"/>
                    <a:pt x="28" y="77"/>
                  </a:cubicBezTo>
                  <a:cubicBezTo>
                    <a:pt x="27" y="81"/>
                    <a:pt x="30" y="90"/>
                    <a:pt x="23" y="90"/>
                  </a:cubicBezTo>
                  <a:cubicBezTo>
                    <a:pt x="21" y="84"/>
                    <a:pt x="24" y="82"/>
                    <a:pt x="25" y="78"/>
                  </a:cubicBezTo>
                  <a:cubicBezTo>
                    <a:pt x="22" y="75"/>
                    <a:pt x="21" y="82"/>
                    <a:pt x="16" y="79"/>
                  </a:cubicBezTo>
                  <a:cubicBezTo>
                    <a:pt x="15" y="81"/>
                    <a:pt x="16" y="82"/>
                    <a:pt x="19" y="82"/>
                  </a:cubicBezTo>
                  <a:cubicBezTo>
                    <a:pt x="16" y="85"/>
                    <a:pt x="14" y="80"/>
                    <a:pt x="13" y="80"/>
                  </a:cubicBezTo>
                  <a:cubicBezTo>
                    <a:pt x="15" y="77"/>
                    <a:pt x="16" y="70"/>
                    <a:pt x="12" y="69"/>
                  </a:cubicBezTo>
                  <a:cubicBezTo>
                    <a:pt x="8" y="69"/>
                    <a:pt x="8" y="77"/>
                    <a:pt x="11" y="78"/>
                  </a:cubicBezTo>
                  <a:cubicBezTo>
                    <a:pt x="10" y="80"/>
                    <a:pt x="8" y="80"/>
                    <a:pt x="6" y="81"/>
                  </a:cubicBezTo>
                  <a:cubicBezTo>
                    <a:pt x="7" y="75"/>
                    <a:pt x="7" y="73"/>
                    <a:pt x="7" y="66"/>
                  </a:cubicBezTo>
                  <a:cubicBezTo>
                    <a:pt x="4" y="66"/>
                    <a:pt x="4" y="69"/>
                    <a:pt x="0" y="68"/>
                  </a:cubicBezTo>
                  <a:cubicBezTo>
                    <a:pt x="2" y="46"/>
                    <a:pt x="3" y="26"/>
                    <a:pt x="4" y="0"/>
                  </a:cubicBezTo>
                  <a:cubicBezTo>
                    <a:pt x="6" y="2"/>
                    <a:pt x="5" y="2"/>
                    <a:pt x="8" y="1"/>
                  </a:cubicBezTo>
                  <a:cubicBezTo>
                    <a:pt x="8" y="3"/>
                    <a:pt x="7" y="8"/>
                    <a:pt x="5" y="11"/>
                  </a:cubicBezTo>
                  <a:cubicBezTo>
                    <a:pt x="7" y="11"/>
                    <a:pt x="8" y="13"/>
                    <a:pt x="7" y="16"/>
                  </a:cubicBezTo>
                  <a:cubicBezTo>
                    <a:pt x="8" y="20"/>
                    <a:pt x="10" y="16"/>
                    <a:pt x="12" y="18"/>
                  </a:cubicBezTo>
                  <a:cubicBezTo>
                    <a:pt x="11" y="24"/>
                    <a:pt x="11" y="24"/>
                    <a:pt x="12" y="30"/>
                  </a:cubicBezTo>
                  <a:cubicBezTo>
                    <a:pt x="10" y="30"/>
                    <a:pt x="9" y="30"/>
                    <a:pt x="7" y="30"/>
                  </a:cubicBezTo>
                  <a:cubicBezTo>
                    <a:pt x="6" y="33"/>
                    <a:pt x="9" y="33"/>
                    <a:pt x="8" y="36"/>
                  </a:cubicBezTo>
                  <a:cubicBezTo>
                    <a:pt x="10" y="36"/>
                    <a:pt x="8" y="32"/>
                    <a:pt x="10" y="32"/>
                  </a:cubicBezTo>
                  <a:cubicBezTo>
                    <a:pt x="12" y="38"/>
                    <a:pt x="11" y="49"/>
                    <a:pt x="10" y="55"/>
                  </a:cubicBezTo>
                  <a:cubicBezTo>
                    <a:pt x="10" y="56"/>
                    <a:pt x="12" y="56"/>
                    <a:pt x="14" y="56"/>
                  </a:cubicBezTo>
                  <a:cubicBezTo>
                    <a:pt x="15" y="54"/>
                    <a:pt x="16" y="52"/>
                    <a:pt x="16" y="50"/>
                  </a:cubicBezTo>
                  <a:cubicBezTo>
                    <a:pt x="18" y="50"/>
                    <a:pt x="18" y="53"/>
                    <a:pt x="18" y="56"/>
                  </a:cubicBezTo>
                  <a:cubicBezTo>
                    <a:pt x="19" y="55"/>
                    <a:pt x="19" y="52"/>
                    <a:pt x="20" y="50"/>
                  </a:cubicBezTo>
                  <a:cubicBezTo>
                    <a:pt x="20" y="54"/>
                    <a:pt x="28" y="56"/>
                    <a:pt x="28" y="50"/>
                  </a:cubicBezTo>
                  <a:cubicBezTo>
                    <a:pt x="27" y="48"/>
                    <a:pt x="24" y="51"/>
                    <a:pt x="23" y="48"/>
                  </a:cubicBezTo>
                  <a:cubicBezTo>
                    <a:pt x="27" y="46"/>
                    <a:pt x="24" y="45"/>
                    <a:pt x="23" y="40"/>
                  </a:cubicBezTo>
                  <a:cubicBezTo>
                    <a:pt x="25" y="42"/>
                    <a:pt x="26" y="40"/>
                    <a:pt x="28" y="39"/>
                  </a:cubicBezTo>
                  <a:cubicBezTo>
                    <a:pt x="28" y="35"/>
                    <a:pt x="29" y="31"/>
                    <a:pt x="30" y="28"/>
                  </a:cubicBezTo>
                  <a:cubicBezTo>
                    <a:pt x="35" y="31"/>
                    <a:pt x="26" y="40"/>
                    <a:pt x="32" y="43"/>
                  </a:cubicBezTo>
                  <a:cubicBezTo>
                    <a:pt x="30" y="47"/>
                    <a:pt x="28" y="51"/>
                    <a:pt x="30" y="55"/>
                  </a:cubicBezTo>
                  <a:cubicBezTo>
                    <a:pt x="29" y="59"/>
                    <a:pt x="17" y="54"/>
                    <a:pt x="17" y="60"/>
                  </a:cubicBezTo>
                  <a:cubicBezTo>
                    <a:pt x="13" y="57"/>
                    <a:pt x="12" y="56"/>
                    <a:pt x="8" y="59"/>
                  </a:cubicBezTo>
                  <a:cubicBezTo>
                    <a:pt x="7" y="58"/>
                    <a:pt x="8" y="55"/>
                    <a:pt x="6" y="55"/>
                  </a:cubicBezTo>
                  <a:cubicBezTo>
                    <a:pt x="2" y="56"/>
                    <a:pt x="5" y="59"/>
                    <a:pt x="3" y="62"/>
                  </a:cubicBezTo>
                  <a:cubicBezTo>
                    <a:pt x="4" y="63"/>
                    <a:pt x="6" y="63"/>
                    <a:pt x="5" y="65"/>
                  </a:cubicBezTo>
                  <a:cubicBezTo>
                    <a:pt x="7" y="65"/>
                    <a:pt x="7" y="63"/>
                    <a:pt x="8" y="61"/>
                  </a:cubicBezTo>
                  <a:cubicBezTo>
                    <a:pt x="11" y="63"/>
                    <a:pt x="9" y="66"/>
                    <a:pt x="13" y="67"/>
                  </a:cubicBezTo>
                  <a:cubicBezTo>
                    <a:pt x="15" y="67"/>
                    <a:pt x="15" y="65"/>
                    <a:pt x="16" y="63"/>
                  </a:cubicBezTo>
                  <a:cubicBezTo>
                    <a:pt x="18" y="65"/>
                    <a:pt x="16" y="72"/>
                    <a:pt x="16" y="77"/>
                  </a:cubicBezTo>
                  <a:close/>
                  <a:moveTo>
                    <a:pt x="7" y="25"/>
                  </a:moveTo>
                  <a:cubicBezTo>
                    <a:pt x="6" y="25"/>
                    <a:pt x="5" y="25"/>
                    <a:pt x="5" y="27"/>
                  </a:cubicBezTo>
                  <a:cubicBezTo>
                    <a:pt x="7" y="27"/>
                    <a:pt x="7" y="27"/>
                    <a:pt x="8" y="28"/>
                  </a:cubicBezTo>
                  <a:cubicBezTo>
                    <a:pt x="9" y="26"/>
                    <a:pt x="10" y="23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lose/>
                  <a:moveTo>
                    <a:pt x="7" y="46"/>
                  </a:moveTo>
                  <a:cubicBezTo>
                    <a:pt x="8" y="42"/>
                    <a:pt x="8" y="44"/>
                    <a:pt x="9" y="40"/>
                  </a:cubicBezTo>
                  <a:cubicBezTo>
                    <a:pt x="6" y="40"/>
                    <a:pt x="5" y="45"/>
                    <a:pt x="7" y="46"/>
                  </a:cubicBezTo>
                  <a:close/>
                  <a:moveTo>
                    <a:pt x="6" y="51"/>
                  </a:moveTo>
                  <a:cubicBezTo>
                    <a:pt x="10" y="51"/>
                    <a:pt x="9" y="48"/>
                    <a:pt x="6" y="47"/>
                  </a:cubicBezTo>
                  <a:cubicBezTo>
                    <a:pt x="6" y="48"/>
                    <a:pt x="6" y="50"/>
                    <a:pt x="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4" name="Freeform 755"/>
            <p:cNvSpPr>
              <a:spLocks/>
            </p:cNvSpPr>
            <p:nvPr/>
          </p:nvSpPr>
          <p:spPr bwMode="auto">
            <a:xfrm>
              <a:off x="9985376" y="2343150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4 w 4"/>
                <a:gd name="T3" fmla="*/ 0 h 11"/>
                <a:gd name="T4" fmla="*/ 2 w 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0" y="9"/>
                    <a:pt x="0" y="0"/>
                    <a:pt x="4" y="0"/>
                  </a:cubicBezTo>
                  <a:cubicBezTo>
                    <a:pt x="2" y="7"/>
                    <a:pt x="3" y="6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5" name="Freeform 756"/>
            <p:cNvSpPr>
              <a:spLocks/>
            </p:cNvSpPr>
            <p:nvPr/>
          </p:nvSpPr>
          <p:spPr bwMode="auto">
            <a:xfrm>
              <a:off x="9879013" y="2346325"/>
              <a:ext cx="15875" cy="34925"/>
            </a:xfrm>
            <a:custGeom>
              <a:avLst/>
              <a:gdLst>
                <a:gd name="T0" fmla="*/ 4 w 4"/>
                <a:gd name="T1" fmla="*/ 2 h 9"/>
                <a:gd name="T2" fmla="*/ 3 w 4"/>
                <a:gd name="T3" fmla="*/ 8 h 9"/>
                <a:gd name="T4" fmla="*/ 0 w 4"/>
                <a:gd name="T5" fmla="*/ 8 h 9"/>
                <a:gd name="T6" fmla="*/ 0 w 4"/>
                <a:gd name="T7" fmla="*/ 6 h 9"/>
                <a:gd name="T8" fmla="*/ 4 w 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2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7"/>
                    <a:pt x="0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6" name="Freeform 757"/>
            <p:cNvSpPr>
              <a:spLocks/>
            </p:cNvSpPr>
            <p:nvPr/>
          </p:nvSpPr>
          <p:spPr bwMode="auto">
            <a:xfrm>
              <a:off x="9902826" y="2354263"/>
              <a:ext cx="14288" cy="22225"/>
            </a:xfrm>
            <a:custGeom>
              <a:avLst/>
              <a:gdLst>
                <a:gd name="T0" fmla="*/ 4 w 4"/>
                <a:gd name="T1" fmla="*/ 0 h 6"/>
                <a:gd name="T2" fmla="*/ 4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4" y="2"/>
                    <a:pt x="4" y="6"/>
                  </a:cubicBezTo>
                  <a:cubicBezTo>
                    <a:pt x="2" y="5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7" name="Freeform 758"/>
            <p:cNvSpPr>
              <a:spLocks/>
            </p:cNvSpPr>
            <p:nvPr/>
          </p:nvSpPr>
          <p:spPr bwMode="auto">
            <a:xfrm>
              <a:off x="9829801" y="2362200"/>
              <a:ext cx="12700" cy="25400"/>
            </a:xfrm>
            <a:custGeom>
              <a:avLst/>
              <a:gdLst>
                <a:gd name="T0" fmla="*/ 2 w 3"/>
                <a:gd name="T1" fmla="*/ 0 h 7"/>
                <a:gd name="T2" fmla="*/ 3 w 3"/>
                <a:gd name="T3" fmla="*/ 7 h 7"/>
                <a:gd name="T4" fmla="*/ 0 w 3"/>
                <a:gd name="T5" fmla="*/ 6 h 7"/>
                <a:gd name="T6" fmla="*/ 2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3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8" name="Freeform 759"/>
            <p:cNvSpPr>
              <a:spLocks/>
            </p:cNvSpPr>
            <p:nvPr/>
          </p:nvSpPr>
          <p:spPr bwMode="auto">
            <a:xfrm>
              <a:off x="9088438" y="2373313"/>
              <a:ext cx="22225" cy="19050"/>
            </a:xfrm>
            <a:custGeom>
              <a:avLst/>
              <a:gdLst>
                <a:gd name="T0" fmla="*/ 4 w 6"/>
                <a:gd name="T1" fmla="*/ 4 h 5"/>
                <a:gd name="T2" fmla="*/ 1 w 6"/>
                <a:gd name="T3" fmla="*/ 0 h 5"/>
                <a:gd name="T4" fmla="*/ 4 w 6"/>
                <a:gd name="T5" fmla="*/ 5 h 5"/>
                <a:gd name="T6" fmla="*/ 4 w 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2"/>
                    <a:pt x="0" y="3"/>
                    <a:pt x="1" y="0"/>
                  </a:cubicBezTo>
                  <a:cubicBezTo>
                    <a:pt x="3" y="1"/>
                    <a:pt x="6" y="3"/>
                    <a:pt x="4" y="5"/>
                  </a:cubicBezTo>
                  <a:cubicBezTo>
                    <a:pt x="3" y="5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59" name="Freeform 760"/>
            <p:cNvSpPr>
              <a:spLocks/>
            </p:cNvSpPr>
            <p:nvPr/>
          </p:nvSpPr>
          <p:spPr bwMode="auto">
            <a:xfrm>
              <a:off x="9747251" y="2376488"/>
              <a:ext cx="57150" cy="222250"/>
            </a:xfrm>
            <a:custGeom>
              <a:avLst/>
              <a:gdLst>
                <a:gd name="T0" fmla="*/ 10 w 15"/>
                <a:gd name="T1" fmla="*/ 0 h 59"/>
                <a:gd name="T2" fmla="*/ 9 w 15"/>
                <a:gd name="T3" fmla="*/ 55 h 59"/>
                <a:gd name="T4" fmla="*/ 14 w 15"/>
                <a:gd name="T5" fmla="*/ 51 h 59"/>
                <a:gd name="T6" fmla="*/ 13 w 15"/>
                <a:gd name="T7" fmla="*/ 59 h 59"/>
                <a:gd name="T8" fmla="*/ 1 w 15"/>
                <a:gd name="T9" fmla="*/ 56 h 59"/>
                <a:gd name="T10" fmla="*/ 6 w 15"/>
                <a:gd name="T11" fmla="*/ 55 h 59"/>
                <a:gd name="T12" fmla="*/ 7 w 15"/>
                <a:gd name="T13" fmla="*/ 34 h 59"/>
                <a:gd name="T14" fmla="*/ 1 w 15"/>
                <a:gd name="T15" fmla="*/ 29 h 59"/>
                <a:gd name="T16" fmla="*/ 6 w 15"/>
                <a:gd name="T17" fmla="*/ 30 h 59"/>
                <a:gd name="T18" fmla="*/ 10 w 15"/>
                <a:gd name="T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9">
                  <a:moveTo>
                    <a:pt x="10" y="0"/>
                  </a:moveTo>
                  <a:cubicBezTo>
                    <a:pt x="14" y="18"/>
                    <a:pt x="8" y="40"/>
                    <a:pt x="9" y="55"/>
                  </a:cubicBezTo>
                  <a:cubicBezTo>
                    <a:pt x="13" y="56"/>
                    <a:pt x="10" y="51"/>
                    <a:pt x="14" y="51"/>
                  </a:cubicBezTo>
                  <a:cubicBezTo>
                    <a:pt x="14" y="54"/>
                    <a:pt x="15" y="58"/>
                    <a:pt x="13" y="59"/>
                  </a:cubicBezTo>
                  <a:cubicBezTo>
                    <a:pt x="10" y="52"/>
                    <a:pt x="6" y="59"/>
                    <a:pt x="1" y="56"/>
                  </a:cubicBezTo>
                  <a:cubicBezTo>
                    <a:pt x="0" y="52"/>
                    <a:pt x="3" y="57"/>
                    <a:pt x="6" y="55"/>
                  </a:cubicBezTo>
                  <a:cubicBezTo>
                    <a:pt x="6" y="47"/>
                    <a:pt x="7" y="42"/>
                    <a:pt x="7" y="34"/>
                  </a:cubicBezTo>
                  <a:cubicBezTo>
                    <a:pt x="6" y="31"/>
                    <a:pt x="3" y="32"/>
                    <a:pt x="1" y="29"/>
                  </a:cubicBezTo>
                  <a:cubicBezTo>
                    <a:pt x="3" y="26"/>
                    <a:pt x="3" y="32"/>
                    <a:pt x="6" y="30"/>
                  </a:cubicBezTo>
                  <a:cubicBezTo>
                    <a:pt x="11" y="21"/>
                    <a:pt x="7" y="1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0" name="Freeform 761"/>
            <p:cNvSpPr>
              <a:spLocks/>
            </p:cNvSpPr>
            <p:nvPr/>
          </p:nvSpPr>
          <p:spPr bwMode="auto">
            <a:xfrm>
              <a:off x="10052051" y="2459038"/>
              <a:ext cx="12700" cy="34925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6 h 9"/>
                <a:gd name="T4" fmla="*/ 0 w 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3" y="0"/>
                    <a:pt x="1" y="5"/>
                    <a:pt x="0" y="6"/>
                  </a:cubicBez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1" name="Freeform 762"/>
            <p:cNvSpPr>
              <a:spLocks/>
            </p:cNvSpPr>
            <p:nvPr/>
          </p:nvSpPr>
          <p:spPr bwMode="auto">
            <a:xfrm>
              <a:off x="10737851" y="2459038"/>
              <a:ext cx="15875" cy="19050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4 w 4"/>
                <a:gd name="T5" fmla="*/ 3 h 5"/>
                <a:gd name="T6" fmla="*/ 2 w 4"/>
                <a:gd name="T7" fmla="*/ 4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5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2" name="Freeform 763"/>
            <p:cNvSpPr>
              <a:spLocks/>
            </p:cNvSpPr>
            <p:nvPr/>
          </p:nvSpPr>
          <p:spPr bwMode="auto">
            <a:xfrm>
              <a:off x="11066463" y="2489200"/>
              <a:ext cx="36513" cy="222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5 h 6"/>
                <a:gd name="T4" fmla="*/ 0 w 10"/>
                <a:gd name="T5" fmla="*/ 6 h 6"/>
                <a:gd name="T6" fmla="*/ 1 w 10"/>
                <a:gd name="T7" fmla="*/ 1 h 6"/>
                <a:gd name="T8" fmla="*/ 8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10" y="1"/>
                    <a:pt x="7" y="3"/>
                    <a:pt x="8" y="5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3"/>
                    <a:pt x="9" y="6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3" name="Freeform 764"/>
            <p:cNvSpPr>
              <a:spLocks/>
            </p:cNvSpPr>
            <p:nvPr/>
          </p:nvSpPr>
          <p:spPr bwMode="auto">
            <a:xfrm>
              <a:off x="10614026" y="2530475"/>
              <a:ext cx="25400" cy="203200"/>
            </a:xfrm>
            <a:custGeom>
              <a:avLst/>
              <a:gdLst>
                <a:gd name="T0" fmla="*/ 0 w 7"/>
                <a:gd name="T1" fmla="*/ 19 h 54"/>
                <a:gd name="T2" fmla="*/ 5 w 7"/>
                <a:gd name="T3" fmla="*/ 14 h 54"/>
                <a:gd name="T4" fmla="*/ 3 w 7"/>
                <a:gd name="T5" fmla="*/ 3 h 54"/>
                <a:gd name="T6" fmla="*/ 5 w 7"/>
                <a:gd name="T7" fmla="*/ 0 h 54"/>
                <a:gd name="T8" fmla="*/ 4 w 7"/>
                <a:gd name="T9" fmla="*/ 54 h 54"/>
                <a:gd name="T10" fmla="*/ 3 w 7"/>
                <a:gd name="T11" fmla="*/ 20 h 54"/>
                <a:gd name="T12" fmla="*/ 0 w 7"/>
                <a:gd name="T13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4">
                  <a:moveTo>
                    <a:pt x="0" y="19"/>
                  </a:moveTo>
                  <a:cubicBezTo>
                    <a:pt x="2" y="16"/>
                    <a:pt x="3" y="15"/>
                    <a:pt x="5" y="14"/>
                  </a:cubicBezTo>
                  <a:cubicBezTo>
                    <a:pt x="3" y="7"/>
                    <a:pt x="5" y="8"/>
                    <a:pt x="3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7" y="15"/>
                    <a:pt x="7" y="37"/>
                    <a:pt x="4" y="54"/>
                  </a:cubicBezTo>
                  <a:cubicBezTo>
                    <a:pt x="4" y="44"/>
                    <a:pt x="3" y="31"/>
                    <a:pt x="3" y="20"/>
                  </a:cubicBezTo>
                  <a:cubicBezTo>
                    <a:pt x="3" y="19"/>
                    <a:pt x="1" y="1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4" name="Freeform 765"/>
            <p:cNvSpPr>
              <a:spLocks/>
            </p:cNvSpPr>
            <p:nvPr/>
          </p:nvSpPr>
          <p:spPr bwMode="auto">
            <a:xfrm>
              <a:off x="10526713" y="2546350"/>
              <a:ext cx="46038" cy="236538"/>
            </a:xfrm>
            <a:custGeom>
              <a:avLst/>
              <a:gdLst>
                <a:gd name="T0" fmla="*/ 7 w 12"/>
                <a:gd name="T1" fmla="*/ 0 h 63"/>
                <a:gd name="T2" fmla="*/ 11 w 12"/>
                <a:gd name="T3" fmla="*/ 0 h 63"/>
                <a:gd name="T4" fmla="*/ 7 w 12"/>
                <a:gd name="T5" fmla="*/ 18 h 63"/>
                <a:gd name="T6" fmla="*/ 10 w 12"/>
                <a:gd name="T7" fmla="*/ 22 h 63"/>
                <a:gd name="T8" fmla="*/ 6 w 12"/>
                <a:gd name="T9" fmla="*/ 63 h 63"/>
                <a:gd name="T10" fmla="*/ 3 w 12"/>
                <a:gd name="T11" fmla="*/ 38 h 63"/>
                <a:gd name="T12" fmla="*/ 7 w 12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3">
                  <a:moveTo>
                    <a:pt x="7" y="0"/>
                  </a:moveTo>
                  <a:cubicBezTo>
                    <a:pt x="8" y="0"/>
                    <a:pt x="10" y="0"/>
                    <a:pt x="11" y="0"/>
                  </a:cubicBezTo>
                  <a:cubicBezTo>
                    <a:pt x="7" y="6"/>
                    <a:pt x="12" y="13"/>
                    <a:pt x="7" y="18"/>
                  </a:cubicBezTo>
                  <a:cubicBezTo>
                    <a:pt x="7" y="20"/>
                    <a:pt x="9" y="20"/>
                    <a:pt x="10" y="22"/>
                  </a:cubicBezTo>
                  <a:cubicBezTo>
                    <a:pt x="7" y="41"/>
                    <a:pt x="9" y="50"/>
                    <a:pt x="6" y="63"/>
                  </a:cubicBezTo>
                  <a:cubicBezTo>
                    <a:pt x="0" y="57"/>
                    <a:pt x="9" y="45"/>
                    <a:pt x="3" y="38"/>
                  </a:cubicBezTo>
                  <a:cubicBezTo>
                    <a:pt x="9" y="25"/>
                    <a:pt x="4" y="1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5" name="Freeform 766"/>
            <p:cNvSpPr>
              <a:spLocks/>
            </p:cNvSpPr>
            <p:nvPr/>
          </p:nvSpPr>
          <p:spPr bwMode="auto">
            <a:xfrm>
              <a:off x="9107488" y="2632075"/>
              <a:ext cx="49213" cy="211138"/>
            </a:xfrm>
            <a:custGeom>
              <a:avLst/>
              <a:gdLst>
                <a:gd name="T0" fmla="*/ 3 w 13"/>
                <a:gd name="T1" fmla="*/ 48 h 56"/>
                <a:gd name="T2" fmla="*/ 3 w 13"/>
                <a:gd name="T3" fmla="*/ 28 h 56"/>
                <a:gd name="T4" fmla="*/ 3 w 13"/>
                <a:gd name="T5" fmla="*/ 0 h 56"/>
                <a:gd name="T6" fmla="*/ 8 w 13"/>
                <a:gd name="T7" fmla="*/ 0 h 56"/>
                <a:gd name="T8" fmla="*/ 7 w 13"/>
                <a:gd name="T9" fmla="*/ 13 h 56"/>
                <a:gd name="T10" fmla="*/ 10 w 13"/>
                <a:gd name="T11" fmla="*/ 16 h 56"/>
                <a:gd name="T12" fmla="*/ 8 w 13"/>
                <a:gd name="T13" fmla="*/ 21 h 56"/>
                <a:gd name="T14" fmla="*/ 9 w 13"/>
                <a:gd name="T15" fmla="*/ 56 h 56"/>
                <a:gd name="T16" fmla="*/ 7 w 13"/>
                <a:gd name="T17" fmla="*/ 51 h 56"/>
                <a:gd name="T18" fmla="*/ 3 w 13"/>
                <a:gd name="T19" fmla="*/ 52 h 56"/>
                <a:gd name="T20" fmla="*/ 3 w 13"/>
                <a:gd name="T21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6">
                  <a:moveTo>
                    <a:pt x="3" y="48"/>
                  </a:moveTo>
                  <a:cubicBezTo>
                    <a:pt x="7" y="49"/>
                    <a:pt x="8" y="33"/>
                    <a:pt x="3" y="28"/>
                  </a:cubicBezTo>
                  <a:cubicBezTo>
                    <a:pt x="10" y="21"/>
                    <a:pt x="3" y="9"/>
                    <a:pt x="3" y="0"/>
                  </a:cubicBezTo>
                  <a:cubicBezTo>
                    <a:pt x="8" y="2"/>
                    <a:pt x="4" y="2"/>
                    <a:pt x="8" y="0"/>
                  </a:cubicBezTo>
                  <a:cubicBezTo>
                    <a:pt x="7" y="2"/>
                    <a:pt x="6" y="8"/>
                    <a:pt x="7" y="13"/>
                  </a:cubicBezTo>
                  <a:cubicBezTo>
                    <a:pt x="8" y="14"/>
                    <a:pt x="10" y="15"/>
                    <a:pt x="10" y="16"/>
                  </a:cubicBezTo>
                  <a:cubicBezTo>
                    <a:pt x="10" y="17"/>
                    <a:pt x="7" y="19"/>
                    <a:pt x="8" y="21"/>
                  </a:cubicBezTo>
                  <a:cubicBezTo>
                    <a:pt x="11" y="28"/>
                    <a:pt x="13" y="50"/>
                    <a:pt x="9" y="56"/>
                  </a:cubicBezTo>
                  <a:cubicBezTo>
                    <a:pt x="8" y="55"/>
                    <a:pt x="8" y="52"/>
                    <a:pt x="7" y="51"/>
                  </a:cubicBezTo>
                  <a:cubicBezTo>
                    <a:pt x="6" y="55"/>
                    <a:pt x="5" y="49"/>
                    <a:pt x="3" y="52"/>
                  </a:cubicBezTo>
                  <a:cubicBezTo>
                    <a:pt x="0" y="51"/>
                    <a:pt x="6" y="48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6" name="Freeform 767"/>
            <p:cNvSpPr>
              <a:spLocks/>
            </p:cNvSpPr>
            <p:nvPr/>
          </p:nvSpPr>
          <p:spPr bwMode="auto">
            <a:xfrm>
              <a:off x="9875838" y="266223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1 w 8"/>
                <a:gd name="T3" fmla="*/ 0 h 5"/>
                <a:gd name="T4" fmla="*/ 8 w 8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7" y="3"/>
                    <a:pt x="0" y="5"/>
                    <a:pt x="1" y="0"/>
                  </a:cubicBezTo>
                  <a:cubicBezTo>
                    <a:pt x="3" y="2"/>
                    <a:pt x="5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7" name="Freeform 768"/>
            <p:cNvSpPr>
              <a:spLocks/>
            </p:cNvSpPr>
            <p:nvPr/>
          </p:nvSpPr>
          <p:spPr bwMode="auto">
            <a:xfrm>
              <a:off x="9988551" y="2689225"/>
              <a:ext cx="19050" cy="33338"/>
            </a:xfrm>
            <a:custGeom>
              <a:avLst/>
              <a:gdLst>
                <a:gd name="T0" fmla="*/ 4 w 5"/>
                <a:gd name="T1" fmla="*/ 1 h 9"/>
                <a:gd name="T2" fmla="*/ 2 w 5"/>
                <a:gd name="T3" fmla="*/ 9 h 9"/>
                <a:gd name="T4" fmla="*/ 4 w 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1"/>
                  </a:moveTo>
                  <a:cubicBezTo>
                    <a:pt x="2" y="4"/>
                    <a:pt x="5" y="8"/>
                    <a:pt x="2" y="9"/>
                  </a:cubicBezTo>
                  <a:cubicBezTo>
                    <a:pt x="2" y="9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8" name="Freeform 769"/>
            <p:cNvSpPr>
              <a:spLocks/>
            </p:cNvSpPr>
            <p:nvPr/>
          </p:nvSpPr>
          <p:spPr bwMode="auto">
            <a:xfrm>
              <a:off x="10169526" y="2706688"/>
              <a:ext cx="26988" cy="19050"/>
            </a:xfrm>
            <a:custGeom>
              <a:avLst/>
              <a:gdLst>
                <a:gd name="T0" fmla="*/ 4 w 7"/>
                <a:gd name="T1" fmla="*/ 0 h 5"/>
                <a:gd name="T2" fmla="*/ 3 w 7"/>
                <a:gd name="T3" fmla="*/ 5 h 5"/>
                <a:gd name="T4" fmla="*/ 4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7" y="1"/>
                    <a:pt x="3" y="3"/>
                    <a:pt x="3" y="5"/>
                  </a:cubicBezTo>
                  <a:cubicBezTo>
                    <a:pt x="0" y="4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69" name="Freeform 770"/>
            <p:cNvSpPr>
              <a:spLocks/>
            </p:cNvSpPr>
            <p:nvPr/>
          </p:nvSpPr>
          <p:spPr bwMode="auto">
            <a:xfrm>
              <a:off x="10621963" y="2736850"/>
              <a:ext cx="17463" cy="53975"/>
            </a:xfrm>
            <a:custGeom>
              <a:avLst/>
              <a:gdLst>
                <a:gd name="T0" fmla="*/ 2 w 5"/>
                <a:gd name="T1" fmla="*/ 0 h 14"/>
                <a:gd name="T2" fmla="*/ 3 w 5"/>
                <a:gd name="T3" fmla="*/ 14 h 14"/>
                <a:gd name="T4" fmla="*/ 2 w 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5" y="2"/>
                    <a:pt x="3" y="9"/>
                    <a:pt x="3" y="14"/>
                  </a:cubicBezTo>
                  <a:cubicBezTo>
                    <a:pt x="0" y="10"/>
                    <a:pt x="3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0" name="Freeform 771"/>
            <p:cNvSpPr>
              <a:spLocks/>
            </p:cNvSpPr>
            <p:nvPr/>
          </p:nvSpPr>
          <p:spPr bwMode="auto">
            <a:xfrm>
              <a:off x="10079038" y="2755900"/>
              <a:ext cx="22225" cy="63500"/>
            </a:xfrm>
            <a:custGeom>
              <a:avLst/>
              <a:gdLst>
                <a:gd name="T0" fmla="*/ 4 w 6"/>
                <a:gd name="T1" fmla="*/ 0 h 17"/>
                <a:gd name="T2" fmla="*/ 4 w 6"/>
                <a:gd name="T3" fmla="*/ 17 h 17"/>
                <a:gd name="T4" fmla="*/ 4 w 6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7">
                  <a:moveTo>
                    <a:pt x="4" y="0"/>
                  </a:moveTo>
                  <a:cubicBezTo>
                    <a:pt x="6" y="6"/>
                    <a:pt x="4" y="10"/>
                    <a:pt x="4" y="17"/>
                  </a:cubicBezTo>
                  <a:cubicBezTo>
                    <a:pt x="0" y="11"/>
                    <a:pt x="4" y="8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1" name="Freeform 772"/>
            <p:cNvSpPr>
              <a:spLocks/>
            </p:cNvSpPr>
            <p:nvPr/>
          </p:nvSpPr>
          <p:spPr bwMode="auto">
            <a:xfrm>
              <a:off x="10010776" y="2790825"/>
              <a:ext cx="26988" cy="36513"/>
            </a:xfrm>
            <a:custGeom>
              <a:avLst/>
              <a:gdLst>
                <a:gd name="T0" fmla="*/ 5 w 7"/>
                <a:gd name="T1" fmla="*/ 4 h 10"/>
                <a:gd name="T2" fmla="*/ 7 w 7"/>
                <a:gd name="T3" fmla="*/ 6 h 10"/>
                <a:gd name="T4" fmla="*/ 5 w 7"/>
                <a:gd name="T5" fmla="*/ 10 h 10"/>
                <a:gd name="T6" fmla="*/ 0 w 7"/>
                <a:gd name="T7" fmla="*/ 7 h 10"/>
                <a:gd name="T8" fmla="*/ 2 w 7"/>
                <a:gd name="T9" fmla="*/ 0 h 10"/>
                <a:gd name="T10" fmla="*/ 6 w 7"/>
                <a:gd name="T11" fmla="*/ 4 h 10"/>
                <a:gd name="T12" fmla="*/ 5 w 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4"/>
                  </a:moveTo>
                  <a:cubicBezTo>
                    <a:pt x="3" y="4"/>
                    <a:pt x="5" y="7"/>
                    <a:pt x="7" y="6"/>
                  </a:cubicBezTo>
                  <a:cubicBezTo>
                    <a:pt x="7" y="8"/>
                    <a:pt x="6" y="9"/>
                    <a:pt x="5" y="10"/>
                  </a:cubicBezTo>
                  <a:cubicBezTo>
                    <a:pt x="2" y="10"/>
                    <a:pt x="3" y="6"/>
                    <a:pt x="0" y="7"/>
                  </a:cubicBezTo>
                  <a:cubicBezTo>
                    <a:pt x="0" y="2"/>
                    <a:pt x="1" y="3"/>
                    <a:pt x="2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6" y="5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2" name="Freeform 773"/>
            <p:cNvSpPr>
              <a:spLocks/>
            </p:cNvSpPr>
            <p:nvPr/>
          </p:nvSpPr>
          <p:spPr bwMode="auto">
            <a:xfrm>
              <a:off x="11160126" y="2797175"/>
              <a:ext cx="55563" cy="409575"/>
            </a:xfrm>
            <a:custGeom>
              <a:avLst/>
              <a:gdLst>
                <a:gd name="T0" fmla="*/ 7 w 15"/>
                <a:gd name="T1" fmla="*/ 109 h 109"/>
                <a:gd name="T2" fmla="*/ 3 w 15"/>
                <a:gd name="T3" fmla="*/ 77 h 109"/>
                <a:gd name="T4" fmla="*/ 7 w 15"/>
                <a:gd name="T5" fmla="*/ 75 h 109"/>
                <a:gd name="T6" fmla="*/ 4 w 15"/>
                <a:gd name="T7" fmla="*/ 29 h 109"/>
                <a:gd name="T8" fmla="*/ 7 w 15"/>
                <a:gd name="T9" fmla="*/ 12 h 109"/>
                <a:gd name="T10" fmla="*/ 4 w 15"/>
                <a:gd name="T11" fmla="*/ 6 h 109"/>
                <a:gd name="T12" fmla="*/ 8 w 15"/>
                <a:gd name="T13" fmla="*/ 0 h 109"/>
                <a:gd name="T14" fmla="*/ 10 w 15"/>
                <a:gd name="T15" fmla="*/ 75 h 109"/>
                <a:gd name="T16" fmla="*/ 7 w 15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9">
                  <a:moveTo>
                    <a:pt x="7" y="109"/>
                  </a:moveTo>
                  <a:cubicBezTo>
                    <a:pt x="0" y="102"/>
                    <a:pt x="12" y="80"/>
                    <a:pt x="3" y="77"/>
                  </a:cubicBezTo>
                  <a:cubicBezTo>
                    <a:pt x="3" y="75"/>
                    <a:pt x="4" y="74"/>
                    <a:pt x="7" y="75"/>
                  </a:cubicBezTo>
                  <a:cubicBezTo>
                    <a:pt x="5" y="60"/>
                    <a:pt x="7" y="41"/>
                    <a:pt x="4" y="29"/>
                  </a:cubicBezTo>
                  <a:cubicBezTo>
                    <a:pt x="6" y="23"/>
                    <a:pt x="6" y="18"/>
                    <a:pt x="7" y="12"/>
                  </a:cubicBezTo>
                  <a:cubicBezTo>
                    <a:pt x="5" y="10"/>
                    <a:pt x="3" y="12"/>
                    <a:pt x="4" y="6"/>
                  </a:cubicBezTo>
                  <a:cubicBezTo>
                    <a:pt x="8" y="9"/>
                    <a:pt x="8" y="5"/>
                    <a:pt x="8" y="0"/>
                  </a:cubicBezTo>
                  <a:cubicBezTo>
                    <a:pt x="15" y="30"/>
                    <a:pt x="5" y="51"/>
                    <a:pt x="10" y="75"/>
                  </a:cubicBezTo>
                  <a:cubicBezTo>
                    <a:pt x="4" y="81"/>
                    <a:pt x="10" y="103"/>
                    <a:pt x="7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3" name="Freeform 774"/>
            <p:cNvSpPr>
              <a:spLocks/>
            </p:cNvSpPr>
            <p:nvPr/>
          </p:nvSpPr>
          <p:spPr bwMode="auto">
            <a:xfrm>
              <a:off x="9886951" y="2794000"/>
              <a:ext cx="26988" cy="44450"/>
            </a:xfrm>
            <a:custGeom>
              <a:avLst/>
              <a:gdLst>
                <a:gd name="T0" fmla="*/ 1 w 7"/>
                <a:gd name="T1" fmla="*/ 8 h 12"/>
                <a:gd name="T2" fmla="*/ 2 w 7"/>
                <a:gd name="T3" fmla="*/ 9 h 12"/>
                <a:gd name="T4" fmla="*/ 3 w 7"/>
                <a:gd name="T5" fmla="*/ 3 h 12"/>
                <a:gd name="T6" fmla="*/ 7 w 7"/>
                <a:gd name="T7" fmla="*/ 4 h 12"/>
                <a:gd name="T8" fmla="*/ 7 w 7"/>
                <a:gd name="T9" fmla="*/ 10 h 12"/>
                <a:gd name="T10" fmla="*/ 1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1" y="8"/>
                  </a:move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5" y="4"/>
                    <a:pt x="3" y="3"/>
                  </a:cubicBezTo>
                  <a:cubicBezTo>
                    <a:pt x="4" y="0"/>
                    <a:pt x="5" y="4"/>
                    <a:pt x="7" y="4"/>
                  </a:cubicBezTo>
                  <a:cubicBezTo>
                    <a:pt x="5" y="5"/>
                    <a:pt x="5" y="8"/>
                    <a:pt x="7" y="10"/>
                  </a:cubicBezTo>
                  <a:cubicBezTo>
                    <a:pt x="6" y="12"/>
                    <a:pt x="0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4" name="Freeform 775"/>
            <p:cNvSpPr>
              <a:spLocks/>
            </p:cNvSpPr>
            <p:nvPr/>
          </p:nvSpPr>
          <p:spPr bwMode="auto">
            <a:xfrm>
              <a:off x="9985376" y="2824163"/>
              <a:ext cx="30163" cy="19050"/>
            </a:xfrm>
            <a:custGeom>
              <a:avLst/>
              <a:gdLst>
                <a:gd name="T0" fmla="*/ 5 w 8"/>
                <a:gd name="T1" fmla="*/ 2 h 5"/>
                <a:gd name="T2" fmla="*/ 3 w 8"/>
                <a:gd name="T3" fmla="*/ 4 h 5"/>
                <a:gd name="T4" fmla="*/ 2 w 8"/>
                <a:gd name="T5" fmla="*/ 1 h 5"/>
                <a:gd name="T6" fmla="*/ 5 w 8"/>
                <a:gd name="T7" fmla="*/ 2 h 5"/>
                <a:gd name="T8" fmla="*/ 6 w 8"/>
                <a:gd name="T9" fmla="*/ 1 h 5"/>
                <a:gd name="T10" fmla="*/ 5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5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8" y="1"/>
                    <a:pt x="4" y="5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5" name="Freeform 776"/>
            <p:cNvSpPr>
              <a:spLocks/>
            </p:cNvSpPr>
            <p:nvPr/>
          </p:nvSpPr>
          <p:spPr bwMode="auto">
            <a:xfrm>
              <a:off x="9920288" y="2890838"/>
              <a:ext cx="11113" cy="19050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5 h 5"/>
                <a:gd name="T4" fmla="*/ 0 w 3"/>
                <a:gd name="T5" fmla="*/ 1 h 5"/>
                <a:gd name="T6" fmla="*/ 3 w 3"/>
                <a:gd name="T7" fmla="*/ 3 h 5"/>
                <a:gd name="T8" fmla="*/ 3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2" y="3"/>
                    <a:pt x="3" y="3"/>
                  </a:cubicBezTo>
                  <a:cubicBezTo>
                    <a:pt x="3" y="4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6" name="Freeform 777"/>
            <p:cNvSpPr>
              <a:spLocks/>
            </p:cNvSpPr>
            <p:nvPr/>
          </p:nvSpPr>
          <p:spPr bwMode="auto">
            <a:xfrm>
              <a:off x="10101263" y="2909888"/>
              <a:ext cx="38100" cy="120650"/>
            </a:xfrm>
            <a:custGeom>
              <a:avLst/>
              <a:gdLst>
                <a:gd name="T0" fmla="*/ 2 w 10"/>
                <a:gd name="T1" fmla="*/ 11 h 32"/>
                <a:gd name="T2" fmla="*/ 3 w 10"/>
                <a:gd name="T3" fmla="*/ 11 h 32"/>
                <a:gd name="T4" fmla="*/ 5 w 10"/>
                <a:gd name="T5" fmla="*/ 0 h 32"/>
                <a:gd name="T6" fmla="*/ 9 w 10"/>
                <a:gd name="T7" fmla="*/ 0 h 32"/>
                <a:gd name="T8" fmla="*/ 5 w 10"/>
                <a:gd name="T9" fmla="*/ 32 h 32"/>
                <a:gd name="T10" fmla="*/ 0 w 10"/>
                <a:gd name="T11" fmla="*/ 28 h 32"/>
                <a:gd name="T12" fmla="*/ 4 w 10"/>
                <a:gd name="T13" fmla="*/ 26 h 32"/>
                <a:gd name="T14" fmla="*/ 6 w 10"/>
                <a:gd name="T15" fmla="*/ 15 h 32"/>
                <a:gd name="T16" fmla="*/ 2 w 10"/>
                <a:gd name="T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2">
                  <a:moveTo>
                    <a:pt x="2" y="11"/>
                  </a:moveTo>
                  <a:cubicBezTo>
                    <a:pt x="2" y="10"/>
                    <a:pt x="3" y="11"/>
                    <a:pt x="3" y="11"/>
                  </a:cubicBezTo>
                  <a:cubicBezTo>
                    <a:pt x="7" y="10"/>
                    <a:pt x="4" y="2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7" y="7"/>
                    <a:pt x="10" y="22"/>
                    <a:pt x="5" y="32"/>
                  </a:cubicBezTo>
                  <a:cubicBezTo>
                    <a:pt x="2" y="32"/>
                    <a:pt x="0" y="31"/>
                    <a:pt x="0" y="28"/>
                  </a:cubicBezTo>
                  <a:cubicBezTo>
                    <a:pt x="3" y="29"/>
                    <a:pt x="3" y="27"/>
                    <a:pt x="4" y="26"/>
                  </a:cubicBezTo>
                  <a:cubicBezTo>
                    <a:pt x="3" y="22"/>
                    <a:pt x="6" y="20"/>
                    <a:pt x="6" y="15"/>
                  </a:cubicBezTo>
                  <a:cubicBezTo>
                    <a:pt x="6" y="13"/>
                    <a:pt x="3" y="12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7" name="Freeform 778"/>
            <p:cNvSpPr>
              <a:spLocks/>
            </p:cNvSpPr>
            <p:nvPr/>
          </p:nvSpPr>
          <p:spPr bwMode="auto">
            <a:xfrm>
              <a:off x="9853613" y="2909888"/>
              <a:ext cx="82550" cy="30163"/>
            </a:xfrm>
            <a:custGeom>
              <a:avLst/>
              <a:gdLst>
                <a:gd name="T0" fmla="*/ 2 w 22"/>
                <a:gd name="T1" fmla="*/ 1 h 8"/>
                <a:gd name="T2" fmla="*/ 2 w 22"/>
                <a:gd name="T3" fmla="*/ 5 h 8"/>
                <a:gd name="T4" fmla="*/ 12 w 22"/>
                <a:gd name="T5" fmla="*/ 1 h 8"/>
                <a:gd name="T6" fmla="*/ 19 w 22"/>
                <a:gd name="T7" fmla="*/ 8 h 8"/>
                <a:gd name="T8" fmla="*/ 2 w 22"/>
                <a:gd name="T9" fmla="*/ 8 h 8"/>
                <a:gd name="T10" fmla="*/ 0 w 22"/>
                <a:gd name="T11" fmla="*/ 5 h 8"/>
                <a:gd name="T12" fmla="*/ 2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2" y="1"/>
                  </a:moveTo>
                  <a:cubicBezTo>
                    <a:pt x="6" y="1"/>
                    <a:pt x="3" y="3"/>
                    <a:pt x="2" y="5"/>
                  </a:cubicBezTo>
                  <a:cubicBezTo>
                    <a:pt x="6" y="4"/>
                    <a:pt x="7" y="0"/>
                    <a:pt x="12" y="1"/>
                  </a:cubicBezTo>
                  <a:cubicBezTo>
                    <a:pt x="11" y="6"/>
                    <a:pt x="22" y="3"/>
                    <a:pt x="19" y="8"/>
                  </a:cubicBezTo>
                  <a:cubicBezTo>
                    <a:pt x="15" y="4"/>
                    <a:pt x="7" y="5"/>
                    <a:pt x="2" y="8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1" y="4"/>
                    <a:pt x="3" y="4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8" name="Freeform 779"/>
            <p:cNvSpPr>
              <a:spLocks/>
            </p:cNvSpPr>
            <p:nvPr/>
          </p:nvSpPr>
          <p:spPr bwMode="auto">
            <a:xfrm>
              <a:off x="9002713" y="2925763"/>
              <a:ext cx="14288" cy="22225"/>
            </a:xfrm>
            <a:custGeom>
              <a:avLst/>
              <a:gdLst>
                <a:gd name="T0" fmla="*/ 0 w 4"/>
                <a:gd name="T1" fmla="*/ 1 h 6"/>
                <a:gd name="T2" fmla="*/ 4 w 4"/>
                <a:gd name="T3" fmla="*/ 0 h 6"/>
                <a:gd name="T4" fmla="*/ 4 w 4"/>
                <a:gd name="T5" fmla="*/ 3 h 6"/>
                <a:gd name="T6" fmla="*/ 0 w 4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4" y="2"/>
                    <a:pt x="2" y="3"/>
                    <a:pt x="4" y="3"/>
                  </a:cubicBezTo>
                  <a:cubicBezTo>
                    <a:pt x="2" y="6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79" name="Freeform 780"/>
            <p:cNvSpPr>
              <a:spLocks/>
            </p:cNvSpPr>
            <p:nvPr/>
          </p:nvSpPr>
          <p:spPr bwMode="auto">
            <a:xfrm>
              <a:off x="10256838" y="2925763"/>
              <a:ext cx="33338" cy="25400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4 h 7"/>
                <a:gd name="T4" fmla="*/ 4 w 9"/>
                <a:gd name="T5" fmla="*/ 0 h 7"/>
                <a:gd name="T6" fmla="*/ 6 w 9"/>
                <a:gd name="T7" fmla="*/ 2 h 7"/>
                <a:gd name="T8" fmla="*/ 4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2" y="6"/>
                    <a:pt x="2" y="5"/>
                    <a:pt x="0" y="4"/>
                  </a:cubicBezTo>
                  <a:cubicBezTo>
                    <a:pt x="1" y="3"/>
                    <a:pt x="1" y="0"/>
                    <a:pt x="4" y="0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9" y="1"/>
                    <a:pt x="0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0" name="Freeform 781"/>
            <p:cNvSpPr>
              <a:spLocks/>
            </p:cNvSpPr>
            <p:nvPr/>
          </p:nvSpPr>
          <p:spPr bwMode="auto">
            <a:xfrm>
              <a:off x="8983663" y="3071813"/>
              <a:ext cx="22225" cy="19050"/>
            </a:xfrm>
            <a:custGeom>
              <a:avLst/>
              <a:gdLst>
                <a:gd name="T0" fmla="*/ 0 w 6"/>
                <a:gd name="T1" fmla="*/ 2 h 5"/>
                <a:gd name="T2" fmla="*/ 4 w 6"/>
                <a:gd name="T3" fmla="*/ 0 h 5"/>
                <a:gd name="T4" fmla="*/ 6 w 6"/>
                <a:gd name="T5" fmla="*/ 2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3"/>
                    <a:pt x="4" y="0"/>
                  </a:cubicBezTo>
                  <a:cubicBezTo>
                    <a:pt x="5" y="0"/>
                    <a:pt x="5" y="2"/>
                    <a:pt x="6" y="2"/>
                  </a:cubicBezTo>
                  <a:cubicBezTo>
                    <a:pt x="5" y="5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1" name="Freeform 782"/>
            <p:cNvSpPr>
              <a:spLocks/>
            </p:cNvSpPr>
            <p:nvPr/>
          </p:nvSpPr>
          <p:spPr bwMode="auto">
            <a:xfrm>
              <a:off x="9039226" y="3071813"/>
              <a:ext cx="26988" cy="26988"/>
            </a:xfrm>
            <a:custGeom>
              <a:avLst/>
              <a:gdLst>
                <a:gd name="T0" fmla="*/ 0 w 7"/>
                <a:gd name="T1" fmla="*/ 6 h 7"/>
                <a:gd name="T2" fmla="*/ 2 w 7"/>
                <a:gd name="T3" fmla="*/ 0 h 7"/>
                <a:gd name="T4" fmla="*/ 7 w 7"/>
                <a:gd name="T5" fmla="*/ 4 h 7"/>
                <a:gd name="T6" fmla="*/ 6 w 7"/>
                <a:gd name="T7" fmla="*/ 5 h 7"/>
                <a:gd name="T8" fmla="*/ 6 w 7"/>
                <a:gd name="T9" fmla="*/ 5 h 7"/>
                <a:gd name="T10" fmla="*/ 0 w 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0" y="3"/>
                    <a:pt x="3" y="3"/>
                    <a:pt x="2" y="0"/>
                  </a:cubicBezTo>
                  <a:cubicBezTo>
                    <a:pt x="4" y="0"/>
                    <a:pt x="4" y="3"/>
                    <a:pt x="7" y="4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5" y="4"/>
                    <a:pt x="6" y="5"/>
                  </a:cubicBezTo>
                  <a:cubicBezTo>
                    <a:pt x="4" y="1"/>
                    <a:pt x="4" y="7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2" name="Freeform 783"/>
            <p:cNvSpPr>
              <a:spLocks/>
            </p:cNvSpPr>
            <p:nvPr/>
          </p:nvSpPr>
          <p:spPr bwMode="auto">
            <a:xfrm>
              <a:off x="10339388" y="3109913"/>
              <a:ext cx="14288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5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2" y="3"/>
                    <a:pt x="2" y="5"/>
                    <a:pt x="0" y="5"/>
                  </a:cubicBezTo>
                  <a:cubicBezTo>
                    <a:pt x="1" y="4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3" name="Freeform 784"/>
            <p:cNvSpPr>
              <a:spLocks/>
            </p:cNvSpPr>
            <p:nvPr/>
          </p:nvSpPr>
          <p:spPr bwMode="auto">
            <a:xfrm>
              <a:off x="9894888" y="3376613"/>
              <a:ext cx="30163" cy="33338"/>
            </a:xfrm>
            <a:custGeom>
              <a:avLst/>
              <a:gdLst>
                <a:gd name="T0" fmla="*/ 5 w 8"/>
                <a:gd name="T1" fmla="*/ 0 h 9"/>
                <a:gd name="T2" fmla="*/ 8 w 8"/>
                <a:gd name="T3" fmla="*/ 6 h 9"/>
                <a:gd name="T4" fmla="*/ 2 w 8"/>
                <a:gd name="T5" fmla="*/ 7 h 9"/>
                <a:gd name="T6" fmla="*/ 5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0"/>
                  </a:moveTo>
                  <a:cubicBezTo>
                    <a:pt x="6" y="2"/>
                    <a:pt x="7" y="4"/>
                    <a:pt x="8" y="6"/>
                  </a:cubicBezTo>
                  <a:cubicBezTo>
                    <a:pt x="6" y="9"/>
                    <a:pt x="3" y="5"/>
                    <a:pt x="2" y="7"/>
                  </a:cubicBezTo>
                  <a:cubicBezTo>
                    <a:pt x="0" y="6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4" name="Freeform 785"/>
            <p:cNvSpPr>
              <a:spLocks/>
            </p:cNvSpPr>
            <p:nvPr/>
          </p:nvSpPr>
          <p:spPr bwMode="auto">
            <a:xfrm>
              <a:off x="9872663" y="3435350"/>
              <a:ext cx="55563" cy="236538"/>
            </a:xfrm>
            <a:custGeom>
              <a:avLst/>
              <a:gdLst>
                <a:gd name="T0" fmla="*/ 11 w 15"/>
                <a:gd name="T1" fmla="*/ 0 h 63"/>
                <a:gd name="T2" fmla="*/ 13 w 15"/>
                <a:gd name="T3" fmla="*/ 63 h 63"/>
                <a:gd name="T4" fmla="*/ 7 w 15"/>
                <a:gd name="T5" fmla="*/ 42 h 63"/>
                <a:gd name="T6" fmla="*/ 6 w 15"/>
                <a:gd name="T7" fmla="*/ 43 h 63"/>
                <a:gd name="T8" fmla="*/ 5 w 15"/>
                <a:gd name="T9" fmla="*/ 38 h 63"/>
                <a:gd name="T10" fmla="*/ 11 w 1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3">
                  <a:moveTo>
                    <a:pt x="11" y="0"/>
                  </a:moveTo>
                  <a:cubicBezTo>
                    <a:pt x="15" y="18"/>
                    <a:pt x="11" y="40"/>
                    <a:pt x="13" y="63"/>
                  </a:cubicBezTo>
                  <a:cubicBezTo>
                    <a:pt x="0" y="63"/>
                    <a:pt x="9" y="52"/>
                    <a:pt x="7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2"/>
                    <a:pt x="6" y="40"/>
                    <a:pt x="5" y="38"/>
                  </a:cubicBezTo>
                  <a:cubicBezTo>
                    <a:pt x="13" y="30"/>
                    <a:pt x="3" y="8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5" name="Freeform 786"/>
            <p:cNvSpPr>
              <a:spLocks/>
            </p:cNvSpPr>
            <p:nvPr/>
          </p:nvSpPr>
          <p:spPr bwMode="auto">
            <a:xfrm>
              <a:off x="8959851" y="3500438"/>
              <a:ext cx="42863" cy="30163"/>
            </a:xfrm>
            <a:custGeom>
              <a:avLst/>
              <a:gdLst>
                <a:gd name="T0" fmla="*/ 0 w 11"/>
                <a:gd name="T1" fmla="*/ 2 h 8"/>
                <a:gd name="T2" fmla="*/ 1 w 11"/>
                <a:gd name="T3" fmla="*/ 4 h 8"/>
                <a:gd name="T4" fmla="*/ 4 w 11"/>
                <a:gd name="T5" fmla="*/ 1 h 8"/>
                <a:gd name="T6" fmla="*/ 11 w 11"/>
                <a:gd name="T7" fmla="*/ 3 h 8"/>
                <a:gd name="T8" fmla="*/ 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2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4" y="5"/>
                    <a:pt x="3" y="2"/>
                    <a:pt x="4" y="1"/>
                  </a:cubicBezTo>
                  <a:cubicBezTo>
                    <a:pt x="7" y="1"/>
                    <a:pt x="8" y="3"/>
                    <a:pt x="11" y="3"/>
                  </a:cubicBezTo>
                  <a:cubicBezTo>
                    <a:pt x="10" y="8"/>
                    <a:pt x="1" y="8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6" name="Freeform 787"/>
            <p:cNvSpPr>
              <a:spLocks/>
            </p:cNvSpPr>
            <p:nvPr/>
          </p:nvSpPr>
          <p:spPr bwMode="auto">
            <a:xfrm>
              <a:off x="11415713" y="3506788"/>
              <a:ext cx="19050" cy="38100"/>
            </a:xfrm>
            <a:custGeom>
              <a:avLst/>
              <a:gdLst>
                <a:gd name="T0" fmla="*/ 5 w 5"/>
                <a:gd name="T1" fmla="*/ 0 h 10"/>
                <a:gd name="T2" fmla="*/ 5 w 5"/>
                <a:gd name="T3" fmla="*/ 10 h 10"/>
                <a:gd name="T4" fmla="*/ 5 w 5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">
                  <a:moveTo>
                    <a:pt x="5" y="0"/>
                  </a:moveTo>
                  <a:cubicBezTo>
                    <a:pt x="5" y="5"/>
                    <a:pt x="4" y="5"/>
                    <a:pt x="5" y="10"/>
                  </a:cubicBezTo>
                  <a:cubicBezTo>
                    <a:pt x="4" y="8"/>
                    <a:pt x="0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7" name="Freeform 788"/>
            <p:cNvSpPr>
              <a:spLocks/>
            </p:cNvSpPr>
            <p:nvPr/>
          </p:nvSpPr>
          <p:spPr bwMode="auto">
            <a:xfrm>
              <a:off x="8997951" y="3736975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0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4" y="2"/>
                    <a:pt x="4" y="4"/>
                  </a:cubicBezTo>
                  <a:cubicBezTo>
                    <a:pt x="3" y="3"/>
                    <a:pt x="0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8" name="Freeform 789"/>
            <p:cNvSpPr>
              <a:spLocks/>
            </p:cNvSpPr>
            <p:nvPr/>
          </p:nvSpPr>
          <p:spPr bwMode="auto">
            <a:xfrm>
              <a:off x="8907463" y="3916363"/>
              <a:ext cx="11113" cy="26988"/>
            </a:xfrm>
            <a:custGeom>
              <a:avLst/>
              <a:gdLst>
                <a:gd name="T0" fmla="*/ 3 w 3"/>
                <a:gd name="T1" fmla="*/ 0 h 7"/>
                <a:gd name="T2" fmla="*/ 1 w 3"/>
                <a:gd name="T3" fmla="*/ 6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3"/>
                    <a:pt x="1" y="4"/>
                    <a:pt x="1" y="6"/>
                  </a:cubicBezTo>
                  <a:cubicBezTo>
                    <a:pt x="0" y="7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89" name="Freeform 790"/>
            <p:cNvSpPr>
              <a:spLocks/>
            </p:cNvSpPr>
            <p:nvPr/>
          </p:nvSpPr>
          <p:spPr bwMode="auto">
            <a:xfrm>
              <a:off x="8912226" y="4411663"/>
              <a:ext cx="14288" cy="23813"/>
            </a:xfrm>
            <a:custGeom>
              <a:avLst/>
              <a:gdLst>
                <a:gd name="T0" fmla="*/ 3 w 4"/>
                <a:gd name="T1" fmla="*/ 1 h 6"/>
                <a:gd name="T2" fmla="*/ 1 w 4"/>
                <a:gd name="T3" fmla="*/ 5 h 6"/>
                <a:gd name="T4" fmla="*/ 3 w 4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0"/>
                    <a:pt x="3" y="6"/>
                    <a:pt x="1" y="5"/>
                  </a:cubicBezTo>
                  <a:cubicBezTo>
                    <a:pt x="0" y="2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0" name="Freeform 791"/>
            <p:cNvSpPr>
              <a:spLocks/>
            </p:cNvSpPr>
            <p:nvPr/>
          </p:nvSpPr>
          <p:spPr bwMode="auto">
            <a:xfrm>
              <a:off x="8805863" y="4637088"/>
              <a:ext cx="15875" cy="34925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9 h 9"/>
                <a:gd name="T4" fmla="*/ 3 w 4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cubicBezTo>
                    <a:pt x="4" y="3"/>
                    <a:pt x="3" y="5"/>
                    <a:pt x="4" y="9"/>
                  </a:cubicBezTo>
                  <a:cubicBezTo>
                    <a:pt x="0" y="8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1" name="Freeform 792"/>
            <p:cNvSpPr>
              <a:spLocks/>
            </p:cNvSpPr>
            <p:nvPr/>
          </p:nvSpPr>
          <p:spPr bwMode="auto">
            <a:xfrm>
              <a:off x="9047163" y="4645025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6 w 6"/>
                <a:gd name="T3" fmla="*/ 1 h 9"/>
                <a:gd name="T4" fmla="*/ 6 w 6"/>
                <a:gd name="T5" fmla="*/ 6 h 9"/>
                <a:gd name="T6" fmla="*/ 2 w 6"/>
                <a:gd name="T7" fmla="*/ 6 h 9"/>
                <a:gd name="T8" fmla="*/ 3 w 6"/>
                <a:gd name="T9" fmla="*/ 7 h 9"/>
                <a:gd name="T10" fmla="*/ 2 w 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4" y="0"/>
                    <a:pt x="4" y="1"/>
                    <a:pt x="6" y="1"/>
                  </a:cubicBezTo>
                  <a:cubicBezTo>
                    <a:pt x="6" y="3"/>
                    <a:pt x="6" y="4"/>
                    <a:pt x="6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0" y="9"/>
                    <a:pt x="3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2" name="Freeform 793"/>
            <p:cNvSpPr>
              <a:spLocks/>
            </p:cNvSpPr>
            <p:nvPr/>
          </p:nvSpPr>
          <p:spPr bwMode="auto">
            <a:xfrm>
              <a:off x="8734426" y="510381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5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0"/>
                    <a:pt x="0" y="2"/>
                    <a:pt x="2" y="5"/>
                  </a:cubicBezTo>
                  <a:cubicBezTo>
                    <a:pt x="1" y="8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3" name="Freeform 794"/>
            <p:cNvSpPr>
              <a:spLocks/>
            </p:cNvSpPr>
            <p:nvPr/>
          </p:nvSpPr>
          <p:spPr bwMode="auto">
            <a:xfrm>
              <a:off x="11152188" y="5264150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5 w 5"/>
                <a:gd name="T3" fmla="*/ 4 h 7"/>
                <a:gd name="T4" fmla="*/ 1 w 5"/>
                <a:gd name="T5" fmla="*/ 3 h 7"/>
                <a:gd name="T6" fmla="*/ 2 w 5"/>
                <a:gd name="T7" fmla="*/ 4 h 7"/>
                <a:gd name="T8" fmla="*/ 4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5" y="1"/>
                    <a:pt x="5" y="3"/>
                    <a:pt x="5" y="4"/>
                  </a:cubicBezTo>
                  <a:cubicBezTo>
                    <a:pt x="3" y="4"/>
                    <a:pt x="3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0" y="7"/>
                    <a:pt x="0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4" name="Freeform 795"/>
            <p:cNvSpPr>
              <a:spLocks/>
            </p:cNvSpPr>
            <p:nvPr/>
          </p:nvSpPr>
          <p:spPr bwMode="auto">
            <a:xfrm>
              <a:off x="11242676" y="5268913"/>
              <a:ext cx="26988" cy="25400"/>
            </a:xfrm>
            <a:custGeom>
              <a:avLst/>
              <a:gdLst>
                <a:gd name="T0" fmla="*/ 0 w 7"/>
                <a:gd name="T1" fmla="*/ 4 h 7"/>
                <a:gd name="T2" fmla="*/ 7 w 7"/>
                <a:gd name="T3" fmla="*/ 7 h 7"/>
                <a:gd name="T4" fmla="*/ 0 w 7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0"/>
                    <a:pt x="6" y="5"/>
                    <a:pt x="7" y="7"/>
                  </a:cubicBezTo>
                  <a:cubicBezTo>
                    <a:pt x="4" y="5"/>
                    <a:pt x="4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5" name="Freeform 796"/>
            <p:cNvSpPr>
              <a:spLocks/>
            </p:cNvSpPr>
            <p:nvPr/>
          </p:nvSpPr>
          <p:spPr bwMode="auto">
            <a:xfrm>
              <a:off x="8794751" y="5276850"/>
              <a:ext cx="11113" cy="25400"/>
            </a:xfrm>
            <a:custGeom>
              <a:avLst/>
              <a:gdLst>
                <a:gd name="T0" fmla="*/ 0 w 3"/>
                <a:gd name="T1" fmla="*/ 2 h 7"/>
                <a:gd name="T2" fmla="*/ 3 w 3"/>
                <a:gd name="T3" fmla="*/ 5 h 7"/>
                <a:gd name="T4" fmla="*/ 0 w 3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0"/>
                    <a:pt x="3" y="3"/>
                    <a:pt x="3" y="5"/>
                  </a:cubicBezTo>
                  <a:cubicBezTo>
                    <a:pt x="0" y="7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6" name="Freeform 797"/>
            <p:cNvSpPr>
              <a:spLocks/>
            </p:cNvSpPr>
            <p:nvPr/>
          </p:nvSpPr>
          <p:spPr bwMode="auto">
            <a:xfrm>
              <a:off x="11276013" y="5287963"/>
              <a:ext cx="19050" cy="44450"/>
            </a:xfrm>
            <a:custGeom>
              <a:avLst/>
              <a:gdLst>
                <a:gd name="T0" fmla="*/ 3 w 5"/>
                <a:gd name="T1" fmla="*/ 0 h 12"/>
                <a:gd name="T2" fmla="*/ 5 w 5"/>
                <a:gd name="T3" fmla="*/ 12 h 12"/>
                <a:gd name="T4" fmla="*/ 0 w 5"/>
                <a:gd name="T5" fmla="*/ 8 h 12"/>
                <a:gd name="T6" fmla="*/ 3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3" y="0"/>
                  </a:moveTo>
                  <a:cubicBezTo>
                    <a:pt x="5" y="1"/>
                    <a:pt x="4" y="8"/>
                    <a:pt x="5" y="12"/>
                  </a:cubicBezTo>
                  <a:cubicBezTo>
                    <a:pt x="2" y="12"/>
                    <a:pt x="3" y="8"/>
                    <a:pt x="0" y="8"/>
                  </a:cubicBezTo>
                  <a:cubicBezTo>
                    <a:pt x="2" y="7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7" name="Freeform 798"/>
            <p:cNvSpPr>
              <a:spLocks/>
            </p:cNvSpPr>
            <p:nvPr/>
          </p:nvSpPr>
          <p:spPr bwMode="auto">
            <a:xfrm>
              <a:off x="8742363" y="5321300"/>
              <a:ext cx="19050" cy="104775"/>
            </a:xfrm>
            <a:custGeom>
              <a:avLst/>
              <a:gdLst>
                <a:gd name="T0" fmla="*/ 2 w 5"/>
                <a:gd name="T1" fmla="*/ 0 h 28"/>
                <a:gd name="T2" fmla="*/ 4 w 5"/>
                <a:gd name="T3" fmla="*/ 28 h 28"/>
                <a:gd name="T4" fmla="*/ 2 w 5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8">
                  <a:moveTo>
                    <a:pt x="2" y="0"/>
                  </a:moveTo>
                  <a:cubicBezTo>
                    <a:pt x="4" y="1"/>
                    <a:pt x="5" y="18"/>
                    <a:pt x="4" y="28"/>
                  </a:cubicBezTo>
                  <a:cubicBezTo>
                    <a:pt x="1" y="21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8" name="Freeform 799"/>
            <p:cNvSpPr>
              <a:spLocks/>
            </p:cNvSpPr>
            <p:nvPr/>
          </p:nvSpPr>
          <p:spPr bwMode="auto">
            <a:xfrm>
              <a:off x="8791576" y="5497513"/>
              <a:ext cx="11113" cy="26988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2" y="4"/>
                    <a:pt x="3" y="7"/>
                  </a:cubicBezTo>
                  <a:cubicBezTo>
                    <a:pt x="0" y="6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799" name="Freeform 800"/>
            <p:cNvSpPr>
              <a:spLocks/>
            </p:cNvSpPr>
            <p:nvPr/>
          </p:nvSpPr>
          <p:spPr bwMode="auto">
            <a:xfrm>
              <a:off x="8761413" y="5613400"/>
              <a:ext cx="19050" cy="79375"/>
            </a:xfrm>
            <a:custGeom>
              <a:avLst/>
              <a:gdLst>
                <a:gd name="T0" fmla="*/ 1 w 5"/>
                <a:gd name="T1" fmla="*/ 0 h 21"/>
                <a:gd name="T2" fmla="*/ 5 w 5"/>
                <a:gd name="T3" fmla="*/ 10 h 21"/>
                <a:gd name="T4" fmla="*/ 2 w 5"/>
                <a:gd name="T5" fmla="*/ 9 h 21"/>
                <a:gd name="T6" fmla="*/ 3 w 5"/>
                <a:gd name="T7" fmla="*/ 21 h 21"/>
                <a:gd name="T8" fmla="*/ 1 w 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1" y="0"/>
                  </a:moveTo>
                  <a:cubicBezTo>
                    <a:pt x="4" y="2"/>
                    <a:pt x="5" y="5"/>
                    <a:pt x="5" y="10"/>
                  </a:cubicBezTo>
                  <a:cubicBezTo>
                    <a:pt x="4" y="10"/>
                    <a:pt x="4" y="9"/>
                    <a:pt x="2" y="9"/>
                  </a:cubicBezTo>
                  <a:cubicBezTo>
                    <a:pt x="3" y="13"/>
                    <a:pt x="1" y="18"/>
                    <a:pt x="3" y="21"/>
                  </a:cubicBezTo>
                  <a:cubicBezTo>
                    <a:pt x="0" y="19"/>
                    <a:pt x="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0" name="Freeform 801"/>
            <p:cNvSpPr>
              <a:spLocks/>
            </p:cNvSpPr>
            <p:nvPr/>
          </p:nvSpPr>
          <p:spPr bwMode="auto">
            <a:xfrm>
              <a:off x="8742363" y="6034088"/>
              <a:ext cx="19050" cy="65088"/>
            </a:xfrm>
            <a:custGeom>
              <a:avLst/>
              <a:gdLst>
                <a:gd name="T0" fmla="*/ 0 w 5"/>
                <a:gd name="T1" fmla="*/ 3 h 17"/>
                <a:gd name="T2" fmla="*/ 4 w 5"/>
                <a:gd name="T3" fmla="*/ 2 h 17"/>
                <a:gd name="T4" fmla="*/ 4 w 5"/>
                <a:gd name="T5" fmla="*/ 17 h 17"/>
                <a:gd name="T6" fmla="*/ 0 w 5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7">
                  <a:moveTo>
                    <a:pt x="0" y="3"/>
                  </a:moveTo>
                  <a:cubicBezTo>
                    <a:pt x="1" y="3"/>
                    <a:pt x="2" y="0"/>
                    <a:pt x="4" y="2"/>
                  </a:cubicBezTo>
                  <a:cubicBezTo>
                    <a:pt x="4" y="7"/>
                    <a:pt x="4" y="12"/>
                    <a:pt x="4" y="17"/>
                  </a:cubicBezTo>
                  <a:cubicBezTo>
                    <a:pt x="0" y="13"/>
                    <a:pt x="5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1" name="Freeform 802"/>
            <p:cNvSpPr>
              <a:spLocks/>
            </p:cNvSpPr>
            <p:nvPr/>
          </p:nvSpPr>
          <p:spPr bwMode="auto">
            <a:xfrm>
              <a:off x="11322051" y="6211888"/>
              <a:ext cx="14288" cy="52388"/>
            </a:xfrm>
            <a:custGeom>
              <a:avLst/>
              <a:gdLst>
                <a:gd name="T0" fmla="*/ 1 w 4"/>
                <a:gd name="T1" fmla="*/ 0 h 14"/>
                <a:gd name="T2" fmla="*/ 1 w 4"/>
                <a:gd name="T3" fmla="*/ 14 h 14"/>
                <a:gd name="T4" fmla="*/ 1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1" y="0"/>
                  </a:moveTo>
                  <a:cubicBezTo>
                    <a:pt x="4" y="4"/>
                    <a:pt x="2" y="9"/>
                    <a:pt x="1" y="14"/>
                  </a:cubicBezTo>
                  <a:cubicBezTo>
                    <a:pt x="1" y="10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2" name="Freeform 803"/>
            <p:cNvSpPr>
              <a:spLocks/>
            </p:cNvSpPr>
            <p:nvPr/>
          </p:nvSpPr>
          <p:spPr bwMode="auto">
            <a:xfrm>
              <a:off x="8756651" y="6229350"/>
              <a:ext cx="23813" cy="76200"/>
            </a:xfrm>
            <a:custGeom>
              <a:avLst/>
              <a:gdLst>
                <a:gd name="T0" fmla="*/ 3 w 6"/>
                <a:gd name="T1" fmla="*/ 0 h 20"/>
                <a:gd name="T2" fmla="*/ 1 w 6"/>
                <a:gd name="T3" fmla="*/ 20 h 20"/>
                <a:gd name="T4" fmla="*/ 3 w 6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0">
                  <a:moveTo>
                    <a:pt x="3" y="0"/>
                  </a:moveTo>
                  <a:cubicBezTo>
                    <a:pt x="6" y="3"/>
                    <a:pt x="3" y="15"/>
                    <a:pt x="1" y="20"/>
                  </a:cubicBezTo>
                  <a:cubicBezTo>
                    <a:pt x="0" y="14"/>
                    <a:pt x="2" y="8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3" name="Freeform 804"/>
            <p:cNvSpPr>
              <a:spLocks/>
            </p:cNvSpPr>
            <p:nvPr/>
          </p:nvSpPr>
          <p:spPr bwMode="auto">
            <a:xfrm>
              <a:off x="11344276" y="6553200"/>
              <a:ext cx="19050" cy="33338"/>
            </a:xfrm>
            <a:custGeom>
              <a:avLst/>
              <a:gdLst>
                <a:gd name="T0" fmla="*/ 4 w 5"/>
                <a:gd name="T1" fmla="*/ 3 h 9"/>
                <a:gd name="T2" fmla="*/ 1 w 5"/>
                <a:gd name="T3" fmla="*/ 7 h 9"/>
                <a:gd name="T4" fmla="*/ 4 w 5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5" y="0"/>
                    <a:pt x="5" y="9"/>
                    <a:pt x="1" y="7"/>
                  </a:cubicBezTo>
                  <a:cubicBezTo>
                    <a:pt x="0" y="4"/>
                    <a:pt x="3" y="5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4" name="Freeform 805"/>
            <p:cNvSpPr>
              <a:spLocks/>
            </p:cNvSpPr>
            <p:nvPr/>
          </p:nvSpPr>
          <p:spPr bwMode="auto">
            <a:xfrm>
              <a:off x="11306176" y="6602413"/>
              <a:ext cx="19050" cy="41275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9 h 11"/>
                <a:gd name="T4" fmla="*/ 2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2" y="2"/>
                  </a:moveTo>
                  <a:cubicBezTo>
                    <a:pt x="5" y="0"/>
                    <a:pt x="1" y="6"/>
                    <a:pt x="2" y="9"/>
                  </a:cubicBezTo>
                  <a:cubicBezTo>
                    <a:pt x="0" y="11"/>
                    <a:pt x="2" y="3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5" name="Freeform 806"/>
            <p:cNvSpPr>
              <a:spLocks/>
            </p:cNvSpPr>
            <p:nvPr/>
          </p:nvSpPr>
          <p:spPr bwMode="auto">
            <a:xfrm>
              <a:off x="8794751" y="6781800"/>
              <a:ext cx="19050" cy="41275"/>
            </a:xfrm>
            <a:custGeom>
              <a:avLst/>
              <a:gdLst>
                <a:gd name="T0" fmla="*/ 1 w 5"/>
                <a:gd name="T1" fmla="*/ 3 h 11"/>
                <a:gd name="T2" fmla="*/ 3 w 5"/>
                <a:gd name="T3" fmla="*/ 7 h 11"/>
                <a:gd name="T4" fmla="*/ 1 w 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5" y="0"/>
                    <a:pt x="0" y="7"/>
                    <a:pt x="3" y="7"/>
                  </a:cubicBezTo>
                  <a:cubicBezTo>
                    <a:pt x="0" y="11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6" name="Freeform 807"/>
            <p:cNvSpPr>
              <a:spLocks/>
            </p:cNvSpPr>
            <p:nvPr/>
          </p:nvSpPr>
          <p:spPr bwMode="auto">
            <a:xfrm>
              <a:off x="11264901" y="6913563"/>
              <a:ext cx="19050" cy="44450"/>
            </a:xfrm>
            <a:custGeom>
              <a:avLst/>
              <a:gdLst>
                <a:gd name="T0" fmla="*/ 4 w 5"/>
                <a:gd name="T1" fmla="*/ 1 h 12"/>
                <a:gd name="T2" fmla="*/ 3 w 5"/>
                <a:gd name="T3" fmla="*/ 12 h 12"/>
                <a:gd name="T4" fmla="*/ 2 w 5"/>
                <a:gd name="T5" fmla="*/ 3 h 12"/>
                <a:gd name="T6" fmla="*/ 4 w 5"/>
                <a:gd name="T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4" y="1"/>
                  </a:moveTo>
                  <a:cubicBezTo>
                    <a:pt x="5" y="0"/>
                    <a:pt x="4" y="8"/>
                    <a:pt x="3" y="12"/>
                  </a:cubicBezTo>
                  <a:cubicBezTo>
                    <a:pt x="0" y="9"/>
                    <a:pt x="4" y="6"/>
                    <a:pt x="2" y="3"/>
                  </a:cubicBezTo>
                  <a:cubicBezTo>
                    <a:pt x="3" y="3"/>
                    <a:pt x="3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7" name="Freeform 809"/>
            <p:cNvSpPr>
              <a:spLocks/>
            </p:cNvSpPr>
            <p:nvPr/>
          </p:nvSpPr>
          <p:spPr bwMode="auto">
            <a:xfrm>
              <a:off x="11080751" y="7089775"/>
              <a:ext cx="3175" cy="112713"/>
            </a:xfrm>
            <a:custGeom>
              <a:avLst/>
              <a:gdLst>
                <a:gd name="T0" fmla="*/ 0 w 1"/>
                <a:gd name="T1" fmla="*/ 13 h 30"/>
                <a:gd name="T2" fmla="*/ 0 w 1"/>
                <a:gd name="T3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">
                  <a:moveTo>
                    <a:pt x="0" y="13"/>
                  </a:moveTo>
                  <a:cubicBezTo>
                    <a:pt x="1" y="0"/>
                    <a:pt x="1" y="30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8" name="Freeform 810"/>
            <p:cNvSpPr>
              <a:spLocks/>
            </p:cNvSpPr>
            <p:nvPr/>
          </p:nvSpPr>
          <p:spPr bwMode="auto">
            <a:xfrm>
              <a:off x="9615488" y="7424738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3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2" y="1"/>
                    <a:pt x="4" y="6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09" name="Freeform 811"/>
            <p:cNvSpPr>
              <a:spLocks/>
            </p:cNvSpPr>
            <p:nvPr/>
          </p:nvSpPr>
          <p:spPr bwMode="auto">
            <a:xfrm>
              <a:off x="9518651" y="7631113"/>
              <a:ext cx="11113" cy="52388"/>
            </a:xfrm>
            <a:custGeom>
              <a:avLst/>
              <a:gdLst>
                <a:gd name="T0" fmla="*/ 1 w 3"/>
                <a:gd name="T1" fmla="*/ 12 h 14"/>
                <a:gd name="T2" fmla="*/ 2 w 3"/>
                <a:gd name="T3" fmla="*/ 12 h 14"/>
                <a:gd name="T4" fmla="*/ 1 w 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4">
                  <a:moveTo>
                    <a:pt x="1" y="12"/>
                  </a:moveTo>
                  <a:cubicBezTo>
                    <a:pt x="0" y="0"/>
                    <a:pt x="3" y="7"/>
                    <a:pt x="2" y="12"/>
                  </a:cubicBezTo>
                  <a:cubicBezTo>
                    <a:pt x="2" y="14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0" name="Freeform 812"/>
            <p:cNvSpPr>
              <a:spLocks/>
            </p:cNvSpPr>
            <p:nvPr/>
          </p:nvSpPr>
          <p:spPr bwMode="auto">
            <a:xfrm>
              <a:off x="9548813" y="1309688"/>
              <a:ext cx="33338" cy="46038"/>
            </a:xfrm>
            <a:custGeom>
              <a:avLst/>
              <a:gdLst>
                <a:gd name="T0" fmla="*/ 6 w 9"/>
                <a:gd name="T1" fmla="*/ 0 h 12"/>
                <a:gd name="T2" fmla="*/ 0 w 9"/>
                <a:gd name="T3" fmla="*/ 11 h 12"/>
                <a:gd name="T4" fmla="*/ 6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9" y="2"/>
                    <a:pt x="6" y="12"/>
                    <a:pt x="0" y="11"/>
                  </a:cubicBezTo>
                  <a:cubicBezTo>
                    <a:pt x="2" y="7"/>
                    <a:pt x="2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1" name="Freeform 813"/>
            <p:cNvSpPr>
              <a:spLocks/>
            </p:cNvSpPr>
            <p:nvPr/>
          </p:nvSpPr>
          <p:spPr bwMode="auto">
            <a:xfrm>
              <a:off x="9505951" y="1528763"/>
              <a:ext cx="46038" cy="123825"/>
            </a:xfrm>
            <a:custGeom>
              <a:avLst/>
              <a:gdLst>
                <a:gd name="T0" fmla="*/ 3 w 12"/>
                <a:gd name="T1" fmla="*/ 0 h 33"/>
                <a:gd name="T2" fmla="*/ 4 w 12"/>
                <a:gd name="T3" fmla="*/ 5 h 33"/>
                <a:gd name="T4" fmla="*/ 7 w 12"/>
                <a:gd name="T5" fmla="*/ 3 h 33"/>
                <a:gd name="T6" fmla="*/ 10 w 12"/>
                <a:gd name="T7" fmla="*/ 33 h 33"/>
                <a:gd name="T8" fmla="*/ 4 w 12"/>
                <a:gd name="T9" fmla="*/ 33 h 33"/>
                <a:gd name="T10" fmla="*/ 0 w 12"/>
                <a:gd name="T11" fmla="*/ 1 h 33"/>
                <a:gd name="T12" fmla="*/ 3 w 1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3">
                  <a:moveTo>
                    <a:pt x="3" y="0"/>
                  </a:moveTo>
                  <a:cubicBezTo>
                    <a:pt x="5" y="0"/>
                    <a:pt x="4" y="3"/>
                    <a:pt x="4" y="5"/>
                  </a:cubicBezTo>
                  <a:cubicBezTo>
                    <a:pt x="5" y="4"/>
                    <a:pt x="7" y="4"/>
                    <a:pt x="7" y="3"/>
                  </a:cubicBezTo>
                  <a:cubicBezTo>
                    <a:pt x="12" y="12"/>
                    <a:pt x="4" y="23"/>
                    <a:pt x="10" y="33"/>
                  </a:cubicBezTo>
                  <a:cubicBezTo>
                    <a:pt x="8" y="31"/>
                    <a:pt x="7" y="33"/>
                    <a:pt x="4" y="33"/>
                  </a:cubicBezTo>
                  <a:cubicBezTo>
                    <a:pt x="3" y="19"/>
                    <a:pt x="9" y="11"/>
                    <a:pt x="0" y="1"/>
                  </a:cubicBezTo>
                  <a:cubicBezTo>
                    <a:pt x="2" y="2"/>
                    <a:pt x="3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2" name="Freeform 814"/>
            <p:cNvSpPr>
              <a:spLocks/>
            </p:cNvSpPr>
            <p:nvPr/>
          </p:nvSpPr>
          <p:spPr bwMode="auto">
            <a:xfrm>
              <a:off x="9721851" y="1881188"/>
              <a:ext cx="33338" cy="85725"/>
            </a:xfrm>
            <a:custGeom>
              <a:avLst/>
              <a:gdLst>
                <a:gd name="T0" fmla="*/ 4 w 9"/>
                <a:gd name="T1" fmla="*/ 0 h 23"/>
                <a:gd name="T2" fmla="*/ 6 w 9"/>
                <a:gd name="T3" fmla="*/ 23 h 23"/>
                <a:gd name="T4" fmla="*/ 4 w 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6"/>
                    <a:pt x="8" y="13"/>
                    <a:pt x="6" y="23"/>
                  </a:cubicBezTo>
                  <a:cubicBezTo>
                    <a:pt x="0" y="18"/>
                    <a:pt x="3" y="7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3" name="Freeform 815"/>
            <p:cNvSpPr>
              <a:spLocks/>
            </p:cNvSpPr>
            <p:nvPr/>
          </p:nvSpPr>
          <p:spPr bwMode="auto">
            <a:xfrm>
              <a:off x="10501313" y="1900238"/>
              <a:ext cx="49213" cy="225425"/>
            </a:xfrm>
            <a:custGeom>
              <a:avLst/>
              <a:gdLst>
                <a:gd name="T0" fmla="*/ 13 w 13"/>
                <a:gd name="T1" fmla="*/ 0 h 60"/>
                <a:gd name="T2" fmla="*/ 9 w 13"/>
                <a:gd name="T3" fmla="*/ 60 h 60"/>
                <a:gd name="T4" fmla="*/ 3 w 13"/>
                <a:gd name="T5" fmla="*/ 56 h 60"/>
                <a:gd name="T6" fmla="*/ 7 w 13"/>
                <a:gd name="T7" fmla="*/ 54 h 60"/>
                <a:gd name="T8" fmla="*/ 1 w 13"/>
                <a:gd name="T9" fmla="*/ 55 h 60"/>
                <a:gd name="T10" fmla="*/ 1 w 13"/>
                <a:gd name="T11" fmla="*/ 42 h 60"/>
                <a:gd name="T12" fmla="*/ 6 w 13"/>
                <a:gd name="T13" fmla="*/ 44 h 60"/>
                <a:gd name="T14" fmla="*/ 13 w 13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0">
                  <a:moveTo>
                    <a:pt x="13" y="0"/>
                  </a:moveTo>
                  <a:cubicBezTo>
                    <a:pt x="10" y="20"/>
                    <a:pt x="11" y="44"/>
                    <a:pt x="9" y="60"/>
                  </a:cubicBezTo>
                  <a:cubicBezTo>
                    <a:pt x="5" y="60"/>
                    <a:pt x="7" y="56"/>
                    <a:pt x="3" y="56"/>
                  </a:cubicBezTo>
                  <a:cubicBezTo>
                    <a:pt x="3" y="54"/>
                    <a:pt x="7" y="56"/>
                    <a:pt x="7" y="54"/>
                  </a:cubicBezTo>
                  <a:cubicBezTo>
                    <a:pt x="5" y="50"/>
                    <a:pt x="4" y="55"/>
                    <a:pt x="1" y="55"/>
                  </a:cubicBezTo>
                  <a:cubicBezTo>
                    <a:pt x="2" y="49"/>
                    <a:pt x="0" y="46"/>
                    <a:pt x="1" y="42"/>
                  </a:cubicBezTo>
                  <a:cubicBezTo>
                    <a:pt x="2" y="43"/>
                    <a:pt x="3" y="45"/>
                    <a:pt x="6" y="44"/>
                  </a:cubicBezTo>
                  <a:cubicBezTo>
                    <a:pt x="11" y="30"/>
                    <a:pt x="5" y="9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4" name="Freeform 816"/>
            <p:cNvSpPr>
              <a:spLocks/>
            </p:cNvSpPr>
            <p:nvPr/>
          </p:nvSpPr>
          <p:spPr bwMode="auto">
            <a:xfrm>
              <a:off x="10688638" y="2192338"/>
              <a:ext cx="57150" cy="101600"/>
            </a:xfrm>
            <a:custGeom>
              <a:avLst/>
              <a:gdLst>
                <a:gd name="T0" fmla="*/ 4 w 15"/>
                <a:gd name="T1" fmla="*/ 24 h 27"/>
                <a:gd name="T2" fmla="*/ 3 w 15"/>
                <a:gd name="T3" fmla="*/ 24 h 27"/>
                <a:gd name="T4" fmla="*/ 2 w 15"/>
                <a:gd name="T5" fmla="*/ 15 h 27"/>
                <a:gd name="T6" fmla="*/ 4 w 15"/>
                <a:gd name="T7" fmla="*/ 18 h 27"/>
                <a:gd name="T8" fmla="*/ 5 w 15"/>
                <a:gd name="T9" fmla="*/ 13 h 27"/>
                <a:gd name="T10" fmla="*/ 1 w 15"/>
                <a:gd name="T11" fmla="*/ 13 h 27"/>
                <a:gd name="T12" fmla="*/ 1 w 15"/>
                <a:gd name="T13" fmla="*/ 9 h 27"/>
                <a:gd name="T14" fmla="*/ 5 w 15"/>
                <a:gd name="T15" fmla="*/ 10 h 27"/>
                <a:gd name="T16" fmla="*/ 6 w 15"/>
                <a:gd name="T17" fmla="*/ 1 h 27"/>
                <a:gd name="T18" fmla="*/ 9 w 15"/>
                <a:gd name="T19" fmla="*/ 1 h 27"/>
                <a:gd name="T20" fmla="*/ 14 w 15"/>
                <a:gd name="T21" fmla="*/ 6 h 27"/>
                <a:gd name="T22" fmla="*/ 11 w 15"/>
                <a:gd name="T23" fmla="*/ 10 h 27"/>
                <a:gd name="T24" fmla="*/ 8 w 15"/>
                <a:gd name="T25" fmla="*/ 27 h 27"/>
                <a:gd name="T26" fmla="*/ 6 w 15"/>
                <a:gd name="T27" fmla="*/ 21 h 27"/>
                <a:gd name="T28" fmla="*/ 3 w 15"/>
                <a:gd name="T29" fmla="*/ 25 h 27"/>
                <a:gd name="T30" fmla="*/ 4 w 15"/>
                <a:gd name="T3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7">
                  <a:moveTo>
                    <a:pt x="4" y="24"/>
                  </a:moveTo>
                  <a:cubicBezTo>
                    <a:pt x="4" y="22"/>
                    <a:pt x="3" y="23"/>
                    <a:pt x="3" y="24"/>
                  </a:cubicBezTo>
                  <a:cubicBezTo>
                    <a:pt x="0" y="21"/>
                    <a:pt x="4" y="18"/>
                    <a:pt x="2" y="15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7" y="17"/>
                    <a:pt x="3" y="14"/>
                    <a:pt x="5" y="13"/>
                  </a:cubicBezTo>
                  <a:cubicBezTo>
                    <a:pt x="4" y="13"/>
                    <a:pt x="2" y="13"/>
                    <a:pt x="1" y="13"/>
                  </a:cubicBezTo>
                  <a:cubicBezTo>
                    <a:pt x="1" y="12"/>
                    <a:pt x="3" y="9"/>
                    <a:pt x="1" y="9"/>
                  </a:cubicBezTo>
                  <a:cubicBezTo>
                    <a:pt x="2" y="6"/>
                    <a:pt x="4" y="10"/>
                    <a:pt x="5" y="10"/>
                  </a:cubicBezTo>
                  <a:cubicBezTo>
                    <a:pt x="5" y="7"/>
                    <a:pt x="4" y="2"/>
                    <a:pt x="6" y="1"/>
                  </a:cubicBezTo>
                  <a:cubicBezTo>
                    <a:pt x="8" y="0"/>
                    <a:pt x="8" y="2"/>
                    <a:pt x="9" y="1"/>
                  </a:cubicBezTo>
                  <a:cubicBezTo>
                    <a:pt x="11" y="2"/>
                    <a:pt x="10" y="6"/>
                    <a:pt x="14" y="6"/>
                  </a:cubicBezTo>
                  <a:cubicBezTo>
                    <a:pt x="12" y="7"/>
                    <a:pt x="14" y="11"/>
                    <a:pt x="11" y="10"/>
                  </a:cubicBezTo>
                  <a:cubicBezTo>
                    <a:pt x="13" y="15"/>
                    <a:pt x="15" y="27"/>
                    <a:pt x="8" y="27"/>
                  </a:cubicBezTo>
                  <a:cubicBezTo>
                    <a:pt x="8" y="24"/>
                    <a:pt x="7" y="23"/>
                    <a:pt x="6" y="21"/>
                  </a:cubicBezTo>
                  <a:cubicBezTo>
                    <a:pt x="3" y="20"/>
                    <a:pt x="7" y="26"/>
                    <a:pt x="3" y="25"/>
                  </a:cubicBezTo>
                  <a:cubicBezTo>
                    <a:pt x="3" y="24"/>
                    <a:pt x="3" y="24"/>
                    <a:pt x="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5" name="Freeform 817"/>
            <p:cNvSpPr>
              <a:spLocks/>
            </p:cNvSpPr>
            <p:nvPr/>
          </p:nvSpPr>
          <p:spPr bwMode="auto">
            <a:xfrm>
              <a:off x="9906001" y="2376488"/>
              <a:ext cx="22225" cy="46038"/>
            </a:xfrm>
            <a:custGeom>
              <a:avLst/>
              <a:gdLst>
                <a:gd name="T0" fmla="*/ 1 w 6"/>
                <a:gd name="T1" fmla="*/ 0 h 12"/>
                <a:gd name="T2" fmla="*/ 6 w 6"/>
                <a:gd name="T3" fmla="*/ 10 h 12"/>
                <a:gd name="T4" fmla="*/ 0 w 6"/>
                <a:gd name="T5" fmla="*/ 10 h 12"/>
                <a:gd name="T6" fmla="*/ 1 w 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2">
                  <a:moveTo>
                    <a:pt x="1" y="0"/>
                  </a:moveTo>
                  <a:cubicBezTo>
                    <a:pt x="4" y="6"/>
                    <a:pt x="5" y="3"/>
                    <a:pt x="6" y="10"/>
                  </a:cubicBezTo>
                  <a:cubicBezTo>
                    <a:pt x="2" y="8"/>
                    <a:pt x="2" y="12"/>
                    <a:pt x="0" y="10"/>
                  </a:cubicBezTo>
                  <a:cubicBezTo>
                    <a:pt x="1" y="6"/>
                    <a:pt x="0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6" name="Freeform 818"/>
            <p:cNvSpPr>
              <a:spLocks/>
            </p:cNvSpPr>
            <p:nvPr/>
          </p:nvSpPr>
          <p:spPr bwMode="auto">
            <a:xfrm>
              <a:off x="9928226" y="2354263"/>
              <a:ext cx="46038" cy="68263"/>
            </a:xfrm>
            <a:custGeom>
              <a:avLst/>
              <a:gdLst>
                <a:gd name="T0" fmla="*/ 8 w 12"/>
                <a:gd name="T1" fmla="*/ 0 h 18"/>
                <a:gd name="T2" fmla="*/ 9 w 12"/>
                <a:gd name="T3" fmla="*/ 18 h 18"/>
                <a:gd name="T4" fmla="*/ 4 w 12"/>
                <a:gd name="T5" fmla="*/ 18 h 18"/>
                <a:gd name="T6" fmla="*/ 1 w 12"/>
                <a:gd name="T7" fmla="*/ 12 h 18"/>
                <a:gd name="T8" fmla="*/ 8 w 1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8" y="0"/>
                  </a:moveTo>
                  <a:cubicBezTo>
                    <a:pt x="12" y="5"/>
                    <a:pt x="10" y="13"/>
                    <a:pt x="9" y="18"/>
                  </a:cubicBezTo>
                  <a:cubicBezTo>
                    <a:pt x="6" y="17"/>
                    <a:pt x="7" y="17"/>
                    <a:pt x="4" y="18"/>
                  </a:cubicBezTo>
                  <a:cubicBezTo>
                    <a:pt x="5" y="14"/>
                    <a:pt x="0" y="16"/>
                    <a:pt x="1" y="12"/>
                  </a:cubicBezTo>
                  <a:cubicBezTo>
                    <a:pt x="6" y="15"/>
                    <a:pt x="5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7" name="Freeform 819"/>
            <p:cNvSpPr>
              <a:spLocks/>
            </p:cNvSpPr>
            <p:nvPr/>
          </p:nvSpPr>
          <p:spPr bwMode="auto">
            <a:xfrm>
              <a:off x="10490201" y="2403475"/>
              <a:ext cx="44450" cy="71438"/>
            </a:xfrm>
            <a:custGeom>
              <a:avLst/>
              <a:gdLst>
                <a:gd name="T0" fmla="*/ 7 w 12"/>
                <a:gd name="T1" fmla="*/ 2 h 19"/>
                <a:gd name="T2" fmla="*/ 8 w 12"/>
                <a:gd name="T3" fmla="*/ 4 h 19"/>
                <a:gd name="T4" fmla="*/ 12 w 12"/>
                <a:gd name="T5" fmla="*/ 5 h 19"/>
                <a:gd name="T6" fmla="*/ 5 w 12"/>
                <a:gd name="T7" fmla="*/ 19 h 19"/>
                <a:gd name="T8" fmla="*/ 6 w 12"/>
                <a:gd name="T9" fmla="*/ 13 h 19"/>
                <a:gd name="T10" fmla="*/ 0 w 12"/>
                <a:gd name="T11" fmla="*/ 8 h 19"/>
                <a:gd name="T12" fmla="*/ 7 w 12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7" y="2"/>
                  </a:moveTo>
                  <a:cubicBezTo>
                    <a:pt x="8" y="0"/>
                    <a:pt x="8" y="3"/>
                    <a:pt x="8" y="4"/>
                  </a:cubicBezTo>
                  <a:cubicBezTo>
                    <a:pt x="8" y="5"/>
                    <a:pt x="10" y="5"/>
                    <a:pt x="12" y="5"/>
                  </a:cubicBezTo>
                  <a:cubicBezTo>
                    <a:pt x="6" y="6"/>
                    <a:pt x="11" y="18"/>
                    <a:pt x="5" y="19"/>
                  </a:cubicBezTo>
                  <a:cubicBezTo>
                    <a:pt x="7" y="17"/>
                    <a:pt x="5" y="16"/>
                    <a:pt x="6" y="13"/>
                  </a:cubicBezTo>
                  <a:cubicBezTo>
                    <a:pt x="3" y="11"/>
                    <a:pt x="4" y="9"/>
                    <a:pt x="0" y="8"/>
                  </a:cubicBezTo>
                  <a:cubicBezTo>
                    <a:pt x="3" y="7"/>
                    <a:pt x="7" y="6"/>
                    <a:pt x="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8" name="Freeform 820"/>
            <p:cNvSpPr>
              <a:spLocks/>
            </p:cNvSpPr>
            <p:nvPr/>
          </p:nvSpPr>
          <p:spPr bwMode="auto">
            <a:xfrm>
              <a:off x="9758363" y="2609850"/>
              <a:ext cx="49213" cy="168275"/>
            </a:xfrm>
            <a:custGeom>
              <a:avLst/>
              <a:gdLst>
                <a:gd name="T0" fmla="*/ 8 w 13"/>
                <a:gd name="T1" fmla="*/ 0 h 45"/>
                <a:gd name="T2" fmla="*/ 6 w 13"/>
                <a:gd name="T3" fmla="*/ 45 h 45"/>
                <a:gd name="T4" fmla="*/ 0 w 13"/>
                <a:gd name="T5" fmla="*/ 42 h 45"/>
                <a:gd name="T6" fmla="*/ 0 w 13"/>
                <a:gd name="T7" fmla="*/ 34 h 45"/>
                <a:gd name="T8" fmla="*/ 3 w 13"/>
                <a:gd name="T9" fmla="*/ 34 h 45"/>
                <a:gd name="T10" fmla="*/ 2 w 13"/>
                <a:gd name="T11" fmla="*/ 20 h 45"/>
                <a:gd name="T12" fmla="*/ 5 w 13"/>
                <a:gd name="T13" fmla="*/ 26 h 45"/>
                <a:gd name="T14" fmla="*/ 8 w 1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5">
                  <a:moveTo>
                    <a:pt x="8" y="0"/>
                  </a:moveTo>
                  <a:cubicBezTo>
                    <a:pt x="13" y="13"/>
                    <a:pt x="5" y="31"/>
                    <a:pt x="6" y="45"/>
                  </a:cubicBezTo>
                  <a:cubicBezTo>
                    <a:pt x="4" y="45"/>
                    <a:pt x="3" y="43"/>
                    <a:pt x="0" y="42"/>
                  </a:cubicBezTo>
                  <a:cubicBezTo>
                    <a:pt x="1" y="38"/>
                    <a:pt x="1" y="38"/>
                    <a:pt x="0" y="34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2" y="29"/>
                    <a:pt x="1" y="24"/>
                    <a:pt x="2" y="20"/>
                  </a:cubicBezTo>
                  <a:cubicBezTo>
                    <a:pt x="5" y="20"/>
                    <a:pt x="3" y="25"/>
                    <a:pt x="5" y="26"/>
                  </a:cubicBezTo>
                  <a:cubicBezTo>
                    <a:pt x="8" y="18"/>
                    <a:pt x="6" y="11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19" name="Freeform 821"/>
            <p:cNvSpPr>
              <a:spLocks/>
            </p:cNvSpPr>
            <p:nvPr/>
          </p:nvSpPr>
          <p:spPr bwMode="auto">
            <a:xfrm>
              <a:off x="11031538" y="2516188"/>
              <a:ext cx="87313" cy="665163"/>
            </a:xfrm>
            <a:custGeom>
              <a:avLst/>
              <a:gdLst>
                <a:gd name="T0" fmla="*/ 9 w 23"/>
                <a:gd name="T1" fmla="*/ 1 h 177"/>
                <a:gd name="T2" fmla="*/ 13 w 23"/>
                <a:gd name="T3" fmla="*/ 3 h 177"/>
                <a:gd name="T4" fmla="*/ 14 w 23"/>
                <a:gd name="T5" fmla="*/ 11 h 177"/>
                <a:gd name="T6" fmla="*/ 11 w 23"/>
                <a:gd name="T7" fmla="*/ 19 h 177"/>
                <a:gd name="T8" fmla="*/ 15 w 23"/>
                <a:gd name="T9" fmla="*/ 45 h 177"/>
                <a:gd name="T10" fmla="*/ 17 w 23"/>
                <a:gd name="T11" fmla="*/ 43 h 177"/>
                <a:gd name="T12" fmla="*/ 19 w 23"/>
                <a:gd name="T13" fmla="*/ 49 h 177"/>
                <a:gd name="T14" fmla="*/ 14 w 23"/>
                <a:gd name="T15" fmla="*/ 51 h 177"/>
                <a:gd name="T16" fmla="*/ 14 w 23"/>
                <a:gd name="T17" fmla="*/ 57 h 177"/>
                <a:gd name="T18" fmla="*/ 16 w 23"/>
                <a:gd name="T19" fmla="*/ 52 h 177"/>
                <a:gd name="T20" fmla="*/ 17 w 23"/>
                <a:gd name="T21" fmla="*/ 81 h 177"/>
                <a:gd name="T22" fmla="*/ 20 w 23"/>
                <a:gd name="T23" fmla="*/ 82 h 177"/>
                <a:gd name="T24" fmla="*/ 18 w 23"/>
                <a:gd name="T25" fmla="*/ 106 h 177"/>
                <a:gd name="T26" fmla="*/ 12 w 23"/>
                <a:gd name="T27" fmla="*/ 109 h 177"/>
                <a:gd name="T28" fmla="*/ 20 w 23"/>
                <a:gd name="T29" fmla="*/ 129 h 177"/>
                <a:gd name="T30" fmla="*/ 12 w 23"/>
                <a:gd name="T31" fmla="*/ 131 h 177"/>
                <a:gd name="T32" fmla="*/ 15 w 23"/>
                <a:gd name="T33" fmla="*/ 140 h 177"/>
                <a:gd name="T34" fmla="*/ 11 w 23"/>
                <a:gd name="T35" fmla="*/ 143 h 177"/>
                <a:gd name="T36" fmla="*/ 16 w 23"/>
                <a:gd name="T37" fmla="*/ 149 h 177"/>
                <a:gd name="T38" fmla="*/ 9 w 23"/>
                <a:gd name="T39" fmla="*/ 152 h 177"/>
                <a:gd name="T40" fmla="*/ 9 w 23"/>
                <a:gd name="T41" fmla="*/ 170 h 177"/>
                <a:gd name="T42" fmla="*/ 8 w 23"/>
                <a:gd name="T43" fmla="*/ 164 h 177"/>
                <a:gd name="T44" fmla="*/ 6 w 23"/>
                <a:gd name="T45" fmla="*/ 170 h 177"/>
                <a:gd name="T46" fmla="*/ 10 w 23"/>
                <a:gd name="T47" fmla="*/ 172 h 177"/>
                <a:gd name="T48" fmla="*/ 6 w 23"/>
                <a:gd name="T49" fmla="*/ 177 h 177"/>
                <a:gd name="T50" fmla="*/ 0 w 23"/>
                <a:gd name="T51" fmla="*/ 174 h 177"/>
                <a:gd name="T52" fmla="*/ 10 w 23"/>
                <a:gd name="T53" fmla="*/ 29 h 177"/>
                <a:gd name="T54" fmla="*/ 9 w 23"/>
                <a:gd name="T55" fmla="*/ 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177">
                  <a:moveTo>
                    <a:pt x="9" y="1"/>
                  </a:moveTo>
                  <a:cubicBezTo>
                    <a:pt x="12" y="0"/>
                    <a:pt x="10" y="4"/>
                    <a:pt x="13" y="3"/>
                  </a:cubicBezTo>
                  <a:cubicBezTo>
                    <a:pt x="10" y="5"/>
                    <a:pt x="11" y="11"/>
                    <a:pt x="14" y="11"/>
                  </a:cubicBezTo>
                  <a:cubicBezTo>
                    <a:pt x="15" y="15"/>
                    <a:pt x="11" y="15"/>
                    <a:pt x="11" y="19"/>
                  </a:cubicBezTo>
                  <a:cubicBezTo>
                    <a:pt x="16" y="24"/>
                    <a:pt x="11" y="35"/>
                    <a:pt x="15" y="45"/>
                  </a:cubicBezTo>
                  <a:cubicBezTo>
                    <a:pt x="16" y="45"/>
                    <a:pt x="17" y="44"/>
                    <a:pt x="17" y="43"/>
                  </a:cubicBezTo>
                  <a:cubicBezTo>
                    <a:pt x="19" y="43"/>
                    <a:pt x="16" y="49"/>
                    <a:pt x="19" y="49"/>
                  </a:cubicBezTo>
                  <a:cubicBezTo>
                    <a:pt x="18" y="51"/>
                    <a:pt x="16" y="51"/>
                    <a:pt x="14" y="51"/>
                  </a:cubicBezTo>
                  <a:cubicBezTo>
                    <a:pt x="14" y="53"/>
                    <a:pt x="14" y="55"/>
                    <a:pt x="14" y="57"/>
                  </a:cubicBezTo>
                  <a:cubicBezTo>
                    <a:pt x="16" y="56"/>
                    <a:pt x="14" y="52"/>
                    <a:pt x="16" y="52"/>
                  </a:cubicBezTo>
                  <a:cubicBezTo>
                    <a:pt x="19" y="61"/>
                    <a:pt x="16" y="70"/>
                    <a:pt x="17" y="81"/>
                  </a:cubicBezTo>
                  <a:cubicBezTo>
                    <a:pt x="17" y="82"/>
                    <a:pt x="18" y="81"/>
                    <a:pt x="20" y="82"/>
                  </a:cubicBezTo>
                  <a:cubicBezTo>
                    <a:pt x="23" y="91"/>
                    <a:pt x="12" y="98"/>
                    <a:pt x="18" y="106"/>
                  </a:cubicBezTo>
                  <a:cubicBezTo>
                    <a:pt x="18" y="109"/>
                    <a:pt x="13" y="108"/>
                    <a:pt x="12" y="109"/>
                  </a:cubicBezTo>
                  <a:cubicBezTo>
                    <a:pt x="18" y="116"/>
                    <a:pt x="13" y="123"/>
                    <a:pt x="20" y="129"/>
                  </a:cubicBezTo>
                  <a:cubicBezTo>
                    <a:pt x="19" y="131"/>
                    <a:pt x="15" y="131"/>
                    <a:pt x="12" y="131"/>
                  </a:cubicBezTo>
                  <a:cubicBezTo>
                    <a:pt x="11" y="137"/>
                    <a:pt x="17" y="136"/>
                    <a:pt x="15" y="140"/>
                  </a:cubicBezTo>
                  <a:cubicBezTo>
                    <a:pt x="15" y="144"/>
                    <a:pt x="12" y="139"/>
                    <a:pt x="11" y="143"/>
                  </a:cubicBezTo>
                  <a:cubicBezTo>
                    <a:pt x="10" y="148"/>
                    <a:pt x="16" y="146"/>
                    <a:pt x="16" y="149"/>
                  </a:cubicBezTo>
                  <a:cubicBezTo>
                    <a:pt x="12" y="148"/>
                    <a:pt x="11" y="151"/>
                    <a:pt x="9" y="152"/>
                  </a:cubicBezTo>
                  <a:cubicBezTo>
                    <a:pt x="14" y="162"/>
                    <a:pt x="13" y="157"/>
                    <a:pt x="9" y="170"/>
                  </a:cubicBezTo>
                  <a:cubicBezTo>
                    <a:pt x="7" y="168"/>
                    <a:pt x="10" y="167"/>
                    <a:pt x="8" y="164"/>
                  </a:cubicBezTo>
                  <a:cubicBezTo>
                    <a:pt x="6" y="164"/>
                    <a:pt x="6" y="167"/>
                    <a:pt x="6" y="170"/>
                  </a:cubicBezTo>
                  <a:cubicBezTo>
                    <a:pt x="6" y="172"/>
                    <a:pt x="9" y="170"/>
                    <a:pt x="10" y="172"/>
                  </a:cubicBezTo>
                  <a:cubicBezTo>
                    <a:pt x="9" y="174"/>
                    <a:pt x="6" y="174"/>
                    <a:pt x="6" y="177"/>
                  </a:cubicBezTo>
                  <a:cubicBezTo>
                    <a:pt x="3" y="177"/>
                    <a:pt x="2" y="175"/>
                    <a:pt x="0" y="174"/>
                  </a:cubicBezTo>
                  <a:cubicBezTo>
                    <a:pt x="5" y="134"/>
                    <a:pt x="4" y="74"/>
                    <a:pt x="10" y="29"/>
                  </a:cubicBezTo>
                  <a:cubicBezTo>
                    <a:pt x="6" y="20"/>
                    <a:pt x="12" y="10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0" name="Freeform 822"/>
            <p:cNvSpPr>
              <a:spLocks/>
            </p:cNvSpPr>
            <p:nvPr/>
          </p:nvSpPr>
          <p:spPr bwMode="auto">
            <a:xfrm>
              <a:off x="9815513" y="2895600"/>
              <a:ext cx="30163" cy="44450"/>
            </a:xfrm>
            <a:custGeom>
              <a:avLst/>
              <a:gdLst>
                <a:gd name="T0" fmla="*/ 1 w 8"/>
                <a:gd name="T1" fmla="*/ 1 h 12"/>
                <a:gd name="T2" fmla="*/ 6 w 8"/>
                <a:gd name="T3" fmla="*/ 1 h 12"/>
                <a:gd name="T4" fmla="*/ 7 w 8"/>
                <a:gd name="T5" fmla="*/ 6 h 12"/>
                <a:gd name="T6" fmla="*/ 3 w 8"/>
                <a:gd name="T7" fmla="*/ 12 h 12"/>
                <a:gd name="T8" fmla="*/ 0 w 8"/>
                <a:gd name="T9" fmla="*/ 9 h 12"/>
                <a:gd name="T10" fmla="*/ 1 w 8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1" y="1"/>
                  </a:moveTo>
                  <a:cubicBezTo>
                    <a:pt x="3" y="3"/>
                    <a:pt x="3" y="0"/>
                    <a:pt x="6" y="1"/>
                  </a:cubicBezTo>
                  <a:cubicBezTo>
                    <a:pt x="5" y="4"/>
                    <a:pt x="8" y="4"/>
                    <a:pt x="7" y="6"/>
                  </a:cubicBezTo>
                  <a:cubicBezTo>
                    <a:pt x="4" y="7"/>
                    <a:pt x="5" y="11"/>
                    <a:pt x="3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2" y="6"/>
                    <a:pt x="3" y="5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1" name="Freeform 823"/>
            <p:cNvSpPr>
              <a:spLocks/>
            </p:cNvSpPr>
            <p:nvPr/>
          </p:nvSpPr>
          <p:spPr bwMode="auto">
            <a:xfrm>
              <a:off x="9898063" y="3113088"/>
              <a:ext cx="38100" cy="138113"/>
            </a:xfrm>
            <a:custGeom>
              <a:avLst/>
              <a:gdLst>
                <a:gd name="T0" fmla="*/ 7 w 10"/>
                <a:gd name="T1" fmla="*/ 0 h 37"/>
                <a:gd name="T2" fmla="*/ 6 w 10"/>
                <a:gd name="T3" fmla="*/ 37 h 37"/>
                <a:gd name="T4" fmla="*/ 2 w 10"/>
                <a:gd name="T5" fmla="*/ 23 h 37"/>
                <a:gd name="T6" fmla="*/ 3 w 10"/>
                <a:gd name="T7" fmla="*/ 9 h 37"/>
                <a:gd name="T8" fmla="*/ 7 w 10"/>
                <a:gd name="T9" fmla="*/ 7 h 37"/>
                <a:gd name="T10" fmla="*/ 3 w 10"/>
                <a:gd name="T11" fmla="*/ 5 h 37"/>
                <a:gd name="T12" fmla="*/ 7 w 10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10" y="10"/>
                    <a:pt x="8" y="24"/>
                    <a:pt x="6" y="37"/>
                  </a:cubicBezTo>
                  <a:cubicBezTo>
                    <a:pt x="0" y="36"/>
                    <a:pt x="5" y="29"/>
                    <a:pt x="2" y="23"/>
                  </a:cubicBezTo>
                  <a:cubicBezTo>
                    <a:pt x="5" y="21"/>
                    <a:pt x="6" y="14"/>
                    <a:pt x="3" y="9"/>
                  </a:cubicBezTo>
                  <a:cubicBezTo>
                    <a:pt x="3" y="7"/>
                    <a:pt x="6" y="8"/>
                    <a:pt x="7" y="7"/>
                  </a:cubicBezTo>
                  <a:cubicBezTo>
                    <a:pt x="6" y="5"/>
                    <a:pt x="3" y="6"/>
                    <a:pt x="3" y="5"/>
                  </a:cubicBezTo>
                  <a:cubicBezTo>
                    <a:pt x="4" y="4"/>
                    <a:pt x="7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2" name="Freeform 824"/>
            <p:cNvSpPr>
              <a:spLocks/>
            </p:cNvSpPr>
            <p:nvPr/>
          </p:nvSpPr>
          <p:spPr bwMode="auto">
            <a:xfrm>
              <a:off x="11144251" y="3214688"/>
              <a:ext cx="53975" cy="717550"/>
            </a:xfrm>
            <a:custGeom>
              <a:avLst/>
              <a:gdLst>
                <a:gd name="T0" fmla="*/ 14 w 14"/>
                <a:gd name="T1" fmla="*/ 0 h 191"/>
                <a:gd name="T2" fmla="*/ 11 w 14"/>
                <a:gd name="T3" fmla="*/ 44 h 191"/>
                <a:gd name="T4" fmla="*/ 10 w 14"/>
                <a:gd name="T5" fmla="*/ 79 h 191"/>
                <a:gd name="T6" fmla="*/ 7 w 14"/>
                <a:gd name="T7" fmla="*/ 82 h 191"/>
                <a:gd name="T8" fmla="*/ 8 w 14"/>
                <a:gd name="T9" fmla="*/ 113 h 191"/>
                <a:gd name="T10" fmla="*/ 7 w 14"/>
                <a:gd name="T11" fmla="*/ 121 h 191"/>
                <a:gd name="T12" fmla="*/ 11 w 14"/>
                <a:gd name="T13" fmla="*/ 126 h 191"/>
                <a:gd name="T14" fmla="*/ 11 w 14"/>
                <a:gd name="T15" fmla="*/ 139 h 191"/>
                <a:gd name="T16" fmla="*/ 5 w 14"/>
                <a:gd name="T17" fmla="*/ 139 h 191"/>
                <a:gd name="T18" fmla="*/ 10 w 14"/>
                <a:gd name="T19" fmla="*/ 146 h 191"/>
                <a:gd name="T20" fmla="*/ 10 w 14"/>
                <a:gd name="T21" fmla="*/ 163 h 191"/>
                <a:gd name="T22" fmla="*/ 7 w 14"/>
                <a:gd name="T23" fmla="*/ 156 h 191"/>
                <a:gd name="T24" fmla="*/ 4 w 14"/>
                <a:gd name="T25" fmla="*/ 186 h 191"/>
                <a:gd name="T26" fmla="*/ 7 w 14"/>
                <a:gd name="T27" fmla="*/ 188 h 191"/>
                <a:gd name="T28" fmla="*/ 2 w 14"/>
                <a:gd name="T29" fmla="*/ 191 h 191"/>
                <a:gd name="T30" fmla="*/ 3 w 14"/>
                <a:gd name="T31" fmla="*/ 142 h 191"/>
                <a:gd name="T32" fmla="*/ 0 w 14"/>
                <a:gd name="T33" fmla="*/ 139 h 191"/>
                <a:gd name="T34" fmla="*/ 8 w 14"/>
                <a:gd name="T35" fmla="*/ 1 h 191"/>
                <a:gd name="T36" fmla="*/ 14 w 14"/>
                <a:gd name="T3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91">
                  <a:moveTo>
                    <a:pt x="14" y="0"/>
                  </a:moveTo>
                  <a:cubicBezTo>
                    <a:pt x="8" y="13"/>
                    <a:pt x="10" y="28"/>
                    <a:pt x="11" y="44"/>
                  </a:cubicBezTo>
                  <a:cubicBezTo>
                    <a:pt x="8" y="56"/>
                    <a:pt x="7" y="65"/>
                    <a:pt x="10" y="79"/>
                  </a:cubicBezTo>
                  <a:cubicBezTo>
                    <a:pt x="10" y="81"/>
                    <a:pt x="9" y="82"/>
                    <a:pt x="7" y="82"/>
                  </a:cubicBezTo>
                  <a:cubicBezTo>
                    <a:pt x="11" y="90"/>
                    <a:pt x="11" y="105"/>
                    <a:pt x="8" y="113"/>
                  </a:cubicBezTo>
                  <a:cubicBezTo>
                    <a:pt x="9" y="115"/>
                    <a:pt x="10" y="118"/>
                    <a:pt x="7" y="121"/>
                  </a:cubicBezTo>
                  <a:cubicBezTo>
                    <a:pt x="9" y="122"/>
                    <a:pt x="6" y="127"/>
                    <a:pt x="11" y="126"/>
                  </a:cubicBezTo>
                  <a:cubicBezTo>
                    <a:pt x="8" y="130"/>
                    <a:pt x="9" y="135"/>
                    <a:pt x="11" y="139"/>
                  </a:cubicBezTo>
                  <a:cubicBezTo>
                    <a:pt x="9" y="141"/>
                    <a:pt x="8" y="139"/>
                    <a:pt x="5" y="139"/>
                  </a:cubicBezTo>
                  <a:cubicBezTo>
                    <a:pt x="4" y="144"/>
                    <a:pt x="5" y="147"/>
                    <a:pt x="10" y="146"/>
                  </a:cubicBezTo>
                  <a:cubicBezTo>
                    <a:pt x="8" y="153"/>
                    <a:pt x="11" y="157"/>
                    <a:pt x="10" y="163"/>
                  </a:cubicBezTo>
                  <a:cubicBezTo>
                    <a:pt x="6" y="164"/>
                    <a:pt x="7" y="159"/>
                    <a:pt x="7" y="156"/>
                  </a:cubicBezTo>
                  <a:cubicBezTo>
                    <a:pt x="2" y="163"/>
                    <a:pt x="8" y="177"/>
                    <a:pt x="4" y="186"/>
                  </a:cubicBezTo>
                  <a:cubicBezTo>
                    <a:pt x="5" y="187"/>
                    <a:pt x="6" y="188"/>
                    <a:pt x="7" y="188"/>
                  </a:cubicBezTo>
                  <a:cubicBezTo>
                    <a:pt x="5" y="189"/>
                    <a:pt x="4" y="191"/>
                    <a:pt x="2" y="191"/>
                  </a:cubicBezTo>
                  <a:cubicBezTo>
                    <a:pt x="3" y="172"/>
                    <a:pt x="1" y="156"/>
                    <a:pt x="3" y="142"/>
                  </a:cubicBezTo>
                  <a:cubicBezTo>
                    <a:pt x="3" y="140"/>
                    <a:pt x="0" y="142"/>
                    <a:pt x="0" y="139"/>
                  </a:cubicBezTo>
                  <a:cubicBezTo>
                    <a:pt x="5" y="97"/>
                    <a:pt x="5" y="44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3" name="Freeform 825"/>
            <p:cNvSpPr>
              <a:spLocks/>
            </p:cNvSpPr>
            <p:nvPr/>
          </p:nvSpPr>
          <p:spPr bwMode="auto">
            <a:xfrm>
              <a:off x="11276013" y="6327775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2 w 6"/>
                <a:gd name="T3" fmla="*/ 6 h 6"/>
                <a:gd name="T4" fmla="*/ 2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6" y="0"/>
                    <a:pt x="3" y="6"/>
                    <a:pt x="2" y="6"/>
                  </a:cubicBezTo>
                  <a:cubicBezTo>
                    <a:pt x="0" y="6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824" name="Freeform 826"/>
            <p:cNvSpPr>
              <a:spLocks/>
            </p:cNvSpPr>
            <p:nvPr/>
          </p:nvSpPr>
          <p:spPr bwMode="auto">
            <a:xfrm>
              <a:off x="9521826" y="7183438"/>
              <a:ext cx="44450" cy="177800"/>
            </a:xfrm>
            <a:custGeom>
              <a:avLst/>
              <a:gdLst>
                <a:gd name="T0" fmla="*/ 8 w 12"/>
                <a:gd name="T1" fmla="*/ 0 h 47"/>
                <a:gd name="T2" fmla="*/ 12 w 12"/>
                <a:gd name="T3" fmla="*/ 0 h 47"/>
                <a:gd name="T4" fmla="*/ 3 w 12"/>
                <a:gd name="T5" fmla="*/ 47 h 47"/>
                <a:gd name="T6" fmla="*/ 2 w 12"/>
                <a:gd name="T7" fmla="*/ 6 h 47"/>
                <a:gd name="T8" fmla="*/ 4 w 12"/>
                <a:gd name="T9" fmla="*/ 15 h 47"/>
                <a:gd name="T10" fmla="*/ 8 w 12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47">
                  <a:moveTo>
                    <a:pt x="8" y="0"/>
                  </a:moveTo>
                  <a:cubicBezTo>
                    <a:pt x="9" y="0"/>
                    <a:pt x="10" y="0"/>
                    <a:pt x="12" y="0"/>
                  </a:cubicBezTo>
                  <a:cubicBezTo>
                    <a:pt x="11" y="15"/>
                    <a:pt x="2" y="29"/>
                    <a:pt x="3" y="47"/>
                  </a:cubicBezTo>
                  <a:cubicBezTo>
                    <a:pt x="0" y="33"/>
                    <a:pt x="3" y="23"/>
                    <a:pt x="2" y="6"/>
                  </a:cubicBezTo>
                  <a:cubicBezTo>
                    <a:pt x="6" y="6"/>
                    <a:pt x="3" y="12"/>
                    <a:pt x="4" y="15"/>
                  </a:cubicBezTo>
                  <a:cubicBezTo>
                    <a:pt x="6" y="12"/>
                    <a:pt x="7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539552" y="123478"/>
            <a:ext cx="172819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b="1" dirty="0">
                <a:solidFill>
                  <a:schemeClr val="tx2">
                    <a:lumMod val="60000"/>
                    <a:lumOff val="40000"/>
                  </a:schemeClr>
                </a:solidFill>
                <a:latin typeface="Segoe UI"/>
              </a:rPr>
              <a:t>  研究方法</a:t>
            </a:r>
          </a:p>
        </p:txBody>
      </p:sp>
      <p:sp>
        <p:nvSpPr>
          <p:cNvPr id="825" name="矩形 824"/>
          <p:cNvSpPr/>
          <p:nvPr/>
        </p:nvSpPr>
        <p:spPr>
          <a:xfrm>
            <a:off x="323528" y="123478"/>
            <a:ext cx="351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latin typeface="Segoe UI"/>
              </a:rPr>
              <a:t>2</a:t>
            </a:r>
            <a:endParaRPr lang="zh-CN" altLang="en-US" b="1" dirty="0">
              <a:solidFill>
                <a:schemeClr val="bg1"/>
              </a:solidFill>
              <a:latin typeface="Segoe UI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827584" y="2715766"/>
            <a:ext cx="1728191" cy="1944216"/>
            <a:chOff x="2771800" y="1896212"/>
            <a:chExt cx="1728191" cy="1944216"/>
          </a:xfrm>
        </p:grpSpPr>
        <p:sp>
          <p:nvSpPr>
            <p:cNvPr id="882" name="矩形 881"/>
            <p:cNvSpPr/>
            <p:nvPr/>
          </p:nvSpPr>
          <p:spPr>
            <a:xfrm>
              <a:off x="2771800" y="1896212"/>
              <a:ext cx="172819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2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2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83" name="矩形 882"/>
            <p:cNvSpPr/>
            <p:nvPr/>
          </p:nvSpPr>
          <p:spPr>
            <a:xfrm>
              <a:off x="2771800" y="2427734"/>
              <a:ext cx="1728191" cy="14126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39" name="组合 838"/>
          <p:cNvGrpSpPr/>
          <p:nvPr/>
        </p:nvGrpSpPr>
        <p:grpSpPr>
          <a:xfrm>
            <a:off x="3419873" y="1635646"/>
            <a:ext cx="1728191" cy="1944216"/>
            <a:chOff x="2771800" y="1896212"/>
            <a:chExt cx="1728191" cy="1944216"/>
          </a:xfrm>
        </p:grpSpPr>
        <p:sp>
          <p:nvSpPr>
            <p:cNvPr id="840" name="矩形 839"/>
            <p:cNvSpPr/>
            <p:nvPr/>
          </p:nvSpPr>
          <p:spPr>
            <a:xfrm>
              <a:off x="2771800" y="1896212"/>
              <a:ext cx="172819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2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2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41" name="矩形 840"/>
            <p:cNvSpPr/>
            <p:nvPr/>
          </p:nvSpPr>
          <p:spPr>
            <a:xfrm>
              <a:off x="2771800" y="2427734"/>
              <a:ext cx="1728191" cy="14126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6516216" y="627534"/>
            <a:ext cx="1728191" cy="1988758"/>
            <a:chOff x="2771800" y="1851670"/>
            <a:chExt cx="1728191" cy="1988758"/>
          </a:xfrm>
        </p:grpSpPr>
        <p:sp>
          <p:nvSpPr>
            <p:cNvPr id="846" name="矩形 845"/>
            <p:cNvSpPr/>
            <p:nvPr/>
          </p:nvSpPr>
          <p:spPr>
            <a:xfrm>
              <a:off x="2771800" y="1851670"/>
              <a:ext cx="172819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/>
              <a:r>
                <a:rPr lang="en-US" altLang="zh-CN" sz="1200" b="1" dirty="0">
                  <a:cs typeface="+mn-ea"/>
                  <a:sym typeface="+mn-lt"/>
                </a:rPr>
                <a:t>Add Text</a:t>
              </a:r>
            </a:p>
            <a:p>
              <a:pPr defTabSz="609585"/>
              <a:r>
                <a:rPr lang="zh-CN" altLang="en-US" sz="1200" b="1" dirty="0">
                  <a:cs typeface="+mn-ea"/>
                  <a:sym typeface="+mn-lt"/>
                </a:rPr>
                <a:t>点击此处添加标题</a:t>
              </a:r>
            </a:p>
          </p:txBody>
        </p:sp>
        <p:sp>
          <p:nvSpPr>
            <p:cNvPr id="847" name="矩形 846"/>
            <p:cNvSpPr/>
            <p:nvPr/>
          </p:nvSpPr>
          <p:spPr>
            <a:xfrm>
              <a:off x="2771800" y="2427734"/>
              <a:ext cx="1728191" cy="14126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609585">
                <a:lnSpc>
                  <a:spcPct val="13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。单机此处输入正文，建议使用微软雅黑，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10—14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号字，行间距</a:t>
              </a:r>
              <a:r>
                <a:rPr lang="en-US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1.3</a:t>
              </a: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charset="0"/>
                  <a:ea typeface="微软雅黑" charset="0"/>
                </a:rPr>
                <a:t>。</a:t>
              </a:r>
            </a:p>
          </p:txBody>
        </p:sp>
      </p:grpSp>
      <p:pic>
        <p:nvPicPr>
          <p:cNvPr id="849" name="图片 848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04" y="212287"/>
            <a:ext cx="1576637" cy="34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42681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</TotalTime>
  <Words>1549</Words>
  <Application>Microsoft Office PowerPoint</Application>
  <PresentationFormat>全屏显示(16:9)</PresentationFormat>
  <Paragraphs>130</Paragraphs>
  <Slides>23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23</vt:i4>
      </vt:variant>
    </vt:vector>
  </HeadingPairs>
  <TitlesOfParts>
    <vt:vector size="34" baseType="lpstr">
      <vt:lpstr>宋体</vt:lpstr>
      <vt:lpstr>微软雅黑</vt:lpstr>
      <vt:lpstr>禹卫书法行书简体
</vt:lpstr>
      <vt:lpstr>Arial</vt:lpstr>
      <vt:lpstr>Calibri</vt:lpstr>
      <vt:lpstr>Century Gothic</vt:lpstr>
      <vt:lpstr>Segoe UI</vt:lpstr>
      <vt:lpstr>Segoe UI Light</vt:lpstr>
      <vt:lpstr>Office 主题​​</vt:lpstr>
      <vt:lpstr>1_Office 主题​​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china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AutoBVT</dc:creator>
  <cp:lastModifiedBy>Yunxuan Liu</cp:lastModifiedBy>
  <cp:revision>22</cp:revision>
  <dcterms:created xsi:type="dcterms:W3CDTF">2019-04-04T13:25:02Z</dcterms:created>
  <dcterms:modified xsi:type="dcterms:W3CDTF">2019-04-13T10:25:08Z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2019-04-13T10:25:03.5082316Z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dc697a88-e877-4d50-9ec3-4113566d4b26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